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Drawing"/>
          <p:cNvGrpSpPr/>
          <p:nvPr/>
        </p:nvGrpSpPr>
        <p:grpSpPr>
          <a:xfrm>
            <a:off x="3822700" y="1411776"/>
            <a:ext cx="3860801" cy="912325"/>
            <a:chOff x="0" y="0"/>
            <a:chExt cx="3860800" cy="912323"/>
          </a:xfrm>
        </p:grpSpPr>
        <p:sp>
          <p:nvSpPr>
            <p:cNvPr id="119" name="Line"/>
            <p:cNvSpPr/>
            <p:nvPr/>
          </p:nvSpPr>
          <p:spPr>
            <a:xfrm>
              <a:off x="234950" y="106403"/>
              <a:ext cx="9807" cy="39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456" fill="norm" stroke="1" extrusionOk="0">
                  <a:moveTo>
                    <a:pt x="0" y="2051"/>
                  </a:moveTo>
                  <a:cubicBezTo>
                    <a:pt x="0" y="1127"/>
                    <a:pt x="0" y="203"/>
                    <a:pt x="4320" y="29"/>
                  </a:cubicBezTo>
                  <a:cubicBezTo>
                    <a:pt x="8640" y="-144"/>
                    <a:pt x="17280" y="434"/>
                    <a:pt x="19440" y="2570"/>
                  </a:cubicBezTo>
                  <a:cubicBezTo>
                    <a:pt x="21600" y="4707"/>
                    <a:pt x="17280" y="8404"/>
                    <a:pt x="12960" y="11811"/>
                  </a:cubicBezTo>
                  <a:cubicBezTo>
                    <a:pt x="8640" y="15219"/>
                    <a:pt x="4320" y="18337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09550" y="0"/>
              <a:ext cx="195671" cy="297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115" fill="norm" stroke="1" extrusionOk="0">
                  <a:moveTo>
                    <a:pt x="2068" y="12003"/>
                  </a:moveTo>
                  <a:cubicBezTo>
                    <a:pt x="1379" y="11403"/>
                    <a:pt x="689" y="10803"/>
                    <a:pt x="919" y="9828"/>
                  </a:cubicBezTo>
                  <a:cubicBezTo>
                    <a:pt x="1149" y="8853"/>
                    <a:pt x="2298" y="7503"/>
                    <a:pt x="4366" y="5853"/>
                  </a:cubicBezTo>
                  <a:cubicBezTo>
                    <a:pt x="6434" y="4203"/>
                    <a:pt x="9421" y="2253"/>
                    <a:pt x="12064" y="1128"/>
                  </a:cubicBezTo>
                  <a:cubicBezTo>
                    <a:pt x="14706" y="3"/>
                    <a:pt x="17004" y="-297"/>
                    <a:pt x="18728" y="303"/>
                  </a:cubicBezTo>
                  <a:cubicBezTo>
                    <a:pt x="20451" y="903"/>
                    <a:pt x="21600" y="2403"/>
                    <a:pt x="21140" y="5403"/>
                  </a:cubicBezTo>
                  <a:cubicBezTo>
                    <a:pt x="20681" y="8403"/>
                    <a:pt x="18613" y="12903"/>
                    <a:pt x="15511" y="15828"/>
                  </a:cubicBezTo>
                  <a:cubicBezTo>
                    <a:pt x="12409" y="18753"/>
                    <a:pt x="8272" y="20103"/>
                    <a:pt x="5630" y="20703"/>
                  </a:cubicBezTo>
                  <a:cubicBezTo>
                    <a:pt x="2987" y="21303"/>
                    <a:pt x="1838" y="21153"/>
                    <a:pt x="1149" y="20853"/>
                  </a:cubicBezTo>
                  <a:cubicBezTo>
                    <a:pt x="460" y="20553"/>
                    <a:pt x="230" y="20103"/>
                    <a:pt x="0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99726" y="303879"/>
              <a:ext cx="144774" cy="18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29" fill="norm" stroke="1" extrusionOk="0">
                  <a:moveTo>
                    <a:pt x="12959" y="7789"/>
                  </a:moveTo>
                  <a:cubicBezTo>
                    <a:pt x="13272" y="6589"/>
                    <a:pt x="13585" y="5389"/>
                    <a:pt x="13585" y="3949"/>
                  </a:cubicBezTo>
                  <a:cubicBezTo>
                    <a:pt x="13585" y="2509"/>
                    <a:pt x="13272" y="829"/>
                    <a:pt x="12333" y="229"/>
                  </a:cubicBezTo>
                  <a:cubicBezTo>
                    <a:pt x="11394" y="-371"/>
                    <a:pt x="9828" y="109"/>
                    <a:pt x="7637" y="2869"/>
                  </a:cubicBezTo>
                  <a:cubicBezTo>
                    <a:pt x="5446" y="5629"/>
                    <a:pt x="2628" y="10669"/>
                    <a:pt x="1220" y="13789"/>
                  </a:cubicBezTo>
                  <a:cubicBezTo>
                    <a:pt x="-189" y="16909"/>
                    <a:pt x="-189" y="18109"/>
                    <a:pt x="281" y="19189"/>
                  </a:cubicBezTo>
                  <a:cubicBezTo>
                    <a:pt x="750" y="20269"/>
                    <a:pt x="1689" y="21229"/>
                    <a:pt x="2628" y="21229"/>
                  </a:cubicBezTo>
                  <a:cubicBezTo>
                    <a:pt x="3568" y="21229"/>
                    <a:pt x="4507" y="20269"/>
                    <a:pt x="6228" y="17869"/>
                  </a:cubicBezTo>
                  <a:cubicBezTo>
                    <a:pt x="7950" y="15469"/>
                    <a:pt x="10454" y="11629"/>
                    <a:pt x="11863" y="9109"/>
                  </a:cubicBezTo>
                  <a:cubicBezTo>
                    <a:pt x="13272" y="6589"/>
                    <a:pt x="13585" y="5389"/>
                    <a:pt x="13585" y="5389"/>
                  </a:cubicBezTo>
                  <a:cubicBezTo>
                    <a:pt x="13585" y="5389"/>
                    <a:pt x="13272" y="6589"/>
                    <a:pt x="13272" y="8029"/>
                  </a:cubicBezTo>
                  <a:cubicBezTo>
                    <a:pt x="13272" y="9469"/>
                    <a:pt x="13585" y="11149"/>
                    <a:pt x="14994" y="12469"/>
                  </a:cubicBezTo>
                  <a:cubicBezTo>
                    <a:pt x="16402" y="13789"/>
                    <a:pt x="18907" y="14749"/>
                    <a:pt x="21411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482600" y="334473"/>
              <a:ext cx="120650" cy="20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82"/>
                  </a:moveTo>
                  <a:cubicBezTo>
                    <a:pt x="1895" y="455"/>
                    <a:pt x="3789" y="227"/>
                    <a:pt x="5495" y="682"/>
                  </a:cubicBezTo>
                  <a:cubicBezTo>
                    <a:pt x="7200" y="1137"/>
                    <a:pt x="8716" y="2274"/>
                    <a:pt x="10232" y="5571"/>
                  </a:cubicBezTo>
                  <a:cubicBezTo>
                    <a:pt x="11747" y="8867"/>
                    <a:pt x="13263" y="14324"/>
                    <a:pt x="13453" y="17507"/>
                  </a:cubicBezTo>
                  <a:cubicBezTo>
                    <a:pt x="13642" y="20691"/>
                    <a:pt x="12505" y="21600"/>
                    <a:pt x="11368" y="21486"/>
                  </a:cubicBezTo>
                  <a:cubicBezTo>
                    <a:pt x="10232" y="21373"/>
                    <a:pt x="9095" y="20236"/>
                    <a:pt x="8716" y="17735"/>
                  </a:cubicBezTo>
                  <a:cubicBezTo>
                    <a:pt x="8337" y="15234"/>
                    <a:pt x="8716" y="11368"/>
                    <a:pt x="10989" y="8185"/>
                  </a:cubicBezTo>
                  <a:cubicBezTo>
                    <a:pt x="13263" y="5002"/>
                    <a:pt x="17432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607647" y="299776"/>
              <a:ext cx="128953" cy="22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118" fill="norm" stroke="1" extrusionOk="0">
                  <a:moveTo>
                    <a:pt x="19135" y="7342"/>
                  </a:moveTo>
                  <a:cubicBezTo>
                    <a:pt x="19135" y="6360"/>
                    <a:pt x="19135" y="5379"/>
                    <a:pt x="18960" y="4102"/>
                  </a:cubicBezTo>
                  <a:cubicBezTo>
                    <a:pt x="18786" y="2826"/>
                    <a:pt x="18438" y="1255"/>
                    <a:pt x="17393" y="469"/>
                  </a:cubicBezTo>
                  <a:cubicBezTo>
                    <a:pt x="16348" y="-316"/>
                    <a:pt x="14606" y="-316"/>
                    <a:pt x="11644" y="2040"/>
                  </a:cubicBezTo>
                  <a:cubicBezTo>
                    <a:pt x="8683" y="4397"/>
                    <a:pt x="4502" y="9109"/>
                    <a:pt x="2238" y="12448"/>
                  </a:cubicBezTo>
                  <a:cubicBezTo>
                    <a:pt x="-27" y="15786"/>
                    <a:pt x="-375" y="17749"/>
                    <a:pt x="322" y="19124"/>
                  </a:cubicBezTo>
                  <a:cubicBezTo>
                    <a:pt x="1019" y="20499"/>
                    <a:pt x="2760" y="21284"/>
                    <a:pt x="4328" y="21088"/>
                  </a:cubicBezTo>
                  <a:cubicBezTo>
                    <a:pt x="5896" y="20891"/>
                    <a:pt x="7290" y="19713"/>
                    <a:pt x="9554" y="16866"/>
                  </a:cubicBezTo>
                  <a:cubicBezTo>
                    <a:pt x="11819" y="14019"/>
                    <a:pt x="14954" y="9502"/>
                    <a:pt x="17044" y="6753"/>
                  </a:cubicBezTo>
                  <a:cubicBezTo>
                    <a:pt x="19135" y="4004"/>
                    <a:pt x="20180" y="3022"/>
                    <a:pt x="20528" y="3709"/>
                  </a:cubicBezTo>
                  <a:cubicBezTo>
                    <a:pt x="20877" y="4397"/>
                    <a:pt x="20528" y="6753"/>
                    <a:pt x="20528" y="9404"/>
                  </a:cubicBezTo>
                  <a:cubicBezTo>
                    <a:pt x="20528" y="12055"/>
                    <a:pt x="20877" y="15000"/>
                    <a:pt x="21225" y="17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794476" y="321773"/>
              <a:ext cx="1686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3957" y="0"/>
                  </a:moveTo>
                  <a:cubicBezTo>
                    <a:pt x="3147" y="6092"/>
                    <a:pt x="2337" y="12185"/>
                    <a:pt x="1662" y="16062"/>
                  </a:cubicBezTo>
                  <a:cubicBezTo>
                    <a:pt x="987" y="19938"/>
                    <a:pt x="447" y="21600"/>
                    <a:pt x="177" y="21600"/>
                  </a:cubicBezTo>
                  <a:cubicBezTo>
                    <a:pt x="-93" y="21600"/>
                    <a:pt x="-93" y="19938"/>
                    <a:pt x="447" y="17031"/>
                  </a:cubicBezTo>
                  <a:cubicBezTo>
                    <a:pt x="987" y="14123"/>
                    <a:pt x="2067" y="9969"/>
                    <a:pt x="2877" y="7200"/>
                  </a:cubicBezTo>
                  <a:cubicBezTo>
                    <a:pt x="3687" y="4431"/>
                    <a:pt x="4227" y="3046"/>
                    <a:pt x="5037" y="2769"/>
                  </a:cubicBezTo>
                  <a:cubicBezTo>
                    <a:pt x="5847" y="2492"/>
                    <a:pt x="6927" y="3323"/>
                    <a:pt x="7332" y="5538"/>
                  </a:cubicBezTo>
                  <a:cubicBezTo>
                    <a:pt x="7737" y="7754"/>
                    <a:pt x="7467" y="11354"/>
                    <a:pt x="7197" y="13846"/>
                  </a:cubicBezTo>
                  <a:cubicBezTo>
                    <a:pt x="6927" y="16338"/>
                    <a:pt x="6657" y="17723"/>
                    <a:pt x="6522" y="17723"/>
                  </a:cubicBezTo>
                  <a:cubicBezTo>
                    <a:pt x="6387" y="17723"/>
                    <a:pt x="6387" y="16338"/>
                    <a:pt x="7332" y="13708"/>
                  </a:cubicBezTo>
                  <a:cubicBezTo>
                    <a:pt x="8277" y="11077"/>
                    <a:pt x="10167" y="7200"/>
                    <a:pt x="11787" y="4708"/>
                  </a:cubicBezTo>
                  <a:cubicBezTo>
                    <a:pt x="13407" y="2215"/>
                    <a:pt x="14757" y="1108"/>
                    <a:pt x="16242" y="554"/>
                  </a:cubicBezTo>
                  <a:cubicBezTo>
                    <a:pt x="17727" y="0"/>
                    <a:pt x="19347" y="0"/>
                    <a:pt x="20292" y="1523"/>
                  </a:cubicBezTo>
                  <a:cubicBezTo>
                    <a:pt x="21237" y="3046"/>
                    <a:pt x="21507" y="6092"/>
                    <a:pt x="21507" y="8862"/>
                  </a:cubicBezTo>
                  <a:cubicBezTo>
                    <a:pt x="21507" y="11631"/>
                    <a:pt x="21237" y="14123"/>
                    <a:pt x="20967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005416" y="279063"/>
              <a:ext cx="122960" cy="2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19" fill="norm" stroke="1" extrusionOk="0">
                  <a:moveTo>
                    <a:pt x="6224" y="9265"/>
                  </a:moveTo>
                  <a:cubicBezTo>
                    <a:pt x="8054" y="9475"/>
                    <a:pt x="9885" y="9684"/>
                    <a:pt x="12447" y="8531"/>
                  </a:cubicBezTo>
                  <a:cubicBezTo>
                    <a:pt x="15010" y="7378"/>
                    <a:pt x="18305" y="4861"/>
                    <a:pt x="19953" y="3078"/>
                  </a:cubicBezTo>
                  <a:cubicBezTo>
                    <a:pt x="21600" y="1296"/>
                    <a:pt x="21600" y="247"/>
                    <a:pt x="20502" y="38"/>
                  </a:cubicBezTo>
                  <a:cubicBezTo>
                    <a:pt x="19403" y="-172"/>
                    <a:pt x="17207" y="457"/>
                    <a:pt x="13729" y="3078"/>
                  </a:cubicBezTo>
                  <a:cubicBezTo>
                    <a:pt x="10251" y="5700"/>
                    <a:pt x="5492" y="10313"/>
                    <a:pt x="2929" y="13249"/>
                  </a:cubicBezTo>
                  <a:cubicBezTo>
                    <a:pt x="366" y="16185"/>
                    <a:pt x="0" y="17444"/>
                    <a:pt x="0" y="18597"/>
                  </a:cubicBezTo>
                  <a:cubicBezTo>
                    <a:pt x="0" y="19750"/>
                    <a:pt x="366" y="20799"/>
                    <a:pt x="2380" y="21113"/>
                  </a:cubicBezTo>
                  <a:cubicBezTo>
                    <a:pt x="4393" y="21428"/>
                    <a:pt x="8054" y="21009"/>
                    <a:pt x="10983" y="20275"/>
                  </a:cubicBezTo>
                  <a:cubicBezTo>
                    <a:pt x="13912" y="19541"/>
                    <a:pt x="16108" y="18492"/>
                    <a:pt x="18305" y="17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169311" y="23323"/>
              <a:ext cx="87989" cy="49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58" fill="norm" stroke="1" extrusionOk="0">
                  <a:moveTo>
                    <a:pt x="21378" y="0"/>
                  </a:moveTo>
                  <a:cubicBezTo>
                    <a:pt x="18292" y="2197"/>
                    <a:pt x="15207" y="4393"/>
                    <a:pt x="12378" y="6910"/>
                  </a:cubicBezTo>
                  <a:cubicBezTo>
                    <a:pt x="9549" y="9427"/>
                    <a:pt x="6978" y="12264"/>
                    <a:pt x="4921" y="14598"/>
                  </a:cubicBezTo>
                  <a:cubicBezTo>
                    <a:pt x="2864" y="16932"/>
                    <a:pt x="1321" y="18763"/>
                    <a:pt x="549" y="19907"/>
                  </a:cubicBezTo>
                  <a:cubicBezTo>
                    <a:pt x="-222" y="21051"/>
                    <a:pt x="-222" y="21508"/>
                    <a:pt x="807" y="21554"/>
                  </a:cubicBezTo>
                  <a:cubicBezTo>
                    <a:pt x="1835" y="21600"/>
                    <a:pt x="3892" y="21234"/>
                    <a:pt x="5949" y="20731"/>
                  </a:cubicBezTo>
                  <a:cubicBezTo>
                    <a:pt x="8007" y="20227"/>
                    <a:pt x="10064" y="19586"/>
                    <a:pt x="12121" y="18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088971" y="290023"/>
              <a:ext cx="18738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3283" y="21600"/>
                  </a:moveTo>
                  <a:cubicBezTo>
                    <a:pt x="1584" y="21600"/>
                    <a:pt x="-115" y="21600"/>
                    <a:pt x="6" y="20700"/>
                  </a:cubicBezTo>
                  <a:cubicBezTo>
                    <a:pt x="128" y="19800"/>
                    <a:pt x="2069" y="18000"/>
                    <a:pt x="5952" y="14400"/>
                  </a:cubicBezTo>
                  <a:cubicBezTo>
                    <a:pt x="9836" y="10800"/>
                    <a:pt x="15660" y="540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282136" y="226523"/>
              <a:ext cx="216464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925" y="4666"/>
                  </a:moveTo>
                  <a:cubicBezTo>
                    <a:pt x="3171" y="7949"/>
                    <a:pt x="4417" y="11232"/>
                    <a:pt x="4936" y="13824"/>
                  </a:cubicBezTo>
                  <a:cubicBezTo>
                    <a:pt x="5455" y="16416"/>
                    <a:pt x="5248" y="18317"/>
                    <a:pt x="4521" y="19613"/>
                  </a:cubicBezTo>
                  <a:cubicBezTo>
                    <a:pt x="3794" y="20909"/>
                    <a:pt x="2548" y="21600"/>
                    <a:pt x="1509" y="21600"/>
                  </a:cubicBezTo>
                  <a:cubicBezTo>
                    <a:pt x="471" y="21600"/>
                    <a:pt x="-360" y="20909"/>
                    <a:pt x="159" y="18922"/>
                  </a:cubicBezTo>
                  <a:cubicBezTo>
                    <a:pt x="678" y="16934"/>
                    <a:pt x="2548" y="13651"/>
                    <a:pt x="4728" y="11318"/>
                  </a:cubicBezTo>
                  <a:cubicBezTo>
                    <a:pt x="6909" y="8986"/>
                    <a:pt x="9402" y="7603"/>
                    <a:pt x="11271" y="6739"/>
                  </a:cubicBezTo>
                  <a:cubicBezTo>
                    <a:pt x="13140" y="5875"/>
                    <a:pt x="14386" y="5530"/>
                    <a:pt x="15217" y="5789"/>
                  </a:cubicBezTo>
                  <a:cubicBezTo>
                    <a:pt x="16048" y="6048"/>
                    <a:pt x="16463" y="6912"/>
                    <a:pt x="16671" y="8640"/>
                  </a:cubicBezTo>
                  <a:cubicBezTo>
                    <a:pt x="16878" y="10368"/>
                    <a:pt x="16878" y="12960"/>
                    <a:pt x="16775" y="14688"/>
                  </a:cubicBezTo>
                  <a:cubicBezTo>
                    <a:pt x="16671" y="16416"/>
                    <a:pt x="16463" y="17280"/>
                    <a:pt x="16359" y="17021"/>
                  </a:cubicBezTo>
                  <a:cubicBezTo>
                    <a:pt x="16255" y="16762"/>
                    <a:pt x="16255" y="15379"/>
                    <a:pt x="16671" y="12614"/>
                  </a:cubicBezTo>
                  <a:cubicBezTo>
                    <a:pt x="17086" y="9850"/>
                    <a:pt x="17917" y="5702"/>
                    <a:pt x="18748" y="3370"/>
                  </a:cubicBezTo>
                  <a:cubicBezTo>
                    <a:pt x="19578" y="1037"/>
                    <a:pt x="20409" y="518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514338" y="286032"/>
              <a:ext cx="212862" cy="173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0777" fill="norm" stroke="1" extrusionOk="0">
                  <a:moveTo>
                    <a:pt x="10496" y="479"/>
                  </a:moveTo>
                  <a:cubicBezTo>
                    <a:pt x="9437" y="-29"/>
                    <a:pt x="8378" y="-537"/>
                    <a:pt x="6578" y="1242"/>
                  </a:cubicBezTo>
                  <a:cubicBezTo>
                    <a:pt x="4778" y="3021"/>
                    <a:pt x="2237" y="7087"/>
                    <a:pt x="967" y="10517"/>
                  </a:cubicBezTo>
                  <a:cubicBezTo>
                    <a:pt x="-304" y="13948"/>
                    <a:pt x="-304" y="16743"/>
                    <a:pt x="861" y="18522"/>
                  </a:cubicBezTo>
                  <a:cubicBezTo>
                    <a:pt x="2025" y="20301"/>
                    <a:pt x="4355" y="21063"/>
                    <a:pt x="7955" y="20682"/>
                  </a:cubicBezTo>
                  <a:cubicBezTo>
                    <a:pt x="11555" y="20301"/>
                    <a:pt x="16425" y="18776"/>
                    <a:pt x="21296" y="17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373677" y="17971"/>
              <a:ext cx="32332" cy="46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554" fill="norm" stroke="1" extrusionOk="0">
                  <a:moveTo>
                    <a:pt x="12930" y="1413"/>
                  </a:moveTo>
                  <a:cubicBezTo>
                    <a:pt x="15630" y="732"/>
                    <a:pt x="18330" y="51"/>
                    <a:pt x="19680" y="3"/>
                  </a:cubicBezTo>
                  <a:cubicBezTo>
                    <a:pt x="21030" y="-46"/>
                    <a:pt x="21030" y="538"/>
                    <a:pt x="19005" y="2484"/>
                  </a:cubicBezTo>
                  <a:cubicBezTo>
                    <a:pt x="16980" y="4430"/>
                    <a:pt x="12930" y="7738"/>
                    <a:pt x="8880" y="10900"/>
                  </a:cubicBezTo>
                  <a:cubicBezTo>
                    <a:pt x="4830" y="14062"/>
                    <a:pt x="780" y="17078"/>
                    <a:pt x="105" y="18830"/>
                  </a:cubicBezTo>
                  <a:cubicBezTo>
                    <a:pt x="-570" y="20581"/>
                    <a:pt x="2130" y="21068"/>
                    <a:pt x="483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463749" y="225522"/>
              <a:ext cx="147327" cy="19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253" fill="norm" stroke="1" extrusionOk="0">
                  <a:moveTo>
                    <a:pt x="920" y="2154"/>
                  </a:moveTo>
                  <a:cubicBezTo>
                    <a:pt x="311" y="10339"/>
                    <a:pt x="-297" y="18525"/>
                    <a:pt x="159" y="18866"/>
                  </a:cubicBezTo>
                  <a:cubicBezTo>
                    <a:pt x="616" y="19207"/>
                    <a:pt x="2137" y="11704"/>
                    <a:pt x="3962" y="7156"/>
                  </a:cubicBezTo>
                  <a:cubicBezTo>
                    <a:pt x="5788" y="2609"/>
                    <a:pt x="7917" y="1017"/>
                    <a:pt x="10503" y="335"/>
                  </a:cubicBezTo>
                  <a:cubicBezTo>
                    <a:pt x="13089" y="-347"/>
                    <a:pt x="16131" y="-120"/>
                    <a:pt x="18109" y="2268"/>
                  </a:cubicBezTo>
                  <a:cubicBezTo>
                    <a:pt x="20086" y="4655"/>
                    <a:pt x="20999" y="9202"/>
                    <a:pt x="21151" y="12613"/>
                  </a:cubicBezTo>
                  <a:cubicBezTo>
                    <a:pt x="21303" y="16024"/>
                    <a:pt x="20695" y="18297"/>
                    <a:pt x="20390" y="19548"/>
                  </a:cubicBezTo>
                  <a:cubicBezTo>
                    <a:pt x="20086" y="20798"/>
                    <a:pt x="20086" y="21026"/>
                    <a:pt x="20086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724150" y="1044"/>
              <a:ext cx="133350" cy="485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21600" y="1270"/>
                  </a:moveTo>
                  <a:cubicBezTo>
                    <a:pt x="19200" y="612"/>
                    <a:pt x="16800" y="-45"/>
                    <a:pt x="15086" y="2"/>
                  </a:cubicBezTo>
                  <a:cubicBezTo>
                    <a:pt x="13371" y="49"/>
                    <a:pt x="12343" y="800"/>
                    <a:pt x="10629" y="2819"/>
                  </a:cubicBezTo>
                  <a:cubicBezTo>
                    <a:pt x="8914" y="4838"/>
                    <a:pt x="6514" y="8125"/>
                    <a:pt x="4629" y="11459"/>
                  </a:cubicBezTo>
                  <a:cubicBezTo>
                    <a:pt x="2743" y="14793"/>
                    <a:pt x="1371" y="18174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2682030" y="252393"/>
              <a:ext cx="143721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00" fill="norm" stroke="1" extrusionOk="0">
                  <a:moveTo>
                    <a:pt x="1533" y="21200"/>
                  </a:moveTo>
                  <a:cubicBezTo>
                    <a:pt x="594" y="14000"/>
                    <a:pt x="-345" y="6800"/>
                    <a:pt x="125" y="3200"/>
                  </a:cubicBezTo>
                  <a:cubicBezTo>
                    <a:pt x="594" y="-400"/>
                    <a:pt x="2472" y="-400"/>
                    <a:pt x="6229" y="500"/>
                  </a:cubicBezTo>
                  <a:cubicBezTo>
                    <a:pt x="9985" y="1400"/>
                    <a:pt x="15620" y="3200"/>
                    <a:pt x="21255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2827120" y="221329"/>
              <a:ext cx="93880" cy="228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152" fill="norm" stroke="1" extrusionOk="0">
                  <a:moveTo>
                    <a:pt x="9769" y="8729"/>
                  </a:moveTo>
                  <a:cubicBezTo>
                    <a:pt x="12649" y="6961"/>
                    <a:pt x="15529" y="5194"/>
                    <a:pt x="17689" y="3623"/>
                  </a:cubicBezTo>
                  <a:cubicBezTo>
                    <a:pt x="19849" y="2052"/>
                    <a:pt x="21289" y="678"/>
                    <a:pt x="20809" y="187"/>
                  </a:cubicBezTo>
                  <a:cubicBezTo>
                    <a:pt x="20329" y="-304"/>
                    <a:pt x="17929" y="89"/>
                    <a:pt x="14089" y="2347"/>
                  </a:cubicBezTo>
                  <a:cubicBezTo>
                    <a:pt x="10249" y="4605"/>
                    <a:pt x="4969" y="8729"/>
                    <a:pt x="2329" y="11871"/>
                  </a:cubicBezTo>
                  <a:cubicBezTo>
                    <a:pt x="-311" y="15012"/>
                    <a:pt x="-311" y="17172"/>
                    <a:pt x="409" y="18645"/>
                  </a:cubicBezTo>
                  <a:cubicBezTo>
                    <a:pt x="1129" y="20118"/>
                    <a:pt x="2569" y="20903"/>
                    <a:pt x="6169" y="21100"/>
                  </a:cubicBezTo>
                  <a:cubicBezTo>
                    <a:pt x="9769" y="21296"/>
                    <a:pt x="15529" y="20903"/>
                    <a:pt x="21289" y="2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003550" y="226523"/>
              <a:ext cx="95250" cy="22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0"/>
                  </a:moveTo>
                  <a:cubicBezTo>
                    <a:pt x="5760" y="3200"/>
                    <a:pt x="11520" y="6400"/>
                    <a:pt x="14880" y="9600"/>
                  </a:cubicBezTo>
                  <a:cubicBezTo>
                    <a:pt x="18240" y="12800"/>
                    <a:pt x="19200" y="16000"/>
                    <a:pt x="18720" y="18000"/>
                  </a:cubicBezTo>
                  <a:cubicBezTo>
                    <a:pt x="18240" y="20000"/>
                    <a:pt x="16320" y="20800"/>
                    <a:pt x="13920" y="21200"/>
                  </a:cubicBezTo>
                  <a:cubicBezTo>
                    <a:pt x="11520" y="21600"/>
                    <a:pt x="8640" y="21600"/>
                    <a:pt x="7440" y="19600"/>
                  </a:cubicBezTo>
                  <a:cubicBezTo>
                    <a:pt x="6240" y="17600"/>
                    <a:pt x="6720" y="13600"/>
                    <a:pt x="9360" y="10200"/>
                  </a:cubicBezTo>
                  <a:cubicBezTo>
                    <a:pt x="12000" y="6800"/>
                    <a:pt x="16800" y="4000"/>
                    <a:pt x="2160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166605" y="209179"/>
              <a:ext cx="236980" cy="23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929" fill="norm" stroke="1" extrusionOk="0">
                  <a:moveTo>
                    <a:pt x="751" y="7874"/>
                  </a:moveTo>
                  <a:cubicBezTo>
                    <a:pt x="562" y="8830"/>
                    <a:pt x="372" y="9786"/>
                    <a:pt x="751" y="10168"/>
                  </a:cubicBezTo>
                  <a:cubicBezTo>
                    <a:pt x="1130" y="10550"/>
                    <a:pt x="2078" y="10359"/>
                    <a:pt x="3215" y="9212"/>
                  </a:cubicBezTo>
                  <a:cubicBezTo>
                    <a:pt x="4351" y="8065"/>
                    <a:pt x="5678" y="5963"/>
                    <a:pt x="6436" y="4434"/>
                  </a:cubicBezTo>
                  <a:cubicBezTo>
                    <a:pt x="7193" y="2904"/>
                    <a:pt x="7383" y="1949"/>
                    <a:pt x="7099" y="1184"/>
                  </a:cubicBezTo>
                  <a:cubicBezTo>
                    <a:pt x="6815" y="419"/>
                    <a:pt x="6057" y="-154"/>
                    <a:pt x="5204" y="37"/>
                  </a:cubicBezTo>
                  <a:cubicBezTo>
                    <a:pt x="4351" y="228"/>
                    <a:pt x="3404" y="1184"/>
                    <a:pt x="2457" y="4051"/>
                  </a:cubicBezTo>
                  <a:cubicBezTo>
                    <a:pt x="1509" y="6919"/>
                    <a:pt x="562" y="11697"/>
                    <a:pt x="183" y="14660"/>
                  </a:cubicBezTo>
                  <a:cubicBezTo>
                    <a:pt x="-196" y="17623"/>
                    <a:pt x="-7" y="18770"/>
                    <a:pt x="941" y="19726"/>
                  </a:cubicBezTo>
                  <a:cubicBezTo>
                    <a:pt x="1888" y="20681"/>
                    <a:pt x="3593" y="21446"/>
                    <a:pt x="5393" y="20490"/>
                  </a:cubicBezTo>
                  <a:cubicBezTo>
                    <a:pt x="7193" y="19534"/>
                    <a:pt x="9088" y="16858"/>
                    <a:pt x="10320" y="14756"/>
                  </a:cubicBezTo>
                  <a:cubicBezTo>
                    <a:pt x="11551" y="12653"/>
                    <a:pt x="12120" y="11124"/>
                    <a:pt x="12783" y="9786"/>
                  </a:cubicBezTo>
                  <a:cubicBezTo>
                    <a:pt x="13446" y="8448"/>
                    <a:pt x="14204" y="7301"/>
                    <a:pt x="14299" y="7110"/>
                  </a:cubicBezTo>
                  <a:cubicBezTo>
                    <a:pt x="14393" y="6919"/>
                    <a:pt x="13825" y="7683"/>
                    <a:pt x="12972" y="9595"/>
                  </a:cubicBezTo>
                  <a:cubicBezTo>
                    <a:pt x="12120" y="11506"/>
                    <a:pt x="10983" y="14565"/>
                    <a:pt x="10320" y="16763"/>
                  </a:cubicBezTo>
                  <a:cubicBezTo>
                    <a:pt x="9657" y="18961"/>
                    <a:pt x="9467" y="20299"/>
                    <a:pt x="9467" y="20299"/>
                  </a:cubicBezTo>
                  <a:cubicBezTo>
                    <a:pt x="9467" y="20299"/>
                    <a:pt x="9657" y="18961"/>
                    <a:pt x="10888" y="15903"/>
                  </a:cubicBezTo>
                  <a:cubicBezTo>
                    <a:pt x="12120" y="12844"/>
                    <a:pt x="14393" y="8065"/>
                    <a:pt x="16193" y="5294"/>
                  </a:cubicBezTo>
                  <a:cubicBezTo>
                    <a:pt x="17993" y="2522"/>
                    <a:pt x="19320" y="1758"/>
                    <a:pt x="20172" y="1949"/>
                  </a:cubicBezTo>
                  <a:cubicBezTo>
                    <a:pt x="21025" y="2140"/>
                    <a:pt x="21404" y="3287"/>
                    <a:pt x="21120" y="5485"/>
                  </a:cubicBezTo>
                  <a:cubicBezTo>
                    <a:pt x="20836" y="7683"/>
                    <a:pt x="19888" y="10933"/>
                    <a:pt x="19320" y="13513"/>
                  </a:cubicBezTo>
                  <a:cubicBezTo>
                    <a:pt x="18751" y="16094"/>
                    <a:pt x="18562" y="18005"/>
                    <a:pt x="18372" y="1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456287" y="208614"/>
              <a:ext cx="404514" cy="24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84" fill="norm" stroke="1" extrusionOk="0">
                  <a:moveTo>
                    <a:pt x="6313" y="2116"/>
                  </a:moveTo>
                  <a:cubicBezTo>
                    <a:pt x="5862" y="1562"/>
                    <a:pt x="5413" y="1008"/>
                    <a:pt x="4963" y="1101"/>
                  </a:cubicBezTo>
                  <a:cubicBezTo>
                    <a:pt x="4512" y="1193"/>
                    <a:pt x="4062" y="1931"/>
                    <a:pt x="3219" y="4701"/>
                  </a:cubicBezTo>
                  <a:cubicBezTo>
                    <a:pt x="2375" y="7470"/>
                    <a:pt x="1137" y="12270"/>
                    <a:pt x="519" y="15316"/>
                  </a:cubicBezTo>
                  <a:cubicBezTo>
                    <a:pt x="-100" y="18362"/>
                    <a:pt x="-100" y="19654"/>
                    <a:pt x="181" y="20393"/>
                  </a:cubicBezTo>
                  <a:cubicBezTo>
                    <a:pt x="462" y="21131"/>
                    <a:pt x="1025" y="21316"/>
                    <a:pt x="2262" y="20762"/>
                  </a:cubicBezTo>
                  <a:cubicBezTo>
                    <a:pt x="3500" y="20208"/>
                    <a:pt x="5413" y="18916"/>
                    <a:pt x="7719" y="16885"/>
                  </a:cubicBezTo>
                  <a:cubicBezTo>
                    <a:pt x="10025" y="14854"/>
                    <a:pt x="12725" y="12085"/>
                    <a:pt x="14469" y="9685"/>
                  </a:cubicBezTo>
                  <a:cubicBezTo>
                    <a:pt x="16212" y="7285"/>
                    <a:pt x="17000" y="5254"/>
                    <a:pt x="17450" y="3593"/>
                  </a:cubicBezTo>
                  <a:cubicBezTo>
                    <a:pt x="17900" y="1931"/>
                    <a:pt x="18013" y="639"/>
                    <a:pt x="17619" y="178"/>
                  </a:cubicBezTo>
                  <a:cubicBezTo>
                    <a:pt x="17225" y="-284"/>
                    <a:pt x="16325" y="85"/>
                    <a:pt x="15256" y="2116"/>
                  </a:cubicBezTo>
                  <a:cubicBezTo>
                    <a:pt x="14187" y="4147"/>
                    <a:pt x="12950" y="7839"/>
                    <a:pt x="12331" y="10239"/>
                  </a:cubicBezTo>
                  <a:cubicBezTo>
                    <a:pt x="11713" y="12639"/>
                    <a:pt x="11713" y="13747"/>
                    <a:pt x="12613" y="14762"/>
                  </a:cubicBezTo>
                  <a:cubicBezTo>
                    <a:pt x="13512" y="15778"/>
                    <a:pt x="15313" y="16701"/>
                    <a:pt x="16944" y="17070"/>
                  </a:cubicBezTo>
                  <a:cubicBezTo>
                    <a:pt x="18575" y="17439"/>
                    <a:pt x="20038" y="17254"/>
                    <a:pt x="21500" y="17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0" y="658323"/>
              <a:ext cx="3492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9" y="20800"/>
                    <a:pt x="838" y="20000"/>
                    <a:pt x="1316" y="18400"/>
                  </a:cubicBezTo>
                  <a:cubicBezTo>
                    <a:pt x="1793" y="16800"/>
                    <a:pt x="2330" y="14400"/>
                    <a:pt x="2808" y="12800"/>
                  </a:cubicBezTo>
                  <a:cubicBezTo>
                    <a:pt x="3286" y="11200"/>
                    <a:pt x="3705" y="10400"/>
                    <a:pt x="4163" y="9600"/>
                  </a:cubicBezTo>
                  <a:cubicBezTo>
                    <a:pt x="4621" y="8800"/>
                    <a:pt x="5119" y="8000"/>
                    <a:pt x="5557" y="7600"/>
                  </a:cubicBezTo>
                  <a:cubicBezTo>
                    <a:pt x="5996" y="7200"/>
                    <a:pt x="6375" y="7200"/>
                    <a:pt x="6775" y="6800"/>
                  </a:cubicBezTo>
                  <a:cubicBezTo>
                    <a:pt x="7174" y="6400"/>
                    <a:pt x="7593" y="5600"/>
                    <a:pt x="8143" y="4800"/>
                  </a:cubicBezTo>
                  <a:cubicBezTo>
                    <a:pt x="8692" y="4000"/>
                    <a:pt x="9373" y="3200"/>
                    <a:pt x="9923" y="2400"/>
                  </a:cubicBezTo>
                  <a:cubicBezTo>
                    <a:pt x="10473" y="1600"/>
                    <a:pt x="10892" y="800"/>
                    <a:pt x="11343" y="400"/>
                  </a:cubicBezTo>
                  <a:cubicBezTo>
                    <a:pt x="11795" y="0"/>
                    <a:pt x="12279" y="0"/>
                    <a:pt x="12744" y="0"/>
                  </a:cubicBezTo>
                  <a:cubicBezTo>
                    <a:pt x="13209" y="0"/>
                    <a:pt x="13654" y="0"/>
                    <a:pt x="14079" y="0"/>
                  </a:cubicBezTo>
                  <a:cubicBezTo>
                    <a:pt x="14505" y="0"/>
                    <a:pt x="14911" y="0"/>
                    <a:pt x="15323" y="0"/>
                  </a:cubicBezTo>
                  <a:cubicBezTo>
                    <a:pt x="15735" y="0"/>
                    <a:pt x="16154" y="0"/>
                    <a:pt x="16724" y="0"/>
                  </a:cubicBezTo>
                  <a:cubicBezTo>
                    <a:pt x="17293" y="0"/>
                    <a:pt x="18013" y="0"/>
                    <a:pt x="18674" y="0"/>
                  </a:cubicBezTo>
                  <a:cubicBezTo>
                    <a:pt x="19335" y="0"/>
                    <a:pt x="19937" y="0"/>
                    <a:pt x="20415" y="400"/>
                  </a:cubicBezTo>
                  <a:cubicBezTo>
                    <a:pt x="20893" y="800"/>
                    <a:pt x="21247" y="1600"/>
                    <a:pt x="21600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11150" y="728173"/>
              <a:ext cx="3346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" y="19366"/>
                    <a:pt x="902" y="17131"/>
                    <a:pt x="1380" y="15517"/>
                  </a:cubicBezTo>
                  <a:cubicBezTo>
                    <a:pt x="1858" y="13903"/>
                    <a:pt x="2364" y="12910"/>
                    <a:pt x="2821" y="12041"/>
                  </a:cubicBezTo>
                  <a:cubicBezTo>
                    <a:pt x="3279" y="11172"/>
                    <a:pt x="3689" y="10428"/>
                    <a:pt x="4126" y="9807"/>
                  </a:cubicBezTo>
                  <a:cubicBezTo>
                    <a:pt x="4563" y="9186"/>
                    <a:pt x="5028" y="8690"/>
                    <a:pt x="5540" y="8069"/>
                  </a:cubicBezTo>
                  <a:cubicBezTo>
                    <a:pt x="6052" y="7448"/>
                    <a:pt x="6613" y="6703"/>
                    <a:pt x="7159" y="6083"/>
                  </a:cubicBezTo>
                  <a:cubicBezTo>
                    <a:pt x="7706" y="5462"/>
                    <a:pt x="8238" y="4966"/>
                    <a:pt x="8798" y="4717"/>
                  </a:cubicBezTo>
                  <a:cubicBezTo>
                    <a:pt x="9359" y="4469"/>
                    <a:pt x="9946" y="4469"/>
                    <a:pt x="10513" y="4345"/>
                  </a:cubicBezTo>
                  <a:cubicBezTo>
                    <a:pt x="11080" y="4221"/>
                    <a:pt x="11627" y="3972"/>
                    <a:pt x="12194" y="3848"/>
                  </a:cubicBezTo>
                  <a:cubicBezTo>
                    <a:pt x="12761" y="3724"/>
                    <a:pt x="13348" y="3724"/>
                    <a:pt x="13915" y="3600"/>
                  </a:cubicBezTo>
                  <a:cubicBezTo>
                    <a:pt x="14482" y="3476"/>
                    <a:pt x="15028" y="3228"/>
                    <a:pt x="15582" y="2979"/>
                  </a:cubicBezTo>
                  <a:cubicBezTo>
                    <a:pt x="16135" y="2731"/>
                    <a:pt x="16695" y="2483"/>
                    <a:pt x="17351" y="2234"/>
                  </a:cubicBezTo>
                  <a:cubicBezTo>
                    <a:pt x="18007" y="1986"/>
                    <a:pt x="18758" y="1738"/>
                    <a:pt x="19482" y="1366"/>
                  </a:cubicBezTo>
                  <a:cubicBezTo>
                    <a:pt x="20206" y="993"/>
                    <a:pt x="20903" y="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7" name="Drawing"/>
          <p:cNvGrpSpPr/>
          <p:nvPr/>
        </p:nvGrpSpPr>
        <p:grpSpPr>
          <a:xfrm>
            <a:off x="1191355" y="2344094"/>
            <a:ext cx="10291307" cy="5961707"/>
            <a:chOff x="0" y="0"/>
            <a:chExt cx="10291305" cy="5961705"/>
          </a:xfrm>
        </p:grpSpPr>
        <p:sp>
          <p:nvSpPr>
            <p:cNvPr id="141" name="Line"/>
            <p:cNvSpPr/>
            <p:nvPr/>
          </p:nvSpPr>
          <p:spPr>
            <a:xfrm>
              <a:off x="40544" y="466838"/>
              <a:ext cx="25401" cy="48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5471"/>
                  </a:moveTo>
                  <a:cubicBezTo>
                    <a:pt x="18000" y="3962"/>
                    <a:pt x="19800" y="2452"/>
                    <a:pt x="20700" y="1462"/>
                  </a:cubicBezTo>
                  <a:cubicBezTo>
                    <a:pt x="21600" y="472"/>
                    <a:pt x="21600" y="0"/>
                    <a:pt x="21600" y="0"/>
                  </a:cubicBezTo>
                  <a:cubicBezTo>
                    <a:pt x="21600" y="0"/>
                    <a:pt x="21600" y="472"/>
                    <a:pt x="20700" y="2405"/>
                  </a:cubicBezTo>
                  <a:cubicBezTo>
                    <a:pt x="19800" y="4339"/>
                    <a:pt x="18000" y="7734"/>
                    <a:pt x="14400" y="11177"/>
                  </a:cubicBezTo>
                  <a:cubicBezTo>
                    <a:pt x="10800" y="14620"/>
                    <a:pt x="5400" y="18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0" y="435990"/>
              <a:ext cx="349095" cy="54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533" fill="norm" stroke="1" extrusionOk="0">
                  <a:moveTo>
                    <a:pt x="2832" y="3815"/>
                  </a:moveTo>
                  <a:cubicBezTo>
                    <a:pt x="2576" y="2727"/>
                    <a:pt x="2320" y="1638"/>
                    <a:pt x="2512" y="969"/>
                  </a:cubicBezTo>
                  <a:cubicBezTo>
                    <a:pt x="2704" y="299"/>
                    <a:pt x="3343" y="48"/>
                    <a:pt x="5196" y="6"/>
                  </a:cubicBezTo>
                  <a:cubicBezTo>
                    <a:pt x="7049" y="-36"/>
                    <a:pt x="10117" y="131"/>
                    <a:pt x="12865" y="592"/>
                  </a:cubicBezTo>
                  <a:cubicBezTo>
                    <a:pt x="15613" y="1052"/>
                    <a:pt x="18041" y="1806"/>
                    <a:pt x="19511" y="3355"/>
                  </a:cubicBezTo>
                  <a:cubicBezTo>
                    <a:pt x="20981" y="4904"/>
                    <a:pt x="21492" y="7248"/>
                    <a:pt x="20725" y="9508"/>
                  </a:cubicBezTo>
                  <a:cubicBezTo>
                    <a:pt x="19958" y="11769"/>
                    <a:pt x="17913" y="13945"/>
                    <a:pt x="14974" y="15871"/>
                  </a:cubicBezTo>
                  <a:cubicBezTo>
                    <a:pt x="12034" y="17797"/>
                    <a:pt x="8200" y="19471"/>
                    <a:pt x="5835" y="20392"/>
                  </a:cubicBezTo>
                  <a:cubicBezTo>
                    <a:pt x="3471" y="21313"/>
                    <a:pt x="2576" y="21480"/>
                    <a:pt x="1809" y="21522"/>
                  </a:cubicBezTo>
                  <a:cubicBezTo>
                    <a:pt x="1042" y="21564"/>
                    <a:pt x="403" y="21480"/>
                    <a:pt x="148" y="21229"/>
                  </a:cubicBezTo>
                  <a:cubicBezTo>
                    <a:pt x="-108" y="20978"/>
                    <a:pt x="20" y="20559"/>
                    <a:pt x="148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53294" y="70390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65994" y="818205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915200" y="419100"/>
              <a:ext cx="179445" cy="572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70" fill="norm" stroke="1" extrusionOk="0">
                  <a:moveTo>
                    <a:pt x="21293" y="2824"/>
                  </a:moveTo>
                  <a:cubicBezTo>
                    <a:pt x="20288" y="2030"/>
                    <a:pt x="19284" y="1236"/>
                    <a:pt x="18279" y="719"/>
                  </a:cubicBezTo>
                  <a:cubicBezTo>
                    <a:pt x="17274" y="203"/>
                    <a:pt x="16270" y="-35"/>
                    <a:pt x="14763" y="5"/>
                  </a:cubicBezTo>
                  <a:cubicBezTo>
                    <a:pt x="13256" y="44"/>
                    <a:pt x="11246" y="362"/>
                    <a:pt x="9740" y="1077"/>
                  </a:cubicBezTo>
                  <a:cubicBezTo>
                    <a:pt x="8233" y="1791"/>
                    <a:pt x="7228" y="2903"/>
                    <a:pt x="7102" y="4412"/>
                  </a:cubicBezTo>
                  <a:cubicBezTo>
                    <a:pt x="6977" y="5921"/>
                    <a:pt x="7730" y="7827"/>
                    <a:pt x="8107" y="9018"/>
                  </a:cubicBezTo>
                  <a:cubicBezTo>
                    <a:pt x="8484" y="10209"/>
                    <a:pt x="8484" y="10686"/>
                    <a:pt x="8107" y="11083"/>
                  </a:cubicBezTo>
                  <a:cubicBezTo>
                    <a:pt x="7730" y="11480"/>
                    <a:pt x="6977" y="11797"/>
                    <a:pt x="6098" y="12075"/>
                  </a:cubicBezTo>
                  <a:cubicBezTo>
                    <a:pt x="5219" y="12353"/>
                    <a:pt x="4214" y="12591"/>
                    <a:pt x="3586" y="12433"/>
                  </a:cubicBezTo>
                  <a:cubicBezTo>
                    <a:pt x="2958" y="12274"/>
                    <a:pt x="2707" y="11718"/>
                    <a:pt x="2958" y="11599"/>
                  </a:cubicBezTo>
                  <a:cubicBezTo>
                    <a:pt x="3209" y="11480"/>
                    <a:pt x="3963" y="11797"/>
                    <a:pt x="4340" y="12591"/>
                  </a:cubicBezTo>
                  <a:cubicBezTo>
                    <a:pt x="4716" y="13386"/>
                    <a:pt x="4716" y="14656"/>
                    <a:pt x="3963" y="15966"/>
                  </a:cubicBezTo>
                  <a:cubicBezTo>
                    <a:pt x="3209" y="17277"/>
                    <a:pt x="1702" y="18627"/>
                    <a:pt x="823" y="19580"/>
                  </a:cubicBezTo>
                  <a:cubicBezTo>
                    <a:pt x="-56" y="20533"/>
                    <a:pt x="-307" y="21089"/>
                    <a:pt x="446" y="21327"/>
                  </a:cubicBezTo>
                  <a:cubicBezTo>
                    <a:pt x="1200" y="21565"/>
                    <a:pt x="2958" y="21486"/>
                    <a:pt x="4842" y="21247"/>
                  </a:cubicBezTo>
                  <a:cubicBezTo>
                    <a:pt x="6726" y="21009"/>
                    <a:pt x="8735" y="20612"/>
                    <a:pt x="10744" y="20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140795" y="612559"/>
              <a:ext cx="188800" cy="25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7" fill="norm" stroke="1" extrusionOk="0">
                  <a:moveTo>
                    <a:pt x="1247" y="1299"/>
                  </a:moveTo>
                  <a:cubicBezTo>
                    <a:pt x="527" y="573"/>
                    <a:pt x="-193" y="-153"/>
                    <a:pt x="47" y="29"/>
                  </a:cubicBezTo>
                  <a:cubicBezTo>
                    <a:pt x="287" y="210"/>
                    <a:pt x="1487" y="1299"/>
                    <a:pt x="4127" y="4203"/>
                  </a:cubicBezTo>
                  <a:cubicBezTo>
                    <a:pt x="6767" y="7108"/>
                    <a:pt x="10847" y="11827"/>
                    <a:pt x="13967" y="15003"/>
                  </a:cubicBezTo>
                  <a:cubicBezTo>
                    <a:pt x="17087" y="18180"/>
                    <a:pt x="19247" y="19813"/>
                    <a:pt x="21407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145444" y="576905"/>
              <a:ext cx="1968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7" y="900"/>
                    <a:pt x="16955" y="1800"/>
                    <a:pt x="14981" y="3729"/>
                  </a:cubicBezTo>
                  <a:cubicBezTo>
                    <a:pt x="13006" y="5657"/>
                    <a:pt x="11381" y="8614"/>
                    <a:pt x="8942" y="11764"/>
                  </a:cubicBezTo>
                  <a:cubicBezTo>
                    <a:pt x="6503" y="14914"/>
                    <a:pt x="3252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1412144" y="761055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400"/>
                    <a:pt x="9600" y="10800"/>
                    <a:pt x="13200" y="14400"/>
                  </a:cubicBezTo>
                  <a:cubicBezTo>
                    <a:pt x="16800" y="18000"/>
                    <a:pt x="192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412144" y="900755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742344" y="608655"/>
              <a:ext cx="2349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4200"/>
                    <a:pt x="7005" y="8400"/>
                    <a:pt x="10605" y="12000"/>
                  </a:cubicBezTo>
                  <a:cubicBezTo>
                    <a:pt x="14205" y="15600"/>
                    <a:pt x="17903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780444" y="545155"/>
              <a:ext cx="2286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06"/>
                    <a:pt x="19200" y="212"/>
                    <a:pt x="17200" y="1535"/>
                  </a:cubicBezTo>
                  <a:cubicBezTo>
                    <a:pt x="15200" y="2859"/>
                    <a:pt x="12400" y="5400"/>
                    <a:pt x="9600" y="8418"/>
                  </a:cubicBezTo>
                  <a:cubicBezTo>
                    <a:pt x="6800" y="11435"/>
                    <a:pt x="4000" y="14929"/>
                    <a:pt x="2400" y="17206"/>
                  </a:cubicBezTo>
                  <a:cubicBezTo>
                    <a:pt x="800" y="19482"/>
                    <a:pt x="4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2028094" y="808439"/>
              <a:ext cx="107951" cy="9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2265"/>
                  </a:moveTo>
                  <a:cubicBezTo>
                    <a:pt x="2118" y="1283"/>
                    <a:pt x="4235" y="301"/>
                    <a:pt x="6353" y="55"/>
                  </a:cubicBezTo>
                  <a:cubicBezTo>
                    <a:pt x="8471" y="-190"/>
                    <a:pt x="10588" y="301"/>
                    <a:pt x="11647" y="3001"/>
                  </a:cubicBezTo>
                  <a:cubicBezTo>
                    <a:pt x="12706" y="5701"/>
                    <a:pt x="12706" y="10610"/>
                    <a:pt x="11647" y="14046"/>
                  </a:cubicBezTo>
                  <a:cubicBezTo>
                    <a:pt x="10588" y="17483"/>
                    <a:pt x="8471" y="19446"/>
                    <a:pt x="9318" y="20428"/>
                  </a:cubicBezTo>
                  <a:cubicBezTo>
                    <a:pt x="10165" y="21410"/>
                    <a:pt x="13976" y="21410"/>
                    <a:pt x="16518" y="21165"/>
                  </a:cubicBezTo>
                  <a:cubicBezTo>
                    <a:pt x="19059" y="20919"/>
                    <a:pt x="20329" y="20428"/>
                    <a:pt x="21600" y="19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2212244" y="894405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700"/>
                    <a:pt x="12000" y="5400"/>
                    <a:pt x="8400" y="9000"/>
                  </a:cubicBezTo>
                  <a:cubicBezTo>
                    <a:pt x="4800" y="12600"/>
                    <a:pt x="24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409094" y="91345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802794" y="881705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3082194" y="894405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355244" y="532455"/>
              <a:ext cx="165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607"/>
                    <a:pt x="5538" y="5214"/>
                    <a:pt x="8723" y="8255"/>
                  </a:cubicBezTo>
                  <a:cubicBezTo>
                    <a:pt x="11908" y="11297"/>
                    <a:pt x="15508" y="14772"/>
                    <a:pt x="17723" y="17069"/>
                  </a:cubicBezTo>
                  <a:cubicBezTo>
                    <a:pt x="19938" y="19366"/>
                    <a:pt x="20769" y="204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3342544" y="481655"/>
              <a:ext cx="24130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1216"/>
                    <a:pt x="17053" y="2431"/>
                    <a:pt x="14684" y="4348"/>
                  </a:cubicBezTo>
                  <a:cubicBezTo>
                    <a:pt x="12316" y="6265"/>
                    <a:pt x="9853" y="8883"/>
                    <a:pt x="7674" y="11595"/>
                  </a:cubicBezTo>
                  <a:cubicBezTo>
                    <a:pt x="5495" y="14306"/>
                    <a:pt x="3600" y="17112"/>
                    <a:pt x="2368" y="18795"/>
                  </a:cubicBezTo>
                  <a:cubicBezTo>
                    <a:pt x="1137" y="20478"/>
                    <a:pt x="568" y="210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536129" y="826290"/>
              <a:ext cx="136616" cy="15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4" fill="norm" stroke="1" extrusionOk="0">
                  <a:moveTo>
                    <a:pt x="2506" y="2356"/>
                  </a:moveTo>
                  <a:cubicBezTo>
                    <a:pt x="1177" y="7540"/>
                    <a:pt x="-152" y="12724"/>
                    <a:pt x="14" y="12580"/>
                  </a:cubicBezTo>
                  <a:cubicBezTo>
                    <a:pt x="180" y="12436"/>
                    <a:pt x="1842" y="6964"/>
                    <a:pt x="3337" y="3796"/>
                  </a:cubicBezTo>
                  <a:cubicBezTo>
                    <a:pt x="4833" y="628"/>
                    <a:pt x="6162" y="-236"/>
                    <a:pt x="8488" y="52"/>
                  </a:cubicBezTo>
                  <a:cubicBezTo>
                    <a:pt x="10814" y="340"/>
                    <a:pt x="14137" y="1780"/>
                    <a:pt x="16463" y="5524"/>
                  </a:cubicBezTo>
                  <a:cubicBezTo>
                    <a:pt x="18790" y="9268"/>
                    <a:pt x="20119" y="15316"/>
                    <a:pt x="21448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3818794" y="470771"/>
              <a:ext cx="95246" cy="55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40" fill="norm" stroke="1" extrusionOk="0">
                  <a:moveTo>
                    <a:pt x="4226" y="1157"/>
                  </a:moveTo>
                  <a:cubicBezTo>
                    <a:pt x="4226" y="748"/>
                    <a:pt x="4226" y="339"/>
                    <a:pt x="5870" y="135"/>
                  </a:cubicBezTo>
                  <a:cubicBezTo>
                    <a:pt x="7513" y="-70"/>
                    <a:pt x="10800" y="-70"/>
                    <a:pt x="13617" y="339"/>
                  </a:cubicBezTo>
                  <a:cubicBezTo>
                    <a:pt x="16435" y="748"/>
                    <a:pt x="18783" y="1566"/>
                    <a:pt x="19252" y="2385"/>
                  </a:cubicBezTo>
                  <a:cubicBezTo>
                    <a:pt x="19722" y="3203"/>
                    <a:pt x="18313" y="4021"/>
                    <a:pt x="16670" y="5085"/>
                  </a:cubicBezTo>
                  <a:cubicBezTo>
                    <a:pt x="15026" y="6148"/>
                    <a:pt x="13148" y="7457"/>
                    <a:pt x="13617" y="9175"/>
                  </a:cubicBezTo>
                  <a:cubicBezTo>
                    <a:pt x="14087" y="10894"/>
                    <a:pt x="16904" y="13021"/>
                    <a:pt x="18783" y="14944"/>
                  </a:cubicBezTo>
                  <a:cubicBezTo>
                    <a:pt x="20661" y="16866"/>
                    <a:pt x="21600" y="18585"/>
                    <a:pt x="20896" y="19689"/>
                  </a:cubicBezTo>
                  <a:cubicBezTo>
                    <a:pt x="20191" y="20794"/>
                    <a:pt x="17843" y="21285"/>
                    <a:pt x="14087" y="21407"/>
                  </a:cubicBezTo>
                  <a:cubicBezTo>
                    <a:pt x="10330" y="21530"/>
                    <a:pt x="5165" y="21285"/>
                    <a:pt x="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4432862" y="728247"/>
              <a:ext cx="370183" cy="15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933" fill="norm" stroke="1" extrusionOk="0">
                  <a:moveTo>
                    <a:pt x="2319" y="20606"/>
                  </a:moveTo>
                  <a:cubicBezTo>
                    <a:pt x="1582" y="20890"/>
                    <a:pt x="846" y="21174"/>
                    <a:pt x="416" y="20606"/>
                  </a:cubicBezTo>
                  <a:cubicBezTo>
                    <a:pt x="-13" y="20037"/>
                    <a:pt x="-136" y="18616"/>
                    <a:pt x="171" y="15916"/>
                  </a:cubicBezTo>
                  <a:cubicBezTo>
                    <a:pt x="478" y="13216"/>
                    <a:pt x="1214" y="9237"/>
                    <a:pt x="2134" y="6111"/>
                  </a:cubicBezTo>
                  <a:cubicBezTo>
                    <a:pt x="3055" y="2985"/>
                    <a:pt x="4159" y="711"/>
                    <a:pt x="5080" y="142"/>
                  </a:cubicBezTo>
                  <a:cubicBezTo>
                    <a:pt x="6000" y="-426"/>
                    <a:pt x="6737" y="711"/>
                    <a:pt x="7473" y="3553"/>
                  </a:cubicBezTo>
                  <a:cubicBezTo>
                    <a:pt x="8209" y="6395"/>
                    <a:pt x="8946" y="10942"/>
                    <a:pt x="9498" y="13785"/>
                  </a:cubicBezTo>
                  <a:cubicBezTo>
                    <a:pt x="10050" y="16627"/>
                    <a:pt x="10419" y="17763"/>
                    <a:pt x="10909" y="18474"/>
                  </a:cubicBezTo>
                  <a:cubicBezTo>
                    <a:pt x="11400" y="19185"/>
                    <a:pt x="12014" y="19469"/>
                    <a:pt x="13119" y="18190"/>
                  </a:cubicBezTo>
                  <a:cubicBezTo>
                    <a:pt x="14223" y="16911"/>
                    <a:pt x="15819" y="14069"/>
                    <a:pt x="17291" y="10942"/>
                  </a:cubicBezTo>
                  <a:cubicBezTo>
                    <a:pt x="18764" y="7816"/>
                    <a:pt x="20114" y="4406"/>
                    <a:pt x="21464" y="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4491894" y="475305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491894" y="386405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4612544" y="462605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4637944" y="36100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4672613" y="173579"/>
              <a:ext cx="177809" cy="45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55" fill="norm" stroke="1" extrusionOk="0">
                  <a:moveTo>
                    <a:pt x="18709" y="15155"/>
                  </a:moveTo>
                  <a:cubicBezTo>
                    <a:pt x="15151" y="14755"/>
                    <a:pt x="11593" y="14355"/>
                    <a:pt x="8671" y="14705"/>
                  </a:cubicBezTo>
                  <a:cubicBezTo>
                    <a:pt x="5749" y="15055"/>
                    <a:pt x="3462" y="16155"/>
                    <a:pt x="2064" y="17005"/>
                  </a:cubicBezTo>
                  <a:cubicBezTo>
                    <a:pt x="666" y="17855"/>
                    <a:pt x="158" y="18455"/>
                    <a:pt x="31" y="19055"/>
                  </a:cubicBezTo>
                  <a:cubicBezTo>
                    <a:pt x="-96" y="19655"/>
                    <a:pt x="158" y="20255"/>
                    <a:pt x="1048" y="20605"/>
                  </a:cubicBezTo>
                  <a:cubicBezTo>
                    <a:pt x="1937" y="20955"/>
                    <a:pt x="3462" y="21055"/>
                    <a:pt x="5622" y="20605"/>
                  </a:cubicBezTo>
                  <a:cubicBezTo>
                    <a:pt x="7782" y="20155"/>
                    <a:pt x="10577" y="19155"/>
                    <a:pt x="12991" y="17055"/>
                  </a:cubicBezTo>
                  <a:cubicBezTo>
                    <a:pt x="15405" y="14955"/>
                    <a:pt x="17438" y="11755"/>
                    <a:pt x="18836" y="9005"/>
                  </a:cubicBezTo>
                  <a:cubicBezTo>
                    <a:pt x="20233" y="6255"/>
                    <a:pt x="20996" y="3955"/>
                    <a:pt x="21250" y="2455"/>
                  </a:cubicBezTo>
                  <a:cubicBezTo>
                    <a:pt x="21504" y="955"/>
                    <a:pt x="21250" y="255"/>
                    <a:pt x="20615" y="55"/>
                  </a:cubicBezTo>
                  <a:cubicBezTo>
                    <a:pt x="19979" y="-145"/>
                    <a:pt x="18963" y="155"/>
                    <a:pt x="17311" y="1755"/>
                  </a:cubicBezTo>
                  <a:cubicBezTo>
                    <a:pt x="15659" y="3355"/>
                    <a:pt x="13372" y="6255"/>
                    <a:pt x="12356" y="9255"/>
                  </a:cubicBezTo>
                  <a:cubicBezTo>
                    <a:pt x="11339" y="12255"/>
                    <a:pt x="11593" y="15355"/>
                    <a:pt x="12483" y="17405"/>
                  </a:cubicBezTo>
                  <a:cubicBezTo>
                    <a:pt x="13372" y="19455"/>
                    <a:pt x="14897" y="20455"/>
                    <a:pt x="16422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291994" y="564205"/>
              <a:ext cx="2413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452"/>
                    <a:pt x="6063" y="6904"/>
                    <a:pt x="9284" y="10208"/>
                  </a:cubicBezTo>
                  <a:cubicBezTo>
                    <a:pt x="12505" y="13512"/>
                    <a:pt x="15916" y="16668"/>
                    <a:pt x="18000" y="18542"/>
                  </a:cubicBezTo>
                  <a:cubicBezTo>
                    <a:pt x="20084" y="20416"/>
                    <a:pt x="20842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225863" y="494355"/>
              <a:ext cx="275682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8203" y="1800"/>
                    <a:pt x="15094" y="3600"/>
                    <a:pt x="12148" y="6030"/>
                  </a:cubicBezTo>
                  <a:cubicBezTo>
                    <a:pt x="9203" y="8460"/>
                    <a:pt x="6421" y="11520"/>
                    <a:pt x="4294" y="13995"/>
                  </a:cubicBezTo>
                  <a:cubicBezTo>
                    <a:pt x="2167" y="16470"/>
                    <a:pt x="694" y="18360"/>
                    <a:pt x="203" y="19530"/>
                  </a:cubicBezTo>
                  <a:cubicBezTo>
                    <a:pt x="-288" y="20700"/>
                    <a:pt x="203" y="21150"/>
                    <a:pt x="6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222144" y="507055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92"/>
                    <a:pt x="7200" y="12185"/>
                    <a:pt x="10800" y="15785"/>
                  </a:cubicBezTo>
                  <a:cubicBezTo>
                    <a:pt x="14400" y="19385"/>
                    <a:pt x="180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5813999" y="542361"/>
              <a:ext cx="201896" cy="4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93" fill="norm" stroke="1" extrusionOk="0">
                  <a:moveTo>
                    <a:pt x="21023" y="667"/>
                  </a:moveTo>
                  <a:cubicBezTo>
                    <a:pt x="20141" y="394"/>
                    <a:pt x="19260" y="120"/>
                    <a:pt x="18158" y="29"/>
                  </a:cubicBezTo>
                  <a:cubicBezTo>
                    <a:pt x="17056" y="-62"/>
                    <a:pt x="15733" y="29"/>
                    <a:pt x="13750" y="758"/>
                  </a:cubicBezTo>
                  <a:cubicBezTo>
                    <a:pt x="11766" y="1487"/>
                    <a:pt x="9121" y="2854"/>
                    <a:pt x="6696" y="4768"/>
                  </a:cubicBezTo>
                  <a:cubicBezTo>
                    <a:pt x="4272" y="6682"/>
                    <a:pt x="2068" y="9143"/>
                    <a:pt x="856" y="11649"/>
                  </a:cubicBezTo>
                  <a:cubicBezTo>
                    <a:pt x="-357" y="14156"/>
                    <a:pt x="-577" y="16708"/>
                    <a:pt x="2178" y="18394"/>
                  </a:cubicBezTo>
                  <a:cubicBezTo>
                    <a:pt x="4933" y="20080"/>
                    <a:pt x="10664" y="20900"/>
                    <a:pt x="14080" y="21219"/>
                  </a:cubicBezTo>
                  <a:cubicBezTo>
                    <a:pt x="17496" y="21538"/>
                    <a:pt x="18599" y="21356"/>
                    <a:pt x="19701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6479444" y="595955"/>
              <a:ext cx="184173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4369" y="0"/>
                  </a:moveTo>
                  <a:cubicBezTo>
                    <a:pt x="8009" y="1782"/>
                    <a:pt x="11649" y="3564"/>
                    <a:pt x="14562" y="5560"/>
                  </a:cubicBezTo>
                  <a:cubicBezTo>
                    <a:pt x="17474" y="7556"/>
                    <a:pt x="19658" y="9766"/>
                    <a:pt x="20629" y="11762"/>
                  </a:cubicBezTo>
                  <a:cubicBezTo>
                    <a:pt x="21600" y="13758"/>
                    <a:pt x="21357" y="15541"/>
                    <a:pt x="17717" y="17145"/>
                  </a:cubicBezTo>
                  <a:cubicBezTo>
                    <a:pt x="14076" y="18749"/>
                    <a:pt x="7038" y="201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6054499" y="620136"/>
              <a:ext cx="269106" cy="41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76" fill="norm" stroke="1" extrusionOk="0">
                  <a:moveTo>
                    <a:pt x="15654" y="4645"/>
                  </a:moveTo>
                  <a:cubicBezTo>
                    <a:pt x="15316" y="3772"/>
                    <a:pt x="14979" y="2899"/>
                    <a:pt x="14388" y="2463"/>
                  </a:cubicBezTo>
                  <a:cubicBezTo>
                    <a:pt x="13798" y="2027"/>
                    <a:pt x="12954" y="2027"/>
                    <a:pt x="11773" y="2518"/>
                  </a:cubicBezTo>
                  <a:cubicBezTo>
                    <a:pt x="10591" y="3009"/>
                    <a:pt x="9072" y="3990"/>
                    <a:pt x="7132" y="6063"/>
                  </a:cubicBezTo>
                  <a:cubicBezTo>
                    <a:pt x="5191" y="8136"/>
                    <a:pt x="2829" y="11299"/>
                    <a:pt x="1563" y="13699"/>
                  </a:cubicBezTo>
                  <a:cubicBezTo>
                    <a:pt x="297" y="16099"/>
                    <a:pt x="129" y="17736"/>
                    <a:pt x="44" y="18881"/>
                  </a:cubicBezTo>
                  <a:cubicBezTo>
                    <a:pt x="-40" y="20027"/>
                    <a:pt x="-40" y="20681"/>
                    <a:pt x="382" y="21063"/>
                  </a:cubicBezTo>
                  <a:cubicBezTo>
                    <a:pt x="804" y="21445"/>
                    <a:pt x="1647" y="21554"/>
                    <a:pt x="3166" y="20954"/>
                  </a:cubicBezTo>
                  <a:cubicBezTo>
                    <a:pt x="4685" y="20354"/>
                    <a:pt x="6879" y="19045"/>
                    <a:pt x="9832" y="16590"/>
                  </a:cubicBezTo>
                  <a:cubicBezTo>
                    <a:pt x="12785" y="14136"/>
                    <a:pt x="16498" y="10536"/>
                    <a:pt x="18607" y="7918"/>
                  </a:cubicBezTo>
                  <a:cubicBezTo>
                    <a:pt x="20716" y="5299"/>
                    <a:pt x="21223" y="3663"/>
                    <a:pt x="21391" y="2572"/>
                  </a:cubicBezTo>
                  <a:cubicBezTo>
                    <a:pt x="21560" y="1481"/>
                    <a:pt x="21391" y="936"/>
                    <a:pt x="20885" y="554"/>
                  </a:cubicBezTo>
                  <a:cubicBezTo>
                    <a:pt x="20379" y="172"/>
                    <a:pt x="19535" y="-46"/>
                    <a:pt x="18101" y="9"/>
                  </a:cubicBezTo>
                  <a:cubicBezTo>
                    <a:pt x="16666" y="63"/>
                    <a:pt x="14641" y="390"/>
                    <a:pt x="12616" y="1318"/>
                  </a:cubicBezTo>
                  <a:cubicBezTo>
                    <a:pt x="10591" y="2245"/>
                    <a:pt x="8566" y="3772"/>
                    <a:pt x="7216" y="5027"/>
                  </a:cubicBezTo>
                  <a:cubicBezTo>
                    <a:pt x="5866" y="6281"/>
                    <a:pt x="5191" y="7263"/>
                    <a:pt x="4854" y="8136"/>
                  </a:cubicBezTo>
                  <a:cubicBezTo>
                    <a:pt x="4516" y="9009"/>
                    <a:pt x="4516" y="9772"/>
                    <a:pt x="4938" y="10263"/>
                  </a:cubicBezTo>
                  <a:cubicBezTo>
                    <a:pt x="5360" y="10754"/>
                    <a:pt x="6204" y="10972"/>
                    <a:pt x="8651" y="10645"/>
                  </a:cubicBezTo>
                  <a:cubicBezTo>
                    <a:pt x="11098" y="10318"/>
                    <a:pt x="15148" y="9445"/>
                    <a:pt x="19198" y="85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6073044" y="373705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4320"/>
                    <a:pt x="10017" y="8640"/>
                    <a:pt x="13617" y="12240"/>
                  </a:cubicBezTo>
                  <a:cubicBezTo>
                    <a:pt x="17217" y="15840"/>
                    <a:pt x="19409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6303974" y="289535"/>
              <a:ext cx="183302" cy="18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00" fill="norm" stroke="1" extrusionOk="0">
                  <a:moveTo>
                    <a:pt x="1189" y="3098"/>
                  </a:moveTo>
                  <a:cubicBezTo>
                    <a:pt x="461" y="2127"/>
                    <a:pt x="-267" y="1156"/>
                    <a:pt x="97" y="549"/>
                  </a:cubicBezTo>
                  <a:cubicBezTo>
                    <a:pt x="461" y="-57"/>
                    <a:pt x="1917" y="-300"/>
                    <a:pt x="5072" y="549"/>
                  </a:cubicBezTo>
                  <a:cubicBezTo>
                    <a:pt x="8227" y="1399"/>
                    <a:pt x="13081" y="3340"/>
                    <a:pt x="16358" y="5282"/>
                  </a:cubicBezTo>
                  <a:cubicBezTo>
                    <a:pt x="19634" y="7224"/>
                    <a:pt x="21333" y="9165"/>
                    <a:pt x="20969" y="11471"/>
                  </a:cubicBezTo>
                  <a:cubicBezTo>
                    <a:pt x="20605" y="13776"/>
                    <a:pt x="18178" y="16446"/>
                    <a:pt x="15751" y="18145"/>
                  </a:cubicBezTo>
                  <a:cubicBezTo>
                    <a:pt x="13324" y="19844"/>
                    <a:pt x="10897" y="20572"/>
                    <a:pt x="8470" y="213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057044" y="1135705"/>
              <a:ext cx="419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8000"/>
                    <a:pt x="6764" y="14400"/>
                    <a:pt x="10364" y="10800"/>
                  </a:cubicBezTo>
                  <a:cubicBezTo>
                    <a:pt x="13964" y="7200"/>
                    <a:pt x="1778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993273" y="1199205"/>
              <a:ext cx="400322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3425" y="15247"/>
                  </a:moveTo>
                  <a:cubicBezTo>
                    <a:pt x="2629" y="16518"/>
                    <a:pt x="1834" y="17788"/>
                    <a:pt x="1152" y="19059"/>
                  </a:cubicBezTo>
                  <a:cubicBezTo>
                    <a:pt x="469" y="20329"/>
                    <a:pt x="-99" y="21600"/>
                    <a:pt x="15" y="21600"/>
                  </a:cubicBezTo>
                  <a:cubicBezTo>
                    <a:pt x="128" y="21600"/>
                    <a:pt x="924" y="20329"/>
                    <a:pt x="3425" y="16518"/>
                  </a:cubicBezTo>
                  <a:cubicBezTo>
                    <a:pt x="5926" y="12706"/>
                    <a:pt x="10133" y="6353"/>
                    <a:pt x="13429" y="3176"/>
                  </a:cubicBezTo>
                  <a:cubicBezTo>
                    <a:pt x="16726" y="0"/>
                    <a:pt x="19114" y="0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595610" y="1321138"/>
              <a:ext cx="277285" cy="487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29" fill="norm" stroke="1" extrusionOk="0">
                  <a:moveTo>
                    <a:pt x="15545" y="2458"/>
                  </a:moveTo>
                  <a:cubicBezTo>
                    <a:pt x="15218" y="1992"/>
                    <a:pt x="14891" y="1527"/>
                    <a:pt x="14400" y="1108"/>
                  </a:cubicBezTo>
                  <a:cubicBezTo>
                    <a:pt x="13909" y="689"/>
                    <a:pt x="13255" y="316"/>
                    <a:pt x="12518" y="130"/>
                  </a:cubicBezTo>
                  <a:cubicBezTo>
                    <a:pt x="11782" y="-56"/>
                    <a:pt x="10964" y="-56"/>
                    <a:pt x="10391" y="223"/>
                  </a:cubicBezTo>
                  <a:cubicBezTo>
                    <a:pt x="9818" y="503"/>
                    <a:pt x="9491" y="1061"/>
                    <a:pt x="9000" y="2597"/>
                  </a:cubicBezTo>
                  <a:cubicBezTo>
                    <a:pt x="8509" y="4134"/>
                    <a:pt x="7855" y="6647"/>
                    <a:pt x="7364" y="9441"/>
                  </a:cubicBezTo>
                  <a:cubicBezTo>
                    <a:pt x="6873" y="12234"/>
                    <a:pt x="6545" y="15306"/>
                    <a:pt x="6382" y="17075"/>
                  </a:cubicBezTo>
                  <a:cubicBezTo>
                    <a:pt x="6218" y="18844"/>
                    <a:pt x="6218" y="19310"/>
                    <a:pt x="6136" y="19915"/>
                  </a:cubicBezTo>
                  <a:cubicBezTo>
                    <a:pt x="6055" y="20520"/>
                    <a:pt x="5891" y="21265"/>
                    <a:pt x="5564" y="21404"/>
                  </a:cubicBezTo>
                  <a:cubicBezTo>
                    <a:pt x="5236" y="21544"/>
                    <a:pt x="4745" y="21078"/>
                    <a:pt x="4009" y="20427"/>
                  </a:cubicBezTo>
                  <a:cubicBezTo>
                    <a:pt x="3273" y="19775"/>
                    <a:pt x="2291" y="18937"/>
                    <a:pt x="1473" y="18146"/>
                  </a:cubicBezTo>
                  <a:cubicBezTo>
                    <a:pt x="655" y="17354"/>
                    <a:pt x="0" y="16610"/>
                    <a:pt x="0" y="16097"/>
                  </a:cubicBezTo>
                  <a:cubicBezTo>
                    <a:pt x="0" y="15585"/>
                    <a:pt x="655" y="15306"/>
                    <a:pt x="3109" y="15027"/>
                  </a:cubicBezTo>
                  <a:cubicBezTo>
                    <a:pt x="5564" y="14747"/>
                    <a:pt x="9818" y="14468"/>
                    <a:pt x="12845" y="14282"/>
                  </a:cubicBezTo>
                  <a:cubicBezTo>
                    <a:pt x="15873" y="14096"/>
                    <a:pt x="17673" y="14003"/>
                    <a:pt x="18982" y="13910"/>
                  </a:cubicBezTo>
                  <a:cubicBezTo>
                    <a:pt x="20291" y="13816"/>
                    <a:pt x="21109" y="13723"/>
                    <a:pt x="21355" y="13444"/>
                  </a:cubicBezTo>
                  <a:cubicBezTo>
                    <a:pt x="21600" y="13165"/>
                    <a:pt x="21273" y="12699"/>
                    <a:pt x="20618" y="12420"/>
                  </a:cubicBezTo>
                  <a:cubicBezTo>
                    <a:pt x="19964" y="12141"/>
                    <a:pt x="18982" y="12047"/>
                    <a:pt x="18164" y="12141"/>
                  </a:cubicBezTo>
                  <a:cubicBezTo>
                    <a:pt x="17345" y="12234"/>
                    <a:pt x="16691" y="12513"/>
                    <a:pt x="15955" y="13072"/>
                  </a:cubicBezTo>
                  <a:cubicBezTo>
                    <a:pt x="15218" y="13630"/>
                    <a:pt x="14400" y="14468"/>
                    <a:pt x="13909" y="15120"/>
                  </a:cubicBezTo>
                  <a:cubicBezTo>
                    <a:pt x="13418" y="15772"/>
                    <a:pt x="13255" y="16237"/>
                    <a:pt x="13418" y="16656"/>
                  </a:cubicBezTo>
                  <a:cubicBezTo>
                    <a:pt x="13582" y="17075"/>
                    <a:pt x="14073" y="17447"/>
                    <a:pt x="14727" y="17215"/>
                  </a:cubicBezTo>
                  <a:cubicBezTo>
                    <a:pt x="15382" y="16982"/>
                    <a:pt x="16200" y="16144"/>
                    <a:pt x="16855" y="15539"/>
                  </a:cubicBezTo>
                  <a:cubicBezTo>
                    <a:pt x="17509" y="14934"/>
                    <a:pt x="18000" y="14561"/>
                    <a:pt x="18491" y="14747"/>
                  </a:cubicBezTo>
                  <a:cubicBezTo>
                    <a:pt x="18982" y="14934"/>
                    <a:pt x="19473" y="15678"/>
                    <a:pt x="19964" y="16191"/>
                  </a:cubicBezTo>
                  <a:cubicBezTo>
                    <a:pt x="20455" y="16703"/>
                    <a:pt x="20945" y="16982"/>
                    <a:pt x="21436" y="17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4898294" y="1589640"/>
              <a:ext cx="127001" cy="14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2328"/>
                  </a:moveTo>
                  <a:cubicBezTo>
                    <a:pt x="1080" y="1093"/>
                    <a:pt x="2160" y="-141"/>
                    <a:pt x="2880" y="13"/>
                  </a:cubicBezTo>
                  <a:cubicBezTo>
                    <a:pt x="3600" y="168"/>
                    <a:pt x="3960" y="1710"/>
                    <a:pt x="4140" y="5105"/>
                  </a:cubicBezTo>
                  <a:cubicBezTo>
                    <a:pt x="4320" y="8499"/>
                    <a:pt x="4320" y="13745"/>
                    <a:pt x="3780" y="16985"/>
                  </a:cubicBezTo>
                  <a:cubicBezTo>
                    <a:pt x="3240" y="20225"/>
                    <a:pt x="2160" y="21459"/>
                    <a:pt x="1620" y="21305"/>
                  </a:cubicBezTo>
                  <a:cubicBezTo>
                    <a:pt x="1080" y="21150"/>
                    <a:pt x="1080" y="19608"/>
                    <a:pt x="1440" y="16830"/>
                  </a:cubicBezTo>
                  <a:cubicBezTo>
                    <a:pt x="1800" y="14053"/>
                    <a:pt x="2520" y="10042"/>
                    <a:pt x="3240" y="7265"/>
                  </a:cubicBezTo>
                  <a:cubicBezTo>
                    <a:pt x="3960" y="4488"/>
                    <a:pt x="4680" y="2945"/>
                    <a:pt x="5940" y="2482"/>
                  </a:cubicBezTo>
                  <a:cubicBezTo>
                    <a:pt x="7200" y="2019"/>
                    <a:pt x="9000" y="2636"/>
                    <a:pt x="10080" y="3716"/>
                  </a:cubicBezTo>
                  <a:cubicBezTo>
                    <a:pt x="11160" y="4796"/>
                    <a:pt x="11520" y="6339"/>
                    <a:pt x="11880" y="8653"/>
                  </a:cubicBezTo>
                  <a:cubicBezTo>
                    <a:pt x="12240" y="10968"/>
                    <a:pt x="12600" y="14053"/>
                    <a:pt x="12960" y="14670"/>
                  </a:cubicBezTo>
                  <a:cubicBezTo>
                    <a:pt x="13320" y="15288"/>
                    <a:pt x="13680" y="13436"/>
                    <a:pt x="14400" y="11739"/>
                  </a:cubicBezTo>
                  <a:cubicBezTo>
                    <a:pt x="15120" y="10042"/>
                    <a:pt x="16200" y="8499"/>
                    <a:pt x="17460" y="6956"/>
                  </a:cubicBezTo>
                  <a:cubicBezTo>
                    <a:pt x="18720" y="5413"/>
                    <a:pt x="20160" y="3870"/>
                    <a:pt x="20880" y="4488"/>
                  </a:cubicBezTo>
                  <a:cubicBezTo>
                    <a:pt x="21600" y="5105"/>
                    <a:pt x="21600" y="7882"/>
                    <a:pt x="21600" y="10042"/>
                  </a:cubicBezTo>
                  <a:cubicBezTo>
                    <a:pt x="21600" y="12202"/>
                    <a:pt x="21600" y="13745"/>
                    <a:pt x="21600" y="15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082444" y="1611955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095144" y="1504005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164994" y="1351605"/>
              <a:ext cx="38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479"/>
                    <a:pt x="12000" y="4957"/>
                    <a:pt x="8400" y="8144"/>
                  </a:cubicBezTo>
                  <a:cubicBezTo>
                    <a:pt x="4800" y="11331"/>
                    <a:pt x="2400" y="15226"/>
                    <a:pt x="1200" y="17587"/>
                  </a:cubicBezTo>
                  <a:cubicBezTo>
                    <a:pt x="0" y="19948"/>
                    <a:pt x="0" y="207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203094" y="1573855"/>
              <a:ext cx="139195" cy="290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05" fill="norm" stroke="1" extrusionOk="0">
                  <a:moveTo>
                    <a:pt x="3927" y="0"/>
                  </a:moveTo>
                  <a:cubicBezTo>
                    <a:pt x="4255" y="1554"/>
                    <a:pt x="4582" y="3108"/>
                    <a:pt x="5073" y="4273"/>
                  </a:cubicBezTo>
                  <a:cubicBezTo>
                    <a:pt x="5564" y="5439"/>
                    <a:pt x="6218" y="6216"/>
                    <a:pt x="7364" y="6527"/>
                  </a:cubicBezTo>
                  <a:cubicBezTo>
                    <a:pt x="8509" y="6837"/>
                    <a:pt x="10145" y="6682"/>
                    <a:pt x="11455" y="6216"/>
                  </a:cubicBezTo>
                  <a:cubicBezTo>
                    <a:pt x="12764" y="5750"/>
                    <a:pt x="13745" y="4973"/>
                    <a:pt x="14564" y="4196"/>
                  </a:cubicBezTo>
                  <a:cubicBezTo>
                    <a:pt x="15382" y="3419"/>
                    <a:pt x="16036" y="2642"/>
                    <a:pt x="16364" y="2719"/>
                  </a:cubicBezTo>
                  <a:cubicBezTo>
                    <a:pt x="16691" y="2797"/>
                    <a:pt x="16691" y="3729"/>
                    <a:pt x="17509" y="5905"/>
                  </a:cubicBezTo>
                  <a:cubicBezTo>
                    <a:pt x="18327" y="8081"/>
                    <a:pt x="19964" y="11499"/>
                    <a:pt x="20782" y="13830"/>
                  </a:cubicBezTo>
                  <a:cubicBezTo>
                    <a:pt x="21600" y="16161"/>
                    <a:pt x="21600" y="17404"/>
                    <a:pt x="21436" y="18414"/>
                  </a:cubicBezTo>
                  <a:cubicBezTo>
                    <a:pt x="21273" y="19424"/>
                    <a:pt x="20945" y="20201"/>
                    <a:pt x="19964" y="20745"/>
                  </a:cubicBezTo>
                  <a:cubicBezTo>
                    <a:pt x="18982" y="21289"/>
                    <a:pt x="17345" y="21600"/>
                    <a:pt x="13909" y="20901"/>
                  </a:cubicBezTo>
                  <a:cubicBezTo>
                    <a:pt x="10473" y="20201"/>
                    <a:pt x="5236" y="18492"/>
                    <a:pt x="0" y="16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617732" y="1523055"/>
              <a:ext cx="99349" cy="197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211" fill="norm" stroke="1" extrusionOk="0">
                  <a:moveTo>
                    <a:pt x="15476" y="8867"/>
                  </a:moveTo>
                  <a:cubicBezTo>
                    <a:pt x="15917" y="7276"/>
                    <a:pt x="16358" y="5684"/>
                    <a:pt x="15476" y="4775"/>
                  </a:cubicBezTo>
                  <a:cubicBezTo>
                    <a:pt x="14595" y="3865"/>
                    <a:pt x="12391" y="3638"/>
                    <a:pt x="10627" y="3979"/>
                  </a:cubicBezTo>
                  <a:cubicBezTo>
                    <a:pt x="8864" y="4320"/>
                    <a:pt x="7542" y="5229"/>
                    <a:pt x="5778" y="7617"/>
                  </a:cubicBezTo>
                  <a:cubicBezTo>
                    <a:pt x="4015" y="10004"/>
                    <a:pt x="1811" y="13869"/>
                    <a:pt x="709" y="16371"/>
                  </a:cubicBezTo>
                  <a:cubicBezTo>
                    <a:pt x="-393" y="18872"/>
                    <a:pt x="-393" y="20008"/>
                    <a:pt x="2031" y="20691"/>
                  </a:cubicBezTo>
                  <a:cubicBezTo>
                    <a:pt x="4456" y="21373"/>
                    <a:pt x="9305" y="21600"/>
                    <a:pt x="13052" y="20008"/>
                  </a:cubicBezTo>
                  <a:cubicBezTo>
                    <a:pt x="16799" y="18417"/>
                    <a:pt x="19444" y="15006"/>
                    <a:pt x="20325" y="11368"/>
                  </a:cubicBezTo>
                  <a:cubicBezTo>
                    <a:pt x="21207" y="7731"/>
                    <a:pt x="20325" y="3865"/>
                    <a:pt x="19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797731" y="1298724"/>
              <a:ext cx="116564" cy="44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95" fill="norm" stroke="1" extrusionOk="0">
                  <a:moveTo>
                    <a:pt x="21241" y="2582"/>
                  </a:moveTo>
                  <a:cubicBezTo>
                    <a:pt x="20855" y="2065"/>
                    <a:pt x="20470" y="1549"/>
                    <a:pt x="19505" y="1135"/>
                  </a:cubicBezTo>
                  <a:cubicBezTo>
                    <a:pt x="18541" y="722"/>
                    <a:pt x="16998" y="412"/>
                    <a:pt x="15070" y="205"/>
                  </a:cubicBezTo>
                  <a:cubicBezTo>
                    <a:pt x="13141" y="-2"/>
                    <a:pt x="10827" y="-105"/>
                    <a:pt x="9284" y="153"/>
                  </a:cubicBezTo>
                  <a:cubicBezTo>
                    <a:pt x="7741" y="412"/>
                    <a:pt x="6970" y="1032"/>
                    <a:pt x="5427" y="2892"/>
                  </a:cubicBezTo>
                  <a:cubicBezTo>
                    <a:pt x="3884" y="4752"/>
                    <a:pt x="1570" y="7853"/>
                    <a:pt x="605" y="11160"/>
                  </a:cubicBezTo>
                  <a:cubicBezTo>
                    <a:pt x="-359" y="14467"/>
                    <a:pt x="27" y="17981"/>
                    <a:pt x="412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741298" y="1548455"/>
              <a:ext cx="11584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281" y="21600"/>
                  </a:moveTo>
                  <a:cubicBezTo>
                    <a:pt x="-104" y="17600"/>
                    <a:pt x="-490" y="13600"/>
                    <a:pt x="2017" y="10400"/>
                  </a:cubicBezTo>
                  <a:cubicBezTo>
                    <a:pt x="4524" y="7200"/>
                    <a:pt x="9924" y="4800"/>
                    <a:pt x="13589" y="3200"/>
                  </a:cubicBezTo>
                  <a:cubicBezTo>
                    <a:pt x="17253" y="1600"/>
                    <a:pt x="19181" y="800"/>
                    <a:pt x="211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4614098" y="2036277"/>
              <a:ext cx="115740" cy="39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376" fill="norm" stroke="1" extrusionOk="0">
                  <a:moveTo>
                    <a:pt x="20546" y="13362"/>
                  </a:moveTo>
                  <a:cubicBezTo>
                    <a:pt x="20931" y="12566"/>
                    <a:pt x="21317" y="11770"/>
                    <a:pt x="20931" y="11145"/>
                  </a:cubicBezTo>
                  <a:cubicBezTo>
                    <a:pt x="20546" y="10520"/>
                    <a:pt x="19388" y="10065"/>
                    <a:pt x="17074" y="10065"/>
                  </a:cubicBezTo>
                  <a:cubicBezTo>
                    <a:pt x="14760" y="10065"/>
                    <a:pt x="11288" y="10520"/>
                    <a:pt x="8203" y="12054"/>
                  </a:cubicBezTo>
                  <a:cubicBezTo>
                    <a:pt x="5117" y="13589"/>
                    <a:pt x="2417" y="16204"/>
                    <a:pt x="1067" y="17966"/>
                  </a:cubicBezTo>
                  <a:cubicBezTo>
                    <a:pt x="-283" y="19728"/>
                    <a:pt x="-283" y="20638"/>
                    <a:pt x="681" y="21092"/>
                  </a:cubicBezTo>
                  <a:cubicBezTo>
                    <a:pt x="1646" y="21547"/>
                    <a:pt x="3574" y="21547"/>
                    <a:pt x="6274" y="20410"/>
                  </a:cubicBezTo>
                  <a:cubicBezTo>
                    <a:pt x="8974" y="19273"/>
                    <a:pt x="12446" y="17000"/>
                    <a:pt x="14567" y="14214"/>
                  </a:cubicBezTo>
                  <a:cubicBezTo>
                    <a:pt x="16688" y="11429"/>
                    <a:pt x="17460" y="8132"/>
                    <a:pt x="17846" y="5915"/>
                  </a:cubicBezTo>
                  <a:cubicBezTo>
                    <a:pt x="18231" y="3699"/>
                    <a:pt x="18231" y="2562"/>
                    <a:pt x="18231" y="1652"/>
                  </a:cubicBezTo>
                  <a:cubicBezTo>
                    <a:pt x="18231" y="743"/>
                    <a:pt x="18231" y="61"/>
                    <a:pt x="18038" y="4"/>
                  </a:cubicBezTo>
                  <a:cubicBezTo>
                    <a:pt x="17846" y="-53"/>
                    <a:pt x="17460" y="515"/>
                    <a:pt x="17267" y="3073"/>
                  </a:cubicBezTo>
                  <a:cubicBezTo>
                    <a:pt x="17074" y="5631"/>
                    <a:pt x="17074" y="10179"/>
                    <a:pt x="17267" y="12964"/>
                  </a:cubicBezTo>
                  <a:cubicBezTo>
                    <a:pt x="17460" y="15749"/>
                    <a:pt x="17846" y="16772"/>
                    <a:pt x="18424" y="17625"/>
                  </a:cubicBezTo>
                  <a:cubicBezTo>
                    <a:pt x="19003" y="18478"/>
                    <a:pt x="19774" y="19160"/>
                    <a:pt x="20546" y="19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4796694" y="226600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812750" y="2119371"/>
              <a:ext cx="15695" cy="4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19981" fill="norm" stroke="1" extrusionOk="0">
                  <a:moveTo>
                    <a:pt x="3818" y="19981"/>
                  </a:moveTo>
                  <a:cubicBezTo>
                    <a:pt x="1118" y="11529"/>
                    <a:pt x="-1582" y="3077"/>
                    <a:pt x="1118" y="729"/>
                  </a:cubicBezTo>
                  <a:cubicBezTo>
                    <a:pt x="3818" y="-1619"/>
                    <a:pt x="11918" y="2138"/>
                    <a:pt x="20018" y="5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4841144" y="2162677"/>
              <a:ext cx="107951" cy="20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180"/>
                  </a:moveTo>
                  <a:cubicBezTo>
                    <a:pt x="19482" y="-41"/>
                    <a:pt x="17365" y="-261"/>
                    <a:pt x="14612" y="841"/>
                  </a:cubicBezTo>
                  <a:cubicBezTo>
                    <a:pt x="11859" y="1943"/>
                    <a:pt x="8471" y="4368"/>
                    <a:pt x="8894" y="6902"/>
                  </a:cubicBezTo>
                  <a:cubicBezTo>
                    <a:pt x="9318" y="9437"/>
                    <a:pt x="13553" y="12082"/>
                    <a:pt x="16094" y="14176"/>
                  </a:cubicBezTo>
                  <a:cubicBezTo>
                    <a:pt x="18635" y="16270"/>
                    <a:pt x="19482" y="17812"/>
                    <a:pt x="19059" y="18915"/>
                  </a:cubicBezTo>
                  <a:cubicBezTo>
                    <a:pt x="18635" y="20017"/>
                    <a:pt x="16941" y="20678"/>
                    <a:pt x="14824" y="21008"/>
                  </a:cubicBezTo>
                  <a:cubicBezTo>
                    <a:pt x="12706" y="21339"/>
                    <a:pt x="10165" y="21339"/>
                    <a:pt x="7624" y="20017"/>
                  </a:cubicBezTo>
                  <a:cubicBezTo>
                    <a:pt x="5082" y="18694"/>
                    <a:pt x="2541" y="16049"/>
                    <a:pt x="0" y="13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4977916" y="2018355"/>
              <a:ext cx="60079" cy="341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85" fill="norm" stroke="1" extrusionOk="0">
                  <a:moveTo>
                    <a:pt x="9969" y="0"/>
                  </a:moveTo>
                  <a:cubicBezTo>
                    <a:pt x="6989" y="3467"/>
                    <a:pt x="4010" y="6933"/>
                    <a:pt x="2148" y="10000"/>
                  </a:cubicBezTo>
                  <a:cubicBezTo>
                    <a:pt x="286" y="13067"/>
                    <a:pt x="-459" y="15733"/>
                    <a:pt x="286" y="17600"/>
                  </a:cubicBezTo>
                  <a:cubicBezTo>
                    <a:pt x="1031" y="19467"/>
                    <a:pt x="3265" y="20533"/>
                    <a:pt x="6244" y="21067"/>
                  </a:cubicBezTo>
                  <a:cubicBezTo>
                    <a:pt x="9224" y="21600"/>
                    <a:pt x="12948" y="21600"/>
                    <a:pt x="15555" y="21200"/>
                  </a:cubicBezTo>
                  <a:cubicBezTo>
                    <a:pt x="18162" y="20800"/>
                    <a:pt x="19651" y="20000"/>
                    <a:pt x="21141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949094" y="2165347"/>
              <a:ext cx="196851" cy="17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4461"/>
                  </a:moveTo>
                  <a:cubicBezTo>
                    <a:pt x="929" y="3699"/>
                    <a:pt x="1858" y="2936"/>
                    <a:pt x="4065" y="3318"/>
                  </a:cubicBezTo>
                  <a:cubicBezTo>
                    <a:pt x="6271" y="3699"/>
                    <a:pt x="9755" y="5223"/>
                    <a:pt x="11961" y="7256"/>
                  </a:cubicBezTo>
                  <a:cubicBezTo>
                    <a:pt x="14168" y="9289"/>
                    <a:pt x="15097" y="11831"/>
                    <a:pt x="15677" y="13863"/>
                  </a:cubicBezTo>
                  <a:cubicBezTo>
                    <a:pt x="16258" y="15896"/>
                    <a:pt x="16490" y="17421"/>
                    <a:pt x="16258" y="18692"/>
                  </a:cubicBezTo>
                  <a:cubicBezTo>
                    <a:pt x="16026" y="19962"/>
                    <a:pt x="15329" y="20979"/>
                    <a:pt x="14400" y="21233"/>
                  </a:cubicBezTo>
                  <a:cubicBezTo>
                    <a:pt x="13471" y="21487"/>
                    <a:pt x="12310" y="20979"/>
                    <a:pt x="11961" y="18056"/>
                  </a:cubicBezTo>
                  <a:cubicBezTo>
                    <a:pt x="11613" y="15134"/>
                    <a:pt x="12077" y="9798"/>
                    <a:pt x="12658" y="6621"/>
                  </a:cubicBezTo>
                  <a:cubicBezTo>
                    <a:pt x="13239" y="3445"/>
                    <a:pt x="13935" y="2428"/>
                    <a:pt x="14748" y="1539"/>
                  </a:cubicBezTo>
                  <a:cubicBezTo>
                    <a:pt x="15561" y="649"/>
                    <a:pt x="16490" y="-113"/>
                    <a:pt x="17652" y="14"/>
                  </a:cubicBezTo>
                  <a:cubicBezTo>
                    <a:pt x="18813" y="141"/>
                    <a:pt x="20206" y="1158"/>
                    <a:pt x="21600" y="2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5161559" y="2206411"/>
              <a:ext cx="81752" cy="13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933" fill="norm" stroke="1" extrusionOk="0">
                  <a:moveTo>
                    <a:pt x="7545" y="5208"/>
                  </a:moveTo>
                  <a:cubicBezTo>
                    <a:pt x="7545" y="3596"/>
                    <a:pt x="7545" y="1984"/>
                    <a:pt x="6714" y="1823"/>
                  </a:cubicBezTo>
                  <a:cubicBezTo>
                    <a:pt x="5883" y="1661"/>
                    <a:pt x="4222" y="2951"/>
                    <a:pt x="2837" y="5530"/>
                  </a:cubicBezTo>
                  <a:cubicBezTo>
                    <a:pt x="1453" y="8109"/>
                    <a:pt x="345" y="11978"/>
                    <a:pt x="68" y="14879"/>
                  </a:cubicBezTo>
                  <a:cubicBezTo>
                    <a:pt x="-209" y="17781"/>
                    <a:pt x="345" y="19715"/>
                    <a:pt x="2006" y="20521"/>
                  </a:cubicBezTo>
                  <a:cubicBezTo>
                    <a:pt x="3668" y="21327"/>
                    <a:pt x="6437" y="21005"/>
                    <a:pt x="9483" y="19070"/>
                  </a:cubicBezTo>
                  <a:cubicBezTo>
                    <a:pt x="12529" y="17136"/>
                    <a:pt x="15853" y="13590"/>
                    <a:pt x="18068" y="10849"/>
                  </a:cubicBezTo>
                  <a:cubicBezTo>
                    <a:pt x="20283" y="8109"/>
                    <a:pt x="21391" y="6175"/>
                    <a:pt x="21391" y="4402"/>
                  </a:cubicBezTo>
                  <a:cubicBezTo>
                    <a:pt x="21391" y="2628"/>
                    <a:pt x="20283" y="1017"/>
                    <a:pt x="16960" y="372"/>
                  </a:cubicBezTo>
                  <a:cubicBezTo>
                    <a:pt x="13637" y="-273"/>
                    <a:pt x="8099" y="49"/>
                    <a:pt x="2560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5542549" y="2081855"/>
              <a:ext cx="98696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9020" y="0"/>
                  </a:moveTo>
                  <a:cubicBezTo>
                    <a:pt x="8101" y="4540"/>
                    <a:pt x="7182" y="9080"/>
                    <a:pt x="6263" y="12451"/>
                  </a:cubicBezTo>
                  <a:cubicBezTo>
                    <a:pt x="5344" y="15822"/>
                    <a:pt x="4425" y="18023"/>
                    <a:pt x="3735" y="19468"/>
                  </a:cubicBezTo>
                  <a:cubicBezTo>
                    <a:pt x="3046" y="20912"/>
                    <a:pt x="2586" y="21600"/>
                    <a:pt x="1897" y="21600"/>
                  </a:cubicBezTo>
                  <a:cubicBezTo>
                    <a:pt x="1208" y="21600"/>
                    <a:pt x="289" y="20912"/>
                    <a:pt x="59" y="19880"/>
                  </a:cubicBezTo>
                  <a:cubicBezTo>
                    <a:pt x="-171" y="18848"/>
                    <a:pt x="289" y="17473"/>
                    <a:pt x="1208" y="16303"/>
                  </a:cubicBezTo>
                  <a:cubicBezTo>
                    <a:pt x="2127" y="15134"/>
                    <a:pt x="3506" y="14171"/>
                    <a:pt x="5344" y="13552"/>
                  </a:cubicBezTo>
                  <a:cubicBezTo>
                    <a:pt x="7182" y="12932"/>
                    <a:pt x="9480" y="12657"/>
                    <a:pt x="11318" y="12795"/>
                  </a:cubicBezTo>
                  <a:cubicBezTo>
                    <a:pt x="13157" y="12932"/>
                    <a:pt x="14535" y="13483"/>
                    <a:pt x="14995" y="14102"/>
                  </a:cubicBezTo>
                  <a:cubicBezTo>
                    <a:pt x="15455" y="14721"/>
                    <a:pt x="14995" y="15409"/>
                    <a:pt x="13846" y="15959"/>
                  </a:cubicBezTo>
                  <a:cubicBezTo>
                    <a:pt x="12697" y="16510"/>
                    <a:pt x="10859" y="16922"/>
                    <a:pt x="8561" y="17335"/>
                  </a:cubicBezTo>
                  <a:cubicBezTo>
                    <a:pt x="6263" y="17748"/>
                    <a:pt x="3506" y="18161"/>
                    <a:pt x="3506" y="18642"/>
                  </a:cubicBezTo>
                  <a:cubicBezTo>
                    <a:pt x="3506" y="19124"/>
                    <a:pt x="6263" y="19674"/>
                    <a:pt x="8791" y="20087"/>
                  </a:cubicBezTo>
                  <a:cubicBezTo>
                    <a:pt x="11318" y="20499"/>
                    <a:pt x="13616" y="20775"/>
                    <a:pt x="15684" y="20706"/>
                  </a:cubicBezTo>
                  <a:cubicBezTo>
                    <a:pt x="17752" y="20637"/>
                    <a:pt x="19591" y="20224"/>
                    <a:pt x="21429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689308" y="2267727"/>
              <a:ext cx="78937" cy="11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918" fill="norm" stroke="1" extrusionOk="0">
                  <a:moveTo>
                    <a:pt x="2440" y="2075"/>
                  </a:moveTo>
                  <a:cubicBezTo>
                    <a:pt x="1872" y="6075"/>
                    <a:pt x="1303" y="10075"/>
                    <a:pt x="1019" y="13675"/>
                  </a:cubicBezTo>
                  <a:cubicBezTo>
                    <a:pt x="735" y="17275"/>
                    <a:pt x="735" y="20475"/>
                    <a:pt x="451" y="20875"/>
                  </a:cubicBezTo>
                  <a:cubicBezTo>
                    <a:pt x="166" y="21275"/>
                    <a:pt x="-402" y="18875"/>
                    <a:pt x="451" y="15275"/>
                  </a:cubicBezTo>
                  <a:cubicBezTo>
                    <a:pt x="1303" y="11675"/>
                    <a:pt x="3577" y="6875"/>
                    <a:pt x="6135" y="3875"/>
                  </a:cubicBezTo>
                  <a:cubicBezTo>
                    <a:pt x="8693" y="875"/>
                    <a:pt x="11535" y="-325"/>
                    <a:pt x="13809" y="75"/>
                  </a:cubicBezTo>
                  <a:cubicBezTo>
                    <a:pt x="16082" y="475"/>
                    <a:pt x="17787" y="2475"/>
                    <a:pt x="18924" y="6075"/>
                  </a:cubicBezTo>
                  <a:cubicBezTo>
                    <a:pt x="20061" y="9675"/>
                    <a:pt x="20630" y="14875"/>
                    <a:pt x="21198" y="2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5806344" y="2276812"/>
              <a:ext cx="65703" cy="10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575" fill="norm" stroke="1" extrusionOk="0">
                  <a:moveTo>
                    <a:pt x="8100" y="1618"/>
                  </a:moveTo>
                  <a:cubicBezTo>
                    <a:pt x="5400" y="2864"/>
                    <a:pt x="2700" y="4110"/>
                    <a:pt x="1350" y="6187"/>
                  </a:cubicBezTo>
                  <a:cubicBezTo>
                    <a:pt x="0" y="8264"/>
                    <a:pt x="0" y="11172"/>
                    <a:pt x="0" y="13664"/>
                  </a:cubicBezTo>
                  <a:cubicBezTo>
                    <a:pt x="0" y="16156"/>
                    <a:pt x="0" y="18233"/>
                    <a:pt x="2025" y="19479"/>
                  </a:cubicBezTo>
                  <a:cubicBezTo>
                    <a:pt x="4050" y="20726"/>
                    <a:pt x="8100" y="21141"/>
                    <a:pt x="11812" y="19479"/>
                  </a:cubicBezTo>
                  <a:cubicBezTo>
                    <a:pt x="15525" y="17818"/>
                    <a:pt x="18900" y="14079"/>
                    <a:pt x="20250" y="10341"/>
                  </a:cubicBezTo>
                  <a:cubicBezTo>
                    <a:pt x="21600" y="6603"/>
                    <a:pt x="20925" y="2864"/>
                    <a:pt x="18900" y="1203"/>
                  </a:cubicBezTo>
                  <a:cubicBezTo>
                    <a:pt x="16875" y="-459"/>
                    <a:pt x="13500" y="-44"/>
                    <a:pt x="10125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5901594" y="2272355"/>
              <a:ext cx="133351" cy="13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0"/>
                  </a:moveTo>
                  <a:cubicBezTo>
                    <a:pt x="686" y="6514"/>
                    <a:pt x="1371" y="13029"/>
                    <a:pt x="2400" y="16800"/>
                  </a:cubicBezTo>
                  <a:cubicBezTo>
                    <a:pt x="3429" y="20571"/>
                    <a:pt x="4800" y="21600"/>
                    <a:pt x="6000" y="21257"/>
                  </a:cubicBezTo>
                  <a:cubicBezTo>
                    <a:pt x="7200" y="20914"/>
                    <a:pt x="8229" y="19200"/>
                    <a:pt x="8743" y="17486"/>
                  </a:cubicBezTo>
                  <a:cubicBezTo>
                    <a:pt x="9257" y="15771"/>
                    <a:pt x="9257" y="14057"/>
                    <a:pt x="9771" y="13886"/>
                  </a:cubicBezTo>
                  <a:cubicBezTo>
                    <a:pt x="10286" y="13714"/>
                    <a:pt x="11314" y="15086"/>
                    <a:pt x="12686" y="15943"/>
                  </a:cubicBezTo>
                  <a:cubicBezTo>
                    <a:pt x="14057" y="16800"/>
                    <a:pt x="15771" y="17143"/>
                    <a:pt x="17314" y="16629"/>
                  </a:cubicBezTo>
                  <a:cubicBezTo>
                    <a:pt x="18857" y="16114"/>
                    <a:pt x="20229" y="14743"/>
                    <a:pt x="20914" y="12343"/>
                  </a:cubicBezTo>
                  <a:cubicBezTo>
                    <a:pt x="21600" y="9943"/>
                    <a:pt x="21600" y="6514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6047644" y="2239475"/>
              <a:ext cx="120651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8496"/>
                  </a:moveTo>
                  <a:cubicBezTo>
                    <a:pt x="1516" y="11273"/>
                    <a:pt x="3032" y="14050"/>
                    <a:pt x="3789" y="16365"/>
                  </a:cubicBezTo>
                  <a:cubicBezTo>
                    <a:pt x="4547" y="18679"/>
                    <a:pt x="4547" y="20530"/>
                    <a:pt x="4737" y="20222"/>
                  </a:cubicBezTo>
                  <a:cubicBezTo>
                    <a:pt x="4926" y="19913"/>
                    <a:pt x="5305" y="17445"/>
                    <a:pt x="6253" y="14359"/>
                  </a:cubicBezTo>
                  <a:cubicBezTo>
                    <a:pt x="7200" y="11273"/>
                    <a:pt x="8716" y="7570"/>
                    <a:pt x="10421" y="4793"/>
                  </a:cubicBezTo>
                  <a:cubicBezTo>
                    <a:pt x="12126" y="2016"/>
                    <a:pt x="14021" y="165"/>
                    <a:pt x="15537" y="10"/>
                  </a:cubicBezTo>
                  <a:cubicBezTo>
                    <a:pt x="17053" y="-144"/>
                    <a:pt x="18189" y="1399"/>
                    <a:pt x="19137" y="5256"/>
                  </a:cubicBezTo>
                  <a:cubicBezTo>
                    <a:pt x="20084" y="9113"/>
                    <a:pt x="20842" y="15285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6149244" y="1246892"/>
              <a:ext cx="152401" cy="16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18792"/>
                  </a:moveTo>
                  <a:cubicBezTo>
                    <a:pt x="0" y="14525"/>
                    <a:pt x="0" y="10259"/>
                    <a:pt x="750" y="7059"/>
                  </a:cubicBezTo>
                  <a:cubicBezTo>
                    <a:pt x="1500" y="3859"/>
                    <a:pt x="3000" y="1725"/>
                    <a:pt x="4500" y="659"/>
                  </a:cubicBezTo>
                  <a:cubicBezTo>
                    <a:pt x="6000" y="-408"/>
                    <a:pt x="7500" y="-408"/>
                    <a:pt x="10050" y="2392"/>
                  </a:cubicBezTo>
                  <a:cubicBezTo>
                    <a:pt x="12600" y="5192"/>
                    <a:pt x="16200" y="10792"/>
                    <a:pt x="18300" y="14392"/>
                  </a:cubicBezTo>
                  <a:cubicBezTo>
                    <a:pt x="20400" y="17992"/>
                    <a:pt x="21000" y="19592"/>
                    <a:pt x="21600" y="211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6238144" y="1262705"/>
              <a:ext cx="10541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784"/>
                    <a:pt x="0" y="5568"/>
                    <a:pt x="22" y="8592"/>
                  </a:cubicBezTo>
                  <a:cubicBezTo>
                    <a:pt x="43" y="11616"/>
                    <a:pt x="87" y="14880"/>
                    <a:pt x="130" y="16752"/>
                  </a:cubicBezTo>
                  <a:cubicBezTo>
                    <a:pt x="173" y="18624"/>
                    <a:pt x="217" y="19104"/>
                    <a:pt x="347" y="19344"/>
                  </a:cubicBezTo>
                  <a:cubicBezTo>
                    <a:pt x="477" y="19584"/>
                    <a:pt x="694" y="19584"/>
                    <a:pt x="1410" y="19728"/>
                  </a:cubicBezTo>
                  <a:cubicBezTo>
                    <a:pt x="2125" y="19872"/>
                    <a:pt x="3340" y="20160"/>
                    <a:pt x="4793" y="20352"/>
                  </a:cubicBezTo>
                  <a:cubicBezTo>
                    <a:pt x="6246" y="20544"/>
                    <a:pt x="7937" y="20640"/>
                    <a:pt x="9737" y="20688"/>
                  </a:cubicBezTo>
                  <a:cubicBezTo>
                    <a:pt x="11537" y="20736"/>
                    <a:pt x="13446" y="20736"/>
                    <a:pt x="15224" y="20736"/>
                  </a:cubicBezTo>
                  <a:cubicBezTo>
                    <a:pt x="17002" y="20736"/>
                    <a:pt x="18651" y="20736"/>
                    <a:pt x="19692" y="20880"/>
                  </a:cubicBezTo>
                  <a:cubicBezTo>
                    <a:pt x="20733" y="21024"/>
                    <a:pt x="21166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7461249" y="1531142"/>
              <a:ext cx="110396" cy="28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09" fill="norm" stroke="1" extrusionOk="0">
                  <a:moveTo>
                    <a:pt x="21256" y="7069"/>
                  </a:moveTo>
                  <a:cubicBezTo>
                    <a:pt x="21256" y="5469"/>
                    <a:pt x="21256" y="3869"/>
                    <a:pt x="21256" y="2669"/>
                  </a:cubicBezTo>
                  <a:cubicBezTo>
                    <a:pt x="21256" y="1469"/>
                    <a:pt x="21256" y="669"/>
                    <a:pt x="19626" y="269"/>
                  </a:cubicBezTo>
                  <a:cubicBezTo>
                    <a:pt x="17996" y="-131"/>
                    <a:pt x="14735" y="-131"/>
                    <a:pt x="11882" y="589"/>
                  </a:cubicBezTo>
                  <a:cubicBezTo>
                    <a:pt x="9030" y="1309"/>
                    <a:pt x="6584" y="2749"/>
                    <a:pt x="5158" y="4269"/>
                  </a:cubicBezTo>
                  <a:cubicBezTo>
                    <a:pt x="3731" y="5789"/>
                    <a:pt x="3324" y="7389"/>
                    <a:pt x="5565" y="9309"/>
                  </a:cubicBezTo>
                  <a:cubicBezTo>
                    <a:pt x="7807" y="11229"/>
                    <a:pt x="12698" y="13469"/>
                    <a:pt x="15754" y="14989"/>
                  </a:cubicBezTo>
                  <a:cubicBezTo>
                    <a:pt x="18811" y="16509"/>
                    <a:pt x="20033" y="17309"/>
                    <a:pt x="20645" y="18109"/>
                  </a:cubicBezTo>
                  <a:cubicBezTo>
                    <a:pt x="21256" y="18909"/>
                    <a:pt x="21256" y="19709"/>
                    <a:pt x="19218" y="20269"/>
                  </a:cubicBezTo>
                  <a:cubicBezTo>
                    <a:pt x="17181" y="20829"/>
                    <a:pt x="13105" y="21149"/>
                    <a:pt x="10048" y="21309"/>
                  </a:cubicBezTo>
                  <a:cubicBezTo>
                    <a:pt x="6992" y="21469"/>
                    <a:pt x="4954" y="21469"/>
                    <a:pt x="3120" y="21069"/>
                  </a:cubicBezTo>
                  <a:cubicBezTo>
                    <a:pt x="1286" y="20669"/>
                    <a:pt x="-344" y="19869"/>
                    <a:pt x="64" y="19069"/>
                  </a:cubicBezTo>
                  <a:cubicBezTo>
                    <a:pt x="471" y="18269"/>
                    <a:pt x="2916" y="17469"/>
                    <a:pt x="5362" y="166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7594599" y="1636145"/>
              <a:ext cx="97118" cy="178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937" fill="norm" stroke="1" extrusionOk="0">
                  <a:moveTo>
                    <a:pt x="18455" y="1632"/>
                  </a:moveTo>
                  <a:cubicBezTo>
                    <a:pt x="16616" y="887"/>
                    <a:pt x="14778" y="142"/>
                    <a:pt x="12710" y="18"/>
                  </a:cubicBezTo>
                  <a:cubicBezTo>
                    <a:pt x="10642" y="-106"/>
                    <a:pt x="8344" y="391"/>
                    <a:pt x="5816" y="2501"/>
                  </a:cubicBezTo>
                  <a:cubicBezTo>
                    <a:pt x="3289" y="4611"/>
                    <a:pt x="531" y="8335"/>
                    <a:pt x="72" y="11687"/>
                  </a:cubicBezTo>
                  <a:cubicBezTo>
                    <a:pt x="-388" y="15039"/>
                    <a:pt x="1450" y="18018"/>
                    <a:pt x="3518" y="19632"/>
                  </a:cubicBezTo>
                  <a:cubicBezTo>
                    <a:pt x="5586" y="21246"/>
                    <a:pt x="7884" y="21494"/>
                    <a:pt x="10872" y="19632"/>
                  </a:cubicBezTo>
                  <a:cubicBezTo>
                    <a:pt x="13859" y="17770"/>
                    <a:pt x="17535" y="13797"/>
                    <a:pt x="19374" y="11191"/>
                  </a:cubicBezTo>
                  <a:cubicBezTo>
                    <a:pt x="21212" y="8584"/>
                    <a:pt x="21212" y="7342"/>
                    <a:pt x="20982" y="6101"/>
                  </a:cubicBezTo>
                  <a:cubicBezTo>
                    <a:pt x="20752" y="4860"/>
                    <a:pt x="20293" y="3618"/>
                    <a:pt x="19144" y="2997"/>
                  </a:cubicBezTo>
                  <a:cubicBezTo>
                    <a:pt x="17995" y="2377"/>
                    <a:pt x="16157" y="2377"/>
                    <a:pt x="14318" y="2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7755794" y="1627742"/>
              <a:ext cx="165101" cy="15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3849"/>
                  </a:moveTo>
                  <a:cubicBezTo>
                    <a:pt x="831" y="8965"/>
                    <a:pt x="1662" y="14081"/>
                    <a:pt x="1662" y="17207"/>
                  </a:cubicBezTo>
                  <a:cubicBezTo>
                    <a:pt x="1662" y="20333"/>
                    <a:pt x="831" y="21470"/>
                    <a:pt x="415" y="21186"/>
                  </a:cubicBezTo>
                  <a:cubicBezTo>
                    <a:pt x="0" y="20902"/>
                    <a:pt x="0" y="19196"/>
                    <a:pt x="554" y="16923"/>
                  </a:cubicBezTo>
                  <a:cubicBezTo>
                    <a:pt x="1108" y="14649"/>
                    <a:pt x="2215" y="11807"/>
                    <a:pt x="3323" y="9959"/>
                  </a:cubicBezTo>
                  <a:cubicBezTo>
                    <a:pt x="4431" y="8112"/>
                    <a:pt x="5538" y="7259"/>
                    <a:pt x="6508" y="7544"/>
                  </a:cubicBezTo>
                  <a:cubicBezTo>
                    <a:pt x="7477" y="7828"/>
                    <a:pt x="8308" y="9249"/>
                    <a:pt x="8446" y="11238"/>
                  </a:cubicBezTo>
                  <a:cubicBezTo>
                    <a:pt x="8585" y="13228"/>
                    <a:pt x="8031" y="15786"/>
                    <a:pt x="7892" y="16354"/>
                  </a:cubicBezTo>
                  <a:cubicBezTo>
                    <a:pt x="7754" y="16923"/>
                    <a:pt x="8031" y="15502"/>
                    <a:pt x="9415" y="12802"/>
                  </a:cubicBezTo>
                  <a:cubicBezTo>
                    <a:pt x="10800" y="10102"/>
                    <a:pt x="13292" y="6123"/>
                    <a:pt x="15369" y="3565"/>
                  </a:cubicBezTo>
                  <a:cubicBezTo>
                    <a:pt x="17446" y="1007"/>
                    <a:pt x="19108" y="-130"/>
                    <a:pt x="20077" y="12"/>
                  </a:cubicBezTo>
                  <a:cubicBezTo>
                    <a:pt x="21046" y="154"/>
                    <a:pt x="21323" y="1575"/>
                    <a:pt x="21462" y="4986"/>
                  </a:cubicBezTo>
                  <a:cubicBezTo>
                    <a:pt x="21600" y="8396"/>
                    <a:pt x="21600" y="13796"/>
                    <a:pt x="21600" y="191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7950687" y="1614132"/>
              <a:ext cx="154358" cy="181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234" fill="norm" stroke="1" extrusionOk="0">
                  <a:moveTo>
                    <a:pt x="8789" y="8683"/>
                  </a:moveTo>
                  <a:cubicBezTo>
                    <a:pt x="10779" y="6945"/>
                    <a:pt x="12768" y="5207"/>
                    <a:pt x="14047" y="3717"/>
                  </a:cubicBezTo>
                  <a:cubicBezTo>
                    <a:pt x="15326" y="2228"/>
                    <a:pt x="15894" y="986"/>
                    <a:pt x="15468" y="366"/>
                  </a:cubicBezTo>
                  <a:cubicBezTo>
                    <a:pt x="15042" y="-255"/>
                    <a:pt x="13621" y="-255"/>
                    <a:pt x="10921" y="1731"/>
                  </a:cubicBezTo>
                  <a:cubicBezTo>
                    <a:pt x="8221" y="3717"/>
                    <a:pt x="4242" y="7690"/>
                    <a:pt x="1968" y="11042"/>
                  </a:cubicBezTo>
                  <a:cubicBezTo>
                    <a:pt x="-306" y="14393"/>
                    <a:pt x="-874" y="17124"/>
                    <a:pt x="1684" y="18862"/>
                  </a:cubicBezTo>
                  <a:cubicBezTo>
                    <a:pt x="4242" y="20600"/>
                    <a:pt x="9926" y="21345"/>
                    <a:pt x="13621" y="21221"/>
                  </a:cubicBezTo>
                  <a:cubicBezTo>
                    <a:pt x="17315" y="21097"/>
                    <a:pt x="19021" y="20104"/>
                    <a:pt x="20726" y="191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8425480" y="1659677"/>
              <a:ext cx="124065" cy="16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439" fill="norm" stroke="1" extrusionOk="0">
                  <a:moveTo>
                    <a:pt x="21101" y="6545"/>
                  </a:moveTo>
                  <a:cubicBezTo>
                    <a:pt x="19301" y="4488"/>
                    <a:pt x="17501" y="2431"/>
                    <a:pt x="14981" y="1145"/>
                  </a:cubicBezTo>
                  <a:cubicBezTo>
                    <a:pt x="12461" y="-141"/>
                    <a:pt x="9221" y="-655"/>
                    <a:pt x="6341" y="1274"/>
                  </a:cubicBezTo>
                  <a:cubicBezTo>
                    <a:pt x="3461" y="3202"/>
                    <a:pt x="941" y="7574"/>
                    <a:pt x="221" y="11174"/>
                  </a:cubicBezTo>
                  <a:cubicBezTo>
                    <a:pt x="-499" y="14774"/>
                    <a:pt x="581" y="17602"/>
                    <a:pt x="2921" y="19145"/>
                  </a:cubicBezTo>
                  <a:cubicBezTo>
                    <a:pt x="5261" y="20688"/>
                    <a:pt x="8861" y="20945"/>
                    <a:pt x="12101" y="19402"/>
                  </a:cubicBezTo>
                  <a:cubicBezTo>
                    <a:pt x="15341" y="17859"/>
                    <a:pt x="18221" y="14516"/>
                    <a:pt x="18761" y="11302"/>
                  </a:cubicBezTo>
                  <a:cubicBezTo>
                    <a:pt x="19301" y="8088"/>
                    <a:pt x="17501" y="5002"/>
                    <a:pt x="15701" y="19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8587644" y="1643705"/>
              <a:ext cx="120651" cy="1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4574"/>
                  </a:moveTo>
                  <a:cubicBezTo>
                    <a:pt x="1516" y="3812"/>
                    <a:pt x="3032" y="3049"/>
                    <a:pt x="4926" y="3176"/>
                  </a:cubicBezTo>
                  <a:cubicBezTo>
                    <a:pt x="6821" y="3304"/>
                    <a:pt x="9095" y="4320"/>
                    <a:pt x="11179" y="6988"/>
                  </a:cubicBezTo>
                  <a:cubicBezTo>
                    <a:pt x="13263" y="9656"/>
                    <a:pt x="15158" y="13976"/>
                    <a:pt x="15726" y="16772"/>
                  </a:cubicBezTo>
                  <a:cubicBezTo>
                    <a:pt x="16295" y="19567"/>
                    <a:pt x="15537" y="20838"/>
                    <a:pt x="14211" y="21219"/>
                  </a:cubicBezTo>
                  <a:cubicBezTo>
                    <a:pt x="12884" y="21600"/>
                    <a:pt x="10989" y="21092"/>
                    <a:pt x="9474" y="18805"/>
                  </a:cubicBezTo>
                  <a:cubicBezTo>
                    <a:pt x="7958" y="16518"/>
                    <a:pt x="6821" y="12452"/>
                    <a:pt x="8905" y="9021"/>
                  </a:cubicBezTo>
                  <a:cubicBezTo>
                    <a:pt x="10989" y="5591"/>
                    <a:pt x="16295" y="27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9095593" y="1459729"/>
              <a:ext cx="437112" cy="37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57" fill="norm" stroke="1" extrusionOk="0">
                  <a:moveTo>
                    <a:pt x="6234" y="15027"/>
                  </a:moveTo>
                  <a:cubicBezTo>
                    <a:pt x="6234" y="13953"/>
                    <a:pt x="6234" y="12879"/>
                    <a:pt x="5974" y="12401"/>
                  </a:cubicBezTo>
                  <a:cubicBezTo>
                    <a:pt x="5714" y="11924"/>
                    <a:pt x="5195" y="12043"/>
                    <a:pt x="4312" y="12879"/>
                  </a:cubicBezTo>
                  <a:cubicBezTo>
                    <a:pt x="3430" y="13714"/>
                    <a:pt x="2184" y="15265"/>
                    <a:pt x="1457" y="16340"/>
                  </a:cubicBezTo>
                  <a:cubicBezTo>
                    <a:pt x="730" y="17414"/>
                    <a:pt x="522" y="18010"/>
                    <a:pt x="314" y="18667"/>
                  </a:cubicBezTo>
                  <a:cubicBezTo>
                    <a:pt x="107" y="19323"/>
                    <a:pt x="-101" y="20039"/>
                    <a:pt x="55" y="20516"/>
                  </a:cubicBezTo>
                  <a:cubicBezTo>
                    <a:pt x="211" y="20994"/>
                    <a:pt x="730" y="21232"/>
                    <a:pt x="1197" y="21173"/>
                  </a:cubicBezTo>
                  <a:cubicBezTo>
                    <a:pt x="1664" y="21113"/>
                    <a:pt x="2080" y="20755"/>
                    <a:pt x="2651" y="19920"/>
                  </a:cubicBezTo>
                  <a:cubicBezTo>
                    <a:pt x="3222" y="19084"/>
                    <a:pt x="3949" y="17772"/>
                    <a:pt x="4468" y="17414"/>
                  </a:cubicBezTo>
                  <a:cubicBezTo>
                    <a:pt x="4987" y="17056"/>
                    <a:pt x="5299" y="17652"/>
                    <a:pt x="5870" y="18010"/>
                  </a:cubicBezTo>
                  <a:cubicBezTo>
                    <a:pt x="6441" y="18368"/>
                    <a:pt x="7272" y="18488"/>
                    <a:pt x="8311" y="17772"/>
                  </a:cubicBezTo>
                  <a:cubicBezTo>
                    <a:pt x="9349" y="17056"/>
                    <a:pt x="10595" y="15504"/>
                    <a:pt x="11686" y="13296"/>
                  </a:cubicBezTo>
                  <a:cubicBezTo>
                    <a:pt x="12776" y="11089"/>
                    <a:pt x="13711" y="8225"/>
                    <a:pt x="14282" y="6136"/>
                  </a:cubicBezTo>
                  <a:cubicBezTo>
                    <a:pt x="14853" y="4048"/>
                    <a:pt x="15061" y="2735"/>
                    <a:pt x="15164" y="1780"/>
                  </a:cubicBezTo>
                  <a:cubicBezTo>
                    <a:pt x="15268" y="826"/>
                    <a:pt x="15268" y="229"/>
                    <a:pt x="15009" y="50"/>
                  </a:cubicBezTo>
                  <a:cubicBezTo>
                    <a:pt x="14749" y="-129"/>
                    <a:pt x="14230" y="110"/>
                    <a:pt x="13347" y="1840"/>
                  </a:cubicBezTo>
                  <a:cubicBezTo>
                    <a:pt x="12464" y="3570"/>
                    <a:pt x="11218" y="6793"/>
                    <a:pt x="10491" y="10015"/>
                  </a:cubicBezTo>
                  <a:cubicBezTo>
                    <a:pt x="9764" y="13237"/>
                    <a:pt x="9557" y="16459"/>
                    <a:pt x="9609" y="18368"/>
                  </a:cubicBezTo>
                  <a:cubicBezTo>
                    <a:pt x="9661" y="20278"/>
                    <a:pt x="9972" y="20874"/>
                    <a:pt x="10387" y="21173"/>
                  </a:cubicBezTo>
                  <a:cubicBezTo>
                    <a:pt x="10803" y="21471"/>
                    <a:pt x="11322" y="21471"/>
                    <a:pt x="12205" y="20695"/>
                  </a:cubicBezTo>
                  <a:cubicBezTo>
                    <a:pt x="13087" y="19920"/>
                    <a:pt x="14334" y="18368"/>
                    <a:pt x="15787" y="15683"/>
                  </a:cubicBezTo>
                  <a:cubicBezTo>
                    <a:pt x="17241" y="12998"/>
                    <a:pt x="18903" y="9179"/>
                    <a:pt x="19889" y="6733"/>
                  </a:cubicBezTo>
                  <a:cubicBezTo>
                    <a:pt x="20876" y="4286"/>
                    <a:pt x="21187" y="3212"/>
                    <a:pt x="21343" y="2377"/>
                  </a:cubicBezTo>
                  <a:cubicBezTo>
                    <a:pt x="21499" y="1542"/>
                    <a:pt x="21499" y="945"/>
                    <a:pt x="21187" y="706"/>
                  </a:cubicBezTo>
                  <a:cubicBezTo>
                    <a:pt x="20876" y="468"/>
                    <a:pt x="20253" y="587"/>
                    <a:pt x="19578" y="1661"/>
                  </a:cubicBezTo>
                  <a:cubicBezTo>
                    <a:pt x="18903" y="2735"/>
                    <a:pt x="18176" y="4764"/>
                    <a:pt x="17709" y="7330"/>
                  </a:cubicBezTo>
                  <a:cubicBezTo>
                    <a:pt x="17241" y="9895"/>
                    <a:pt x="17034" y="12998"/>
                    <a:pt x="17189" y="15086"/>
                  </a:cubicBezTo>
                  <a:cubicBezTo>
                    <a:pt x="17345" y="17175"/>
                    <a:pt x="17864" y="18249"/>
                    <a:pt x="18280" y="18786"/>
                  </a:cubicBezTo>
                  <a:cubicBezTo>
                    <a:pt x="18695" y="19323"/>
                    <a:pt x="19007" y="19323"/>
                    <a:pt x="19318" y="19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7495914" y="2130244"/>
              <a:ext cx="133154" cy="53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26" fill="norm" stroke="1" extrusionOk="0">
                  <a:moveTo>
                    <a:pt x="4987" y="7040"/>
                  </a:moveTo>
                  <a:cubicBezTo>
                    <a:pt x="4650" y="9955"/>
                    <a:pt x="4312" y="12869"/>
                    <a:pt x="3975" y="15140"/>
                  </a:cubicBezTo>
                  <a:cubicBezTo>
                    <a:pt x="3637" y="17412"/>
                    <a:pt x="3300" y="19040"/>
                    <a:pt x="2794" y="20069"/>
                  </a:cubicBezTo>
                  <a:cubicBezTo>
                    <a:pt x="2287" y="21097"/>
                    <a:pt x="1612" y="21526"/>
                    <a:pt x="1106" y="21526"/>
                  </a:cubicBezTo>
                  <a:cubicBezTo>
                    <a:pt x="600" y="21526"/>
                    <a:pt x="262" y="21097"/>
                    <a:pt x="94" y="19255"/>
                  </a:cubicBezTo>
                  <a:cubicBezTo>
                    <a:pt x="-75" y="17412"/>
                    <a:pt x="-75" y="14155"/>
                    <a:pt x="600" y="11112"/>
                  </a:cubicBezTo>
                  <a:cubicBezTo>
                    <a:pt x="1275" y="8069"/>
                    <a:pt x="2625" y="5240"/>
                    <a:pt x="4144" y="3440"/>
                  </a:cubicBezTo>
                  <a:cubicBezTo>
                    <a:pt x="5662" y="1640"/>
                    <a:pt x="7350" y="869"/>
                    <a:pt x="9037" y="440"/>
                  </a:cubicBezTo>
                  <a:cubicBezTo>
                    <a:pt x="10725" y="12"/>
                    <a:pt x="12412" y="-74"/>
                    <a:pt x="13931" y="55"/>
                  </a:cubicBezTo>
                  <a:cubicBezTo>
                    <a:pt x="15450" y="183"/>
                    <a:pt x="16800" y="526"/>
                    <a:pt x="18319" y="1726"/>
                  </a:cubicBezTo>
                  <a:cubicBezTo>
                    <a:pt x="19837" y="2926"/>
                    <a:pt x="21525" y="4983"/>
                    <a:pt x="21187" y="6397"/>
                  </a:cubicBezTo>
                  <a:cubicBezTo>
                    <a:pt x="20850" y="7812"/>
                    <a:pt x="18488" y="8583"/>
                    <a:pt x="16463" y="9012"/>
                  </a:cubicBezTo>
                  <a:cubicBezTo>
                    <a:pt x="14437" y="9440"/>
                    <a:pt x="12750" y="9526"/>
                    <a:pt x="11062" y="9569"/>
                  </a:cubicBezTo>
                  <a:cubicBezTo>
                    <a:pt x="9375" y="9612"/>
                    <a:pt x="7687" y="9612"/>
                    <a:pt x="6844" y="9397"/>
                  </a:cubicBezTo>
                  <a:cubicBezTo>
                    <a:pt x="6000" y="9183"/>
                    <a:pt x="6000" y="8755"/>
                    <a:pt x="6000" y="83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7668782" y="2127977"/>
              <a:ext cx="144163" cy="15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85" fill="norm" stroke="1" extrusionOk="0">
                  <a:moveTo>
                    <a:pt x="17564" y="6596"/>
                  </a:moveTo>
                  <a:cubicBezTo>
                    <a:pt x="17878" y="5175"/>
                    <a:pt x="18191" y="3754"/>
                    <a:pt x="17721" y="2617"/>
                  </a:cubicBezTo>
                  <a:cubicBezTo>
                    <a:pt x="17251" y="1480"/>
                    <a:pt x="15999" y="628"/>
                    <a:pt x="14591" y="201"/>
                  </a:cubicBezTo>
                  <a:cubicBezTo>
                    <a:pt x="13182" y="-225"/>
                    <a:pt x="11617" y="-225"/>
                    <a:pt x="9112" y="2759"/>
                  </a:cubicBezTo>
                  <a:cubicBezTo>
                    <a:pt x="6608" y="5743"/>
                    <a:pt x="3164" y="11712"/>
                    <a:pt x="1443" y="15407"/>
                  </a:cubicBezTo>
                  <a:cubicBezTo>
                    <a:pt x="-279" y="19101"/>
                    <a:pt x="-279" y="20522"/>
                    <a:pt x="504" y="20949"/>
                  </a:cubicBezTo>
                  <a:cubicBezTo>
                    <a:pt x="1286" y="21375"/>
                    <a:pt x="2851" y="20807"/>
                    <a:pt x="4730" y="19101"/>
                  </a:cubicBezTo>
                  <a:cubicBezTo>
                    <a:pt x="6608" y="17396"/>
                    <a:pt x="8799" y="14554"/>
                    <a:pt x="10521" y="12707"/>
                  </a:cubicBezTo>
                  <a:cubicBezTo>
                    <a:pt x="12243" y="10859"/>
                    <a:pt x="13495" y="10007"/>
                    <a:pt x="14904" y="10859"/>
                  </a:cubicBezTo>
                  <a:cubicBezTo>
                    <a:pt x="16312" y="11712"/>
                    <a:pt x="17878" y="14270"/>
                    <a:pt x="18973" y="15833"/>
                  </a:cubicBezTo>
                  <a:cubicBezTo>
                    <a:pt x="20069" y="17396"/>
                    <a:pt x="20695" y="17964"/>
                    <a:pt x="21321" y="18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7831994" y="2081855"/>
              <a:ext cx="133351" cy="20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3273"/>
                  </a:moveTo>
                  <a:cubicBezTo>
                    <a:pt x="3771" y="6109"/>
                    <a:pt x="7543" y="8945"/>
                    <a:pt x="9943" y="11018"/>
                  </a:cubicBezTo>
                  <a:cubicBezTo>
                    <a:pt x="12343" y="13091"/>
                    <a:pt x="13371" y="14400"/>
                    <a:pt x="13886" y="16145"/>
                  </a:cubicBezTo>
                  <a:cubicBezTo>
                    <a:pt x="14400" y="17891"/>
                    <a:pt x="14400" y="20073"/>
                    <a:pt x="13714" y="20836"/>
                  </a:cubicBezTo>
                  <a:cubicBezTo>
                    <a:pt x="13029" y="21600"/>
                    <a:pt x="11657" y="20945"/>
                    <a:pt x="10971" y="19527"/>
                  </a:cubicBezTo>
                  <a:cubicBezTo>
                    <a:pt x="10286" y="18109"/>
                    <a:pt x="10286" y="15927"/>
                    <a:pt x="12171" y="12545"/>
                  </a:cubicBezTo>
                  <a:cubicBezTo>
                    <a:pt x="14057" y="9164"/>
                    <a:pt x="17829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7981383" y="2112910"/>
              <a:ext cx="98262" cy="15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112" fill="norm" stroke="1" extrusionOk="0">
                  <a:moveTo>
                    <a:pt x="20890" y="2723"/>
                  </a:moveTo>
                  <a:cubicBezTo>
                    <a:pt x="19090" y="1847"/>
                    <a:pt x="17290" y="971"/>
                    <a:pt x="15265" y="388"/>
                  </a:cubicBezTo>
                  <a:cubicBezTo>
                    <a:pt x="13240" y="-196"/>
                    <a:pt x="10990" y="-488"/>
                    <a:pt x="8065" y="2285"/>
                  </a:cubicBezTo>
                  <a:cubicBezTo>
                    <a:pt x="5140" y="5058"/>
                    <a:pt x="1540" y="10896"/>
                    <a:pt x="415" y="14398"/>
                  </a:cubicBezTo>
                  <a:cubicBezTo>
                    <a:pt x="-710" y="17901"/>
                    <a:pt x="640" y="19069"/>
                    <a:pt x="2215" y="18923"/>
                  </a:cubicBezTo>
                  <a:cubicBezTo>
                    <a:pt x="3790" y="18777"/>
                    <a:pt x="5590" y="17317"/>
                    <a:pt x="7165" y="15712"/>
                  </a:cubicBezTo>
                  <a:cubicBezTo>
                    <a:pt x="8740" y="14107"/>
                    <a:pt x="10090" y="12355"/>
                    <a:pt x="11440" y="10896"/>
                  </a:cubicBezTo>
                  <a:cubicBezTo>
                    <a:pt x="12790" y="9436"/>
                    <a:pt x="14140" y="8269"/>
                    <a:pt x="14815" y="8998"/>
                  </a:cubicBezTo>
                  <a:cubicBezTo>
                    <a:pt x="15490" y="9728"/>
                    <a:pt x="15490" y="12355"/>
                    <a:pt x="16165" y="14690"/>
                  </a:cubicBezTo>
                  <a:cubicBezTo>
                    <a:pt x="16840" y="17026"/>
                    <a:pt x="18190" y="19069"/>
                    <a:pt x="19540" y="211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8149919" y="2140736"/>
              <a:ext cx="177376" cy="14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04" fill="norm" stroke="1" extrusionOk="0">
                  <a:moveTo>
                    <a:pt x="2262" y="3451"/>
                  </a:moveTo>
                  <a:cubicBezTo>
                    <a:pt x="1491" y="8388"/>
                    <a:pt x="719" y="13325"/>
                    <a:pt x="334" y="16565"/>
                  </a:cubicBezTo>
                  <a:cubicBezTo>
                    <a:pt x="-52" y="19805"/>
                    <a:pt x="-52" y="21348"/>
                    <a:pt x="77" y="21194"/>
                  </a:cubicBezTo>
                  <a:cubicBezTo>
                    <a:pt x="205" y="21039"/>
                    <a:pt x="462" y="19188"/>
                    <a:pt x="1619" y="15639"/>
                  </a:cubicBezTo>
                  <a:cubicBezTo>
                    <a:pt x="2777" y="12091"/>
                    <a:pt x="4834" y="6845"/>
                    <a:pt x="6377" y="3759"/>
                  </a:cubicBezTo>
                  <a:cubicBezTo>
                    <a:pt x="7919" y="674"/>
                    <a:pt x="8948" y="-252"/>
                    <a:pt x="9591" y="57"/>
                  </a:cubicBezTo>
                  <a:cubicBezTo>
                    <a:pt x="10234" y="365"/>
                    <a:pt x="10491" y="1908"/>
                    <a:pt x="10491" y="4068"/>
                  </a:cubicBezTo>
                  <a:cubicBezTo>
                    <a:pt x="10491" y="6228"/>
                    <a:pt x="10234" y="9005"/>
                    <a:pt x="9719" y="11474"/>
                  </a:cubicBezTo>
                  <a:cubicBezTo>
                    <a:pt x="9205" y="13942"/>
                    <a:pt x="8434" y="16102"/>
                    <a:pt x="8048" y="16411"/>
                  </a:cubicBezTo>
                  <a:cubicBezTo>
                    <a:pt x="7662" y="16719"/>
                    <a:pt x="7662" y="15177"/>
                    <a:pt x="8305" y="12862"/>
                  </a:cubicBezTo>
                  <a:cubicBezTo>
                    <a:pt x="8948" y="10548"/>
                    <a:pt x="10234" y="7462"/>
                    <a:pt x="11391" y="5457"/>
                  </a:cubicBezTo>
                  <a:cubicBezTo>
                    <a:pt x="12548" y="3451"/>
                    <a:pt x="13577" y="2525"/>
                    <a:pt x="14734" y="1908"/>
                  </a:cubicBezTo>
                  <a:cubicBezTo>
                    <a:pt x="15891" y="1291"/>
                    <a:pt x="17177" y="982"/>
                    <a:pt x="18077" y="2679"/>
                  </a:cubicBezTo>
                  <a:cubicBezTo>
                    <a:pt x="18977" y="4377"/>
                    <a:pt x="19491" y="8079"/>
                    <a:pt x="20005" y="11319"/>
                  </a:cubicBezTo>
                  <a:cubicBezTo>
                    <a:pt x="20519" y="14559"/>
                    <a:pt x="21034" y="17337"/>
                    <a:pt x="21548" y="201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8388677" y="2126372"/>
              <a:ext cx="110068" cy="15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4" fill="norm" stroke="1" extrusionOk="0">
                  <a:moveTo>
                    <a:pt x="5400" y="10499"/>
                  </a:moveTo>
                  <a:cubicBezTo>
                    <a:pt x="8308" y="8164"/>
                    <a:pt x="11215" y="5829"/>
                    <a:pt x="12669" y="3931"/>
                  </a:cubicBezTo>
                  <a:cubicBezTo>
                    <a:pt x="14123" y="2034"/>
                    <a:pt x="14123" y="575"/>
                    <a:pt x="13085" y="137"/>
                  </a:cubicBezTo>
                  <a:cubicBezTo>
                    <a:pt x="12046" y="-301"/>
                    <a:pt x="9969" y="283"/>
                    <a:pt x="7892" y="2326"/>
                  </a:cubicBezTo>
                  <a:cubicBezTo>
                    <a:pt x="5815" y="4369"/>
                    <a:pt x="3738" y="7872"/>
                    <a:pt x="2285" y="10791"/>
                  </a:cubicBezTo>
                  <a:cubicBezTo>
                    <a:pt x="831" y="13710"/>
                    <a:pt x="0" y="16045"/>
                    <a:pt x="0" y="17942"/>
                  </a:cubicBezTo>
                  <a:cubicBezTo>
                    <a:pt x="0" y="19840"/>
                    <a:pt x="831" y="21299"/>
                    <a:pt x="4569" y="21007"/>
                  </a:cubicBezTo>
                  <a:cubicBezTo>
                    <a:pt x="8308" y="20715"/>
                    <a:pt x="14954" y="18672"/>
                    <a:pt x="21600" y="166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8518802" y="1973905"/>
              <a:ext cx="100593" cy="311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58" fill="norm" stroke="1" extrusionOk="0">
                  <a:moveTo>
                    <a:pt x="21386" y="0"/>
                  </a:moveTo>
                  <a:cubicBezTo>
                    <a:pt x="19136" y="292"/>
                    <a:pt x="16886" y="584"/>
                    <a:pt x="14411" y="1824"/>
                  </a:cubicBezTo>
                  <a:cubicBezTo>
                    <a:pt x="11936" y="3065"/>
                    <a:pt x="9236" y="5254"/>
                    <a:pt x="6761" y="7954"/>
                  </a:cubicBezTo>
                  <a:cubicBezTo>
                    <a:pt x="4286" y="10654"/>
                    <a:pt x="2036" y="13865"/>
                    <a:pt x="911" y="15908"/>
                  </a:cubicBezTo>
                  <a:cubicBezTo>
                    <a:pt x="-214" y="17951"/>
                    <a:pt x="-214" y="18827"/>
                    <a:pt x="461" y="19630"/>
                  </a:cubicBezTo>
                  <a:cubicBezTo>
                    <a:pt x="1136" y="20432"/>
                    <a:pt x="2486" y="21162"/>
                    <a:pt x="4286" y="21381"/>
                  </a:cubicBezTo>
                  <a:cubicBezTo>
                    <a:pt x="6086" y="21600"/>
                    <a:pt x="8336" y="21308"/>
                    <a:pt x="10586" y="210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8536844" y="2129205"/>
              <a:ext cx="370417" cy="20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4463"/>
                  </a:moveTo>
                  <a:cubicBezTo>
                    <a:pt x="1975" y="4691"/>
                    <a:pt x="3950" y="4918"/>
                    <a:pt x="5246" y="4804"/>
                  </a:cubicBezTo>
                  <a:cubicBezTo>
                    <a:pt x="6542" y="4691"/>
                    <a:pt x="7159" y="4236"/>
                    <a:pt x="7529" y="3440"/>
                  </a:cubicBezTo>
                  <a:cubicBezTo>
                    <a:pt x="7899" y="2644"/>
                    <a:pt x="8023" y="1508"/>
                    <a:pt x="7776" y="825"/>
                  </a:cubicBezTo>
                  <a:cubicBezTo>
                    <a:pt x="7529" y="143"/>
                    <a:pt x="6912" y="-84"/>
                    <a:pt x="5986" y="598"/>
                  </a:cubicBezTo>
                  <a:cubicBezTo>
                    <a:pt x="5061" y="1280"/>
                    <a:pt x="3826" y="2872"/>
                    <a:pt x="3086" y="5145"/>
                  </a:cubicBezTo>
                  <a:cubicBezTo>
                    <a:pt x="2345" y="7419"/>
                    <a:pt x="2098" y="10375"/>
                    <a:pt x="2098" y="12421"/>
                  </a:cubicBezTo>
                  <a:cubicBezTo>
                    <a:pt x="2098" y="14468"/>
                    <a:pt x="2345" y="15604"/>
                    <a:pt x="2777" y="16173"/>
                  </a:cubicBezTo>
                  <a:cubicBezTo>
                    <a:pt x="3209" y="16741"/>
                    <a:pt x="3826" y="16741"/>
                    <a:pt x="4937" y="15604"/>
                  </a:cubicBezTo>
                  <a:cubicBezTo>
                    <a:pt x="6048" y="14468"/>
                    <a:pt x="7653" y="12194"/>
                    <a:pt x="8578" y="10489"/>
                  </a:cubicBezTo>
                  <a:cubicBezTo>
                    <a:pt x="9504" y="8783"/>
                    <a:pt x="9751" y="7647"/>
                    <a:pt x="10183" y="5828"/>
                  </a:cubicBezTo>
                  <a:cubicBezTo>
                    <a:pt x="10615" y="4009"/>
                    <a:pt x="11232" y="1508"/>
                    <a:pt x="11664" y="1280"/>
                  </a:cubicBezTo>
                  <a:cubicBezTo>
                    <a:pt x="12096" y="1053"/>
                    <a:pt x="12343" y="3099"/>
                    <a:pt x="12590" y="5487"/>
                  </a:cubicBezTo>
                  <a:cubicBezTo>
                    <a:pt x="12837" y="7874"/>
                    <a:pt x="13083" y="10602"/>
                    <a:pt x="13269" y="12535"/>
                  </a:cubicBezTo>
                  <a:cubicBezTo>
                    <a:pt x="13454" y="14468"/>
                    <a:pt x="13577" y="15604"/>
                    <a:pt x="13330" y="16059"/>
                  </a:cubicBezTo>
                  <a:cubicBezTo>
                    <a:pt x="13083" y="16514"/>
                    <a:pt x="12466" y="16287"/>
                    <a:pt x="12219" y="15491"/>
                  </a:cubicBezTo>
                  <a:cubicBezTo>
                    <a:pt x="11973" y="14695"/>
                    <a:pt x="12096" y="13331"/>
                    <a:pt x="12713" y="11284"/>
                  </a:cubicBezTo>
                  <a:cubicBezTo>
                    <a:pt x="13330" y="9238"/>
                    <a:pt x="14441" y="6510"/>
                    <a:pt x="15799" y="4804"/>
                  </a:cubicBezTo>
                  <a:cubicBezTo>
                    <a:pt x="17157" y="3099"/>
                    <a:pt x="18761" y="2417"/>
                    <a:pt x="19872" y="1849"/>
                  </a:cubicBezTo>
                  <a:cubicBezTo>
                    <a:pt x="20983" y="1280"/>
                    <a:pt x="21600" y="825"/>
                    <a:pt x="21600" y="484"/>
                  </a:cubicBezTo>
                  <a:cubicBezTo>
                    <a:pt x="21600" y="143"/>
                    <a:pt x="20983" y="-84"/>
                    <a:pt x="20366" y="30"/>
                  </a:cubicBezTo>
                  <a:cubicBezTo>
                    <a:pt x="19749" y="143"/>
                    <a:pt x="19131" y="598"/>
                    <a:pt x="18823" y="1735"/>
                  </a:cubicBezTo>
                  <a:cubicBezTo>
                    <a:pt x="18514" y="2872"/>
                    <a:pt x="18514" y="4691"/>
                    <a:pt x="18823" y="6964"/>
                  </a:cubicBezTo>
                  <a:cubicBezTo>
                    <a:pt x="19131" y="9238"/>
                    <a:pt x="19749" y="11967"/>
                    <a:pt x="20057" y="13899"/>
                  </a:cubicBezTo>
                  <a:cubicBezTo>
                    <a:pt x="20366" y="15832"/>
                    <a:pt x="20366" y="16969"/>
                    <a:pt x="19687" y="18105"/>
                  </a:cubicBezTo>
                  <a:cubicBezTo>
                    <a:pt x="19008" y="19242"/>
                    <a:pt x="17650" y="20379"/>
                    <a:pt x="16293" y="215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9282529" y="2091292"/>
              <a:ext cx="156016" cy="17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79" fill="norm" stroke="1" extrusionOk="0">
                  <a:moveTo>
                    <a:pt x="19500" y="15420"/>
                  </a:moveTo>
                  <a:cubicBezTo>
                    <a:pt x="19212" y="11206"/>
                    <a:pt x="18924" y="6991"/>
                    <a:pt x="18348" y="4225"/>
                  </a:cubicBezTo>
                  <a:cubicBezTo>
                    <a:pt x="17772" y="1459"/>
                    <a:pt x="16908" y="142"/>
                    <a:pt x="15036" y="11"/>
                  </a:cubicBezTo>
                  <a:cubicBezTo>
                    <a:pt x="13164" y="-121"/>
                    <a:pt x="10284" y="933"/>
                    <a:pt x="7548" y="3303"/>
                  </a:cubicBezTo>
                  <a:cubicBezTo>
                    <a:pt x="4812" y="5674"/>
                    <a:pt x="2220" y="9362"/>
                    <a:pt x="924" y="12523"/>
                  </a:cubicBezTo>
                  <a:cubicBezTo>
                    <a:pt x="-372" y="15684"/>
                    <a:pt x="-372" y="18318"/>
                    <a:pt x="1356" y="19240"/>
                  </a:cubicBezTo>
                  <a:cubicBezTo>
                    <a:pt x="3084" y="20162"/>
                    <a:pt x="6540" y="19372"/>
                    <a:pt x="8700" y="18186"/>
                  </a:cubicBezTo>
                  <a:cubicBezTo>
                    <a:pt x="10860" y="17001"/>
                    <a:pt x="11724" y="15420"/>
                    <a:pt x="12444" y="13840"/>
                  </a:cubicBezTo>
                  <a:cubicBezTo>
                    <a:pt x="13164" y="12259"/>
                    <a:pt x="13740" y="10679"/>
                    <a:pt x="14172" y="10547"/>
                  </a:cubicBezTo>
                  <a:cubicBezTo>
                    <a:pt x="14604" y="10416"/>
                    <a:pt x="14892" y="11733"/>
                    <a:pt x="15036" y="13445"/>
                  </a:cubicBezTo>
                  <a:cubicBezTo>
                    <a:pt x="15180" y="15157"/>
                    <a:pt x="15180" y="17264"/>
                    <a:pt x="15612" y="18845"/>
                  </a:cubicBezTo>
                  <a:cubicBezTo>
                    <a:pt x="16044" y="20425"/>
                    <a:pt x="16908" y="21479"/>
                    <a:pt x="17916" y="21479"/>
                  </a:cubicBezTo>
                  <a:cubicBezTo>
                    <a:pt x="18924" y="21479"/>
                    <a:pt x="20076" y="20425"/>
                    <a:pt x="21228" y="193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9457594" y="2076427"/>
              <a:ext cx="336551" cy="14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0" fill="norm" stroke="1" extrusionOk="0">
                  <a:moveTo>
                    <a:pt x="0" y="16069"/>
                  </a:moveTo>
                  <a:cubicBezTo>
                    <a:pt x="408" y="13069"/>
                    <a:pt x="815" y="10069"/>
                    <a:pt x="1223" y="7969"/>
                  </a:cubicBezTo>
                  <a:cubicBezTo>
                    <a:pt x="1630" y="5869"/>
                    <a:pt x="2038" y="4669"/>
                    <a:pt x="2513" y="4519"/>
                  </a:cubicBezTo>
                  <a:cubicBezTo>
                    <a:pt x="2989" y="4369"/>
                    <a:pt x="3532" y="5269"/>
                    <a:pt x="4143" y="7369"/>
                  </a:cubicBezTo>
                  <a:cubicBezTo>
                    <a:pt x="4755" y="9469"/>
                    <a:pt x="5434" y="12769"/>
                    <a:pt x="5774" y="15169"/>
                  </a:cubicBezTo>
                  <a:cubicBezTo>
                    <a:pt x="6113" y="17569"/>
                    <a:pt x="6113" y="19069"/>
                    <a:pt x="5774" y="19819"/>
                  </a:cubicBezTo>
                  <a:cubicBezTo>
                    <a:pt x="5434" y="20569"/>
                    <a:pt x="4755" y="20569"/>
                    <a:pt x="4415" y="19519"/>
                  </a:cubicBezTo>
                  <a:cubicBezTo>
                    <a:pt x="4075" y="18469"/>
                    <a:pt x="4075" y="16369"/>
                    <a:pt x="4279" y="13969"/>
                  </a:cubicBezTo>
                  <a:cubicBezTo>
                    <a:pt x="4483" y="11569"/>
                    <a:pt x="4891" y="8869"/>
                    <a:pt x="5434" y="7369"/>
                  </a:cubicBezTo>
                  <a:cubicBezTo>
                    <a:pt x="5977" y="5869"/>
                    <a:pt x="6657" y="5569"/>
                    <a:pt x="7336" y="5419"/>
                  </a:cubicBezTo>
                  <a:cubicBezTo>
                    <a:pt x="8015" y="5269"/>
                    <a:pt x="8694" y="5269"/>
                    <a:pt x="9238" y="5869"/>
                  </a:cubicBezTo>
                  <a:cubicBezTo>
                    <a:pt x="9781" y="6469"/>
                    <a:pt x="10189" y="7669"/>
                    <a:pt x="10664" y="7669"/>
                  </a:cubicBezTo>
                  <a:cubicBezTo>
                    <a:pt x="11140" y="7669"/>
                    <a:pt x="11683" y="6469"/>
                    <a:pt x="12158" y="4819"/>
                  </a:cubicBezTo>
                  <a:cubicBezTo>
                    <a:pt x="12634" y="3169"/>
                    <a:pt x="13042" y="1069"/>
                    <a:pt x="12838" y="319"/>
                  </a:cubicBezTo>
                  <a:cubicBezTo>
                    <a:pt x="12634" y="-431"/>
                    <a:pt x="11819" y="169"/>
                    <a:pt x="10868" y="1819"/>
                  </a:cubicBezTo>
                  <a:cubicBezTo>
                    <a:pt x="9917" y="3469"/>
                    <a:pt x="8830" y="6169"/>
                    <a:pt x="8219" y="8719"/>
                  </a:cubicBezTo>
                  <a:cubicBezTo>
                    <a:pt x="7608" y="11269"/>
                    <a:pt x="7472" y="13669"/>
                    <a:pt x="8830" y="15769"/>
                  </a:cubicBezTo>
                  <a:cubicBezTo>
                    <a:pt x="10189" y="17869"/>
                    <a:pt x="13042" y="19669"/>
                    <a:pt x="15419" y="20419"/>
                  </a:cubicBezTo>
                  <a:cubicBezTo>
                    <a:pt x="17796" y="21169"/>
                    <a:pt x="19698" y="20869"/>
                    <a:pt x="21600" y="205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7654194" y="2850205"/>
              <a:ext cx="228601" cy="18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4200" y="0"/>
                  </a:moveTo>
                  <a:cubicBezTo>
                    <a:pt x="2800" y="3155"/>
                    <a:pt x="1400" y="6310"/>
                    <a:pt x="700" y="9101"/>
                  </a:cubicBezTo>
                  <a:cubicBezTo>
                    <a:pt x="0" y="11892"/>
                    <a:pt x="0" y="14319"/>
                    <a:pt x="0" y="16261"/>
                  </a:cubicBezTo>
                  <a:cubicBezTo>
                    <a:pt x="0" y="18202"/>
                    <a:pt x="0" y="19658"/>
                    <a:pt x="500" y="20508"/>
                  </a:cubicBezTo>
                  <a:cubicBezTo>
                    <a:pt x="1000" y="21357"/>
                    <a:pt x="2000" y="21600"/>
                    <a:pt x="3000" y="20022"/>
                  </a:cubicBezTo>
                  <a:cubicBezTo>
                    <a:pt x="4000" y="18445"/>
                    <a:pt x="5000" y="15047"/>
                    <a:pt x="5600" y="12620"/>
                  </a:cubicBezTo>
                  <a:cubicBezTo>
                    <a:pt x="6200" y="10193"/>
                    <a:pt x="6400" y="8737"/>
                    <a:pt x="6400" y="8616"/>
                  </a:cubicBezTo>
                  <a:cubicBezTo>
                    <a:pt x="6400" y="8494"/>
                    <a:pt x="6200" y="9708"/>
                    <a:pt x="6100" y="10921"/>
                  </a:cubicBezTo>
                  <a:cubicBezTo>
                    <a:pt x="6000" y="12135"/>
                    <a:pt x="6000" y="13348"/>
                    <a:pt x="6100" y="14562"/>
                  </a:cubicBezTo>
                  <a:cubicBezTo>
                    <a:pt x="6200" y="15775"/>
                    <a:pt x="6400" y="16989"/>
                    <a:pt x="7000" y="17717"/>
                  </a:cubicBezTo>
                  <a:cubicBezTo>
                    <a:pt x="7600" y="18445"/>
                    <a:pt x="8600" y="18688"/>
                    <a:pt x="9900" y="17231"/>
                  </a:cubicBezTo>
                  <a:cubicBezTo>
                    <a:pt x="11200" y="15775"/>
                    <a:pt x="12800" y="12620"/>
                    <a:pt x="13700" y="10315"/>
                  </a:cubicBezTo>
                  <a:cubicBezTo>
                    <a:pt x="14600" y="8009"/>
                    <a:pt x="14800" y="6553"/>
                    <a:pt x="14900" y="6553"/>
                  </a:cubicBezTo>
                  <a:cubicBezTo>
                    <a:pt x="15000" y="6553"/>
                    <a:pt x="15000" y="8009"/>
                    <a:pt x="15000" y="9951"/>
                  </a:cubicBezTo>
                  <a:cubicBezTo>
                    <a:pt x="15000" y="11892"/>
                    <a:pt x="15000" y="14319"/>
                    <a:pt x="15000" y="16139"/>
                  </a:cubicBezTo>
                  <a:cubicBezTo>
                    <a:pt x="15000" y="17960"/>
                    <a:pt x="15000" y="19173"/>
                    <a:pt x="14900" y="19052"/>
                  </a:cubicBezTo>
                  <a:cubicBezTo>
                    <a:pt x="14800" y="18930"/>
                    <a:pt x="14600" y="17474"/>
                    <a:pt x="15000" y="15290"/>
                  </a:cubicBezTo>
                  <a:cubicBezTo>
                    <a:pt x="15400" y="13106"/>
                    <a:pt x="16400" y="10193"/>
                    <a:pt x="17300" y="8373"/>
                  </a:cubicBezTo>
                  <a:cubicBezTo>
                    <a:pt x="18200" y="6553"/>
                    <a:pt x="19000" y="5825"/>
                    <a:pt x="19700" y="5946"/>
                  </a:cubicBezTo>
                  <a:cubicBezTo>
                    <a:pt x="20400" y="6067"/>
                    <a:pt x="21000" y="7038"/>
                    <a:pt x="21300" y="9708"/>
                  </a:cubicBezTo>
                  <a:cubicBezTo>
                    <a:pt x="21600" y="12378"/>
                    <a:pt x="21600" y="16746"/>
                    <a:pt x="21600" y="211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7921889" y="2742255"/>
              <a:ext cx="81556" cy="29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60" fill="norm" stroke="1" extrusionOk="0">
                  <a:moveTo>
                    <a:pt x="12706" y="0"/>
                  </a:moveTo>
                  <a:cubicBezTo>
                    <a:pt x="10006" y="5400"/>
                    <a:pt x="7306" y="10800"/>
                    <a:pt x="5956" y="13886"/>
                  </a:cubicBezTo>
                  <a:cubicBezTo>
                    <a:pt x="4606" y="16971"/>
                    <a:pt x="4606" y="17743"/>
                    <a:pt x="4066" y="18823"/>
                  </a:cubicBezTo>
                  <a:cubicBezTo>
                    <a:pt x="3526" y="19903"/>
                    <a:pt x="2446" y="21291"/>
                    <a:pt x="1366" y="21446"/>
                  </a:cubicBezTo>
                  <a:cubicBezTo>
                    <a:pt x="286" y="21600"/>
                    <a:pt x="-794" y="20520"/>
                    <a:pt x="826" y="18437"/>
                  </a:cubicBezTo>
                  <a:cubicBezTo>
                    <a:pt x="2446" y="16354"/>
                    <a:pt x="6766" y="13269"/>
                    <a:pt x="10276" y="11494"/>
                  </a:cubicBezTo>
                  <a:cubicBezTo>
                    <a:pt x="13786" y="9720"/>
                    <a:pt x="16486" y="9257"/>
                    <a:pt x="18106" y="9489"/>
                  </a:cubicBezTo>
                  <a:cubicBezTo>
                    <a:pt x="19726" y="9720"/>
                    <a:pt x="20266" y="10646"/>
                    <a:pt x="19456" y="11803"/>
                  </a:cubicBezTo>
                  <a:cubicBezTo>
                    <a:pt x="18646" y="12960"/>
                    <a:pt x="16486" y="14349"/>
                    <a:pt x="14326" y="15274"/>
                  </a:cubicBezTo>
                  <a:cubicBezTo>
                    <a:pt x="12166" y="16200"/>
                    <a:pt x="10006" y="16663"/>
                    <a:pt x="7036" y="17049"/>
                  </a:cubicBezTo>
                  <a:cubicBezTo>
                    <a:pt x="4066" y="17434"/>
                    <a:pt x="286" y="17743"/>
                    <a:pt x="556" y="18206"/>
                  </a:cubicBezTo>
                  <a:cubicBezTo>
                    <a:pt x="826" y="18669"/>
                    <a:pt x="5146" y="19286"/>
                    <a:pt x="9196" y="19671"/>
                  </a:cubicBezTo>
                  <a:cubicBezTo>
                    <a:pt x="13246" y="20057"/>
                    <a:pt x="17026" y="20211"/>
                    <a:pt x="20806" y="203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023288" y="2888305"/>
              <a:ext cx="8810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7521" y="0"/>
                  </a:moveTo>
                  <a:cubicBezTo>
                    <a:pt x="5978" y="4168"/>
                    <a:pt x="4436" y="8337"/>
                    <a:pt x="3150" y="12316"/>
                  </a:cubicBezTo>
                  <a:cubicBezTo>
                    <a:pt x="1864" y="16295"/>
                    <a:pt x="836" y="20084"/>
                    <a:pt x="321" y="20653"/>
                  </a:cubicBezTo>
                  <a:cubicBezTo>
                    <a:pt x="-193" y="21221"/>
                    <a:pt x="-193" y="18568"/>
                    <a:pt x="1093" y="15347"/>
                  </a:cubicBezTo>
                  <a:cubicBezTo>
                    <a:pt x="2378" y="12126"/>
                    <a:pt x="4950" y="8337"/>
                    <a:pt x="8036" y="5495"/>
                  </a:cubicBezTo>
                  <a:cubicBezTo>
                    <a:pt x="11121" y="2653"/>
                    <a:pt x="14721" y="758"/>
                    <a:pt x="16778" y="1326"/>
                  </a:cubicBezTo>
                  <a:cubicBezTo>
                    <a:pt x="18836" y="1895"/>
                    <a:pt x="19350" y="4926"/>
                    <a:pt x="19864" y="8716"/>
                  </a:cubicBezTo>
                  <a:cubicBezTo>
                    <a:pt x="20378" y="12505"/>
                    <a:pt x="20893" y="17053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144055" y="2894655"/>
              <a:ext cx="67998" cy="11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300" fill="norm" stroke="1" extrusionOk="0">
                  <a:moveTo>
                    <a:pt x="7573" y="0"/>
                  </a:moveTo>
                  <a:cubicBezTo>
                    <a:pt x="4954" y="1200"/>
                    <a:pt x="2336" y="2400"/>
                    <a:pt x="1027" y="5200"/>
                  </a:cubicBezTo>
                  <a:cubicBezTo>
                    <a:pt x="-282" y="8000"/>
                    <a:pt x="-282" y="12400"/>
                    <a:pt x="700" y="15400"/>
                  </a:cubicBezTo>
                  <a:cubicBezTo>
                    <a:pt x="1682" y="18400"/>
                    <a:pt x="3645" y="20000"/>
                    <a:pt x="6263" y="20800"/>
                  </a:cubicBezTo>
                  <a:cubicBezTo>
                    <a:pt x="8882" y="21600"/>
                    <a:pt x="12154" y="21600"/>
                    <a:pt x="15100" y="19600"/>
                  </a:cubicBezTo>
                  <a:cubicBezTo>
                    <a:pt x="18045" y="17600"/>
                    <a:pt x="20663" y="13600"/>
                    <a:pt x="20991" y="10600"/>
                  </a:cubicBezTo>
                  <a:cubicBezTo>
                    <a:pt x="21318" y="7600"/>
                    <a:pt x="19354" y="5600"/>
                    <a:pt x="17391" y="3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8238394" y="2869255"/>
              <a:ext cx="190501" cy="153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4378"/>
                  </a:moveTo>
                  <a:cubicBezTo>
                    <a:pt x="240" y="7297"/>
                    <a:pt x="480" y="10216"/>
                    <a:pt x="960" y="12989"/>
                  </a:cubicBezTo>
                  <a:cubicBezTo>
                    <a:pt x="1440" y="15762"/>
                    <a:pt x="2160" y="18389"/>
                    <a:pt x="3120" y="19849"/>
                  </a:cubicBezTo>
                  <a:cubicBezTo>
                    <a:pt x="4080" y="21308"/>
                    <a:pt x="5280" y="21600"/>
                    <a:pt x="6240" y="20286"/>
                  </a:cubicBezTo>
                  <a:cubicBezTo>
                    <a:pt x="7200" y="18973"/>
                    <a:pt x="7920" y="16054"/>
                    <a:pt x="8400" y="13865"/>
                  </a:cubicBezTo>
                  <a:cubicBezTo>
                    <a:pt x="8880" y="11676"/>
                    <a:pt x="9120" y="10216"/>
                    <a:pt x="9240" y="10216"/>
                  </a:cubicBezTo>
                  <a:cubicBezTo>
                    <a:pt x="9360" y="10216"/>
                    <a:pt x="9360" y="11676"/>
                    <a:pt x="9840" y="13281"/>
                  </a:cubicBezTo>
                  <a:cubicBezTo>
                    <a:pt x="10320" y="14886"/>
                    <a:pt x="11280" y="16638"/>
                    <a:pt x="12480" y="17514"/>
                  </a:cubicBezTo>
                  <a:cubicBezTo>
                    <a:pt x="13680" y="18389"/>
                    <a:pt x="15120" y="18389"/>
                    <a:pt x="16440" y="16346"/>
                  </a:cubicBezTo>
                  <a:cubicBezTo>
                    <a:pt x="17760" y="14303"/>
                    <a:pt x="18960" y="10216"/>
                    <a:pt x="19800" y="7151"/>
                  </a:cubicBezTo>
                  <a:cubicBezTo>
                    <a:pt x="20640" y="4086"/>
                    <a:pt x="21120" y="20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8422808" y="2853292"/>
              <a:ext cx="88637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81" fill="norm" stroke="1" extrusionOk="0">
                  <a:moveTo>
                    <a:pt x="1479" y="5867"/>
                  </a:moveTo>
                  <a:cubicBezTo>
                    <a:pt x="965" y="8729"/>
                    <a:pt x="450" y="11592"/>
                    <a:pt x="193" y="13934"/>
                  </a:cubicBezTo>
                  <a:cubicBezTo>
                    <a:pt x="-64" y="16276"/>
                    <a:pt x="-64" y="18098"/>
                    <a:pt x="193" y="18098"/>
                  </a:cubicBezTo>
                  <a:cubicBezTo>
                    <a:pt x="450" y="18098"/>
                    <a:pt x="965" y="16276"/>
                    <a:pt x="2250" y="13283"/>
                  </a:cubicBezTo>
                  <a:cubicBezTo>
                    <a:pt x="3536" y="10291"/>
                    <a:pt x="5593" y="6127"/>
                    <a:pt x="7907" y="3524"/>
                  </a:cubicBezTo>
                  <a:cubicBezTo>
                    <a:pt x="10222" y="922"/>
                    <a:pt x="12793" y="-119"/>
                    <a:pt x="14850" y="11"/>
                  </a:cubicBezTo>
                  <a:cubicBezTo>
                    <a:pt x="16907" y="141"/>
                    <a:pt x="18450" y="1442"/>
                    <a:pt x="19479" y="5216"/>
                  </a:cubicBezTo>
                  <a:cubicBezTo>
                    <a:pt x="20507" y="8989"/>
                    <a:pt x="21022" y="15235"/>
                    <a:pt x="21536" y="214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8613044" y="295180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8393832" y="412179"/>
              <a:ext cx="187463" cy="386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46" fill="norm" stroke="1" extrusionOk="0">
                  <a:moveTo>
                    <a:pt x="14775" y="11188"/>
                  </a:moveTo>
                  <a:cubicBezTo>
                    <a:pt x="16455" y="8386"/>
                    <a:pt x="18135" y="5584"/>
                    <a:pt x="18975" y="3832"/>
                  </a:cubicBezTo>
                  <a:cubicBezTo>
                    <a:pt x="19815" y="2081"/>
                    <a:pt x="19815" y="1381"/>
                    <a:pt x="19335" y="797"/>
                  </a:cubicBezTo>
                  <a:cubicBezTo>
                    <a:pt x="18855" y="213"/>
                    <a:pt x="17895" y="-254"/>
                    <a:pt x="15975" y="155"/>
                  </a:cubicBezTo>
                  <a:cubicBezTo>
                    <a:pt x="14055" y="563"/>
                    <a:pt x="11175" y="1848"/>
                    <a:pt x="8295" y="4591"/>
                  </a:cubicBezTo>
                  <a:cubicBezTo>
                    <a:pt x="5415" y="7335"/>
                    <a:pt x="2535" y="11538"/>
                    <a:pt x="1095" y="14282"/>
                  </a:cubicBezTo>
                  <a:cubicBezTo>
                    <a:pt x="-345" y="17026"/>
                    <a:pt x="-345" y="18310"/>
                    <a:pt x="975" y="19186"/>
                  </a:cubicBezTo>
                  <a:cubicBezTo>
                    <a:pt x="2295" y="20062"/>
                    <a:pt x="4935" y="20529"/>
                    <a:pt x="8175" y="19361"/>
                  </a:cubicBezTo>
                  <a:cubicBezTo>
                    <a:pt x="11415" y="18194"/>
                    <a:pt x="15255" y="15391"/>
                    <a:pt x="17415" y="12472"/>
                  </a:cubicBezTo>
                  <a:cubicBezTo>
                    <a:pt x="19575" y="9554"/>
                    <a:pt x="20055" y="6518"/>
                    <a:pt x="19935" y="4708"/>
                  </a:cubicBezTo>
                  <a:cubicBezTo>
                    <a:pt x="19815" y="2898"/>
                    <a:pt x="19095" y="2315"/>
                    <a:pt x="18135" y="2023"/>
                  </a:cubicBezTo>
                  <a:cubicBezTo>
                    <a:pt x="17175" y="1731"/>
                    <a:pt x="15975" y="1731"/>
                    <a:pt x="14535" y="2140"/>
                  </a:cubicBezTo>
                  <a:cubicBezTo>
                    <a:pt x="13095" y="2548"/>
                    <a:pt x="11415" y="3365"/>
                    <a:pt x="10575" y="5525"/>
                  </a:cubicBezTo>
                  <a:cubicBezTo>
                    <a:pt x="9735" y="7685"/>
                    <a:pt x="9735" y="11188"/>
                    <a:pt x="11055" y="13990"/>
                  </a:cubicBezTo>
                  <a:cubicBezTo>
                    <a:pt x="12375" y="16792"/>
                    <a:pt x="15015" y="18894"/>
                    <a:pt x="16935" y="20003"/>
                  </a:cubicBezTo>
                  <a:cubicBezTo>
                    <a:pt x="18855" y="21112"/>
                    <a:pt x="20055" y="21229"/>
                    <a:pt x="21255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8619394" y="456255"/>
              <a:ext cx="14552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10039" y="0"/>
                  </a:moveTo>
                  <a:cubicBezTo>
                    <a:pt x="11561" y="118"/>
                    <a:pt x="13082" y="236"/>
                    <a:pt x="14907" y="1003"/>
                  </a:cubicBezTo>
                  <a:cubicBezTo>
                    <a:pt x="16732" y="1770"/>
                    <a:pt x="18862" y="3187"/>
                    <a:pt x="20079" y="5193"/>
                  </a:cubicBezTo>
                  <a:cubicBezTo>
                    <a:pt x="21296" y="7200"/>
                    <a:pt x="21600" y="9797"/>
                    <a:pt x="18101" y="12630"/>
                  </a:cubicBezTo>
                  <a:cubicBezTo>
                    <a:pt x="14603" y="15462"/>
                    <a:pt x="7301" y="185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8228275" y="404159"/>
              <a:ext cx="174425" cy="47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468" fill="norm" stroke="1" extrusionOk="0">
                  <a:moveTo>
                    <a:pt x="19062" y="2913"/>
                  </a:moveTo>
                  <a:cubicBezTo>
                    <a:pt x="19559" y="2437"/>
                    <a:pt x="20055" y="1961"/>
                    <a:pt x="20304" y="1438"/>
                  </a:cubicBezTo>
                  <a:cubicBezTo>
                    <a:pt x="20552" y="915"/>
                    <a:pt x="20552" y="344"/>
                    <a:pt x="19931" y="106"/>
                  </a:cubicBezTo>
                  <a:cubicBezTo>
                    <a:pt x="19311" y="-132"/>
                    <a:pt x="18069" y="-37"/>
                    <a:pt x="14966" y="1105"/>
                  </a:cubicBezTo>
                  <a:cubicBezTo>
                    <a:pt x="11862" y="2247"/>
                    <a:pt x="6897" y="4435"/>
                    <a:pt x="3669" y="6814"/>
                  </a:cubicBezTo>
                  <a:cubicBezTo>
                    <a:pt x="442" y="9193"/>
                    <a:pt x="-1048" y="11762"/>
                    <a:pt x="814" y="14236"/>
                  </a:cubicBezTo>
                  <a:cubicBezTo>
                    <a:pt x="2676" y="16710"/>
                    <a:pt x="7890" y="19089"/>
                    <a:pt x="13104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246162" y="457779"/>
              <a:ext cx="224133" cy="40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73" fill="norm" stroke="1" extrusionOk="0">
                  <a:moveTo>
                    <a:pt x="14714" y="3294"/>
                  </a:moveTo>
                  <a:cubicBezTo>
                    <a:pt x="14311" y="2732"/>
                    <a:pt x="13907" y="2169"/>
                    <a:pt x="13200" y="1944"/>
                  </a:cubicBezTo>
                  <a:cubicBezTo>
                    <a:pt x="12494" y="1719"/>
                    <a:pt x="11484" y="1832"/>
                    <a:pt x="9769" y="3125"/>
                  </a:cubicBezTo>
                  <a:cubicBezTo>
                    <a:pt x="8053" y="4419"/>
                    <a:pt x="5630" y="6894"/>
                    <a:pt x="3813" y="9707"/>
                  </a:cubicBezTo>
                  <a:cubicBezTo>
                    <a:pt x="1997" y="12519"/>
                    <a:pt x="785" y="15669"/>
                    <a:pt x="281" y="17694"/>
                  </a:cubicBezTo>
                  <a:cubicBezTo>
                    <a:pt x="-224" y="19719"/>
                    <a:pt x="-22" y="20619"/>
                    <a:pt x="684" y="21069"/>
                  </a:cubicBezTo>
                  <a:cubicBezTo>
                    <a:pt x="1391" y="21519"/>
                    <a:pt x="2602" y="21519"/>
                    <a:pt x="4823" y="20732"/>
                  </a:cubicBezTo>
                  <a:cubicBezTo>
                    <a:pt x="7043" y="19944"/>
                    <a:pt x="10273" y="18369"/>
                    <a:pt x="12998" y="16175"/>
                  </a:cubicBezTo>
                  <a:cubicBezTo>
                    <a:pt x="15724" y="13982"/>
                    <a:pt x="17944" y="11169"/>
                    <a:pt x="19256" y="8582"/>
                  </a:cubicBezTo>
                  <a:cubicBezTo>
                    <a:pt x="20569" y="5994"/>
                    <a:pt x="20972" y="3632"/>
                    <a:pt x="20871" y="2225"/>
                  </a:cubicBezTo>
                  <a:cubicBezTo>
                    <a:pt x="20770" y="819"/>
                    <a:pt x="20165" y="369"/>
                    <a:pt x="19357" y="144"/>
                  </a:cubicBezTo>
                  <a:cubicBezTo>
                    <a:pt x="18550" y="-81"/>
                    <a:pt x="17540" y="-81"/>
                    <a:pt x="15522" y="425"/>
                  </a:cubicBezTo>
                  <a:cubicBezTo>
                    <a:pt x="13503" y="932"/>
                    <a:pt x="10475" y="1944"/>
                    <a:pt x="8154" y="3182"/>
                  </a:cubicBezTo>
                  <a:cubicBezTo>
                    <a:pt x="5832" y="4419"/>
                    <a:pt x="4217" y="5882"/>
                    <a:pt x="3511" y="6894"/>
                  </a:cubicBezTo>
                  <a:cubicBezTo>
                    <a:pt x="2804" y="7907"/>
                    <a:pt x="3006" y="8469"/>
                    <a:pt x="4520" y="8694"/>
                  </a:cubicBezTo>
                  <a:cubicBezTo>
                    <a:pt x="6034" y="8919"/>
                    <a:pt x="8860" y="8807"/>
                    <a:pt x="11888" y="8525"/>
                  </a:cubicBezTo>
                  <a:cubicBezTo>
                    <a:pt x="14916" y="8244"/>
                    <a:pt x="18146" y="7794"/>
                    <a:pt x="21376" y="7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273444" y="339511"/>
              <a:ext cx="3429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267" y="12582"/>
                    <a:pt x="4533" y="4867"/>
                    <a:pt x="8133" y="1782"/>
                  </a:cubicBezTo>
                  <a:cubicBezTo>
                    <a:pt x="11733" y="-1304"/>
                    <a:pt x="1666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9560189" y="263447"/>
              <a:ext cx="98764" cy="18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62" h="21371" fill="norm" stroke="1" extrusionOk="0">
                  <a:moveTo>
                    <a:pt x="1071" y="3287"/>
                  </a:moveTo>
                  <a:cubicBezTo>
                    <a:pt x="224" y="2031"/>
                    <a:pt x="-623" y="776"/>
                    <a:pt x="648" y="273"/>
                  </a:cubicBezTo>
                  <a:cubicBezTo>
                    <a:pt x="1918" y="-229"/>
                    <a:pt x="5306" y="22"/>
                    <a:pt x="8483" y="524"/>
                  </a:cubicBezTo>
                  <a:cubicBezTo>
                    <a:pt x="11659" y="1027"/>
                    <a:pt x="14624" y="1780"/>
                    <a:pt x="16953" y="3287"/>
                  </a:cubicBezTo>
                  <a:cubicBezTo>
                    <a:pt x="19283" y="4794"/>
                    <a:pt x="20977" y="7055"/>
                    <a:pt x="18648" y="10194"/>
                  </a:cubicBezTo>
                  <a:cubicBezTo>
                    <a:pt x="16318" y="13334"/>
                    <a:pt x="9965" y="17352"/>
                    <a:pt x="3612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9267094" y="0"/>
              <a:ext cx="165101" cy="15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1938" y="17439"/>
                    <a:pt x="3877" y="13407"/>
                    <a:pt x="5954" y="10095"/>
                  </a:cubicBezTo>
                  <a:cubicBezTo>
                    <a:pt x="8031" y="6783"/>
                    <a:pt x="10246" y="4191"/>
                    <a:pt x="11908" y="2463"/>
                  </a:cubicBezTo>
                  <a:cubicBezTo>
                    <a:pt x="13569" y="735"/>
                    <a:pt x="14677" y="-129"/>
                    <a:pt x="15646" y="15"/>
                  </a:cubicBezTo>
                  <a:cubicBezTo>
                    <a:pt x="16615" y="159"/>
                    <a:pt x="17446" y="1311"/>
                    <a:pt x="18415" y="4191"/>
                  </a:cubicBezTo>
                  <a:cubicBezTo>
                    <a:pt x="19385" y="7071"/>
                    <a:pt x="20492" y="11679"/>
                    <a:pt x="21600" y="16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103694" y="279451"/>
              <a:ext cx="187612" cy="36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541" fill="norm" stroke="1" extrusionOk="0">
                  <a:moveTo>
                    <a:pt x="176" y="4109"/>
                  </a:moveTo>
                  <a:cubicBezTo>
                    <a:pt x="-57" y="3225"/>
                    <a:pt x="-289" y="2341"/>
                    <a:pt x="1105" y="1520"/>
                  </a:cubicBezTo>
                  <a:cubicBezTo>
                    <a:pt x="2498" y="699"/>
                    <a:pt x="5517" y="-59"/>
                    <a:pt x="9001" y="4"/>
                  </a:cubicBezTo>
                  <a:cubicBezTo>
                    <a:pt x="12485" y="67"/>
                    <a:pt x="16434" y="952"/>
                    <a:pt x="18640" y="2215"/>
                  </a:cubicBezTo>
                  <a:cubicBezTo>
                    <a:pt x="20846" y="3478"/>
                    <a:pt x="21311" y="5120"/>
                    <a:pt x="19337" y="7583"/>
                  </a:cubicBezTo>
                  <a:cubicBezTo>
                    <a:pt x="17363" y="10046"/>
                    <a:pt x="12950" y="13330"/>
                    <a:pt x="9814" y="15794"/>
                  </a:cubicBezTo>
                  <a:cubicBezTo>
                    <a:pt x="6679" y="18257"/>
                    <a:pt x="4821" y="19899"/>
                    <a:pt x="2963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054494" y="83090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06177" y="3533488"/>
              <a:ext cx="392075" cy="39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62" fill="norm" stroke="1" extrusionOk="0">
                  <a:moveTo>
                    <a:pt x="4883" y="2864"/>
                  </a:moveTo>
                  <a:cubicBezTo>
                    <a:pt x="4309" y="2295"/>
                    <a:pt x="3734" y="1727"/>
                    <a:pt x="3619" y="1670"/>
                  </a:cubicBezTo>
                  <a:cubicBezTo>
                    <a:pt x="3505" y="1613"/>
                    <a:pt x="3849" y="2068"/>
                    <a:pt x="5285" y="2466"/>
                  </a:cubicBezTo>
                  <a:cubicBezTo>
                    <a:pt x="6722" y="2864"/>
                    <a:pt x="9249" y="3205"/>
                    <a:pt x="11719" y="3091"/>
                  </a:cubicBezTo>
                  <a:cubicBezTo>
                    <a:pt x="14190" y="2977"/>
                    <a:pt x="16602" y="2409"/>
                    <a:pt x="18326" y="1841"/>
                  </a:cubicBezTo>
                  <a:cubicBezTo>
                    <a:pt x="20049" y="1272"/>
                    <a:pt x="21083" y="704"/>
                    <a:pt x="21256" y="363"/>
                  </a:cubicBezTo>
                  <a:cubicBezTo>
                    <a:pt x="21428" y="22"/>
                    <a:pt x="20739" y="-92"/>
                    <a:pt x="19532" y="79"/>
                  </a:cubicBezTo>
                  <a:cubicBezTo>
                    <a:pt x="18326" y="249"/>
                    <a:pt x="16602" y="704"/>
                    <a:pt x="15454" y="1102"/>
                  </a:cubicBezTo>
                  <a:cubicBezTo>
                    <a:pt x="14305" y="1500"/>
                    <a:pt x="13730" y="1841"/>
                    <a:pt x="13271" y="2239"/>
                  </a:cubicBezTo>
                  <a:cubicBezTo>
                    <a:pt x="12811" y="2636"/>
                    <a:pt x="12466" y="3091"/>
                    <a:pt x="12696" y="3489"/>
                  </a:cubicBezTo>
                  <a:cubicBezTo>
                    <a:pt x="12926" y="3887"/>
                    <a:pt x="13730" y="4228"/>
                    <a:pt x="14247" y="4683"/>
                  </a:cubicBezTo>
                  <a:cubicBezTo>
                    <a:pt x="14764" y="5137"/>
                    <a:pt x="14994" y="5706"/>
                    <a:pt x="14937" y="6217"/>
                  </a:cubicBezTo>
                  <a:cubicBezTo>
                    <a:pt x="14879" y="6729"/>
                    <a:pt x="14534" y="7184"/>
                    <a:pt x="13041" y="8321"/>
                  </a:cubicBezTo>
                  <a:cubicBezTo>
                    <a:pt x="11547" y="9457"/>
                    <a:pt x="8905" y="11276"/>
                    <a:pt x="6549" y="13266"/>
                  </a:cubicBezTo>
                  <a:cubicBezTo>
                    <a:pt x="4194" y="15255"/>
                    <a:pt x="2126" y="17415"/>
                    <a:pt x="1034" y="18780"/>
                  </a:cubicBezTo>
                  <a:cubicBezTo>
                    <a:pt x="-57" y="20144"/>
                    <a:pt x="-172" y="20712"/>
                    <a:pt x="173" y="21053"/>
                  </a:cubicBezTo>
                  <a:cubicBezTo>
                    <a:pt x="517" y="21394"/>
                    <a:pt x="1322" y="21508"/>
                    <a:pt x="3562" y="21110"/>
                  </a:cubicBezTo>
                  <a:cubicBezTo>
                    <a:pt x="5802" y="20712"/>
                    <a:pt x="9479" y="19803"/>
                    <a:pt x="11777" y="19234"/>
                  </a:cubicBezTo>
                  <a:cubicBezTo>
                    <a:pt x="14075" y="18666"/>
                    <a:pt x="14994" y="18439"/>
                    <a:pt x="15913" y="18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78193" y="3765416"/>
              <a:ext cx="211652" cy="41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92" fill="norm" stroke="1" extrusionOk="0">
                  <a:moveTo>
                    <a:pt x="16251" y="1942"/>
                  </a:moveTo>
                  <a:cubicBezTo>
                    <a:pt x="16037" y="1391"/>
                    <a:pt x="15824" y="840"/>
                    <a:pt x="14647" y="454"/>
                  </a:cubicBezTo>
                  <a:cubicBezTo>
                    <a:pt x="13471" y="68"/>
                    <a:pt x="11333" y="-152"/>
                    <a:pt x="9408" y="124"/>
                  </a:cubicBezTo>
                  <a:cubicBezTo>
                    <a:pt x="7483" y="399"/>
                    <a:pt x="5772" y="1170"/>
                    <a:pt x="4917" y="1832"/>
                  </a:cubicBezTo>
                  <a:cubicBezTo>
                    <a:pt x="4061" y="2493"/>
                    <a:pt x="4061" y="3044"/>
                    <a:pt x="4703" y="3319"/>
                  </a:cubicBezTo>
                  <a:cubicBezTo>
                    <a:pt x="5344" y="3595"/>
                    <a:pt x="6628" y="3595"/>
                    <a:pt x="8552" y="3375"/>
                  </a:cubicBezTo>
                  <a:cubicBezTo>
                    <a:pt x="10477" y="3154"/>
                    <a:pt x="13043" y="2713"/>
                    <a:pt x="14968" y="2217"/>
                  </a:cubicBezTo>
                  <a:cubicBezTo>
                    <a:pt x="16893" y="1721"/>
                    <a:pt x="18176" y="1170"/>
                    <a:pt x="18818" y="1226"/>
                  </a:cubicBezTo>
                  <a:cubicBezTo>
                    <a:pt x="19459" y="1281"/>
                    <a:pt x="19459" y="1942"/>
                    <a:pt x="19245" y="3981"/>
                  </a:cubicBezTo>
                  <a:cubicBezTo>
                    <a:pt x="19032" y="6019"/>
                    <a:pt x="18604" y="9436"/>
                    <a:pt x="17107" y="12356"/>
                  </a:cubicBezTo>
                  <a:cubicBezTo>
                    <a:pt x="15610" y="15277"/>
                    <a:pt x="13043" y="17701"/>
                    <a:pt x="10905" y="19134"/>
                  </a:cubicBezTo>
                  <a:cubicBezTo>
                    <a:pt x="8766" y="20566"/>
                    <a:pt x="7055" y="21007"/>
                    <a:pt x="5665" y="21228"/>
                  </a:cubicBezTo>
                  <a:cubicBezTo>
                    <a:pt x="4275" y="21448"/>
                    <a:pt x="3206" y="21448"/>
                    <a:pt x="2243" y="21228"/>
                  </a:cubicBezTo>
                  <a:cubicBezTo>
                    <a:pt x="1281" y="21007"/>
                    <a:pt x="426" y="20566"/>
                    <a:pt x="105" y="20015"/>
                  </a:cubicBezTo>
                  <a:cubicBezTo>
                    <a:pt x="-216" y="19464"/>
                    <a:pt x="-2" y="18803"/>
                    <a:pt x="3634" y="17701"/>
                  </a:cubicBezTo>
                  <a:cubicBezTo>
                    <a:pt x="7269" y="16599"/>
                    <a:pt x="14327" y="15056"/>
                    <a:pt x="21384" y="13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300894" y="3962161"/>
              <a:ext cx="4127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098" y="12126"/>
                    <a:pt x="8197" y="4168"/>
                    <a:pt x="11797" y="1326"/>
                  </a:cubicBezTo>
                  <a:cubicBezTo>
                    <a:pt x="15397" y="-1516"/>
                    <a:pt x="18498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491394" y="3986855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910494" y="379000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59694" y="398050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558194" y="3682055"/>
              <a:ext cx="63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93"/>
                    <a:pt x="7200" y="9186"/>
                    <a:pt x="3600" y="12786"/>
                  </a:cubicBezTo>
                  <a:cubicBezTo>
                    <a:pt x="0" y="16386"/>
                    <a:pt x="0" y="18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494694" y="3653197"/>
              <a:ext cx="222384" cy="456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61" fill="norm" stroke="1" extrusionOk="0">
                  <a:moveTo>
                    <a:pt x="3668" y="8742"/>
                  </a:moveTo>
                  <a:cubicBezTo>
                    <a:pt x="3464" y="6769"/>
                    <a:pt x="3260" y="4797"/>
                    <a:pt x="3464" y="3317"/>
                  </a:cubicBezTo>
                  <a:cubicBezTo>
                    <a:pt x="3668" y="1838"/>
                    <a:pt x="4279" y="851"/>
                    <a:pt x="5094" y="358"/>
                  </a:cubicBezTo>
                  <a:cubicBezTo>
                    <a:pt x="5909" y="-135"/>
                    <a:pt x="6928" y="-135"/>
                    <a:pt x="8966" y="457"/>
                  </a:cubicBezTo>
                  <a:cubicBezTo>
                    <a:pt x="11004" y="1049"/>
                    <a:pt x="14060" y="2232"/>
                    <a:pt x="16709" y="4205"/>
                  </a:cubicBezTo>
                  <a:cubicBezTo>
                    <a:pt x="19358" y="6177"/>
                    <a:pt x="21600" y="8939"/>
                    <a:pt x="21396" y="11454"/>
                  </a:cubicBezTo>
                  <a:cubicBezTo>
                    <a:pt x="21192" y="13969"/>
                    <a:pt x="18543" y="16238"/>
                    <a:pt x="15283" y="17914"/>
                  </a:cubicBezTo>
                  <a:cubicBezTo>
                    <a:pt x="12023" y="19591"/>
                    <a:pt x="8151" y="20676"/>
                    <a:pt x="5502" y="21070"/>
                  </a:cubicBezTo>
                  <a:cubicBezTo>
                    <a:pt x="2853" y="21465"/>
                    <a:pt x="1426" y="21169"/>
                    <a:pt x="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850294" y="3871332"/>
              <a:ext cx="133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829" y="4868"/>
                    <a:pt x="11657" y="-1303"/>
                    <a:pt x="15257" y="240"/>
                  </a:cubicBezTo>
                  <a:cubicBezTo>
                    <a:pt x="18857" y="1783"/>
                    <a:pt x="2022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856644" y="3980505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6800"/>
                    <a:pt x="3032" y="12000"/>
                    <a:pt x="6632" y="8400"/>
                  </a:cubicBezTo>
                  <a:cubicBezTo>
                    <a:pt x="10232" y="4800"/>
                    <a:pt x="159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2155029" y="3673324"/>
              <a:ext cx="127066" cy="54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443" fill="norm" stroke="1" extrusionOk="0">
                  <a:moveTo>
                    <a:pt x="20582" y="3108"/>
                  </a:moveTo>
                  <a:cubicBezTo>
                    <a:pt x="20582" y="2690"/>
                    <a:pt x="20582" y="2271"/>
                    <a:pt x="20582" y="1685"/>
                  </a:cubicBezTo>
                  <a:cubicBezTo>
                    <a:pt x="20582" y="1099"/>
                    <a:pt x="20582" y="345"/>
                    <a:pt x="19896" y="94"/>
                  </a:cubicBezTo>
                  <a:cubicBezTo>
                    <a:pt x="19211" y="-157"/>
                    <a:pt x="17839" y="94"/>
                    <a:pt x="16125" y="848"/>
                  </a:cubicBezTo>
                  <a:cubicBezTo>
                    <a:pt x="14411" y="1601"/>
                    <a:pt x="12353" y="2857"/>
                    <a:pt x="11496" y="4155"/>
                  </a:cubicBezTo>
                  <a:cubicBezTo>
                    <a:pt x="10639" y="5452"/>
                    <a:pt x="10982" y="6792"/>
                    <a:pt x="10982" y="7838"/>
                  </a:cubicBezTo>
                  <a:cubicBezTo>
                    <a:pt x="10982" y="8885"/>
                    <a:pt x="10639" y="9638"/>
                    <a:pt x="9439" y="10266"/>
                  </a:cubicBezTo>
                  <a:cubicBezTo>
                    <a:pt x="8239" y="10894"/>
                    <a:pt x="6182" y="11396"/>
                    <a:pt x="5496" y="11857"/>
                  </a:cubicBezTo>
                  <a:cubicBezTo>
                    <a:pt x="4811" y="12317"/>
                    <a:pt x="5496" y="12736"/>
                    <a:pt x="4982" y="13490"/>
                  </a:cubicBezTo>
                  <a:cubicBezTo>
                    <a:pt x="4468" y="14243"/>
                    <a:pt x="2753" y="15331"/>
                    <a:pt x="1382" y="16462"/>
                  </a:cubicBezTo>
                  <a:cubicBezTo>
                    <a:pt x="11" y="17592"/>
                    <a:pt x="-1018" y="18764"/>
                    <a:pt x="1725" y="19601"/>
                  </a:cubicBezTo>
                  <a:cubicBezTo>
                    <a:pt x="4468" y="20438"/>
                    <a:pt x="10982" y="20941"/>
                    <a:pt x="1749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3412394" y="3759197"/>
              <a:ext cx="195229" cy="56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564" fill="norm" stroke="1" extrusionOk="0">
                  <a:moveTo>
                    <a:pt x="10232" y="446"/>
                  </a:moveTo>
                  <a:cubicBezTo>
                    <a:pt x="11141" y="205"/>
                    <a:pt x="12051" y="-36"/>
                    <a:pt x="13642" y="4"/>
                  </a:cubicBezTo>
                  <a:cubicBezTo>
                    <a:pt x="15234" y="44"/>
                    <a:pt x="17507" y="365"/>
                    <a:pt x="19099" y="1209"/>
                  </a:cubicBezTo>
                  <a:cubicBezTo>
                    <a:pt x="20691" y="2052"/>
                    <a:pt x="21600" y="3417"/>
                    <a:pt x="20463" y="4621"/>
                  </a:cubicBezTo>
                  <a:cubicBezTo>
                    <a:pt x="19326" y="5826"/>
                    <a:pt x="16143" y="6870"/>
                    <a:pt x="13642" y="7913"/>
                  </a:cubicBezTo>
                  <a:cubicBezTo>
                    <a:pt x="11141" y="8957"/>
                    <a:pt x="9322" y="10001"/>
                    <a:pt x="8981" y="11206"/>
                  </a:cubicBezTo>
                  <a:cubicBezTo>
                    <a:pt x="8640" y="12410"/>
                    <a:pt x="9777" y="13775"/>
                    <a:pt x="10800" y="15100"/>
                  </a:cubicBezTo>
                  <a:cubicBezTo>
                    <a:pt x="11823" y="16425"/>
                    <a:pt x="12733" y="17710"/>
                    <a:pt x="12505" y="18673"/>
                  </a:cubicBezTo>
                  <a:cubicBezTo>
                    <a:pt x="12278" y="19637"/>
                    <a:pt x="10914" y="20279"/>
                    <a:pt x="8981" y="20761"/>
                  </a:cubicBezTo>
                  <a:cubicBezTo>
                    <a:pt x="7048" y="21243"/>
                    <a:pt x="4547" y="21564"/>
                    <a:pt x="2956" y="21564"/>
                  </a:cubicBezTo>
                  <a:cubicBezTo>
                    <a:pt x="1364" y="21564"/>
                    <a:pt x="682" y="21243"/>
                    <a:pt x="0" y="2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058485" y="4031305"/>
              <a:ext cx="401660" cy="14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56" fill="norm" stroke="1" extrusionOk="0">
                  <a:moveTo>
                    <a:pt x="3479" y="17153"/>
                  </a:moveTo>
                  <a:cubicBezTo>
                    <a:pt x="2913" y="16835"/>
                    <a:pt x="2348" y="16518"/>
                    <a:pt x="1726" y="16676"/>
                  </a:cubicBezTo>
                  <a:cubicBezTo>
                    <a:pt x="1104" y="16835"/>
                    <a:pt x="425" y="17471"/>
                    <a:pt x="143" y="16994"/>
                  </a:cubicBezTo>
                  <a:cubicBezTo>
                    <a:pt x="-140" y="16518"/>
                    <a:pt x="-27" y="14929"/>
                    <a:pt x="708" y="12706"/>
                  </a:cubicBezTo>
                  <a:cubicBezTo>
                    <a:pt x="1443" y="10482"/>
                    <a:pt x="2800" y="7624"/>
                    <a:pt x="4044" y="6671"/>
                  </a:cubicBezTo>
                  <a:cubicBezTo>
                    <a:pt x="5288" y="5718"/>
                    <a:pt x="6419" y="6671"/>
                    <a:pt x="7437" y="8576"/>
                  </a:cubicBezTo>
                  <a:cubicBezTo>
                    <a:pt x="8455" y="10482"/>
                    <a:pt x="9359" y="13341"/>
                    <a:pt x="10038" y="15565"/>
                  </a:cubicBezTo>
                  <a:cubicBezTo>
                    <a:pt x="10717" y="17788"/>
                    <a:pt x="11169" y="19376"/>
                    <a:pt x="11734" y="20329"/>
                  </a:cubicBezTo>
                  <a:cubicBezTo>
                    <a:pt x="12300" y="21282"/>
                    <a:pt x="12978" y="21600"/>
                    <a:pt x="13883" y="20806"/>
                  </a:cubicBezTo>
                  <a:cubicBezTo>
                    <a:pt x="14788" y="20012"/>
                    <a:pt x="15919" y="18106"/>
                    <a:pt x="17219" y="14453"/>
                  </a:cubicBezTo>
                  <a:cubicBezTo>
                    <a:pt x="18520" y="10800"/>
                    <a:pt x="19990" y="5400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4180744" y="3840805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4212494" y="375190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285700" y="3904305"/>
              <a:ext cx="15695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97" fill="norm" stroke="1" extrusionOk="0">
                  <a:moveTo>
                    <a:pt x="3818" y="0"/>
                  </a:moveTo>
                  <a:cubicBezTo>
                    <a:pt x="1118" y="10165"/>
                    <a:pt x="-1582" y="20329"/>
                    <a:pt x="1118" y="20965"/>
                  </a:cubicBezTo>
                  <a:cubicBezTo>
                    <a:pt x="3818" y="21600"/>
                    <a:pt x="11918" y="12706"/>
                    <a:pt x="20018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4326794" y="375190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4356341" y="3616438"/>
              <a:ext cx="134464" cy="33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23" fill="norm" stroke="1" extrusionOk="0">
                  <a:moveTo>
                    <a:pt x="19287" y="13585"/>
                  </a:moveTo>
                  <a:cubicBezTo>
                    <a:pt x="17958" y="12770"/>
                    <a:pt x="16629" y="11955"/>
                    <a:pt x="14136" y="11751"/>
                  </a:cubicBezTo>
                  <a:cubicBezTo>
                    <a:pt x="11644" y="11547"/>
                    <a:pt x="7989" y="11955"/>
                    <a:pt x="5330" y="13313"/>
                  </a:cubicBezTo>
                  <a:cubicBezTo>
                    <a:pt x="2672" y="14672"/>
                    <a:pt x="1010" y="16981"/>
                    <a:pt x="346" y="18543"/>
                  </a:cubicBezTo>
                  <a:cubicBezTo>
                    <a:pt x="-319" y="20106"/>
                    <a:pt x="13" y="20921"/>
                    <a:pt x="1010" y="21260"/>
                  </a:cubicBezTo>
                  <a:cubicBezTo>
                    <a:pt x="2007" y="21600"/>
                    <a:pt x="3669" y="21464"/>
                    <a:pt x="6161" y="20309"/>
                  </a:cubicBezTo>
                  <a:cubicBezTo>
                    <a:pt x="8653" y="19155"/>
                    <a:pt x="11976" y="16981"/>
                    <a:pt x="14635" y="13653"/>
                  </a:cubicBezTo>
                  <a:cubicBezTo>
                    <a:pt x="17293" y="10325"/>
                    <a:pt x="19287" y="5842"/>
                    <a:pt x="20284" y="3260"/>
                  </a:cubicBezTo>
                  <a:cubicBezTo>
                    <a:pt x="21281" y="679"/>
                    <a:pt x="21281" y="0"/>
                    <a:pt x="20783" y="0"/>
                  </a:cubicBezTo>
                  <a:cubicBezTo>
                    <a:pt x="20284" y="0"/>
                    <a:pt x="19287" y="679"/>
                    <a:pt x="17792" y="3328"/>
                  </a:cubicBezTo>
                  <a:cubicBezTo>
                    <a:pt x="16296" y="5977"/>
                    <a:pt x="14303" y="10596"/>
                    <a:pt x="13804" y="13721"/>
                  </a:cubicBezTo>
                  <a:cubicBezTo>
                    <a:pt x="13306" y="16845"/>
                    <a:pt x="14303" y="18475"/>
                    <a:pt x="15299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4816811" y="3793922"/>
              <a:ext cx="239528" cy="420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53" fill="norm" stroke="1" extrusionOk="0">
                  <a:moveTo>
                    <a:pt x="20754" y="1420"/>
                  </a:moveTo>
                  <a:cubicBezTo>
                    <a:pt x="21129" y="772"/>
                    <a:pt x="21505" y="124"/>
                    <a:pt x="21035" y="16"/>
                  </a:cubicBezTo>
                  <a:cubicBezTo>
                    <a:pt x="20566" y="-92"/>
                    <a:pt x="19251" y="340"/>
                    <a:pt x="16715" y="1366"/>
                  </a:cubicBezTo>
                  <a:cubicBezTo>
                    <a:pt x="14180" y="2392"/>
                    <a:pt x="10423" y="4012"/>
                    <a:pt x="7418" y="6442"/>
                  </a:cubicBezTo>
                  <a:cubicBezTo>
                    <a:pt x="4413" y="8872"/>
                    <a:pt x="2159" y="12112"/>
                    <a:pt x="1032" y="14434"/>
                  </a:cubicBezTo>
                  <a:cubicBezTo>
                    <a:pt x="-95" y="16756"/>
                    <a:pt x="-95" y="18160"/>
                    <a:pt x="93" y="19186"/>
                  </a:cubicBezTo>
                  <a:cubicBezTo>
                    <a:pt x="281" y="20212"/>
                    <a:pt x="656" y="20860"/>
                    <a:pt x="2816" y="21184"/>
                  </a:cubicBezTo>
                  <a:cubicBezTo>
                    <a:pt x="4976" y="21508"/>
                    <a:pt x="8921" y="21508"/>
                    <a:pt x="11268" y="21346"/>
                  </a:cubicBezTo>
                  <a:cubicBezTo>
                    <a:pt x="13616" y="21184"/>
                    <a:pt x="14368" y="20860"/>
                    <a:pt x="15119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783994" y="4050355"/>
              <a:ext cx="241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5063394" y="3993205"/>
              <a:ext cx="158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3138"/>
                    <a:pt x="4608" y="6277"/>
                    <a:pt x="8208" y="9877"/>
                  </a:cubicBezTo>
                  <a:cubicBezTo>
                    <a:pt x="11808" y="13477"/>
                    <a:pt x="16704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5088794" y="4037655"/>
              <a:ext cx="146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435" y="626"/>
                  </a:cubicBezTo>
                  <a:cubicBezTo>
                    <a:pt x="14400" y="1252"/>
                    <a:pt x="11896" y="2504"/>
                    <a:pt x="9078" y="5243"/>
                  </a:cubicBezTo>
                  <a:cubicBezTo>
                    <a:pt x="6261" y="7983"/>
                    <a:pt x="3130" y="12209"/>
                    <a:pt x="1565" y="15183"/>
                  </a:cubicBezTo>
                  <a:cubicBezTo>
                    <a:pt x="0" y="18157"/>
                    <a:pt x="0" y="198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5225758" y="3998561"/>
              <a:ext cx="194604" cy="45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63" fill="norm" stroke="1" extrusionOk="0">
                  <a:moveTo>
                    <a:pt x="6433" y="9811"/>
                  </a:moveTo>
                  <a:cubicBezTo>
                    <a:pt x="4386" y="12770"/>
                    <a:pt x="2340" y="15728"/>
                    <a:pt x="1317" y="17504"/>
                  </a:cubicBezTo>
                  <a:cubicBezTo>
                    <a:pt x="294" y="19279"/>
                    <a:pt x="294" y="19871"/>
                    <a:pt x="180" y="20413"/>
                  </a:cubicBezTo>
                  <a:cubicBezTo>
                    <a:pt x="66" y="20956"/>
                    <a:pt x="-161" y="21449"/>
                    <a:pt x="180" y="21350"/>
                  </a:cubicBezTo>
                  <a:cubicBezTo>
                    <a:pt x="521" y="21252"/>
                    <a:pt x="1431" y="20561"/>
                    <a:pt x="2795" y="18539"/>
                  </a:cubicBezTo>
                  <a:cubicBezTo>
                    <a:pt x="4159" y="16517"/>
                    <a:pt x="5978" y="13164"/>
                    <a:pt x="8138" y="9959"/>
                  </a:cubicBezTo>
                  <a:cubicBezTo>
                    <a:pt x="10298" y="6753"/>
                    <a:pt x="12799" y="3696"/>
                    <a:pt x="14391" y="1970"/>
                  </a:cubicBezTo>
                  <a:cubicBezTo>
                    <a:pt x="15982" y="244"/>
                    <a:pt x="16664" y="-151"/>
                    <a:pt x="17460" y="46"/>
                  </a:cubicBezTo>
                  <a:cubicBezTo>
                    <a:pt x="18256" y="244"/>
                    <a:pt x="19165" y="1033"/>
                    <a:pt x="19961" y="2068"/>
                  </a:cubicBezTo>
                  <a:cubicBezTo>
                    <a:pt x="20757" y="3104"/>
                    <a:pt x="21439" y="4386"/>
                    <a:pt x="20302" y="5422"/>
                  </a:cubicBezTo>
                  <a:cubicBezTo>
                    <a:pt x="19165" y="6457"/>
                    <a:pt x="16210" y="7246"/>
                    <a:pt x="13822" y="7690"/>
                  </a:cubicBezTo>
                  <a:cubicBezTo>
                    <a:pt x="11435" y="8134"/>
                    <a:pt x="9616" y="8233"/>
                    <a:pt x="7797" y="8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5719177" y="3828105"/>
              <a:ext cx="176068" cy="39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30" fill="norm" stroke="1" extrusionOk="0">
                  <a:moveTo>
                    <a:pt x="21389" y="693"/>
                  </a:moveTo>
                  <a:cubicBezTo>
                    <a:pt x="20360" y="347"/>
                    <a:pt x="19332" y="0"/>
                    <a:pt x="18303" y="0"/>
                  </a:cubicBezTo>
                  <a:cubicBezTo>
                    <a:pt x="17275" y="0"/>
                    <a:pt x="16246" y="347"/>
                    <a:pt x="13418" y="2252"/>
                  </a:cubicBezTo>
                  <a:cubicBezTo>
                    <a:pt x="10589" y="4158"/>
                    <a:pt x="5960" y="7624"/>
                    <a:pt x="3260" y="10684"/>
                  </a:cubicBezTo>
                  <a:cubicBezTo>
                    <a:pt x="560" y="13745"/>
                    <a:pt x="-211" y="16402"/>
                    <a:pt x="46" y="18193"/>
                  </a:cubicBezTo>
                  <a:cubicBezTo>
                    <a:pt x="303" y="19983"/>
                    <a:pt x="1589" y="20907"/>
                    <a:pt x="4160" y="21253"/>
                  </a:cubicBezTo>
                  <a:cubicBezTo>
                    <a:pt x="6732" y="21600"/>
                    <a:pt x="10589" y="21369"/>
                    <a:pt x="14446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6093089" y="3852186"/>
              <a:ext cx="208556" cy="33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0850" fill="norm" stroke="1" extrusionOk="0">
                  <a:moveTo>
                    <a:pt x="546" y="7239"/>
                  </a:moveTo>
                  <a:cubicBezTo>
                    <a:pt x="114" y="5516"/>
                    <a:pt x="-318" y="3793"/>
                    <a:pt x="330" y="2535"/>
                  </a:cubicBezTo>
                  <a:cubicBezTo>
                    <a:pt x="978" y="1276"/>
                    <a:pt x="2706" y="481"/>
                    <a:pt x="4650" y="149"/>
                  </a:cubicBezTo>
                  <a:cubicBezTo>
                    <a:pt x="6594" y="-182"/>
                    <a:pt x="8754" y="-49"/>
                    <a:pt x="10914" y="1474"/>
                  </a:cubicBezTo>
                  <a:cubicBezTo>
                    <a:pt x="13074" y="2998"/>
                    <a:pt x="15234" y="5914"/>
                    <a:pt x="16962" y="9558"/>
                  </a:cubicBezTo>
                  <a:cubicBezTo>
                    <a:pt x="18690" y="13202"/>
                    <a:pt x="19986" y="17575"/>
                    <a:pt x="20634" y="19497"/>
                  </a:cubicBezTo>
                  <a:cubicBezTo>
                    <a:pt x="21282" y="21418"/>
                    <a:pt x="21282" y="20888"/>
                    <a:pt x="21282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6142894" y="4018605"/>
              <a:ext cx="127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411"/>
                    <a:pt x="11520" y="6821"/>
                    <a:pt x="7920" y="10421"/>
                  </a:cubicBezTo>
                  <a:cubicBezTo>
                    <a:pt x="4320" y="14021"/>
                    <a:pt x="216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6346094" y="3821755"/>
              <a:ext cx="10967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6113" y="0"/>
                  </a:moveTo>
                  <a:cubicBezTo>
                    <a:pt x="8966" y="835"/>
                    <a:pt x="11819" y="1670"/>
                    <a:pt x="14672" y="3600"/>
                  </a:cubicBezTo>
                  <a:cubicBezTo>
                    <a:pt x="17525" y="5530"/>
                    <a:pt x="20377" y="8557"/>
                    <a:pt x="20989" y="11165"/>
                  </a:cubicBezTo>
                  <a:cubicBezTo>
                    <a:pt x="21600" y="13774"/>
                    <a:pt x="19970" y="15965"/>
                    <a:pt x="17117" y="17635"/>
                  </a:cubicBezTo>
                  <a:cubicBezTo>
                    <a:pt x="14264" y="19304"/>
                    <a:pt x="10189" y="20452"/>
                    <a:pt x="7132" y="21026"/>
                  </a:cubicBezTo>
                  <a:cubicBezTo>
                    <a:pt x="4075" y="21600"/>
                    <a:pt x="2038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6600094" y="420910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8098694" y="3997350"/>
              <a:ext cx="232834" cy="43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6716"/>
                  </a:moveTo>
                  <a:cubicBezTo>
                    <a:pt x="982" y="4828"/>
                    <a:pt x="1964" y="2941"/>
                    <a:pt x="3535" y="1787"/>
                  </a:cubicBezTo>
                  <a:cubicBezTo>
                    <a:pt x="5105" y="634"/>
                    <a:pt x="7265" y="215"/>
                    <a:pt x="8836" y="57"/>
                  </a:cubicBezTo>
                  <a:cubicBezTo>
                    <a:pt x="10407" y="-100"/>
                    <a:pt x="11389" y="5"/>
                    <a:pt x="12764" y="1211"/>
                  </a:cubicBezTo>
                  <a:cubicBezTo>
                    <a:pt x="14138" y="2417"/>
                    <a:pt x="15905" y="4723"/>
                    <a:pt x="17378" y="7554"/>
                  </a:cubicBezTo>
                  <a:cubicBezTo>
                    <a:pt x="18851" y="10385"/>
                    <a:pt x="20029" y="13741"/>
                    <a:pt x="20716" y="15943"/>
                  </a:cubicBezTo>
                  <a:cubicBezTo>
                    <a:pt x="21404" y="18145"/>
                    <a:pt x="21600" y="19193"/>
                    <a:pt x="21600" y="19980"/>
                  </a:cubicBezTo>
                  <a:cubicBezTo>
                    <a:pt x="21600" y="20766"/>
                    <a:pt x="21404" y="21290"/>
                    <a:pt x="20815" y="21395"/>
                  </a:cubicBezTo>
                  <a:cubicBezTo>
                    <a:pt x="20225" y="21500"/>
                    <a:pt x="19244" y="21185"/>
                    <a:pt x="18556" y="20661"/>
                  </a:cubicBezTo>
                  <a:cubicBezTo>
                    <a:pt x="17869" y="20137"/>
                    <a:pt x="17476" y="19403"/>
                    <a:pt x="17084" y="1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8130444" y="4247205"/>
              <a:ext cx="184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00"/>
                  </a:moveTo>
                  <a:cubicBezTo>
                    <a:pt x="20607" y="800"/>
                    <a:pt x="19614" y="0"/>
                    <a:pt x="18621" y="0"/>
                  </a:cubicBezTo>
                  <a:cubicBezTo>
                    <a:pt x="17628" y="0"/>
                    <a:pt x="16634" y="800"/>
                    <a:pt x="13531" y="4533"/>
                  </a:cubicBezTo>
                  <a:cubicBezTo>
                    <a:pt x="10428" y="8267"/>
                    <a:pt x="5214" y="14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8092344" y="3804659"/>
              <a:ext cx="171451" cy="11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18976"/>
                  </a:moveTo>
                  <a:cubicBezTo>
                    <a:pt x="267" y="17082"/>
                    <a:pt x="533" y="15187"/>
                    <a:pt x="2933" y="11966"/>
                  </a:cubicBezTo>
                  <a:cubicBezTo>
                    <a:pt x="5333" y="8745"/>
                    <a:pt x="9867" y="4197"/>
                    <a:pt x="12800" y="1924"/>
                  </a:cubicBezTo>
                  <a:cubicBezTo>
                    <a:pt x="15733" y="-350"/>
                    <a:pt x="17067" y="-350"/>
                    <a:pt x="17867" y="597"/>
                  </a:cubicBezTo>
                  <a:cubicBezTo>
                    <a:pt x="18667" y="1545"/>
                    <a:pt x="18933" y="3439"/>
                    <a:pt x="19467" y="7039"/>
                  </a:cubicBezTo>
                  <a:cubicBezTo>
                    <a:pt x="20000" y="10639"/>
                    <a:pt x="20800" y="15945"/>
                    <a:pt x="21600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8579797" y="3853659"/>
              <a:ext cx="138382" cy="444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389" fill="norm" stroke="1" extrusionOk="0">
                  <a:moveTo>
                    <a:pt x="221" y="6106"/>
                  </a:moveTo>
                  <a:cubicBezTo>
                    <a:pt x="-92" y="4985"/>
                    <a:pt x="-405" y="3864"/>
                    <a:pt x="1786" y="2795"/>
                  </a:cubicBezTo>
                  <a:cubicBezTo>
                    <a:pt x="3978" y="1725"/>
                    <a:pt x="8673" y="706"/>
                    <a:pt x="11804" y="247"/>
                  </a:cubicBezTo>
                  <a:cubicBezTo>
                    <a:pt x="14934" y="-211"/>
                    <a:pt x="16499" y="-109"/>
                    <a:pt x="18065" y="1215"/>
                  </a:cubicBezTo>
                  <a:cubicBezTo>
                    <a:pt x="19630" y="2540"/>
                    <a:pt x="21195" y="5087"/>
                    <a:pt x="20099" y="7634"/>
                  </a:cubicBezTo>
                  <a:cubicBezTo>
                    <a:pt x="19004" y="10181"/>
                    <a:pt x="15247" y="12729"/>
                    <a:pt x="11960" y="15021"/>
                  </a:cubicBezTo>
                  <a:cubicBezTo>
                    <a:pt x="8673" y="17314"/>
                    <a:pt x="5856" y="19351"/>
                    <a:pt x="3038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8606694" y="4405955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574933" y="4539305"/>
              <a:ext cx="863112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4741" y="0"/>
                  </a:moveTo>
                  <a:cubicBezTo>
                    <a:pt x="4424" y="0"/>
                    <a:pt x="4107" y="0"/>
                    <a:pt x="4134" y="675"/>
                  </a:cubicBezTo>
                  <a:cubicBezTo>
                    <a:pt x="4160" y="1350"/>
                    <a:pt x="4530" y="2700"/>
                    <a:pt x="5718" y="3375"/>
                  </a:cubicBezTo>
                  <a:cubicBezTo>
                    <a:pt x="6906" y="4050"/>
                    <a:pt x="8913" y="4050"/>
                    <a:pt x="11052" y="4050"/>
                  </a:cubicBezTo>
                  <a:cubicBezTo>
                    <a:pt x="13191" y="4050"/>
                    <a:pt x="15462" y="4050"/>
                    <a:pt x="16835" y="4050"/>
                  </a:cubicBezTo>
                  <a:cubicBezTo>
                    <a:pt x="18208" y="4050"/>
                    <a:pt x="18683" y="4050"/>
                    <a:pt x="19185" y="4500"/>
                  </a:cubicBezTo>
                  <a:cubicBezTo>
                    <a:pt x="19687" y="4950"/>
                    <a:pt x="20215" y="5850"/>
                    <a:pt x="20135" y="6525"/>
                  </a:cubicBezTo>
                  <a:cubicBezTo>
                    <a:pt x="20056" y="7200"/>
                    <a:pt x="19370" y="7650"/>
                    <a:pt x="18023" y="8100"/>
                  </a:cubicBezTo>
                  <a:cubicBezTo>
                    <a:pt x="16676" y="8550"/>
                    <a:pt x="14669" y="9000"/>
                    <a:pt x="12742" y="9450"/>
                  </a:cubicBezTo>
                  <a:cubicBezTo>
                    <a:pt x="10814" y="9900"/>
                    <a:pt x="8966" y="10350"/>
                    <a:pt x="7117" y="11250"/>
                  </a:cubicBezTo>
                  <a:cubicBezTo>
                    <a:pt x="5269" y="12150"/>
                    <a:pt x="3421" y="13500"/>
                    <a:pt x="2312" y="14175"/>
                  </a:cubicBezTo>
                  <a:cubicBezTo>
                    <a:pt x="1202" y="14850"/>
                    <a:pt x="833" y="14850"/>
                    <a:pt x="516" y="15075"/>
                  </a:cubicBezTo>
                  <a:cubicBezTo>
                    <a:pt x="199" y="15300"/>
                    <a:pt x="-65" y="15750"/>
                    <a:pt x="14" y="15975"/>
                  </a:cubicBezTo>
                  <a:cubicBezTo>
                    <a:pt x="93" y="16200"/>
                    <a:pt x="516" y="16200"/>
                    <a:pt x="1783" y="16200"/>
                  </a:cubicBezTo>
                  <a:cubicBezTo>
                    <a:pt x="3051" y="16200"/>
                    <a:pt x="5163" y="16200"/>
                    <a:pt x="7249" y="16200"/>
                  </a:cubicBezTo>
                  <a:cubicBezTo>
                    <a:pt x="9335" y="16200"/>
                    <a:pt x="11395" y="16200"/>
                    <a:pt x="12636" y="16200"/>
                  </a:cubicBezTo>
                  <a:cubicBezTo>
                    <a:pt x="13877" y="16200"/>
                    <a:pt x="14300" y="16200"/>
                    <a:pt x="14669" y="16200"/>
                  </a:cubicBezTo>
                  <a:cubicBezTo>
                    <a:pt x="15039" y="16200"/>
                    <a:pt x="15356" y="16200"/>
                    <a:pt x="15382" y="16425"/>
                  </a:cubicBezTo>
                  <a:cubicBezTo>
                    <a:pt x="15409" y="16650"/>
                    <a:pt x="15145" y="17100"/>
                    <a:pt x="13957" y="17550"/>
                  </a:cubicBezTo>
                  <a:cubicBezTo>
                    <a:pt x="12768" y="18000"/>
                    <a:pt x="10656" y="18450"/>
                    <a:pt x="9230" y="18675"/>
                  </a:cubicBezTo>
                  <a:cubicBezTo>
                    <a:pt x="7804" y="18900"/>
                    <a:pt x="7065" y="18900"/>
                    <a:pt x="6536" y="19125"/>
                  </a:cubicBezTo>
                  <a:cubicBezTo>
                    <a:pt x="6008" y="19350"/>
                    <a:pt x="5691" y="19800"/>
                    <a:pt x="5665" y="20025"/>
                  </a:cubicBezTo>
                  <a:cubicBezTo>
                    <a:pt x="5639" y="20250"/>
                    <a:pt x="5903" y="20250"/>
                    <a:pt x="7117" y="20025"/>
                  </a:cubicBezTo>
                  <a:cubicBezTo>
                    <a:pt x="8332" y="19800"/>
                    <a:pt x="10497" y="19350"/>
                    <a:pt x="12583" y="19125"/>
                  </a:cubicBezTo>
                  <a:cubicBezTo>
                    <a:pt x="14669" y="18900"/>
                    <a:pt x="16676" y="18900"/>
                    <a:pt x="18155" y="19350"/>
                  </a:cubicBezTo>
                  <a:cubicBezTo>
                    <a:pt x="19634" y="19800"/>
                    <a:pt x="20584" y="20700"/>
                    <a:pt x="21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392486" y="5309496"/>
              <a:ext cx="253638" cy="557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93" fill="norm" stroke="1" extrusionOk="0">
                  <a:moveTo>
                    <a:pt x="8934" y="2365"/>
                  </a:moveTo>
                  <a:cubicBezTo>
                    <a:pt x="8237" y="4070"/>
                    <a:pt x="7541" y="5776"/>
                    <a:pt x="7105" y="7765"/>
                  </a:cubicBezTo>
                  <a:cubicBezTo>
                    <a:pt x="6670" y="9755"/>
                    <a:pt x="6496" y="12028"/>
                    <a:pt x="6234" y="13693"/>
                  </a:cubicBezTo>
                  <a:cubicBezTo>
                    <a:pt x="5973" y="15358"/>
                    <a:pt x="5625" y="16413"/>
                    <a:pt x="5189" y="17306"/>
                  </a:cubicBezTo>
                  <a:cubicBezTo>
                    <a:pt x="4754" y="18200"/>
                    <a:pt x="4231" y="18931"/>
                    <a:pt x="3883" y="19093"/>
                  </a:cubicBezTo>
                  <a:cubicBezTo>
                    <a:pt x="3534" y="19255"/>
                    <a:pt x="3360" y="18849"/>
                    <a:pt x="3186" y="17388"/>
                  </a:cubicBezTo>
                  <a:cubicBezTo>
                    <a:pt x="3012" y="15926"/>
                    <a:pt x="2837" y="13409"/>
                    <a:pt x="3186" y="10729"/>
                  </a:cubicBezTo>
                  <a:cubicBezTo>
                    <a:pt x="3534" y="8049"/>
                    <a:pt x="4405" y="5207"/>
                    <a:pt x="5015" y="3543"/>
                  </a:cubicBezTo>
                  <a:cubicBezTo>
                    <a:pt x="5625" y="1878"/>
                    <a:pt x="5973" y="1391"/>
                    <a:pt x="6670" y="985"/>
                  </a:cubicBezTo>
                  <a:cubicBezTo>
                    <a:pt x="7367" y="579"/>
                    <a:pt x="8412" y="254"/>
                    <a:pt x="9370" y="91"/>
                  </a:cubicBezTo>
                  <a:cubicBezTo>
                    <a:pt x="10328" y="-71"/>
                    <a:pt x="11199" y="-71"/>
                    <a:pt x="12941" y="538"/>
                  </a:cubicBezTo>
                  <a:cubicBezTo>
                    <a:pt x="14683" y="1147"/>
                    <a:pt x="17296" y="2365"/>
                    <a:pt x="18950" y="4233"/>
                  </a:cubicBezTo>
                  <a:cubicBezTo>
                    <a:pt x="20605" y="6100"/>
                    <a:pt x="21302" y="8618"/>
                    <a:pt x="20605" y="11094"/>
                  </a:cubicBezTo>
                  <a:cubicBezTo>
                    <a:pt x="19908" y="13571"/>
                    <a:pt x="17818" y="16007"/>
                    <a:pt x="14944" y="17753"/>
                  </a:cubicBezTo>
                  <a:cubicBezTo>
                    <a:pt x="12070" y="19499"/>
                    <a:pt x="8412" y="20555"/>
                    <a:pt x="5799" y="21042"/>
                  </a:cubicBezTo>
                  <a:cubicBezTo>
                    <a:pt x="3186" y="21529"/>
                    <a:pt x="1618" y="21448"/>
                    <a:pt x="747" y="21164"/>
                  </a:cubicBezTo>
                  <a:cubicBezTo>
                    <a:pt x="-124" y="20879"/>
                    <a:pt x="-298" y="20392"/>
                    <a:pt x="573" y="19824"/>
                  </a:cubicBezTo>
                  <a:cubicBezTo>
                    <a:pt x="1444" y="19255"/>
                    <a:pt x="3360" y="18606"/>
                    <a:pt x="5276" y="17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780444" y="5599755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767744" y="5656905"/>
              <a:ext cx="234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5840"/>
                    <a:pt x="11286" y="10080"/>
                    <a:pt x="14886" y="6480"/>
                  </a:cubicBezTo>
                  <a:cubicBezTo>
                    <a:pt x="18486" y="2880"/>
                    <a:pt x="200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2162665" y="5301305"/>
              <a:ext cx="182930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43" fill="norm" stroke="1" extrusionOk="0">
                  <a:moveTo>
                    <a:pt x="21457" y="2121"/>
                  </a:moveTo>
                  <a:cubicBezTo>
                    <a:pt x="19967" y="1414"/>
                    <a:pt x="18478" y="707"/>
                    <a:pt x="17112" y="314"/>
                  </a:cubicBezTo>
                  <a:cubicBezTo>
                    <a:pt x="15747" y="-78"/>
                    <a:pt x="14505" y="-157"/>
                    <a:pt x="13140" y="393"/>
                  </a:cubicBezTo>
                  <a:cubicBezTo>
                    <a:pt x="11774" y="943"/>
                    <a:pt x="10285" y="2121"/>
                    <a:pt x="9540" y="3613"/>
                  </a:cubicBezTo>
                  <a:cubicBezTo>
                    <a:pt x="8795" y="5106"/>
                    <a:pt x="8795" y="6912"/>
                    <a:pt x="8423" y="8719"/>
                  </a:cubicBezTo>
                  <a:cubicBezTo>
                    <a:pt x="8050" y="10525"/>
                    <a:pt x="7305" y="12332"/>
                    <a:pt x="6188" y="13981"/>
                  </a:cubicBezTo>
                  <a:cubicBezTo>
                    <a:pt x="5071" y="15631"/>
                    <a:pt x="3581" y="17123"/>
                    <a:pt x="2464" y="18105"/>
                  </a:cubicBezTo>
                  <a:cubicBezTo>
                    <a:pt x="1347" y="19087"/>
                    <a:pt x="602" y="19558"/>
                    <a:pt x="229" y="19990"/>
                  </a:cubicBezTo>
                  <a:cubicBezTo>
                    <a:pt x="-143" y="20422"/>
                    <a:pt x="-143" y="20815"/>
                    <a:pt x="850" y="21050"/>
                  </a:cubicBezTo>
                  <a:cubicBezTo>
                    <a:pt x="1843" y="21286"/>
                    <a:pt x="3829" y="21364"/>
                    <a:pt x="581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3177444" y="5368877"/>
              <a:ext cx="165423" cy="59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426" fill="norm" stroke="1" extrusionOk="0">
                  <a:moveTo>
                    <a:pt x="0" y="313"/>
                  </a:moveTo>
                  <a:cubicBezTo>
                    <a:pt x="1067" y="83"/>
                    <a:pt x="2133" y="-147"/>
                    <a:pt x="5467" y="121"/>
                  </a:cubicBezTo>
                  <a:cubicBezTo>
                    <a:pt x="8800" y="389"/>
                    <a:pt x="14400" y="1155"/>
                    <a:pt x="17600" y="1998"/>
                  </a:cubicBezTo>
                  <a:cubicBezTo>
                    <a:pt x="20800" y="2840"/>
                    <a:pt x="21600" y="3759"/>
                    <a:pt x="20133" y="4870"/>
                  </a:cubicBezTo>
                  <a:cubicBezTo>
                    <a:pt x="18667" y="5981"/>
                    <a:pt x="14933" y="7283"/>
                    <a:pt x="12533" y="8393"/>
                  </a:cubicBezTo>
                  <a:cubicBezTo>
                    <a:pt x="10133" y="9504"/>
                    <a:pt x="9067" y="10423"/>
                    <a:pt x="9733" y="11534"/>
                  </a:cubicBezTo>
                  <a:cubicBezTo>
                    <a:pt x="10400" y="12644"/>
                    <a:pt x="12800" y="13947"/>
                    <a:pt x="14400" y="15210"/>
                  </a:cubicBezTo>
                  <a:cubicBezTo>
                    <a:pt x="16000" y="16474"/>
                    <a:pt x="16800" y="17700"/>
                    <a:pt x="16400" y="18657"/>
                  </a:cubicBezTo>
                  <a:cubicBezTo>
                    <a:pt x="16000" y="19615"/>
                    <a:pt x="14400" y="20304"/>
                    <a:pt x="12933" y="20725"/>
                  </a:cubicBezTo>
                  <a:cubicBezTo>
                    <a:pt x="11467" y="21147"/>
                    <a:pt x="10133" y="21300"/>
                    <a:pt x="8800" y="21376"/>
                  </a:cubicBezTo>
                  <a:cubicBezTo>
                    <a:pt x="7467" y="21453"/>
                    <a:pt x="6133" y="21453"/>
                    <a:pt x="5200" y="21300"/>
                  </a:cubicBezTo>
                  <a:cubicBezTo>
                    <a:pt x="4267" y="21147"/>
                    <a:pt x="3733" y="20840"/>
                    <a:pt x="3200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3748944" y="5591247"/>
              <a:ext cx="336551" cy="14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3" fill="norm" stroke="1" extrusionOk="0">
                  <a:moveTo>
                    <a:pt x="0" y="14913"/>
                  </a:moveTo>
                  <a:cubicBezTo>
                    <a:pt x="136" y="11871"/>
                    <a:pt x="272" y="8829"/>
                    <a:pt x="679" y="6395"/>
                  </a:cubicBezTo>
                  <a:cubicBezTo>
                    <a:pt x="1087" y="3961"/>
                    <a:pt x="1766" y="2136"/>
                    <a:pt x="2513" y="1071"/>
                  </a:cubicBezTo>
                  <a:cubicBezTo>
                    <a:pt x="3260" y="6"/>
                    <a:pt x="4075" y="-298"/>
                    <a:pt x="4687" y="310"/>
                  </a:cubicBezTo>
                  <a:cubicBezTo>
                    <a:pt x="5298" y="919"/>
                    <a:pt x="5706" y="2440"/>
                    <a:pt x="6521" y="5787"/>
                  </a:cubicBezTo>
                  <a:cubicBezTo>
                    <a:pt x="7336" y="9133"/>
                    <a:pt x="8558" y="14305"/>
                    <a:pt x="9917" y="17347"/>
                  </a:cubicBezTo>
                  <a:cubicBezTo>
                    <a:pt x="11275" y="20389"/>
                    <a:pt x="12770" y="21302"/>
                    <a:pt x="14536" y="19781"/>
                  </a:cubicBezTo>
                  <a:cubicBezTo>
                    <a:pt x="16302" y="18260"/>
                    <a:pt x="18340" y="14305"/>
                    <a:pt x="19562" y="11415"/>
                  </a:cubicBezTo>
                  <a:cubicBezTo>
                    <a:pt x="20785" y="8525"/>
                    <a:pt x="21192" y="6699"/>
                    <a:pt x="21600" y="4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3818794" y="544100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3869594" y="5314005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933094" y="5447355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939444" y="5330938"/>
              <a:ext cx="3175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80"/>
                    <a:pt x="0" y="12960"/>
                    <a:pt x="0" y="8640"/>
                  </a:cubicBezTo>
                  <a:cubicBezTo>
                    <a:pt x="0" y="4320"/>
                    <a:pt x="0" y="0"/>
                    <a:pt x="3600" y="0"/>
                  </a:cubicBezTo>
                  <a:cubicBezTo>
                    <a:pt x="7200" y="0"/>
                    <a:pt x="14400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4006383" y="5196445"/>
              <a:ext cx="161662" cy="358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42" fill="norm" stroke="1" extrusionOk="0">
                  <a:moveTo>
                    <a:pt x="13009" y="14681"/>
                  </a:moveTo>
                  <a:cubicBezTo>
                    <a:pt x="11887" y="14300"/>
                    <a:pt x="10765" y="13918"/>
                    <a:pt x="8942" y="13855"/>
                  </a:cubicBezTo>
                  <a:cubicBezTo>
                    <a:pt x="7119" y="13791"/>
                    <a:pt x="4594" y="14046"/>
                    <a:pt x="2911" y="14871"/>
                  </a:cubicBezTo>
                  <a:cubicBezTo>
                    <a:pt x="1228" y="15697"/>
                    <a:pt x="386" y="17095"/>
                    <a:pt x="106" y="18111"/>
                  </a:cubicBezTo>
                  <a:cubicBezTo>
                    <a:pt x="-175" y="19128"/>
                    <a:pt x="106" y="19763"/>
                    <a:pt x="947" y="20208"/>
                  </a:cubicBezTo>
                  <a:cubicBezTo>
                    <a:pt x="1789" y="20653"/>
                    <a:pt x="3191" y="20907"/>
                    <a:pt x="4454" y="20843"/>
                  </a:cubicBezTo>
                  <a:cubicBezTo>
                    <a:pt x="5716" y="20780"/>
                    <a:pt x="6838" y="20398"/>
                    <a:pt x="8661" y="18493"/>
                  </a:cubicBezTo>
                  <a:cubicBezTo>
                    <a:pt x="10485" y="16587"/>
                    <a:pt x="13009" y="13156"/>
                    <a:pt x="14693" y="10043"/>
                  </a:cubicBezTo>
                  <a:cubicBezTo>
                    <a:pt x="16376" y="6930"/>
                    <a:pt x="17217" y="4135"/>
                    <a:pt x="17498" y="2420"/>
                  </a:cubicBezTo>
                  <a:cubicBezTo>
                    <a:pt x="17778" y="704"/>
                    <a:pt x="17498" y="69"/>
                    <a:pt x="16796" y="6"/>
                  </a:cubicBezTo>
                  <a:cubicBezTo>
                    <a:pt x="16095" y="-58"/>
                    <a:pt x="14973" y="450"/>
                    <a:pt x="14272" y="2737"/>
                  </a:cubicBezTo>
                  <a:cubicBezTo>
                    <a:pt x="13570" y="5024"/>
                    <a:pt x="13290" y="9090"/>
                    <a:pt x="14552" y="12521"/>
                  </a:cubicBezTo>
                  <a:cubicBezTo>
                    <a:pt x="15815" y="15951"/>
                    <a:pt x="18620" y="18747"/>
                    <a:pt x="21425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625244" y="5372153"/>
              <a:ext cx="247651" cy="39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8001"/>
                  </a:moveTo>
                  <a:cubicBezTo>
                    <a:pt x="369" y="11387"/>
                    <a:pt x="738" y="14773"/>
                    <a:pt x="923" y="16816"/>
                  </a:cubicBezTo>
                  <a:cubicBezTo>
                    <a:pt x="1108" y="18860"/>
                    <a:pt x="1108" y="19560"/>
                    <a:pt x="1015" y="20202"/>
                  </a:cubicBezTo>
                  <a:cubicBezTo>
                    <a:pt x="923" y="20844"/>
                    <a:pt x="738" y="21428"/>
                    <a:pt x="554" y="21311"/>
                  </a:cubicBezTo>
                  <a:cubicBezTo>
                    <a:pt x="369" y="21195"/>
                    <a:pt x="185" y="20377"/>
                    <a:pt x="277" y="17984"/>
                  </a:cubicBezTo>
                  <a:cubicBezTo>
                    <a:pt x="369" y="15590"/>
                    <a:pt x="738" y="11621"/>
                    <a:pt x="1292" y="8643"/>
                  </a:cubicBezTo>
                  <a:cubicBezTo>
                    <a:pt x="1846" y="5666"/>
                    <a:pt x="2585" y="3681"/>
                    <a:pt x="3231" y="2280"/>
                  </a:cubicBezTo>
                  <a:cubicBezTo>
                    <a:pt x="3877" y="879"/>
                    <a:pt x="4431" y="62"/>
                    <a:pt x="4892" y="3"/>
                  </a:cubicBezTo>
                  <a:cubicBezTo>
                    <a:pt x="5354" y="-55"/>
                    <a:pt x="5723" y="646"/>
                    <a:pt x="6738" y="3214"/>
                  </a:cubicBezTo>
                  <a:cubicBezTo>
                    <a:pt x="7754" y="5783"/>
                    <a:pt x="9415" y="10220"/>
                    <a:pt x="10892" y="13430"/>
                  </a:cubicBezTo>
                  <a:cubicBezTo>
                    <a:pt x="12369" y="16641"/>
                    <a:pt x="13662" y="18626"/>
                    <a:pt x="14769" y="19852"/>
                  </a:cubicBezTo>
                  <a:cubicBezTo>
                    <a:pt x="15877" y="21078"/>
                    <a:pt x="16800" y="21545"/>
                    <a:pt x="17538" y="21545"/>
                  </a:cubicBezTo>
                  <a:cubicBezTo>
                    <a:pt x="18277" y="21545"/>
                    <a:pt x="18831" y="21078"/>
                    <a:pt x="19477" y="19093"/>
                  </a:cubicBezTo>
                  <a:cubicBezTo>
                    <a:pt x="20123" y="17108"/>
                    <a:pt x="20862" y="13606"/>
                    <a:pt x="21231" y="10628"/>
                  </a:cubicBezTo>
                  <a:cubicBezTo>
                    <a:pt x="21600" y="7651"/>
                    <a:pt x="21600" y="5199"/>
                    <a:pt x="21600" y="2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4889016" y="5568005"/>
              <a:ext cx="71072" cy="157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390" fill="norm" stroke="1" extrusionOk="0">
                  <a:moveTo>
                    <a:pt x="17516" y="864"/>
                  </a:moveTo>
                  <a:cubicBezTo>
                    <a:pt x="13196" y="576"/>
                    <a:pt x="8876" y="288"/>
                    <a:pt x="5790" y="864"/>
                  </a:cubicBezTo>
                  <a:cubicBezTo>
                    <a:pt x="2705" y="1440"/>
                    <a:pt x="853" y="2880"/>
                    <a:pt x="236" y="6048"/>
                  </a:cubicBezTo>
                  <a:cubicBezTo>
                    <a:pt x="-381" y="9216"/>
                    <a:pt x="236" y="14112"/>
                    <a:pt x="1779" y="16992"/>
                  </a:cubicBezTo>
                  <a:cubicBezTo>
                    <a:pt x="3322" y="19872"/>
                    <a:pt x="5790" y="20736"/>
                    <a:pt x="8568" y="21168"/>
                  </a:cubicBezTo>
                  <a:cubicBezTo>
                    <a:pt x="11345" y="21600"/>
                    <a:pt x="14430" y="21600"/>
                    <a:pt x="16899" y="19296"/>
                  </a:cubicBezTo>
                  <a:cubicBezTo>
                    <a:pt x="19368" y="16992"/>
                    <a:pt x="21219" y="12384"/>
                    <a:pt x="20602" y="8784"/>
                  </a:cubicBezTo>
                  <a:cubicBezTo>
                    <a:pt x="19985" y="5184"/>
                    <a:pt x="16899" y="2592"/>
                    <a:pt x="138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5006244" y="5542605"/>
              <a:ext cx="101601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3640"/>
                  </a:moveTo>
                  <a:cubicBezTo>
                    <a:pt x="2250" y="3640"/>
                    <a:pt x="4500" y="3640"/>
                    <a:pt x="6075" y="4247"/>
                  </a:cubicBezTo>
                  <a:cubicBezTo>
                    <a:pt x="7650" y="4854"/>
                    <a:pt x="8550" y="6067"/>
                    <a:pt x="9900" y="8616"/>
                  </a:cubicBezTo>
                  <a:cubicBezTo>
                    <a:pt x="11250" y="11164"/>
                    <a:pt x="13050" y="15047"/>
                    <a:pt x="13725" y="17596"/>
                  </a:cubicBezTo>
                  <a:cubicBezTo>
                    <a:pt x="14400" y="20144"/>
                    <a:pt x="13950" y="21357"/>
                    <a:pt x="13050" y="21479"/>
                  </a:cubicBezTo>
                  <a:cubicBezTo>
                    <a:pt x="12150" y="21600"/>
                    <a:pt x="10800" y="20629"/>
                    <a:pt x="9900" y="17717"/>
                  </a:cubicBezTo>
                  <a:cubicBezTo>
                    <a:pt x="9000" y="14804"/>
                    <a:pt x="8550" y="9951"/>
                    <a:pt x="10575" y="6674"/>
                  </a:cubicBezTo>
                  <a:cubicBezTo>
                    <a:pt x="12600" y="3398"/>
                    <a:pt x="17100" y="16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5181662" y="5557129"/>
              <a:ext cx="224633" cy="15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55" fill="norm" stroke="1" extrusionOk="0">
                  <a:moveTo>
                    <a:pt x="227" y="3166"/>
                  </a:moveTo>
                  <a:cubicBezTo>
                    <a:pt x="227" y="8281"/>
                    <a:pt x="227" y="13397"/>
                    <a:pt x="227" y="16666"/>
                  </a:cubicBezTo>
                  <a:cubicBezTo>
                    <a:pt x="227" y="19934"/>
                    <a:pt x="227" y="21355"/>
                    <a:pt x="126" y="21355"/>
                  </a:cubicBezTo>
                  <a:cubicBezTo>
                    <a:pt x="25" y="21355"/>
                    <a:pt x="-177" y="19934"/>
                    <a:pt x="328" y="16808"/>
                  </a:cubicBezTo>
                  <a:cubicBezTo>
                    <a:pt x="832" y="13681"/>
                    <a:pt x="2044" y="8850"/>
                    <a:pt x="2952" y="5866"/>
                  </a:cubicBezTo>
                  <a:cubicBezTo>
                    <a:pt x="3860" y="2881"/>
                    <a:pt x="4466" y="1744"/>
                    <a:pt x="4870" y="2171"/>
                  </a:cubicBezTo>
                  <a:cubicBezTo>
                    <a:pt x="5273" y="2597"/>
                    <a:pt x="5475" y="4587"/>
                    <a:pt x="5778" y="6292"/>
                  </a:cubicBezTo>
                  <a:cubicBezTo>
                    <a:pt x="6081" y="7997"/>
                    <a:pt x="6485" y="9418"/>
                    <a:pt x="6989" y="9418"/>
                  </a:cubicBezTo>
                  <a:cubicBezTo>
                    <a:pt x="7494" y="9418"/>
                    <a:pt x="8100" y="7997"/>
                    <a:pt x="9109" y="6150"/>
                  </a:cubicBezTo>
                  <a:cubicBezTo>
                    <a:pt x="10118" y="4302"/>
                    <a:pt x="11531" y="2029"/>
                    <a:pt x="12743" y="892"/>
                  </a:cubicBezTo>
                  <a:cubicBezTo>
                    <a:pt x="13954" y="-245"/>
                    <a:pt x="14963" y="-245"/>
                    <a:pt x="15468" y="608"/>
                  </a:cubicBezTo>
                  <a:cubicBezTo>
                    <a:pt x="15973" y="1460"/>
                    <a:pt x="15973" y="3166"/>
                    <a:pt x="15771" y="5439"/>
                  </a:cubicBezTo>
                  <a:cubicBezTo>
                    <a:pt x="15569" y="7713"/>
                    <a:pt x="15165" y="10555"/>
                    <a:pt x="14963" y="13113"/>
                  </a:cubicBezTo>
                  <a:cubicBezTo>
                    <a:pt x="14761" y="15671"/>
                    <a:pt x="14761" y="17944"/>
                    <a:pt x="15266" y="18513"/>
                  </a:cubicBezTo>
                  <a:cubicBezTo>
                    <a:pt x="15771" y="19081"/>
                    <a:pt x="16780" y="17944"/>
                    <a:pt x="17890" y="16097"/>
                  </a:cubicBezTo>
                  <a:cubicBezTo>
                    <a:pt x="19001" y="14250"/>
                    <a:pt x="20212" y="11692"/>
                    <a:pt x="21423" y="9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410127" y="5276429"/>
              <a:ext cx="281918" cy="38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32" fill="norm" stroke="1" extrusionOk="0">
                  <a:moveTo>
                    <a:pt x="9379" y="14603"/>
                  </a:moveTo>
                  <a:cubicBezTo>
                    <a:pt x="6800" y="15300"/>
                    <a:pt x="4221" y="15997"/>
                    <a:pt x="2609" y="16578"/>
                  </a:cubicBezTo>
                  <a:cubicBezTo>
                    <a:pt x="997" y="17158"/>
                    <a:pt x="353" y="17623"/>
                    <a:pt x="111" y="18378"/>
                  </a:cubicBezTo>
                  <a:cubicBezTo>
                    <a:pt x="-131" y="19132"/>
                    <a:pt x="30" y="20178"/>
                    <a:pt x="514" y="20700"/>
                  </a:cubicBezTo>
                  <a:cubicBezTo>
                    <a:pt x="997" y="21223"/>
                    <a:pt x="1803" y="21223"/>
                    <a:pt x="2609" y="20990"/>
                  </a:cubicBezTo>
                  <a:cubicBezTo>
                    <a:pt x="3415" y="20758"/>
                    <a:pt x="4221" y="20294"/>
                    <a:pt x="4866" y="19829"/>
                  </a:cubicBezTo>
                  <a:cubicBezTo>
                    <a:pt x="5511" y="19365"/>
                    <a:pt x="5994" y="18900"/>
                    <a:pt x="6397" y="19074"/>
                  </a:cubicBezTo>
                  <a:cubicBezTo>
                    <a:pt x="6800" y="19249"/>
                    <a:pt x="7123" y="20061"/>
                    <a:pt x="7687" y="20294"/>
                  </a:cubicBezTo>
                  <a:cubicBezTo>
                    <a:pt x="8251" y="20526"/>
                    <a:pt x="9057" y="20178"/>
                    <a:pt x="10588" y="18436"/>
                  </a:cubicBezTo>
                  <a:cubicBezTo>
                    <a:pt x="12120" y="16694"/>
                    <a:pt x="14376" y="13558"/>
                    <a:pt x="16150" y="10597"/>
                  </a:cubicBezTo>
                  <a:cubicBezTo>
                    <a:pt x="17923" y="7636"/>
                    <a:pt x="19212" y="4849"/>
                    <a:pt x="19938" y="2990"/>
                  </a:cubicBezTo>
                  <a:cubicBezTo>
                    <a:pt x="20663" y="1132"/>
                    <a:pt x="20824" y="203"/>
                    <a:pt x="20502" y="29"/>
                  </a:cubicBezTo>
                  <a:cubicBezTo>
                    <a:pt x="20179" y="-145"/>
                    <a:pt x="19373" y="436"/>
                    <a:pt x="17923" y="2352"/>
                  </a:cubicBezTo>
                  <a:cubicBezTo>
                    <a:pt x="16472" y="4268"/>
                    <a:pt x="14376" y="7520"/>
                    <a:pt x="13329" y="10481"/>
                  </a:cubicBezTo>
                  <a:cubicBezTo>
                    <a:pt x="12281" y="13442"/>
                    <a:pt x="12281" y="16113"/>
                    <a:pt x="13329" y="17913"/>
                  </a:cubicBezTo>
                  <a:cubicBezTo>
                    <a:pt x="14376" y="19713"/>
                    <a:pt x="16472" y="20642"/>
                    <a:pt x="18003" y="21049"/>
                  </a:cubicBezTo>
                  <a:cubicBezTo>
                    <a:pt x="19535" y="21455"/>
                    <a:pt x="20502" y="21339"/>
                    <a:pt x="21469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923545" y="5298035"/>
              <a:ext cx="143150" cy="45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39" fill="norm" stroke="1" extrusionOk="0">
                  <a:moveTo>
                    <a:pt x="20868" y="1639"/>
                  </a:moveTo>
                  <a:cubicBezTo>
                    <a:pt x="19942" y="946"/>
                    <a:pt x="19017" y="252"/>
                    <a:pt x="17782" y="54"/>
                  </a:cubicBezTo>
                  <a:cubicBezTo>
                    <a:pt x="16548" y="-144"/>
                    <a:pt x="15005" y="153"/>
                    <a:pt x="12382" y="1788"/>
                  </a:cubicBezTo>
                  <a:cubicBezTo>
                    <a:pt x="9759" y="3423"/>
                    <a:pt x="6057" y="6395"/>
                    <a:pt x="3434" y="9368"/>
                  </a:cubicBezTo>
                  <a:cubicBezTo>
                    <a:pt x="811" y="12340"/>
                    <a:pt x="-732" y="15313"/>
                    <a:pt x="348" y="17344"/>
                  </a:cubicBezTo>
                  <a:cubicBezTo>
                    <a:pt x="1428" y="19375"/>
                    <a:pt x="5131" y="20465"/>
                    <a:pt x="8679" y="20961"/>
                  </a:cubicBezTo>
                  <a:cubicBezTo>
                    <a:pt x="12228" y="21456"/>
                    <a:pt x="15622" y="21357"/>
                    <a:pt x="19017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268670" y="5399676"/>
              <a:ext cx="13925" cy="31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1531" fill="norm" stroke="1" extrusionOk="0">
                  <a:moveTo>
                    <a:pt x="11042" y="1961"/>
                  </a:moveTo>
                  <a:cubicBezTo>
                    <a:pt x="14128" y="946"/>
                    <a:pt x="17213" y="-69"/>
                    <a:pt x="17213" y="3"/>
                  </a:cubicBezTo>
                  <a:cubicBezTo>
                    <a:pt x="17213" y="76"/>
                    <a:pt x="14128" y="1236"/>
                    <a:pt x="9499" y="3700"/>
                  </a:cubicBezTo>
                  <a:cubicBezTo>
                    <a:pt x="4870" y="6165"/>
                    <a:pt x="-1301" y="9934"/>
                    <a:pt x="242" y="13123"/>
                  </a:cubicBezTo>
                  <a:cubicBezTo>
                    <a:pt x="1785" y="16312"/>
                    <a:pt x="11042" y="18922"/>
                    <a:pt x="20299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377844" y="5758505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38"/>
                    <a:pt x="14400" y="11077"/>
                    <a:pt x="10800" y="14677"/>
                  </a:cubicBezTo>
                  <a:cubicBezTo>
                    <a:pt x="7200" y="18277"/>
                    <a:pt x="36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851670" y="5561655"/>
              <a:ext cx="389775" cy="134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06" fill="norm" stroke="1" extrusionOk="0">
                  <a:moveTo>
                    <a:pt x="5037" y="0"/>
                  </a:moveTo>
                  <a:cubicBezTo>
                    <a:pt x="5271" y="3323"/>
                    <a:pt x="5504" y="6646"/>
                    <a:pt x="5212" y="10135"/>
                  </a:cubicBezTo>
                  <a:cubicBezTo>
                    <a:pt x="4921" y="13625"/>
                    <a:pt x="4103" y="17280"/>
                    <a:pt x="3403" y="19274"/>
                  </a:cubicBezTo>
                  <a:cubicBezTo>
                    <a:pt x="2702" y="21268"/>
                    <a:pt x="2118" y="21600"/>
                    <a:pt x="1476" y="20437"/>
                  </a:cubicBezTo>
                  <a:cubicBezTo>
                    <a:pt x="834" y="19274"/>
                    <a:pt x="134" y="16615"/>
                    <a:pt x="17" y="13292"/>
                  </a:cubicBezTo>
                  <a:cubicBezTo>
                    <a:pt x="-100" y="9969"/>
                    <a:pt x="367" y="5982"/>
                    <a:pt x="2060" y="3489"/>
                  </a:cubicBezTo>
                  <a:cubicBezTo>
                    <a:pt x="3753" y="997"/>
                    <a:pt x="6672" y="0"/>
                    <a:pt x="9824" y="166"/>
                  </a:cubicBezTo>
                  <a:cubicBezTo>
                    <a:pt x="12977" y="332"/>
                    <a:pt x="16363" y="1662"/>
                    <a:pt x="18348" y="2160"/>
                  </a:cubicBezTo>
                  <a:cubicBezTo>
                    <a:pt x="20332" y="2658"/>
                    <a:pt x="20916" y="2326"/>
                    <a:pt x="21500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7233200" y="5308835"/>
              <a:ext cx="166995" cy="169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88" fill="norm" stroke="1" extrusionOk="0">
                  <a:moveTo>
                    <a:pt x="241" y="3851"/>
                  </a:moveTo>
                  <a:cubicBezTo>
                    <a:pt x="-29" y="2518"/>
                    <a:pt x="-299" y="1184"/>
                    <a:pt x="781" y="518"/>
                  </a:cubicBezTo>
                  <a:cubicBezTo>
                    <a:pt x="1861" y="-149"/>
                    <a:pt x="4291" y="-149"/>
                    <a:pt x="6046" y="384"/>
                  </a:cubicBezTo>
                  <a:cubicBezTo>
                    <a:pt x="7801" y="918"/>
                    <a:pt x="8881" y="1984"/>
                    <a:pt x="8746" y="4518"/>
                  </a:cubicBezTo>
                  <a:cubicBezTo>
                    <a:pt x="8611" y="7051"/>
                    <a:pt x="7261" y="11051"/>
                    <a:pt x="6046" y="13451"/>
                  </a:cubicBezTo>
                  <a:cubicBezTo>
                    <a:pt x="4831" y="15851"/>
                    <a:pt x="3751" y="16651"/>
                    <a:pt x="2671" y="17718"/>
                  </a:cubicBezTo>
                  <a:cubicBezTo>
                    <a:pt x="1591" y="18784"/>
                    <a:pt x="511" y="20118"/>
                    <a:pt x="1051" y="20784"/>
                  </a:cubicBezTo>
                  <a:cubicBezTo>
                    <a:pt x="1591" y="21451"/>
                    <a:pt x="3751" y="21451"/>
                    <a:pt x="7396" y="21318"/>
                  </a:cubicBezTo>
                  <a:cubicBezTo>
                    <a:pt x="11041" y="21184"/>
                    <a:pt x="16171" y="20918"/>
                    <a:pt x="21301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7438294" y="5269555"/>
              <a:ext cx="14201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859" y="0"/>
                  </a:moveTo>
                  <a:cubicBezTo>
                    <a:pt x="6988" y="1864"/>
                    <a:pt x="11118" y="3727"/>
                    <a:pt x="14612" y="5675"/>
                  </a:cubicBezTo>
                  <a:cubicBezTo>
                    <a:pt x="18106" y="7624"/>
                    <a:pt x="20965" y="9656"/>
                    <a:pt x="21282" y="11816"/>
                  </a:cubicBezTo>
                  <a:cubicBezTo>
                    <a:pt x="21600" y="13976"/>
                    <a:pt x="19376" y="16264"/>
                    <a:pt x="15406" y="17915"/>
                  </a:cubicBezTo>
                  <a:cubicBezTo>
                    <a:pt x="11435" y="19567"/>
                    <a:pt x="5718" y="20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7673244" y="575850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9030644" y="5612455"/>
              <a:ext cx="477751" cy="22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19" fill="norm" stroke="1" extrusionOk="0">
                  <a:moveTo>
                    <a:pt x="3180" y="6600"/>
                  </a:moveTo>
                  <a:cubicBezTo>
                    <a:pt x="3652" y="7200"/>
                    <a:pt x="4123" y="7800"/>
                    <a:pt x="4359" y="9500"/>
                  </a:cubicBezTo>
                  <a:cubicBezTo>
                    <a:pt x="4595" y="11200"/>
                    <a:pt x="4595" y="14000"/>
                    <a:pt x="4265" y="16200"/>
                  </a:cubicBezTo>
                  <a:cubicBezTo>
                    <a:pt x="3935" y="18400"/>
                    <a:pt x="3274" y="20000"/>
                    <a:pt x="2614" y="20800"/>
                  </a:cubicBezTo>
                  <a:cubicBezTo>
                    <a:pt x="1954" y="21600"/>
                    <a:pt x="1293" y="21600"/>
                    <a:pt x="728" y="19900"/>
                  </a:cubicBezTo>
                  <a:cubicBezTo>
                    <a:pt x="162" y="18200"/>
                    <a:pt x="-310" y="14800"/>
                    <a:pt x="256" y="11600"/>
                  </a:cubicBezTo>
                  <a:cubicBezTo>
                    <a:pt x="822" y="8400"/>
                    <a:pt x="2425" y="5400"/>
                    <a:pt x="4878" y="3600"/>
                  </a:cubicBezTo>
                  <a:cubicBezTo>
                    <a:pt x="7330" y="1800"/>
                    <a:pt x="10631" y="1200"/>
                    <a:pt x="13367" y="1000"/>
                  </a:cubicBezTo>
                  <a:cubicBezTo>
                    <a:pt x="16102" y="800"/>
                    <a:pt x="18272" y="1000"/>
                    <a:pt x="19498" y="900"/>
                  </a:cubicBezTo>
                  <a:cubicBezTo>
                    <a:pt x="20724" y="800"/>
                    <a:pt x="21007" y="400"/>
                    <a:pt x="212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9527444" y="5480047"/>
              <a:ext cx="114301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739"/>
                  </a:moveTo>
                  <a:cubicBezTo>
                    <a:pt x="2400" y="800"/>
                    <a:pt x="4800" y="-139"/>
                    <a:pt x="7000" y="18"/>
                  </a:cubicBezTo>
                  <a:cubicBezTo>
                    <a:pt x="9200" y="174"/>
                    <a:pt x="11200" y="1426"/>
                    <a:pt x="11600" y="3618"/>
                  </a:cubicBezTo>
                  <a:cubicBezTo>
                    <a:pt x="12000" y="5809"/>
                    <a:pt x="10800" y="8939"/>
                    <a:pt x="9400" y="10974"/>
                  </a:cubicBezTo>
                  <a:cubicBezTo>
                    <a:pt x="8000" y="13009"/>
                    <a:pt x="6400" y="13948"/>
                    <a:pt x="4800" y="15044"/>
                  </a:cubicBezTo>
                  <a:cubicBezTo>
                    <a:pt x="3200" y="16139"/>
                    <a:pt x="1600" y="17391"/>
                    <a:pt x="2200" y="18487"/>
                  </a:cubicBezTo>
                  <a:cubicBezTo>
                    <a:pt x="2800" y="19583"/>
                    <a:pt x="5600" y="20522"/>
                    <a:pt x="9200" y="20991"/>
                  </a:cubicBezTo>
                  <a:cubicBezTo>
                    <a:pt x="12800" y="21461"/>
                    <a:pt x="17200" y="21461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9108344" y="5373843"/>
              <a:ext cx="177801" cy="15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21234"/>
                  </a:moveTo>
                  <a:cubicBezTo>
                    <a:pt x="3343" y="16050"/>
                    <a:pt x="6686" y="10866"/>
                    <a:pt x="9386" y="6978"/>
                  </a:cubicBezTo>
                  <a:cubicBezTo>
                    <a:pt x="12086" y="3090"/>
                    <a:pt x="14143" y="498"/>
                    <a:pt x="15557" y="66"/>
                  </a:cubicBezTo>
                  <a:cubicBezTo>
                    <a:pt x="16971" y="-366"/>
                    <a:pt x="17743" y="1362"/>
                    <a:pt x="18643" y="3810"/>
                  </a:cubicBezTo>
                  <a:cubicBezTo>
                    <a:pt x="19543" y="6258"/>
                    <a:pt x="20571" y="9426"/>
                    <a:pt x="21600" y="12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880366" y="5409255"/>
              <a:ext cx="18569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307" y="2853"/>
                  </a:moveTo>
                  <a:cubicBezTo>
                    <a:pt x="65" y="2174"/>
                    <a:pt x="-178" y="1494"/>
                    <a:pt x="186" y="951"/>
                  </a:cubicBezTo>
                  <a:cubicBezTo>
                    <a:pt x="550" y="408"/>
                    <a:pt x="1521" y="0"/>
                    <a:pt x="3584" y="0"/>
                  </a:cubicBezTo>
                  <a:cubicBezTo>
                    <a:pt x="5647" y="0"/>
                    <a:pt x="8802" y="408"/>
                    <a:pt x="11714" y="1155"/>
                  </a:cubicBezTo>
                  <a:cubicBezTo>
                    <a:pt x="14626" y="1902"/>
                    <a:pt x="17296" y="2989"/>
                    <a:pt x="18874" y="3872"/>
                  </a:cubicBezTo>
                  <a:cubicBezTo>
                    <a:pt x="20451" y="4755"/>
                    <a:pt x="20937" y="5434"/>
                    <a:pt x="21179" y="6181"/>
                  </a:cubicBezTo>
                  <a:cubicBezTo>
                    <a:pt x="21422" y="6928"/>
                    <a:pt x="21422" y="7743"/>
                    <a:pt x="19602" y="9306"/>
                  </a:cubicBezTo>
                  <a:cubicBezTo>
                    <a:pt x="17782" y="10868"/>
                    <a:pt x="14141" y="13177"/>
                    <a:pt x="12078" y="14672"/>
                  </a:cubicBezTo>
                  <a:cubicBezTo>
                    <a:pt x="10015" y="16166"/>
                    <a:pt x="9530" y="16845"/>
                    <a:pt x="9894" y="17864"/>
                  </a:cubicBezTo>
                  <a:cubicBezTo>
                    <a:pt x="10258" y="18883"/>
                    <a:pt x="11471" y="20242"/>
                    <a:pt x="126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9857644" y="5949005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5886031" y="3669355"/>
              <a:ext cx="488850" cy="71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20" fill="norm" stroke="1" extrusionOk="0">
                  <a:moveTo>
                    <a:pt x="16463" y="1346"/>
                  </a:moveTo>
                  <a:cubicBezTo>
                    <a:pt x="16186" y="1090"/>
                    <a:pt x="15910" y="833"/>
                    <a:pt x="15540" y="641"/>
                  </a:cubicBezTo>
                  <a:cubicBezTo>
                    <a:pt x="15171" y="449"/>
                    <a:pt x="14710" y="320"/>
                    <a:pt x="13879" y="449"/>
                  </a:cubicBezTo>
                  <a:cubicBezTo>
                    <a:pt x="13048" y="577"/>
                    <a:pt x="11848" y="961"/>
                    <a:pt x="10186" y="1795"/>
                  </a:cubicBezTo>
                  <a:cubicBezTo>
                    <a:pt x="8525" y="2628"/>
                    <a:pt x="6402" y="3910"/>
                    <a:pt x="4694" y="5352"/>
                  </a:cubicBezTo>
                  <a:cubicBezTo>
                    <a:pt x="2986" y="6794"/>
                    <a:pt x="1694" y="8396"/>
                    <a:pt x="910" y="10287"/>
                  </a:cubicBezTo>
                  <a:cubicBezTo>
                    <a:pt x="125" y="12178"/>
                    <a:pt x="-152" y="14357"/>
                    <a:pt x="79" y="16184"/>
                  </a:cubicBezTo>
                  <a:cubicBezTo>
                    <a:pt x="310" y="18011"/>
                    <a:pt x="1048" y="19485"/>
                    <a:pt x="2156" y="20382"/>
                  </a:cubicBezTo>
                  <a:cubicBezTo>
                    <a:pt x="3263" y="21280"/>
                    <a:pt x="4740" y="21600"/>
                    <a:pt x="6494" y="21504"/>
                  </a:cubicBezTo>
                  <a:cubicBezTo>
                    <a:pt x="8248" y="21408"/>
                    <a:pt x="10279" y="20895"/>
                    <a:pt x="12125" y="20126"/>
                  </a:cubicBezTo>
                  <a:cubicBezTo>
                    <a:pt x="13971" y="19357"/>
                    <a:pt x="15633" y="18331"/>
                    <a:pt x="17063" y="17113"/>
                  </a:cubicBezTo>
                  <a:cubicBezTo>
                    <a:pt x="18494" y="15896"/>
                    <a:pt x="19694" y="14485"/>
                    <a:pt x="20433" y="12947"/>
                  </a:cubicBezTo>
                  <a:cubicBezTo>
                    <a:pt x="21171" y="11409"/>
                    <a:pt x="21448" y="9742"/>
                    <a:pt x="21263" y="7916"/>
                  </a:cubicBezTo>
                  <a:cubicBezTo>
                    <a:pt x="21079" y="6089"/>
                    <a:pt x="20433" y="4102"/>
                    <a:pt x="19740" y="2756"/>
                  </a:cubicBezTo>
                  <a:cubicBezTo>
                    <a:pt x="19048" y="1410"/>
                    <a:pt x="18310" y="705"/>
                    <a:pt x="1757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713954" y="5115555"/>
              <a:ext cx="812114" cy="79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78" fill="norm" stroke="1" extrusionOk="0">
                  <a:moveTo>
                    <a:pt x="15670" y="1934"/>
                  </a:moveTo>
                  <a:cubicBezTo>
                    <a:pt x="15670" y="1648"/>
                    <a:pt x="15670" y="1361"/>
                    <a:pt x="15642" y="1075"/>
                  </a:cubicBezTo>
                  <a:cubicBezTo>
                    <a:pt x="15614" y="788"/>
                    <a:pt x="15559" y="502"/>
                    <a:pt x="15392" y="330"/>
                  </a:cubicBezTo>
                  <a:cubicBezTo>
                    <a:pt x="15225" y="158"/>
                    <a:pt x="14948" y="101"/>
                    <a:pt x="14281" y="44"/>
                  </a:cubicBezTo>
                  <a:cubicBezTo>
                    <a:pt x="13615" y="-14"/>
                    <a:pt x="12560" y="-71"/>
                    <a:pt x="11255" y="273"/>
                  </a:cubicBezTo>
                  <a:cubicBezTo>
                    <a:pt x="9950" y="617"/>
                    <a:pt x="8396" y="1361"/>
                    <a:pt x="7091" y="2307"/>
                  </a:cubicBezTo>
                  <a:cubicBezTo>
                    <a:pt x="5786" y="3252"/>
                    <a:pt x="4731" y="4398"/>
                    <a:pt x="3842" y="5573"/>
                  </a:cubicBezTo>
                  <a:cubicBezTo>
                    <a:pt x="2954" y="6747"/>
                    <a:pt x="2232" y="7950"/>
                    <a:pt x="1621" y="9325"/>
                  </a:cubicBezTo>
                  <a:cubicBezTo>
                    <a:pt x="1011" y="10700"/>
                    <a:pt x="511" y="12247"/>
                    <a:pt x="233" y="13651"/>
                  </a:cubicBezTo>
                  <a:cubicBezTo>
                    <a:pt x="-44" y="15055"/>
                    <a:pt x="-100" y="16315"/>
                    <a:pt x="205" y="17432"/>
                  </a:cubicBezTo>
                  <a:cubicBezTo>
                    <a:pt x="511" y="18550"/>
                    <a:pt x="1177" y="19524"/>
                    <a:pt x="2177" y="20240"/>
                  </a:cubicBezTo>
                  <a:cubicBezTo>
                    <a:pt x="3176" y="20956"/>
                    <a:pt x="4509" y="21414"/>
                    <a:pt x="6119" y="21472"/>
                  </a:cubicBezTo>
                  <a:cubicBezTo>
                    <a:pt x="7729" y="21529"/>
                    <a:pt x="9617" y="21185"/>
                    <a:pt x="11311" y="20555"/>
                  </a:cubicBezTo>
                  <a:cubicBezTo>
                    <a:pt x="13004" y="19925"/>
                    <a:pt x="14504" y="19008"/>
                    <a:pt x="15725" y="17919"/>
                  </a:cubicBezTo>
                  <a:cubicBezTo>
                    <a:pt x="16947" y="16831"/>
                    <a:pt x="17891" y="15570"/>
                    <a:pt x="18835" y="14109"/>
                  </a:cubicBezTo>
                  <a:cubicBezTo>
                    <a:pt x="19779" y="12648"/>
                    <a:pt x="20723" y="10987"/>
                    <a:pt x="21111" y="9325"/>
                  </a:cubicBezTo>
                  <a:cubicBezTo>
                    <a:pt x="21500" y="7664"/>
                    <a:pt x="21333" y="6002"/>
                    <a:pt x="20306" y="4684"/>
                  </a:cubicBezTo>
                  <a:cubicBezTo>
                    <a:pt x="19279" y="3367"/>
                    <a:pt x="17391" y="2393"/>
                    <a:pt x="15503" y="14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9" name="Drawing"/>
          <p:cNvGrpSpPr/>
          <p:nvPr/>
        </p:nvGrpSpPr>
        <p:grpSpPr>
          <a:xfrm>
            <a:off x="222735" y="1340796"/>
            <a:ext cx="10814671" cy="7880534"/>
            <a:chOff x="0" y="0"/>
            <a:chExt cx="10814669" cy="7880532"/>
          </a:xfrm>
        </p:grpSpPr>
        <p:sp>
          <p:nvSpPr>
            <p:cNvPr id="1746" name="Line"/>
            <p:cNvSpPr/>
            <p:nvPr/>
          </p:nvSpPr>
          <p:spPr>
            <a:xfrm>
              <a:off x="2971314" y="0"/>
              <a:ext cx="355601" cy="551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21563"/>
                  </a:moveTo>
                  <a:cubicBezTo>
                    <a:pt x="0" y="20156"/>
                    <a:pt x="0" y="18749"/>
                    <a:pt x="129" y="16804"/>
                  </a:cubicBezTo>
                  <a:cubicBezTo>
                    <a:pt x="257" y="14860"/>
                    <a:pt x="514" y="12377"/>
                    <a:pt x="900" y="9811"/>
                  </a:cubicBezTo>
                  <a:cubicBezTo>
                    <a:pt x="1286" y="7246"/>
                    <a:pt x="1800" y="4597"/>
                    <a:pt x="2186" y="3066"/>
                  </a:cubicBezTo>
                  <a:cubicBezTo>
                    <a:pt x="2571" y="1535"/>
                    <a:pt x="2829" y="1122"/>
                    <a:pt x="3214" y="749"/>
                  </a:cubicBezTo>
                  <a:cubicBezTo>
                    <a:pt x="3600" y="377"/>
                    <a:pt x="4114" y="46"/>
                    <a:pt x="4629" y="4"/>
                  </a:cubicBezTo>
                  <a:cubicBezTo>
                    <a:pt x="5143" y="-37"/>
                    <a:pt x="5657" y="211"/>
                    <a:pt x="6043" y="997"/>
                  </a:cubicBezTo>
                  <a:cubicBezTo>
                    <a:pt x="6429" y="1784"/>
                    <a:pt x="6686" y="3108"/>
                    <a:pt x="7136" y="4639"/>
                  </a:cubicBezTo>
                  <a:cubicBezTo>
                    <a:pt x="7586" y="6170"/>
                    <a:pt x="8229" y="7908"/>
                    <a:pt x="8807" y="8942"/>
                  </a:cubicBezTo>
                  <a:cubicBezTo>
                    <a:pt x="9386" y="9977"/>
                    <a:pt x="9900" y="10308"/>
                    <a:pt x="10479" y="10349"/>
                  </a:cubicBezTo>
                  <a:cubicBezTo>
                    <a:pt x="11057" y="10391"/>
                    <a:pt x="11700" y="10142"/>
                    <a:pt x="12536" y="9232"/>
                  </a:cubicBezTo>
                  <a:cubicBezTo>
                    <a:pt x="13371" y="8322"/>
                    <a:pt x="14400" y="6749"/>
                    <a:pt x="15364" y="5342"/>
                  </a:cubicBezTo>
                  <a:cubicBezTo>
                    <a:pt x="16329" y="3935"/>
                    <a:pt x="17229" y="2694"/>
                    <a:pt x="17936" y="1949"/>
                  </a:cubicBezTo>
                  <a:cubicBezTo>
                    <a:pt x="18643" y="1204"/>
                    <a:pt x="19157" y="956"/>
                    <a:pt x="19479" y="1039"/>
                  </a:cubicBezTo>
                  <a:cubicBezTo>
                    <a:pt x="19800" y="1122"/>
                    <a:pt x="19929" y="1535"/>
                    <a:pt x="20121" y="3108"/>
                  </a:cubicBezTo>
                  <a:cubicBezTo>
                    <a:pt x="20314" y="4680"/>
                    <a:pt x="20571" y="7411"/>
                    <a:pt x="20764" y="9977"/>
                  </a:cubicBezTo>
                  <a:cubicBezTo>
                    <a:pt x="20957" y="12542"/>
                    <a:pt x="21086" y="14942"/>
                    <a:pt x="21214" y="16597"/>
                  </a:cubicBezTo>
                  <a:cubicBezTo>
                    <a:pt x="21343" y="18253"/>
                    <a:pt x="21471" y="19163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3397943" y="271286"/>
              <a:ext cx="182972" cy="19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921" fill="norm" stroke="1" extrusionOk="0">
                  <a:moveTo>
                    <a:pt x="14759" y="9844"/>
                  </a:moveTo>
                  <a:cubicBezTo>
                    <a:pt x="14014" y="8915"/>
                    <a:pt x="13269" y="7986"/>
                    <a:pt x="12896" y="6941"/>
                  </a:cubicBezTo>
                  <a:cubicBezTo>
                    <a:pt x="12524" y="5896"/>
                    <a:pt x="12524" y="4735"/>
                    <a:pt x="12524" y="3573"/>
                  </a:cubicBezTo>
                  <a:cubicBezTo>
                    <a:pt x="12524" y="2412"/>
                    <a:pt x="12524" y="1251"/>
                    <a:pt x="11903" y="554"/>
                  </a:cubicBezTo>
                  <a:cubicBezTo>
                    <a:pt x="11283" y="-143"/>
                    <a:pt x="10041" y="-375"/>
                    <a:pt x="8428" y="1019"/>
                  </a:cubicBezTo>
                  <a:cubicBezTo>
                    <a:pt x="6814" y="2412"/>
                    <a:pt x="4828" y="5431"/>
                    <a:pt x="3338" y="8451"/>
                  </a:cubicBezTo>
                  <a:cubicBezTo>
                    <a:pt x="1848" y="11470"/>
                    <a:pt x="855" y="14490"/>
                    <a:pt x="359" y="16696"/>
                  </a:cubicBezTo>
                  <a:cubicBezTo>
                    <a:pt x="-138" y="18902"/>
                    <a:pt x="-138" y="20296"/>
                    <a:pt x="483" y="20760"/>
                  </a:cubicBezTo>
                  <a:cubicBezTo>
                    <a:pt x="1103" y="21225"/>
                    <a:pt x="2345" y="20760"/>
                    <a:pt x="4083" y="18322"/>
                  </a:cubicBezTo>
                  <a:cubicBezTo>
                    <a:pt x="5821" y="15883"/>
                    <a:pt x="8055" y="11470"/>
                    <a:pt x="9545" y="8567"/>
                  </a:cubicBezTo>
                  <a:cubicBezTo>
                    <a:pt x="11034" y="5664"/>
                    <a:pt x="11779" y="4270"/>
                    <a:pt x="12400" y="4502"/>
                  </a:cubicBezTo>
                  <a:cubicBezTo>
                    <a:pt x="13021" y="4735"/>
                    <a:pt x="13517" y="6593"/>
                    <a:pt x="14386" y="8799"/>
                  </a:cubicBezTo>
                  <a:cubicBezTo>
                    <a:pt x="15255" y="11006"/>
                    <a:pt x="16496" y="13560"/>
                    <a:pt x="17738" y="14954"/>
                  </a:cubicBezTo>
                  <a:cubicBezTo>
                    <a:pt x="18979" y="16348"/>
                    <a:pt x="20221" y="16580"/>
                    <a:pt x="21462" y="16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3599964" y="259402"/>
              <a:ext cx="171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950"/>
                    <a:pt x="9067" y="9900"/>
                    <a:pt x="12400" y="13388"/>
                  </a:cubicBezTo>
                  <a:cubicBezTo>
                    <a:pt x="15733" y="16875"/>
                    <a:pt x="17867" y="18900"/>
                    <a:pt x="19200" y="20025"/>
                  </a:cubicBezTo>
                  <a:cubicBezTo>
                    <a:pt x="20533" y="21150"/>
                    <a:pt x="21067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3681951" y="246702"/>
              <a:ext cx="102164" cy="223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05" fill="norm" stroke="1" extrusionOk="0">
                  <a:moveTo>
                    <a:pt x="21276" y="0"/>
                  </a:moveTo>
                  <a:cubicBezTo>
                    <a:pt x="19072" y="408"/>
                    <a:pt x="16868" y="815"/>
                    <a:pt x="14003" y="3158"/>
                  </a:cubicBezTo>
                  <a:cubicBezTo>
                    <a:pt x="11137" y="5502"/>
                    <a:pt x="7611" y="9781"/>
                    <a:pt x="5407" y="12736"/>
                  </a:cubicBezTo>
                  <a:cubicBezTo>
                    <a:pt x="3203" y="15691"/>
                    <a:pt x="2321" y="17321"/>
                    <a:pt x="1439" y="18747"/>
                  </a:cubicBezTo>
                  <a:cubicBezTo>
                    <a:pt x="558" y="20174"/>
                    <a:pt x="-324" y="21396"/>
                    <a:pt x="117" y="21498"/>
                  </a:cubicBezTo>
                  <a:cubicBezTo>
                    <a:pt x="558" y="21600"/>
                    <a:pt x="2321" y="20581"/>
                    <a:pt x="4084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3822214" y="278452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3831920" y="203249"/>
              <a:ext cx="15695" cy="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22" fill="norm" stroke="1" extrusionOk="0">
                  <a:moveTo>
                    <a:pt x="3818" y="16602"/>
                  </a:moveTo>
                  <a:cubicBezTo>
                    <a:pt x="1118" y="7962"/>
                    <a:pt x="-1582" y="-678"/>
                    <a:pt x="1118" y="42"/>
                  </a:cubicBezTo>
                  <a:cubicBezTo>
                    <a:pt x="3818" y="762"/>
                    <a:pt x="11918" y="10842"/>
                    <a:pt x="20018" y="2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3886139" y="286511"/>
              <a:ext cx="177376" cy="177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76" fill="norm" stroke="1" extrusionOk="0">
                  <a:moveTo>
                    <a:pt x="719" y="1320"/>
                  </a:moveTo>
                  <a:cubicBezTo>
                    <a:pt x="719" y="7164"/>
                    <a:pt x="719" y="13009"/>
                    <a:pt x="591" y="16567"/>
                  </a:cubicBezTo>
                  <a:cubicBezTo>
                    <a:pt x="462" y="20124"/>
                    <a:pt x="205" y="21395"/>
                    <a:pt x="77" y="21268"/>
                  </a:cubicBezTo>
                  <a:cubicBezTo>
                    <a:pt x="-52" y="21141"/>
                    <a:pt x="-52" y="19616"/>
                    <a:pt x="334" y="16821"/>
                  </a:cubicBezTo>
                  <a:cubicBezTo>
                    <a:pt x="719" y="14026"/>
                    <a:pt x="1491" y="9960"/>
                    <a:pt x="2134" y="7164"/>
                  </a:cubicBezTo>
                  <a:cubicBezTo>
                    <a:pt x="2777" y="4369"/>
                    <a:pt x="3291" y="2844"/>
                    <a:pt x="4062" y="1701"/>
                  </a:cubicBezTo>
                  <a:cubicBezTo>
                    <a:pt x="4834" y="557"/>
                    <a:pt x="5862" y="-205"/>
                    <a:pt x="6634" y="49"/>
                  </a:cubicBezTo>
                  <a:cubicBezTo>
                    <a:pt x="7405" y="303"/>
                    <a:pt x="7919" y="1574"/>
                    <a:pt x="8177" y="4369"/>
                  </a:cubicBezTo>
                  <a:cubicBezTo>
                    <a:pt x="8434" y="7164"/>
                    <a:pt x="8434" y="11484"/>
                    <a:pt x="9205" y="11611"/>
                  </a:cubicBezTo>
                  <a:cubicBezTo>
                    <a:pt x="9977" y="11739"/>
                    <a:pt x="11519" y="7673"/>
                    <a:pt x="12934" y="5004"/>
                  </a:cubicBezTo>
                  <a:cubicBezTo>
                    <a:pt x="14348" y="2336"/>
                    <a:pt x="15634" y="1066"/>
                    <a:pt x="16919" y="430"/>
                  </a:cubicBezTo>
                  <a:cubicBezTo>
                    <a:pt x="18205" y="-205"/>
                    <a:pt x="19491" y="-205"/>
                    <a:pt x="20262" y="1320"/>
                  </a:cubicBezTo>
                  <a:cubicBezTo>
                    <a:pt x="21034" y="2844"/>
                    <a:pt x="21291" y="5894"/>
                    <a:pt x="21419" y="8943"/>
                  </a:cubicBezTo>
                  <a:cubicBezTo>
                    <a:pt x="21548" y="11993"/>
                    <a:pt x="21548" y="15042"/>
                    <a:pt x="21548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4121843" y="278452"/>
              <a:ext cx="132172" cy="19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36" fill="norm" stroke="1" extrusionOk="0">
                  <a:moveTo>
                    <a:pt x="3923" y="0"/>
                  </a:moveTo>
                  <a:cubicBezTo>
                    <a:pt x="2552" y="6104"/>
                    <a:pt x="1180" y="12209"/>
                    <a:pt x="495" y="15848"/>
                  </a:cubicBezTo>
                  <a:cubicBezTo>
                    <a:pt x="-191" y="19487"/>
                    <a:pt x="-191" y="20661"/>
                    <a:pt x="666" y="21130"/>
                  </a:cubicBezTo>
                  <a:cubicBezTo>
                    <a:pt x="1523" y="21600"/>
                    <a:pt x="3238" y="21365"/>
                    <a:pt x="5123" y="19370"/>
                  </a:cubicBezTo>
                  <a:cubicBezTo>
                    <a:pt x="7009" y="17374"/>
                    <a:pt x="9066" y="13617"/>
                    <a:pt x="10609" y="10917"/>
                  </a:cubicBezTo>
                  <a:cubicBezTo>
                    <a:pt x="12152" y="8217"/>
                    <a:pt x="13180" y="6574"/>
                    <a:pt x="14209" y="5165"/>
                  </a:cubicBezTo>
                  <a:cubicBezTo>
                    <a:pt x="15238" y="3757"/>
                    <a:pt x="16266" y="2583"/>
                    <a:pt x="16780" y="2583"/>
                  </a:cubicBezTo>
                  <a:cubicBezTo>
                    <a:pt x="17295" y="2583"/>
                    <a:pt x="17295" y="3757"/>
                    <a:pt x="17295" y="5752"/>
                  </a:cubicBezTo>
                  <a:cubicBezTo>
                    <a:pt x="17295" y="7748"/>
                    <a:pt x="17295" y="10565"/>
                    <a:pt x="17980" y="12913"/>
                  </a:cubicBezTo>
                  <a:cubicBezTo>
                    <a:pt x="18666" y="15261"/>
                    <a:pt x="20038" y="17139"/>
                    <a:pt x="21409" y="19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282341" y="255169"/>
              <a:ext cx="203730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3701" y="5731"/>
                  </a:moveTo>
                  <a:cubicBezTo>
                    <a:pt x="2810" y="9257"/>
                    <a:pt x="1919" y="12784"/>
                    <a:pt x="1251" y="15318"/>
                  </a:cubicBezTo>
                  <a:cubicBezTo>
                    <a:pt x="583" y="17853"/>
                    <a:pt x="138" y="19396"/>
                    <a:pt x="26" y="19616"/>
                  </a:cubicBezTo>
                  <a:cubicBezTo>
                    <a:pt x="-85" y="19837"/>
                    <a:pt x="138" y="18735"/>
                    <a:pt x="1140" y="16200"/>
                  </a:cubicBezTo>
                  <a:cubicBezTo>
                    <a:pt x="2142" y="13665"/>
                    <a:pt x="3923" y="9698"/>
                    <a:pt x="5259" y="7384"/>
                  </a:cubicBezTo>
                  <a:cubicBezTo>
                    <a:pt x="6595" y="5069"/>
                    <a:pt x="7486" y="4408"/>
                    <a:pt x="8154" y="4629"/>
                  </a:cubicBezTo>
                  <a:cubicBezTo>
                    <a:pt x="8822" y="4849"/>
                    <a:pt x="9268" y="5951"/>
                    <a:pt x="9490" y="7053"/>
                  </a:cubicBezTo>
                  <a:cubicBezTo>
                    <a:pt x="9713" y="8155"/>
                    <a:pt x="9713" y="9257"/>
                    <a:pt x="10047" y="9367"/>
                  </a:cubicBezTo>
                  <a:cubicBezTo>
                    <a:pt x="10381" y="9478"/>
                    <a:pt x="11049" y="8596"/>
                    <a:pt x="12051" y="7163"/>
                  </a:cubicBezTo>
                  <a:cubicBezTo>
                    <a:pt x="13053" y="5731"/>
                    <a:pt x="14389" y="3747"/>
                    <a:pt x="15503" y="2314"/>
                  </a:cubicBezTo>
                  <a:cubicBezTo>
                    <a:pt x="16616" y="882"/>
                    <a:pt x="17507" y="0"/>
                    <a:pt x="18286" y="0"/>
                  </a:cubicBezTo>
                  <a:cubicBezTo>
                    <a:pt x="19066" y="0"/>
                    <a:pt x="19734" y="882"/>
                    <a:pt x="20290" y="3857"/>
                  </a:cubicBezTo>
                  <a:cubicBezTo>
                    <a:pt x="20847" y="6833"/>
                    <a:pt x="21292" y="11902"/>
                    <a:pt x="21404" y="15208"/>
                  </a:cubicBezTo>
                  <a:cubicBezTo>
                    <a:pt x="21515" y="18514"/>
                    <a:pt x="21292" y="20057"/>
                    <a:pt x="210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062819" y="47533"/>
              <a:ext cx="188146" cy="49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68" fill="norm" stroke="1" extrusionOk="0">
                  <a:moveTo>
                    <a:pt x="6933" y="1204"/>
                  </a:moveTo>
                  <a:cubicBezTo>
                    <a:pt x="7653" y="560"/>
                    <a:pt x="8373" y="-83"/>
                    <a:pt x="8733" y="9"/>
                  </a:cubicBezTo>
                  <a:cubicBezTo>
                    <a:pt x="9093" y="101"/>
                    <a:pt x="9093" y="928"/>
                    <a:pt x="8613" y="2858"/>
                  </a:cubicBezTo>
                  <a:cubicBezTo>
                    <a:pt x="8133" y="4788"/>
                    <a:pt x="7173" y="7822"/>
                    <a:pt x="5853" y="10625"/>
                  </a:cubicBezTo>
                  <a:cubicBezTo>
                    <a:pt x="4533" y="13428"/>
                    <a:pt x="2853" y="16002"/>
                    <a:pt x="1653" y="17794"/>
                  </a:cubicBezTo>
                  <a:cubicBezTo>
                    <a:pt x="453" y="19587"/>
                    <a:pt x="-267" y="20598"/>
                    <a:pt x="93" y="21057"/>
                  </a:cubicBezTo>
                  <a:cubicBezTo>
                    <a:pt x="453" y="21517"/>
                    <a:pt x="1893" y="21425"/>
                    <a:pt x="5613" y="21057"/>
                  </a:cubicBezTo>
                  <a:cubicBezTo>
                    <a:pt x="9333" y="20690"/>
                    <a:pt x="15333" y="20046"/>
                    <a:pt x="21333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5314464" y="380052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339864" y="27210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482892" y="94302"/>
              <a:ext cx="15723" cy="42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462" fill="norm" stroke="1" extrusionOk="0">
                  <a:moveTo>
                    <a:pt x="3855" y="0"/>
                  </a:moveTo>
                  <a:cubicBezTo>
                    <a:pt x="3855" y="3439"/>
                    <a:pt x="3855" y="6878"/>
                    <a:pt x="3855" y="10263"/>
                  </a:cubicBezTo>
                  <a:cubicBezTo>
                    <a:pt x="3855" y="13648"/>
                    <a:pt x="3855" y="16979"/>
                    <a:pt x="2505" y="18967"/>
                  </a:cubicBezTo>
                  <a:cubicBezTo>
                    <a:pt x="1155" y="20955"/>
                    <a:pt x="-1545" y="21600"/>
                    <a:pt x="1155" y="21439"/>
                  </a:cubicBezTo>
                  <a:cubicBezTo>
                    <a:pt x="3855" y="21278"/>
                    <a:pt x="11955" y="20310"/>
                    <a:pt x="20055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5491117" y="246702"/>
              <a:ext cx="11544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600" fill="norm" stroke="1" extrusionOk="0">
                  <a:moveTo>
                    <a:pt x="21038" y="0"/>
                  </a:moveTo>
                  <a:cubicBezTo>
                    <a:pt x="16795" y="2512"/>
                    <a:pt x="12552" y="5023"/>
                    <a:pt x="8888" y="7200"/>
                  </a:cubicBezTo>
                  <a:cubicBezTo>
                    <a:pt x="5224" y="9377"/>
                    <a:pt x="2138" y="11219"/>
                    <a:pt x="788" y="12558"/>
                  </a:cubicBezTo>
                  <a:cubicBezTo>
                    <a:pt x="-562" y="13898"/>
                    <a:pt x="-176" y="14735"/>
                    <a:pt x="1945" y="16074"/>
                  </a:cubicBezTo>
                  <a:cubicBezTo>
                    <a:pt x="4067" y="17414"/>
                    <a:pt x="7924" y="19256"/>
                    <a:pt x="10817" y="20260"/>
                  </a:cubicBezTo>
                  <a:cubicBezTo>
                    <a:pt x="13709" y="21265"/>
                    <a:pt x="15638" y="21433"/>
                    <a:pt x="175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5641063" y="306940"/>
              <a:ext cx="130602" cy="168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10" fill="norm" stroke="1" extrusionOk="0">
                  <a:moveTo>
                    <a:pt x="584" y="8411"/>
                  </a:moveTo>
                  <a:cubicBezTo>
                    <a:pt x="1612" y="9478"/>
                    <a:pt x="2641" y="10545"/>
                    <a:pt x="4184" y="11211"/>
                  </a:cubicBezTo>
                  <a:cubicBezTo>
                    <a:pt x="5726" y="11878"/>
                    <a:pt x="7784" y="12145"/>
                    <a:pt x="9669" y="10678"/>
                  </a:cubicBezTo>
                  <a:cubicBezTo>
                    <a:pt x="11555" y="9211"/>
                    <a:pt x="13269" y="6011"/>
                    <a:pt x="13955" y="3745"/>
                  </a:cubicBezTo>
                  <a:cubicBezTo>
                    <a:pt x="14641" y="1478"/>
                    <a:pt x="14298" y="145"/>
                    <a:pt x="12926" y="11"/>
                  </a:cubicBezTo>
                  <a:cubicBezTo>
                    <a:pt x="11555" y="-122"/>
                    <a:pt x="9155" y="945"/>
                    <a:pt x="6755" y="3745"/>
                  </a:cubicBezTo>
                  <a:cubicBezTo>
                    <a:pt x="4355" y="6545"/>
                    <a:pt x="1955" y="11078"/>
                    <a:pt x="755" y="14145"/>
                  </a:cubicBezTo>
                  <a:cubicBezTo>
                    <a:pt x="-445" y="17211"/>
                    <a:pt x="-445" y="18811"/>
                    <a:pt x="2469" y="19878"/>
                  </a:cubicBezTo>
                  <a:cubicBezTo>
                    <a:pt x="5384" y="20945"/>
                    <a:pt x="11212" y="21478"/>
                    <a:pt x="14812" y="21078"/>
                  </a:cubicBezTo>
                  <a:cubicBezTo>
                    <a:pt x="18412" y="20678"/>
                    <a:pt x="19784" y="19345"/>
                    <a:pt x="21155" y="18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5816114" y="100652"/>
              <a:ext cx="25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964"/>
                    <a:pt x="10800" y="3927"/>
                    <a:pt x="7200" y="7036"/>
                  </a:cubicBezTo>
                  <a:cubicBezTo>
                    <a:pt x="3600" y="10145"/>
                    <a:pt x="1800" y="14400"/>
                    <a:pt x="900" y="17018"/>
                  </a:cubicBezTo>
                  <a:cubicBezTo>
                    <a:pt x="0" y="19636"/>
                    <a:pt x="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5866914" y="367352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5892314" y="234002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5946877" y="75252"/>
              <a:ext cx="8859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14176" y="0"/>
                  </a:moveTo>
                  <a:cubicBezTo>
                    <a:pt x="13172" y="3800"/>
                    <a:pt x="12167" y="7600"/>
                    <a:pt x="10660" y="10900"/>
                  </a:cubicBezTo>
                  <a:cubicBezTo>
                    <a:pt x="9153" y="14200"/>
                    <a:pt x="7144" y="17000"/>
                    <a:pt x="5386" y="18700"/>
                  </a:cubicBezTo>
                  <a:cubicBezTo>
                    <a:pt x="3628" y="20400"/>
                    <a:pt x="2121" y="21000"/>
                    <a:pt x="1116" y="21000"/>
                  </a:cubicBezTo>
                  <a:cubicBezTo>
                    <a:pt x="111" y="21000"/>
                    <a:pt x="-391" y="20400"/>
                    <a:pt x="362" y="19100"/>
                  </a:cubicBezTo>
                  <a:cubicBezTo>
                    <a:pt x="1116" y="17800"/>
                    <a:pt x="3125" y="15800"/>
                    <a:pt x="4381" y="14550"/>
                  </a:cubicBezTo>
                  <a:cubicBezTo>
                    <a:pt x="5637" y="13300"/>
                    <a:pt x="6139" y="12800"/>
                    <a:pt x="7395" y="12400"/>
                  </a:cubicBezTo>
                  <a:cubicBezTo>
                    <a:pt x="8651" y="12000"/>
                    <a:pt x="10660" y="11700"/>
                    <a:pt x="12669" y="11800"/>
                  </a:cubicBezTo>
                  <a:cubicBezTo>
                    <a:pt x="14679" y="11900"/>
                    <a:pt x="16688" y="12400"/>
                    <a:pt x="18195" y="13500"/>
                  </a:cubicBezTo>
                  <a:cubicBezTo>
                    <a:pt x="19702" y="14600"/>
                    <a:pt x="20707" y="16300"/>
                    <a:pt x="20958" y="17750"/>
                  </a:cubicBezTo>
                  <a:cubicBezTo>
                    <a:pt x="21209" y="19200"/>
                    <a:pt x="20707" y="20400"/>
                    <a:pt x="20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6089958" y="364089"/>
              <a:ext cx="74463" cy="14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17" fill="norm" stroke="1" extrusionOk="0">
                  <a:moveTo>
                    <a:pt x="15975" y="3253"/>
                  </a:moveTo>
                  <a:cubicBezTo>
                    <a:pt x="16575" y="1710"/>
                    <a:pt x="17175" y="168"/>
                    <a:pt x="15975" y="13"/>
                  </a:cubicBezTo>
                  <a:cubicBezTo>
                    <a:pt x="14775" y="-141"/>
                    <a:pt x="11775" y="1093"/>
                    <a:pt x="8775" y="3562"/>
                  </a:cubicBezTo>
                  <a:cubicBezTo>
                    <a:pt x="5775" y="6030"/>
                    <a:pt x="2775" y="9733"/>
                    <a:pt x="1275" y="12356"/>
                  </a:cubicBezTo>
                  <a:cubicBezTo>
                    <a:pt x="-225" y="14979"/>
                    <a:pt x="-225" y="16522"/>
                    <a:pt x="375" y="18065"/>
                  </a:cubicBezTo>
                  <a:cubicBezTo>
                    <a:pt x="975" y="19608"/>
                    <a:pt x="2175" y="21150"/>
                    <a:pt x="5175" y="21305"/>
                  </a:cubicBezTo>
                  <a:cubicBezTo>
                    <a:pt x="8175" y="21459"/>
                    <a:pt x="12975" y="20225"/>
                    <a:pt x="16275" y="17448"/>
                  </a:cubicBezTo>
                  <a:cubicBezTo>
                    <a:pt x="19575" y="14670"/>
                    <a:pt x="21375" y="10350"/>
                    <a:pt x="21075" y="7573"/>
                  </a:cubicBezTo>
                  <a:cubicBezTo>
                    <a:pt x="20775" y="4796"/>
                    <a:pt x="18375" y="3562"/>
                    <a:pt x="15975" y="2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6204406" y="361945"/>
              <a:ext cx="92936" cy="14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001" fill="norm" stroke="1" extrusionOk="0">
                  <a:moveTo>
                    <a:pt x="12746" y="3618"/>
                  </a:moveTo>
                  <a:cubicBezTo>
                    <a:pt x="11306" y="2365"/>
                    <a:pt x="9866" y="1113"/>
                    <a:pt x="8186" y="957"/>
                  </a:cubicBezTo>
                  <a:cubicBezTo>
                    <a:pt x="6506" y="800"/>
                    <a:pt x="4586" y="1739"/>
                    <a:pt x="2906" y="3931"/>
                  </a:cubicBezTo>
                  <a:cubicBezTo>
                    <a:pt x="1226" y="6122"/>
                    <a:pt x="-214" y="9565"/>
                    <a:pt x="26" y="12696"/>
                  </a:cubicBezTo>
                  <a:cubicBezTo>
                    <a:pt x="266" y="15826"/>
                    <a:pt x="2186" y="18644"/>
                    <a:pt x="4346" y="20052"/>
                  </a:cubicBezTo>
                  <a:cubicBezTo>
                    <a:pt x="6506" y="21461"/>
                    <a:pt x="8906" y="21461"/>
                    <a:pt x="11786" y="18957"/>
                  </a:cubicBezTo>
                  <a:cubicBezTo>
                    <a:pt x="14666" y="16452"/>
                    <a:pt x="18026" y="11444"/>
                    <a:pt x="19706" y="8157"/>
                  </a:cubicBezTo>
                  <a:cubicBezTo>
                    <a:pt x="21386" y="4870"/>
                    <a:pt x="21386" y="3304"/>
                    <a:pt x="20426" y="2052"/>
                  </a:cubicBezTo>
                  <a:cubicBezTo>
                    <a:pt x="19466" y="800"/>
                    <a:pt x="17546" y="-139"/>
                    <a:pt x="15866" y="18"/>
                  </a:cubicBezTo>
                  <a:cubicBezTo>
                    <a:pt x="14186" y="174"/>
                    <a:pt x="12746" y="1426"/>
                    <a:pt x="11306" y="2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6375539" y="42372"/>
              <a:ext cx="175059" cy="45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23" fill="norm" stroke="1" extrusionOk="0">
                  <a:moveTo>
                    <a:pt x="13195" y="16327"/>
                  </a:moveTo>
                  <a:cubicBezTo>
                    <a:pt x="12935" y="15833"/>
                    <a:pt x="12675" y="15340"/>
                    <a:pt x="11894" y="15044"/>
                  </a:cubicBezTo>
                  <a:cubicBezTo>
                    <a:pt x="11113" y="14749"/>
                    <a:pt x="9812" y="14650"/>
                    <a:pt x="7730" y="15242"/>
                  </a:cubicBezTo>
                  <a:cubicBezTo>
                    <a:pt x="5648" y="15833"/>
                    <a:pt x="2786" y="17116"/>
                    <a:pt x="1354" y="18003"/>
                  </a:cubicBezTo>
                  <a:cubicBezTo>
                    <a:pt x="-77" y="18891"/>
                    <a:pt x="-77" y="19384"/>
                    <a:pt x="53" y="19927"/>
                  </a:cubicBezTo>
                  <a:cubicBezTo>
                    <a:pt x="183" y="20469"/>
                    <a:pt x="443" y="21061"/>
                    <a:pt x="1354" y="21307"/>
                  </a:cubicBezTo>
                  <a:cubicBezTo>
                    <a:pt x="2265" y="21554"/>
                    <a:pt x="3827" y="21455"/>
                    <a:pt x="6169" y="20518"/>
                  </a:cubicBezTo>
                  <a:cubicBezTo>
                    <a:pt x="8511" y="19581"/>
                    <a:pt x="11634" y="17806"/>
                    <a:pt x="14236" y="15143"/>
                  </a:cubicBezTo>
                  <a:cubicBezTo>
                    <a:pt x="16839" y="12480"/>
                    <a:pt x="18921" y="8929"/>
                    <a:pt x="20092" y="6414"/>
                  </a:cubicBezTo>
                  <a:cubicBezTo>
                    <a:pt x="21263" y="3899"/>
                    <a:pt x="21523" y="2420"/>
                    <a:pt x="21523" y="1433"/>
                  </a:cubicBezTo>
                  <a:cubicBezTo>
                    <a:pt x="21523" y="447"/>
                    <a:pt x="21263" y="-46"/>
                    <a:pt x="20742" y="3"/>
                  </a:cubicBezTo>
                  <a:cubicBezTo>
                    <a:pt x="20222" y="53"/>
                    <a:pt x="19441" y="644"/>
                    <a:pt x="18270" y="2518"/>
                  </a:cubicBezTo>
                  <a:cubicBezTo>
                    <a:pt x="17099" y="4392"/>
                    <a:pt x="15537" y="7549"/>
                    <a:pt x="14627" y="10212"/>
                  </a:cubicBezTo>
                  <a:cubicBezTo>
                    <a:pt x="13716" y="12875"/>
                    <a:pt x="13456" y="15044"/>
                    <a:pt x="13976" y="16475"/>
                  </a:cubicBezTo>
                  <a:cubicBezTo>
                    <a:pt x="14496" y="17905"/>
                    <a:pt x="15798" y="18595"/>
                    <a:pt x="17099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192851" y="89654"/>
              <a:ext cx="185364" cy="43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83" fill="norm" stroke="1" extrusionOk="0">
                  <a:moveTo>
                    <a:pt x="21495" y="2733"/>
                  </a:moveTo>
                  <a:cubicBezTo>
                    <a:pt x="21495" y="2212"/>
                    <a:pt x="21495" y="1690"/>
                    <a:pt x="21127" y="1220"/>
                  </a:cubicBezTo>
                  <a:cubicBezTo>
                    <a:pt x="20759" y="751"/>
                    <a:pt x="20022" y="333"/>
                    <a:pt x="19040" y="125"/>
                  </a:cubicBezTo>
                  <a:cubicBezTo>
                    <a:pt x="18059" y="-84"/>
                    <a:pt x="16831" y="-84"/>
                    <a:pt x="15113" y="542"/>
                  </a:cubicBezTo>
                  <a:cubicBezTo>
                    <a:pt x="13395" y="1168"/>
                    <a:pt x="11186" y="2420"/>
                    <a:pt x="8731" y="4820"/>
                  </a:cubicBezTo>
                  <a:cubicBezTo>
                    <a:pt x="6277" y="7220"/>
                    <a:pt x="3577" y="10768"/>
                    <a:pt x="1981" y="13533"/>
                  </a:cubicBezTo>
                  <a:cubicBezTo>
                    <a:pt x="386" y="16299"/>
                    <a:pt x="-105" y="18281"/>
                    <a:pt x="18" y="19586"/>
                  </a:cubicBezTo>
                  <a:cubicBezTo>
                    <a:pt x="140" y="20890"/>
                    <a:pt x="877" y="21516"/>
                    <a:pt x="4559" y="21359"/>
                  </a:cubicBezTo>
                  <a:cubicBezTo>
                    <a:pt x="8240" y="21203"/>
                    <a:pt x="14868" y="20264"/>
                    <a:pt x="21495" y="19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7238514" y="380052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7416314" y="350419"/>
              <a:ext cx="83076" cy="17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124" fill="norm" stroke="1" extrusionOk="0">
                  <a:moveTo>
                    <a:pt x="18966" y="508"/>
                  </a:moveTo>
                  <a:cubicBezTo>
                    <a:pt x="16332" y="254"/>
                    <a:pt x="13698" y="0"/>
                    <a:pt x="11063" y="0"/>
                  </a:cubicBezTo>
                  <a:cubicBezTo>
                    <a:pt x="8429" y="0"/>
                    <a:pt x="5795" y="254"/>
                    <a:pt x="4215" y="1016"/>
                  </a:cubicBezTo>
                  <a:cubicBezTo>
                    <a:pt x="2634" y="1779"/>
                    <a:pt x="2107" y="3049"/>
                    <a:pt x="4478" y="5464"/>
                  </a:cubicBezTo>
                  <a:cubicBezTo>
                    <a:pt x="6849" y="7878"/>
                    <a:pt x="12117" y="11435"/>
                    <a:pt x="15805" y="14231"/>
                  </a:cubicBezTo>
                  <a:cubicBezTo>
                    <a:pt x="19493" y="17026"/>
                    <a:pt x="21600" y="19059"/>
                    <a:pt x="20283" y="20202"/>
                  </a:cubicBezTo>
                  <a:cubicBezTo>
                    <a:pt x="18966" y="21346"/>
                    <a:pt x="14224" y="21600"/>
                    <a:pt x="10273" y="19948"/>
                  </a:cubicBezTo>
                  <a:cubicBezTo>
                    <a:pt x="6322" y="18296"/>
                    <a:pt x="3161" y="14739"/>
                    <a:pt x="0" y="1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7632940" y="81602"/>
              <a:ext cx="75475" cy="44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24" fill="norm" stroke="1" extrusionOk="0">
                  <a:moveTo>
                    <a:pt x="21394" y="0"/>
                  </a:moveTo>
                  <a:cubicBezTo>
                    <a:pt x="16594" y="1749"/>
                    <a:pt x="11794" y="3497"/>
                    <a:pt x="8194" y="6223"/>
                  </a:cubicBezTo>
                  <a:cubicBezTo>
                    <a:pt x="4594" y="8949"/>
                    <a:pt x="2194" y="12651"/>
                    <a:pt x="994" y="15120"/>
                  </a:cubicBezTo>
                  <a:cubicBezTo>
                    <a:pt x="-206" y="17589"/>
                    <a:pt x="-206" y="18823"/>
                    <a:pt x="394" y="19697"/>
                  </a:cubicBezTo>
                  <a:cubicBezTo>
                    <a:pt x="994" y="20571"/>
                    <a:pt x="2194" y="21086"/>
                    <a:pt x="4294" y="21343"/>
                  </a:cubicBezTo>
                  <a:cubicBezTo>
                    <a:pt x="6394" y="21600"/>
                    <a:pt x="9394" y="21600"/>
                    <a:pt x="12094" y="21240"/>
                  </a:cubicBezTo>
                  <a:cubicBezTo>
                    <a:pt x="14794" y="20880"/>
                    <a:pt x="17194" y="20160"/>
                    <a:pt x="1959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7625864" y="33560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4400"/>
                    <a:pt x="2504" y="7200"/>
                    <a:pt x="6104" y="36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7766290" y="227652"/>
              <a:ext cx="31025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16786" y="10974"/>
                  </a:moveTo>
                  <a:cubicBezTo>
                    <a:pt x="11026" y="13935"/>
                    <a:pt x="5266" y="16897"/>
                    <a:pt x="2386" y="18813"/>
                  </a:cubicBezTo>
                  <a:cubicBezTo>
                    <a:pt x="-494" y="20729"/>
                    <a:pt x="-494" y="21600"/>
                    <a:pt x="946" y="21600"/>
                  </a:cubicBezTo>
                  <a:cubicBezTo>
                    <a:pt x="2386" y="21600"/>
                    <a:pt x="5266" y="20729"/>
                    <a:pt x="8866" y="17419"/>
                  </a:cubicBezTo>
                  <a:cubicBezTo>
                    <a:pt x="12466" y="14110"/>
                    <a:pt x="16786" y="8361"/>
                    <a:pt x="18946" y="5052"/>
                  </a:cubicBezTo>
                  <a:cubicBezTo>
                    <a:pt x="21106" y="1742"/>
                    <a:pt x="21106" y="871"/>
                    <a:pt x="211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7855740" y="291152"/>
              <a:ext cx="197692" cy="2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6" fill="norm" stroke="1" extrusionOk="0">
                  <a:moveTo>
                    <a:pt x="3308" y="0"/>
                  </a:moveTo>
                  <a:cubicBezTo>
                    <a:pt x="2848" y="5002"/>
                    <a:pt x="2389" y="10004"/>
                    <a:pt x="2159" y="13301"/>
                  </a:cubicBezTo>
                  <a:cubicBezTo>
                    <a:pt x="1929" y="16598"/>
                    <a:pt x="1929" y="18189"/>
                    <a:pt x="1584" y="19440"/>
                  </a:cubicBezTo>
                  <a:cubicBezTo>
                    <a:pt x="1240" y="20691"/>
                    <a:pt x="550" y="21600"/>
                    <a:pt x="206" y="21486"/>
                  </a:cubicBezTo>
                  <a:cubicBezTo>
                    <a:pt x="-139" y="21373"/>
                    <a:pt x="-139" y="20236"/>
                    <a:pt x="895" y="17280"/>
                  </a:cubicBezTo>
                  <a:cubicBezTo>
                    <a:pt x="1929" y="14324"/>
                    <a:pt x="3997" y="9549"/>
                    <a:pt x="5721" y="6821"/>
                  </a:cubicBezTo>
                  <a:cubicBezTo>
                    <a:pt x="7444" y="4093"/>
                    <a:pt x="8823" y="3411"/>
                    <a:pt x="9512" y="3638"/>
                  </a:cubicBezTo>
                  <a:cubicBezTo>
                    <a:pt x="10201" y="3865"/>
                    <a:pt x="10201" y="5002"/>
                    <a:pt x="10201" y="6253"/>
                  </a:cubicBezTo>
                  <a:cubicBezTo>
                    <a:pt x="10201" y="7503"/>
                    <a:pt x="10201" y="8867"/>
                    <a:pt x="9972" y="10118"/>
                  </a:cubicBezTo>
                  <a:cubicBezTo>
                    <a:pt x="9742" y="11368"/>
                    <a:pt x="9282" y="12505"/>
                    <a:pt x="9052" y="12505"/>
                  </a:cubicBezTo>
                  <a:cubicBezTo>
                    <a:pt x="8823" y="12505"/>
                    <a:pt x="8823" y="11368"/>
                    <a:pt x="10201" y="9208"/>
                  </a:cubicBezTo>
                  <a:cubicBezTo>
                    <a:pt x="11580" y="7048"/>
                    <a:pt x="14338" y="3865"/>
                    <a:pt x="16291" y="2160"/>
                  </a:cubicBezTo>
                  <a:cubicBezTo>
                    <a:pt x="18244" y="455"/>
                    <a:pt x="19393" y="227"/>
                    <a:pt x="20197" y="682"/>
                  </a:cubicBezTo>
                  <a:cubicBezTo>
                    <a:pt x="21001" y="1137"/>
                    <a:pt x="21461" y="2274"/>
                    <a:pt x="21461" y="5229"/>
                  </a:cubicBezTo>
                  <a:cubicBezTo>
                    <a:pt x="21461" y="8185"/>
                    <a:pt x="21001" y="12960"/>
                    <a:pt x="20657" y="15916"/>
                  </a:cubicBezTo>
                  <a:cubicBezTo>
                    <a:pt x="20312" y="18872"/>
                    <a:pt x="20082" y="20008"/>
                    <a:pt x="19852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8103560" y="39046"/>
              <a:ext cx="360505" cy="441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37" fill="norm" stroke="1" extrusionOk="0">
                  <a:moveTo>
                    <a:pt x="7493" y="16799"/>
                  </a:moveTo>
                  <a:cubicBezTo>
                    <a:pt x="7114" y="16082"/>
                    <a:pt x="6735" y="15366"/>
                    <a:pt x="5851" y="15161"/>
                  </a:cubicBezTo>
                  <a:cubicBezTo>
                    <a:pt x="4967" y="14956"/>
                    <a:pt x="3577" y="15263"/>
                    <a:pt x="2503" y="15929"/>
                  </a:cubicBezTo>
                  <a:cubicBezTo>
                    <a:pt x="1430" y="16594"/>
                    <a:pt x="672" y="17618"/>
                    <a:pt x="293" y="18437"/>
                  </a:cubicBezTo>
                  <a:cubicBezTo>
                    <a:pt x="-86" y="19256"/>
                    <a:pt x="-86" y="19870"/>
                    <a:pt x="230" y="20280"/>
                  </a:cubicBezTo>
                  <a:cubicBezTo>
                    <a:pt x="546" y="20689"/>
                    <a:pt x="1177" y="20894"/>
                    <a:pt x="2061" y="20740"/>
                  </a:cubicBezTo>
                  <a:cubicBezTo>
                    <a:pt x="2946" y="20587"/>
                    <a:pt x="4082" y="20075"/>
                    <a:pt x="5093" y="19461"/>
                  </a:cubicBezTo>
                  <a:cubicBezTo>
                    <a:pt x="6103" y="18846"/>
                    <a:pt x="6988" y="18130"/>
                    <a:pt x="7303" y="18130"/>
                  </a:cubicBezTo>
                  <a:cubicBezTo>
                    <a:pt x="7619" y="18130"/>
                    <a:pt x="7367" y="18846"/>
                    <a:pt x="7240" y="19461"/>
                  </a:cubicBezTo>
                  <a:cubicBezTo>
                    <a:pt x="7114" y="20075"/>
                    <a:pt x="7114" y="20587"/>
                    <a:pt x="7430" y="20791"/>
                  </a:cubicBezTo>
                  <a:cubicBezTo>
                    <a:pt x="7746" y="20996"/>
                    <a:pt x="8377" y="20894"/>
                    <a:pt x="9451" y="19819"/>
                  </a:cubicBezTo>
                  <a:cubicBezTo>
                    <a:pt x="10525" y="18744"/>
                    <a:pt x="12040" y="16697"/>
                    <a:pt x="13872" y="13881"/>
                  </a:cubicBezTo>
                  <a:cubicBezTo>
                    <a:pt x="15703" y="11066"/>
                    <a:pt x="17851" y="7483"/>
                    <a:pt x="19051" y="5334"/>
                  </a:cubicBezTo>
                  <a:cubicBezTo>
                    <a:pt x="20251" y="3184"/>
                    <a:pt x="20503" y="2467"/>
                    <a:pt x="20819" y="1699"/>
                  </a:cubicBezTo>
                  <a:cubicBezTo>
                    <a:pt x="21135" y="932"/>
                    <a:pt x="21514" y="113"/>
                    <a:pt x="21514" y="10"/>
                  </a:cubicBezTo>
                  <a:cubicBezTo>
                    <a:pt x="21514" y="-92"/>
                    <a:pt x="21135" y="522"/>
                    <a:pt x="20125" y="2365"/>
                  </a:cubicBezTo>
                  <a:cubicBezTo>
                    <a:pt x="19114" y="4208"/>
                    <a:pt x="17472" y="7279"/>
                    <a:pt x="16335" y="10350"/>
                  </a:cubicBezTo>
                  <a:cubicBezTo>
                    <a:pt x="15198" y="13421"/>
                    <a:pt x="14567" y="16492"/>
                    <a:pt x="14314" y="18283"/>
                  </a:cubicBezTo>
                  <a:cubicBezTo>
                    <a:pt x="14061" y="20075"/>
                    <a:pt x="14188" y="20587"/>
                    <a:pt x="14756" y="20945"/>
                  </a:cubicBezTo>
                  <a:cubicBezTo>
                    <a:pt x="15325" y="21303"/>
                    <a:pt x="16335" y="21508"/>
                    <a:pt x="16967" y="21150"/>
                  </a:cubicBezTo>
                  <a:cubicBezTo>
                    <a:pt x="17598" y="20791"/>
                    <a:pt x="17851" y="19870"/>
                    <a:pt x="18103" y="18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8328268" y="272102"/>
              <a:ext cx="434247" cy="20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892" fill="norm" stroke="1" extrusionOk="0">
                  <a:moveTo>
                    <a:pt x="2008" y="9257"/>
                  </a:moveTo>
                  <a:cubicBezTo>
                    <a:pt x="1589" y="8376"/>
                    <a:pt x="1169" y="7494"/>
                    <a:pt x="750" y="6612"/>
                  </a:cubicBezTo>
                  <a:cubicBezTo>
                    <a:pt x="330" y="5731"/>
                    <a:pt x="-89" y="4849"/>
                    <a:pt x="16" y="4298"/>
                  </a:cubicBezTo>
                  <a:cubicBezTo>
                    <a:pt x="121" y="3747"/>
                    <a:pt x="750" y="3527"/>
                    <a:pt x="2270" y="3527"/>
                  </a:cubicBezTo>
                  <a:cubicBezTo>
                    <a:pt x="3791" y="3527"/>
                    <a:pt x="6202" y="3747"/>
                    <a:pt x="7670" y="3857"/>
                  </a:cubicBezTo>
                  <a:cubicBezTo>
                    <a:pt x="9138" y="3967"/>
                    <a:pt x="9662" y="3967"/>
                    <a:pt x="9558" y="4078"/>
                  </a:cubicBezTo>
                  <a:cubicBezTo>
                    <a:pt x="9453" y="4188"/>
                    <a:pt x="8719" y="4408"/>
                    <a:pt x="7828" y="5951"/>
                  </a:cubicBezTo>
                  <a:cubicBezTo>
                    <a:pt x="6936" y="7494"/>
                    <a:pt x="5888" y="10359"/>
                    <a:pt x="5311" y="12894"/>
                  </a:cubicBezTo>
                  <a:cubicBezTo>
                    <a:pt x="4734" y="15429"/>
                    <a:pt x="4629" y="17633"/>
                    <a:pt x="5101" y="19176"/>
                  </a:cubicBezTo>
                  <a:cubicBezTo>
                    <a:pt x="5573" y="20718"/>
                    <a:pt x="6622" y="21600"/>
                    <a:pt x="7723" y="20167"/>
                  </a:cubicBezTo>
                  <a:cubicBezTo>
                    <a:pt x="8824" y="18735"/>
                    <a:pt x="9977" y="14988"/>
                    <a:pt x="10554" y="12563"/>
                  </a:cubicBezTo>
                  <a:cubicBezTo>
                    <a:pt x="11130" y="10139"/>
                    <a:pt x="11130" y="9037"/>
                    <a:pt x="11026" y="7935"/>
                  </a:cubicBezTo>
                  <a:cubicBezTo>
                    <a:pt x="10921" y="6833"/>
                    <a:pt x="10711" y="5731"/>
                    <a:pt x="10816" y="4849"/>
                  </a:cubicBezTo>
                  <a:cubicBezTo>
                    <a:pt x="10921" y="3967"/>
                    <a:pt x="11340" y="3306"/>
                    <a:pt x="11707" y="3416"/>
                  </a:cubicBezTo>
                  <a:cubicBezTo>
                    <a:pt x="12074" y="3527"/>
                    <a:pt x="12389" y="4408"/>
                    <a:pt x="12861" y="6943"/>
                  </a:cubicBezTo>
                  <a:cubicBezTo>
                    <a:pt x="13332" y="9478"/>
                    <a:pt x="13961" y="13665"/>
                    <a:pt x="14224" y="16420"/>
                  </a:cubicBezTo>
                  <a:cubicBezTo>
                    <a:pt x="14486" y="19176"/>
                    <a:pt x="14381" y="20498"/>
                    <a:pt x="14224" y="20498"/>
                  </a:cubicBezTo>
                  <a:cubicBezTo>
                    <a:pt x="14066" y="20498"/>
                    <a:pt x="13857" y="19176"/>
                    <a:pt x="14224" y="16420"/>
                  </a:cubicBezTo>
                  <a:cubicBezTo>
                    <a:pt x="14591" y="13665"/>
                    <a:pt x="15534" y="9478"/>
                    <a:pt x="16845" y="6502"/>
                  </a:cubicBezTo>
                  <a:cubicBezTo>
                    <a:pt x="18156" y="3527"/>
                    <a:pt x="19833" y="1763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9104473" y="174151"/>
              <a:ext cx="134292" cy="40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09" fill="norm" stroke="1" extrusionOk="0">
                  <a:moveTo>
                    <a:pt x="20764" y="2135"/>
                  </a:moveTo>
                  <a:cubicBezTo>
                    <a:pt x="20437" y="1249"/>
                    <a:pt x="20109" y="363"/>
                    <a:pt x="18964" y="86"/>
                  </a:cubicBezTo>
                  <a:cubicBezTo>
                    <a:pt x="17819" y="-191"/>
                    <a:pt x="15855" y="141"/>
                    <a:pt x="12746" y="1969"/>
                  </a:cubicBezTo>
                  <a:cubicBezTo>
                    <a:pt x="9637" y="3797"/>
                    <a:pt x="5382" y="7120"/>
                    <a:pt x="2764" y="10055"/>
                  </a:cubicBezTo>
                  <a:cubicBezTo>
                    <a:pt x="146" y="12991"/>
                    <a:pt x="-836" y="15538"/>
                    <a:pt x="800" y="17366"/>
                  </a:cubicBezTo>
                  <a:cubicBezTo>
                    <a:pt x="2437" y="19194"/>
                    <a:pt x="6691" y="20301"/>
                    <a:pt x="10946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9261217" y="218381"/>
              <a:ext cx="301398" cy="36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41" fill="norm" stroke="1" extrusionOk="0">
                  <a:moveTo>
                    <a:pt x="2476" y="17944"/>
                  </a:moveTo>
                  <a:cubicBezTo>
                    <a:pt x="2023" y="18438"/>
                    <a:pt x="1570" y="18931"/>
                    <a:pt x="1116" y="19672"/>
                  </a:cubicBezTo>
                  <a:cubicBezTo>
                    <a:pt x="663" y="20413"/>
                    <a:pt x="210" y="21400"/>
                    <a:pt x="59" y="21338"/>
                  </a:cubicBezTo>
                  <a:cubicBezTo>
                    <a:pt x="-92" y="21277"/>
                    <a:pt x="59" y="20166"/>
                    <a:pt x="361" y="17697"/>
                  </a:cubicBezTo>
                  <a:cubicBezTo>
                    <a:pt x="663" y="15229"/>
                    <a:pt x="1116" y="11402"/>
                    <a:pt x="1721" y="8440"/>
                  </a:cubicBezTo>
                  <a:cubicBezTo>
                    <a:pt x="2325" y="5478"/>
                    <a:pt x="3080" y="3379"/>
                    <a:pt x="3760" y="1960"/>
                  </a:cubicBezTo>
                  <a:cubicBezTo>
                    <a:pt x="4439" y="541"/>
                    <a:pt x="5044" y="-200"/>
                    <a:pt x="5497" y="47"/>
                  </a:cubicBezTo>
                  <a:cubicBezTo>
                    <a:pt x="5950" y="294"/>
                    <a:pt x="6252" y="1528"/>
                    <a:pt x="6479" y="2515"/>
                  </a:cubicBezTo>
                  <a:cubicBezTo>
                    <a:pt x="6705" y="3503"/>
                    <a:pt x="6856" y="4243"/>
                    <a:pt x="7083" y="4984"/>
                  </a:cubicBezTo>
                  <a:cubicBezTo>
                    <a:pt x="7309" y="5725"/>
                    <a:pt x="7611" y="6465"/>
                    <a:pt x="8140" y="6897"/>
                  </a:cubicBezTo>
                  <a:cubicBezTo>
                    <a:pt x="8669" y="7329"/>
                    <a:pt x="9424" y="7453"/>
                    <a:pt x="10708" y="6897"/>
                  </a:cubicBezTo>
                  <a:cubicBezTo>
                    <a:pt x="11992" y="6342"/>
                    <a:pt x="13805" y="5107"/>
                    <a:pt x="14937" y="4243"/>
                  </a:cubicBezTo>
                  <a:cubicBezTo>
                    <a:pt x="16070" y="3379"/>
                    <a:pt x="16523" y="2886"/>
                    <a:pt x="17052" y="2392"/>
                  </a:cubicBezTo>
                  <a:cubicBezTo>
                    <a:pt x="17581" y="1898"/>
                    <a:pt x="18185" y="1405"/>
                    <a:pt x="18487" y="1590"/>
                  </a:cubicBezTo>
                  <a:cubicBezTo>
                    <a:pt x="18789" y="1775"/>
                    <a:pt x="18789" y="2639"/>
                    <a:pt x="18638" y="4737"/>
                  </a:cubicBezTo>
                  <a:cubicBezTo>
                    <a:pt x="18487" y="6835"/>
                    <a:pt x="18185" y="10168"/>
                    <a:pt x="18034" y="12143"/>
                  </a:cubicBezTo>
                  <a:cubicBezTo>
                    <a:pt x="17883" y="14118"/>
                    <a:pt x="17883" y="14735"/>
                    <a:pt x="18260" y="15043"/>
                  </a:cubicBezTo>
                  <a:cubicBezTo>
                    <a:pt x="18638" y="15352"/>
                    <a:pt x="19393" y="15352"/>
                    <a:pt x="19998" y="15105"/>
                  </a:cubicBezTo>
                  <a:cubicBezTo>
                    <a:pt x="20602" y="14858"/>
                    <a:pt x="21055" y="14365"/>
                    <a:pt x="21508" y="13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9611043" y="259402"/>
              <a:ext cx="192872" cy="29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48" fill="norm" stroke="1" extrusionOk="0">
                  <a:moveTo>
                    <a:pt x="10123" y="0"/>
                  </a:moveTo>
                  <a:cubicBezTo>
                    <a:pt x="7306" y="5172"/>
                    <a:pt x="4489" y="10344"/>
                    <a:pt x="2845" y="13386"/>
                  </a:cubicBezTo>
                  <a:cubicBezTo>
                    <a:pt x="1202" y="16428"/>
                    <a:pt x="732" y="17341"/>
                    <a:pt x="380" y="18254"/>
                  </a:cubicBezTo>
                  <a:cubicBezTo>
                    <a:pt x="28" y="19166"/>
                    <a:pt x="-207" y="20079"/>
                    <a:pt x="263" y="20687"/>
                  </a:cubicBezTo>
                  <a:cubicBezTo>
                    <a:pt x="732" y="21296"/>
                    <a:pt x="1906" y="21600"/>
                    <a:pt x="5545" y="21372"/>
                  </a:cubicBezTo>
                  <a:cubicBezTo>
                    <a:pt x="9184" y="21144"/>
                    <a:pt x="15289" y="20383"/>
                    <a:pt x="21393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9921183" y="223190"/>
              <a:ext cx="219282" cy="29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60" fill="norm" stroke="1" extrusionOk="0">
                  <a:moveTo>
                    <a:pt x="21516" y="2208"/>
                  </a:moveTo>
                  <a:cubicBezTo>
                    <a:pt x="21308" y="1425"/>
                    <a:pt x="21101" y="643"/>
                    <a:pt x="20478" y="251"/>
                  </a:cubicBezTo>
                  <a:cubicBezTo>
                    <a:pt x="19854" y="-140"/>
                    <a:pt x="18816" y="-140"/>
                    <a:pt x="16635" y="721"/>
                  </a:cubicBezTo>
                  <a:cubicBezTo>
                    <a:pt x="14454" y="1582"/>
                    <a:pt x="11131" y="3303"/>
                    <a:pt x="8328" y="5338"/>
                  </a:cubicBezTo>
                  <a:cubicBezTo>
                    <a:pt x="5524" y="7373"/>
                    <a:pt x="3239" y="9721"/>
                    <a:pt x="1889" y="11364"/>
                  </a:cubicBezTo>
                  <a:cubicBezTo>
                    <a:pt x="539" y="13008"/>
                    <a:pt x="124" y="13947"/>
                    <a:pt x="20" y="14808"/>
                  </a:cubicBezTo>
                  <a:cubicBezTo>
                    <a:pt x="-84" y="15669"/>
                    <a:pt x="124" y="16451"/>
                    <a:pt x="2824" y="17547"/>
                  </a:cubicBezTo>
                  <a:cubicBezTo>
                    <a:pt x="5524" y="18643"/>
                    <a:pt x="10716" y="20051"/>
                    <a:pt x="1590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9975364" y="361002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7600"/>
                    <a:pt x="960" y="13600"/>
                    <a:pt x="4560" y="10000"/>
                  </a:cubicBezTo>
                  <a:cubicBezTo>
                    <a:pt x="8160" y="6400"/>
                    <a:pt x="1488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0153164" y="183202"/>
              <a:ext cx="17374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600" fill="norm" stroke="1" extrusionOk="0">
                  <a:moveTo>
                    <a:pt x="18514" y="0"/>
                  </a:moveTo>
                  <a:cubicBezTo>
                    <a:pt x="20057" y="2901"/>
                    <a:pt x="21600" y="5803"/>
                    <a:pt x="20957" y="8812"/>
                  </a:cubicBezTo>
                  <a:cubicBezTo>
                    <a:pt x="20314" y="11821"/>
                    <a:pt x="17486" y="14937"/>
                    <a:pt x="13629" y="17087"/>
                  </a:cubicBezTo>
                  <a:cubicBezTo>
                    <a:pt x="9771" y="19236"/>
                    <a:pt x="4886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831614" y="595952"/>
              <a:ext cx="74231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" y="21368"/>
                    <a:pt x="468" y="21135"/>
                    <a:pt x="708" y="20903"/>
                  </a:cubicBezTo>
                  <a:cubicBezTo>
                    <a:pt x="949" y="20671"/>
                    <a:pt x="1195" y="20439"/>
                    <a:pt x="1438" y="19974"/>
                  </a:cubicBezTo>
                  <a:cubicBezTo>
                    <a:pt x="1681" y="19510"/>
                    <a:pt x="1922" y="18813"/>
                    <a:pt x="2162" y="18000"/>
                  </a:cubicBezTo>
                  <a:cubicBezTo>
                    <a:pt x="2402" y="17187"/>
                    <a:pt x="2642" y="16258"/>
                    <a:pt x="2855" y="15445"/>
                  </a:cubicBezTo>
                  <a:cubicBezTo>
                    <a:pt x="3067" y="14632"/>
                    <a:pt x="3252" y="13935"/>
                    <a:pt x="3443" y="13239"/>
                  </a:cubicBezTo>
                  <a:cubicBezTo>
                    <a:pt x="3634" y="12542"/>
                    <a:pt x="3831" y="11845"/>
                    <a:pt x="4047" y="11032"/>
                  </a:cubicBezTo>
                  <a:cubicBezTo>
                    <a:pt x="4262" y="10219"/>
                    <a:pt x="4496" y="9290"/>
                    <a:pt x="4727" y="8477"/>
                  </a:cubicBezTo>
                  <a:cubicBezTo>
                    <a:pt x="4958" y="7665"/>
                    <a:pt x="5186" y="6968"/>
                    <a:pt x="5426" y="6387"/>
                  </a:cubicBezTo>
                  <a:cubicBezTo>
                    <a:pt x="5666" y="5806"/>
                    <a:pt x="5919" y="5342"/>
                    <a:pt x="6171" y="4877"/>
                  </a:cubicBezTo>
                  <a:cubicBezTo>
                    <a:pt x="6424" y="4413"/>
                    <a:pt x="6676" y="3948"/>
                    <a:pt x="6874" y="3716"/>
                  </a:cubicBezTo>
                  <a:cubicBezTo>
                    <a:pt x="7071" y="3484"/>
                    <a:pt x="7212" y="3484"/>
                    <a:pt x="7351" y="3368"/>
                  </a:cubicBezTo>
                  <a:cubicBezTo>
                    <a:pt x="7489" y="3252"/>
                    <a:pt x="7625" y="3019"/>
                    <a:pt x="7834" y="2787"/>
                  </a:cubicBezTo>
                  <a:cubicBezTo>
                    <a:pt x="8044" y="2555"/>
                    <a:pt x="8327" y="2323"/>
                    <a:pt x="8552" y="2090"/>
                  </a:cubicBezTo>
                  <a:cubicBezTo>
                    <a:pt x="8777" y="1858"/>
                    <a:pt x="8943" y="1626"/>
                    <a:pt x="9174" y="1394"/>
                  </a:cubicBezTo>
                  <a:cubicBezTo>
                    <a:pt x="9405" y="1161"/>
                    <a:pt x="9701" y="929"/>
                    <a:pt x="9928" y="697"/>
                  </a:cubicBezTo>
                  <a:cubicBezTo>
                    <a:pt x="10156" y="465"/>
                    <a:pt x="10317" y="232"/>
                    <a:pt x="10474" y="116"/>
                  </a:cubicBezTo>
                  <a:cubicBezTo>
                    <a:pt x="10631" y="0"/>
                    <a:pt x="10785" y="0"/>
                    <a:pt x="11031" y="0"/>
                  </a:cubicBezTo>
                  <a:cubicBezTo>
                    <a:pt x="11277" y="0"/>
                    <a:pt x="11616" y="0"/>
                    <a:pt x="11856" y="0"/>
                  </a:cubicBezTo>
                  <a:cubicBezTo>
                    <a:pt x="12096" y="0"/>
                    <a:pt x="12238" y="0"/>
                    <a:pt x="12395" y="0"/>
                  </a:cubicBezTo>
                  <a:cubicBezTo>
                    <a:pt x="12552" y="0"/>
                    <a:pt x="12725" y="0"/>
                    <a:pt x="12900" y="0"/>
                  </a:cubicBezTo>
                  <a:cubicBezTo>
                    <a:pt x="13076" y="0"/>
                    <a:pt x="13254" y="0"/>
                    <a:pt x="13430" y="0"/>
                  </a:cubicBezTo>
                  <a:cubicBezTo>
                    <a:pt x="13605" y="0"/>
                    <a:pt x="13778" y="0"/>
                    <a:pt x="14027" y="116"/>
                  </a:cubicBezTo>
                  <a:cubicBezTo>
                    <a:pt x="14277" y="232"/>
                    <a:pt x="14603" y="465"/>
                    <a:pt x="14837" y="697"/>
                  </a:cubicBezTo>
                  <a:cubicBezTo>
                    <a:pt x="15071" y="929"/>
                    <a:pt x="15213" y="1161"/>
                    <a:pt x="15367" y="1394"/>
                  </a:cubicBezTo>
                  <a:cubicBezTo>
                    <a:pt x="15521" y="1626"/>
                    <a:pt x="15687" y="1858"/>
                    <a:pt x="15847" y="2090"/>
                  </a:cubicBezTo>
                  <a:cubicBezTo>
                    <a:pt x="16008" y="2323"/>
                    <a:pt x="16162" y="2555"/>
                    <a:pt x="16312" y="2903"/>
                  </a:cubicBezTo>
                  <a:cubicBezTo>
                    <a:pt x="16463" y="3252"/>
                    <a:pt x="16611" y="3716"/>
                    <a:pt x="16830" y="4297"/>
                  </a:cubicBezTo>
                  <a:cubicBezTo>
                    <a:pt x="17048" y="4877"/>
                    <a:pt x="17338" y="5574"/>
                    <a:pt x="17618" y="6155"/>
                  </a:cubicBezTo>
                  <a:cubicBezTo>
                    <a:pt x="17898" y="6735"/>
                    <a:pt x="18169" y="7200"/>
                    <a:pt x="18431" y="7781"/>
                  </a:cubicBezTo>
                  <a:cubicBezTo>
                    <a:pt x="18693" y="8361"/>
                    <a:pt x="18945" y="9058"/>
                    <a:pt x="19186" y="9755"/>
                  </a:cubicBezTo>
                  <a:cubicBezTo>
                    <a:pt x="19426" y="10452"/>
                    <a:pt x="19654" y="11148"/>
                    <a:pt x="19909" y="11961"/>
                  </a:cubicBezTo>
                  <a:cubicBezTo>
                    <a:pt x="20165" y="12774"/>
                    <a:pt x="20448" y="13703"/>
                    <a:pt x="20735" y="14748"/>
                  </a:cubicBezTo>
                  <a:cubicBezTo>
                    <a:pt x="21021" y="15794"/>
                    <a:pt x="21311" y="16955"/>
                    <a:pt x="21600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329964" y="596217"/>
              <a:ext cx="6191251" cy="31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21582"/>
                  </a:moveTo>
                  <a:cubicBezTo>
                    <a:pt x="258" y="20553"/>
                    <a:pt x="517" y="19525"/>
                    <a:pt x="768" y="18790"/>
                  </a:cubicBezTo>
                  <a:cubicBezTo>
                    <a:pt x="1019" y="18055"/>
                    <a:pt x="1263" y="17615"/>
                    <a:pt x="1540" y="17247"/>
                  </a:cubicBezTo>
                  <a:cubicBezTo>
                    <a:pt x="1817" y="16880"/>
                    <a:pt x="2127" y="16586"/>
                    <a:pt x="2400" y="16292"/>
                  </a:cubicBezTo>
                  <a:cubicBezTo>
                    <a:pt x="2673" y="15998"/>
                    <a:pt x="2910" y="15704"/>
                    <a:pt x="3175" y="15337"/>
                  </a:cubicBezTo>
                  <a:cubicBezTo>
                    <a:pt x="3441" y="14970"/>
                    <a:pt x="3737" y="14529"/>
                    <a:pt x="4039" y="14088"/>
                  </a:cubicBezTo>
                  <a:cubicBezTo>
                    <a:pt x="4342" y="13647"/>
                    <a:pt x="4652" y="13206"/>
                    <a:pt x="4900" y="12839"/>
                  </a:cubicBezTo>
                  <a:cubicBezTo>
                    <a:pt x="5147" y="12472"/>
                    <a:pt x="5332" y="12178"/>
                    <a:pt x="5513" y="11958"/>
                  </a:cubicBezTo>
                  <a:cubicBezTo>
                    <a:pt x="5694" y="11737"/>
                    <a:pt x="5871" y="11590"/>
                    <a:pt x="6066" y="11370"/>
                  </a:cubicBezTo>
                  <a:cubicBezTo>
                    <a:pt x="6262" y="11149"/>
                    <a:pt x="6476" y="10855"/>
                    <a:pt x="6665" y="10562"/>
                  </a:cubicBezTo>
                  <a:cubicBezTo>
                    <a:pt x="6853" y="10268"/>
                    <a:pt x="7015" y="9974"/>
                    <a:pt x="7215" y="9606"/>
                  </a:cubicBezTo>
                  <a:cubicBezTo>
                    <a:pt x="7414" y="9239"/>
                    <a:pt x="7650" y="8798"/>
                    <a:pt x="7876" y="8431"/>
                  </a:cubicBezTo>
                  <a:cubicBezTo>
                    <a:pt x="8101" y="8064"/>
                    <a:pt x="8315" y="7770"/>
                    <a:pt x="8537" y="7476"/>
                  </a:cubicBezTo>
                  <a:cubicBezTo>
                    <a:pt x="8758" y="7182"/>
                    <a:pt x="8987" y="6888"/>
                    <a:pt x="9205" y="6521"/>
                  </a:cubicBezTo>
                  <a:cubicBezTo>
                    <a:pt x="9423" y="6153"/>
                    <a:pt x="9630" y="5713"/>
                    <a:pt x="9858" y="5345"/>
                  </a:cubicBezTo>
                  <a:cubicBezTo>
                    <a:pt x="10087" y="4978"/>
                    <a:pt x="10338" y="4684"/>
                    <a:pt x="10586" y="4390"/>
                  </a:cubicBezTo>
                  <a:cubicBezTo>
                    <a:pt x="10833" y="4096"/>
                    <a:pt x="11077" y="3802"/>
                    <a:pt x="11324" y="3509"/>
                  </a:cubicBezTo>
                  <a:cubicBezTo>
                    <a:pt x="11572" y="3215"/>
                    <a:pt x="11823" y="2921"/>
                    <a:pt x="12063" y="2700"/>
                  </a:cubicBezTo>
                  <a:cubicBezTo>
                    <a:pt x="12303" y="2480"/>
                    <a:pt x="12532" y="2333"/>
                    <a:pt x="12779" y="2113"/>
                  </a:cubicBezTo>
                  <a:cubicBezTo>
                    <a:pt x="13026" y="1892"/>
                    <a:pt x="13292" y="1598"/>
                    <a:pt x="13551" y="1378"/>
                  </a:cubicBezTo>
                  <a:cubicBezTo>
                    <a:pt x="13809" y="1158"/>
                    <a:pt x="14060" y="1011"/>
                    <a:pt x="14430" y="864"/>
                  </a:cubicBezTo>
                  <a:cubicBezTo>
                    <a:pt x="14799" y="717"/>
                    <a:pt x="15286" y="570"/>
                    <a:pt x="15655" y="496"/>
                  </a:cubicBezTo>
                  <a:cubicBezTo>
                    <a:pt x="16025" y="423"/>
                    <a:pt x="16276" y="423"/>
                    <a:pt x="16638" y="349"/>
                  </a:cubicBezTo>
                  <a:cubicBezTo>
                    <a:pt x="16999" y="276"/>
                    <a:pt x="17472" y="129"/>
                    <a:pt x="17812" y="55"/>
                  </a:cubicBezTo>
                  <a:cubicBezTo>
                    <a:pt x="18151" y="-18"/>
                    <a:pt x="18358" y="-18"/>
                    <a:pt x="18683" y="55"/>
                  </a:cubicBezTo>
                  <a:cubicBezTo>
                    <a:pt x="19008" y="129"/>
                    <a:pt x="19451" y="276"/>
                    <a:pt x="19857" y="496"/>
                  </a:cubicBezTo>
                  <a:cubicBezTo>
                    <a:pt x="20263" y="717"/>
                    <a:pt x="20633" y="1011"/>
                    <a:pt x="20917" y="1231"/>
                  </a:cubicBezTo>
                  <a:cubicBezTo>
                    <a:pt x="21201" y="1451"/>
                    <a:pt x="21401" y="1598"/>
                    <a:pt x="21600" y="1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510814" y="1484952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46"/>
                    <a:pt x="7200" y="12293"/>
                    <a:pt x="3600" y="15893"/>
                  </a:cubicBezTo>
                  <a:cubicBezTo>
                    <a:pt x="0" y="19493"/>
                    <a:pt x="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496888" y="1396052"/>
              <a:ext cx="13927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1054"/>
                    <a:pt x="1787" y="2107"/>
                    <a:pt x="244" y="4583"/>
                  </a:cubicBezTo>
                  <a:cubicBezTo>
                    <a:pt x="-1299" y="7060"/>
                    <a:pt x="4872" y="10958"/>
                    <a:pt x="7958" y="13856"/>
                  </a:cubicBezTo>
                  <a:cubicBezTo>
                    <a:pt x="11044" y="16753"/>
                    <a:pt x="11044" y="18650"/>
                    <a:pt x="11044" y="19861"/>
                  </a:cubicBezTo>
                  <a:cubicBezTo>
                    <a:pt x="11044" y="21073"/>
                    <a:pt x="11044" y="21600"/>
                    <a:pt x="12587" y="21600"/>
                  </a:cubicBezTo>
                  <a:cubicBezTo>
                    <a:pt x="14130" y="21600"/>
                    <a:pt x="17215" y="21073"/>
                    <a:pt x="20301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460962" y="1359045"/>
              <a:ext cx="255974" cy="47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67" fill="norm" stroke="1" extrusionOk="0">
                  <a:moveTo>
                    <a:pt x="1501" y="2254"/>
                  </a:moveTo>
                  <a:cubicBezTo>
                    <a:pt x="799" y="1966"/>
                    <a:pt x="97" y="1678"/>
                    <a:pt x="9" y="1342"/>
                  </a:cubicBezTo>
                  <a:cubicBezTo>
                    <a:pt x="-79" y="1006"/>
                    <a:pt x="448" y="622"/>
                    <a:pt x="2292" y="334"/>
                  </a:cubicBezTo>
                  <a:cubicBezTo>
                    <a:pt x="4136" y="46"/>
                    <a:pt x="7297" y="-146"/>
                    <a:pt x="10370" y="142"/>
                  </a:cubicBezTo>
                  <a:cubicBezTo>
                    <a:pt x="13443" y="430"/>
                    <a:pt x="16428" y="1198"/>
                    <a:pt x="18448" y="2926"/>
                  </a:cubicBezTo>
                  <a:cubicBezTo>
                    <a:pt x="20467" y="4654"/>
                    <a:pt x="21521" y="7342"/>
                    <a:pt x="21170" y="9838"/>
                  </a:cubicBezTo>
                  <a:cubicBezTo>
                    <a:pt x="20819" y="12334"/>
                    <a:pt x="19062" y="14638"/>
                    <a:pt x="16692" y="16510"/>
                  </a:cubicBezTo>
                  <a:cubicBezTo>
                    <a:pt x="14321" y="18382"/>
                    <a:pt x="11336" y="19822"/>
                    <a:pt x="9404" y="20590"/>
                  </a:cubicBezTo>
                  <a:cubicBezTo>
                    <a:pt x="7472" y="21358"/>
                    <a:pt x="6594" y="21454"/>
                    <a:pt x="5892" y="21310"/>
                  </a:cubicBezTo>
                  <a:cubicBezTo>
                    <a:pt x="5189" y="21166"/>
                    <a:pt x="4662" y="20782"/>
                    <a:pt x="5189" y="20350"/>
                  </a:cubicBezTo>
                  <a:cubicBezTo>
                    <a:pt x="5716" y="19918"/>
                    <a:pt x="7297" y="19438"/>
                    <a:pt x="8877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841014" y="1580202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796564" y="1688152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2098099" y="1328828"/>
              <a:ext cx="142966" cy="48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1" fill="norm" stroke="1" extrusionOk="0">
                  <a:moveTo>
                    <a:pt x="21455" y="2430"/>
                  </a:moveTo>
                  <a:cubicBezTo>
                    <a:pt x="19549" y="1581"/>
                    <a:pt x="17643" y="732"/>
                    <a:pt x="15420" y="307"/>
                  </a:cubicBezTo>
                  <a:cubicBezTo>
                    <a:pt x="13196" y="-117"/>
                    <a:pt x="10655" y="-117"/>
                    <a:pt x="8908" y="402"/>
                  </a:cubicBezTo>
                  <a:cubicBezTo>
                    <a:pt x="7161" y="921"/>
                    <a:pt x="6208" y="1958"/>
                    <a:pt x="6526" y="3656"/>
                  </a:cubicBezTo>
                  <a:cubicBezTo>
                    <a:pt x="6843" y="5354"/>
                    <a:pt x="8431" y="7712"/>
                    <a:pt x="8749" y="9410"/>
                  </a:cubicBezTo>
                  <a:cubicBezTo>
                    <a:pt x="9067" y="11107"/>
                    <a:pt x="8114" y="12145"/>
                    <a:pt x="7002" y="12852"/>
                  </a:cubicBezTo>
                  <a:cubicBezTo>
                    <a:pt x="5890" y="13560"/>
                    <a:pt x="4620" y="13937"/>
                    <a:pt x="3190" y="14173"/>
                  </a:cubicBezTo>
                  <a:cubicBezTo>
                    <a:pt x="1761" y="14409"/>
                    <a:pt x="173" y="14503"/>
                    <a:pt x="14" y="14409"/>
                  </a:cubicBezTo>
                  <a:cubicBezTo>
                    <a:pt x="-145" y="14314"/>
                    <a:pt x="1126" y="14031"/>
                    <a:pt x="2079" y="14126"/>
                  </a:cubicBezTo>
                  <a:cubicBezTo>
                    <a:pt x="3031" y="14220"/>
                    <a:pt x="3667" y="14692"/>
                    <a:pt x="3667" y="15399"/>
                  </a:cubicBezTo>
                  <a:cubicBezTo>
                    <a:pt x="3667" y="16107"/>
                    <a:pt x="3031" y="17050"/>
                    <a:pt x="2555" y="17899"/>
                  </a:cubicBezTo>
                  <a:cubicBezTo>
                    <a:pt x="2079" y="18748"/>
                    <a:pt x="1761" y="19502"/>
                    <a:pt x="1920" y="20115"/>
                  </a:cubicBezTo>
                  <a:cubicBezTo>
                    <a:pt x="2079" y="20728"/>
                    <a:pt x="2714" y="21200"/>
                    <a:pt x="3826" y="21342"/>
                  </a:cubicBezTo>
                  <a:cubicBezTo>
                    <a:pt x="4937" y="21483"/>
                    <a:pt x="6526" y="21294"/>
                    <a:pt x="8114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2280106" y="1495912"/>
              <a:ext cx="145109" cy="28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10" fill="norm" stroke="1" extrusionOk="0">
                  <a:moveTo>
                    <a:pt x="1739" y="1100"/>
                  </a:moveTo>
                  <a:cubicBezTo>
                    <a:pt x="800" y="455"/>
                    <a:pt x="-139" y="-190"/>
                    <a:pt x="18" y="52"/>
                  </a:cubicBezTo>
                  <a:cubicBezTo>
                    <a:pt x="174" y="294"/>
                    <a:pt x="1426" y="1422"/>
                    <a:pt x="4400" y="4162"/>
                  </a:cubicBezTo>
                  <a:cubicBezTo>
                    <a:pt x="7374" y="6903"/>
                    <a:pt x="12070" y="11255"/>
                    <a:pt x="15200" y="14398"/>
                  </a:cubicBezTo>
                  <a:cubicBezTo>
                    <a:pt x="18331" y="17541"/>
                    <a:pt x="19896" y="19476"/>
                    <a:pt x="21461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260114" y="1421452"/>
              <a:ext cx="1651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075"/>
                    <a:pt x="15508" y="4149"/>
                    <a:pt x="12323" y="7017"/>
                  </a:cubicBezTo>
                  <a:cubicBezTo>
                    <a:pt x="9138" y="9885"/>
                    <a:pt x="5815" y="13546"/>
                    <a:pt x="3738" y="16108"/>
                  </a:cubicBezTo>
                  <a:cubicBezTo>
                    <a:pt x="1662" y="18671"/>
                    <a:pt x="831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463314" y="1650052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571264" y="1712330"/>
              <a:ext cx="762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000" y="11040"/>
                    <a:pt x="6000" y="1783"/>
                    <a:pt x="9600" y="240"/>
                  </a:cubicBezTo>
                  <a:cubicBezTo>
                    <a:pt x="13200" y="-1303"/>
                    <a:pt x="17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793514" y="1707202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212614" y="1427802"/>
              <a:ext cx="1968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3051"/>
                    <a:pt x="8361" y="6102"/>
                    <a:pt x="11961" y="9702"/>
                  </a:cubicBezTo>
                  <a:cubicBezTo>
                    <a:pt x="15561" y="13302"/>
                    <a:pt x="18581" y="174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3229668" y="1396052"/>
              <a:ext cx="179797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21334" y="0"/>
                  </a:moveTo>
                  <a:cubicBezTo>
                    <a:pt x="18822" y="800"/>
                    <a:pt x="16311" y="1600"/>
                    <a:pt x="13674" y="3300"/>
                  </a:cubicBezTo>
                  <a:cubicBezTo>
                    <a:pt x="11036" y="5000"/>
                    <a:pt x="8274" y="7600"/>
                    <a:pt x="5887" y="10500"/>
                  </a:cubicBezTo>
                  <a:cubicBezTo>
                    <a:pt x="3501" y="13400"/>
                    <a:pt x="1492" y="16600"/>
                    <a:pt x="613" y="18500"/>
                  </a:cubicBezTo>
                  <a:cubicBezTo>
                    <a:pt x="-266" y="20400"/>
                    <a:pt x="-15" y="21000"/>
                    <a:pt x="2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456829" y="1687801"/>
              <a:ext cx="111386" cy="14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017" fill="norm" stroke="1" extrusionOk="0">
                  <a:moveTo>
                    <a:pt x="7997" y="2911"/>
                  </a:moveTo>
                  <a:cubicBezTo>
                    <a:pt x="5959" y="6405"/>
                    <a:pt x="3921" y="9899"/>
                    <a:pt x="2495" y="12917"/>
                  </a:cubicBezTo>
                  <a:cubicBezTo>
                    <a:pt x="1069" y="15935"/>
                    <a:pt x="254" y="18476"/>
                    <a:pt x="50" y="18952"/>
                  </a:cubicBezTo>
                  <a:cubicBezTo>
                    <a:pt x="-154" y="19429"/>
                    <a:pt x="254" y="17841"/>
                    <a:pt x="1476" y="15141"/>
                  </a:cubicBezTo>
                  <a:cubicBezTo>
                    <a:pt x="2699" y="12441"/>
                    <a:pt x="4737" y="8629"/>
                    <a:pt x="6367" y="5929"/>
                  </a:cubicBezTo>
                  <a:cubicBezTo>
                    <a:pt x="7997" y="3229"/>
                    <a:pt x="9220" y="1641"/>
                    <a:pt x="10850" y="688"/>
                  </a:cubicBezTo>
                  <a:cubicBezTo>
                    <a:pt x="12480" y="-265"/>
                    <a:pt x="14518" y="-583"/>
                    <a:pt x="16148" y="2117"/>
                  </a:cubicBezTo>
                  <a:cubicBezTo>
                    <a:pt x="17778" y="4817"/>
                    <a:pt x="19001" y="10535"/>
                    <a:pt x="19816" y="14188"/>
                  </a:cubicBezTo>
                  <a:cubicBezTo>
                    <a:pt x="20631" y="17841"/>
                    <a:pt x="21038" y="19429"/>
                    <a:pt x="21446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650764" y="1305347"/>
              <a:ext cx="107488" cy="59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513" fill="norm" stroke="1" extrusionOk="0">
                  <a:moveTo>
                    <a:pt x="0" y="65"/>
                  </a:moveTo>
                  <a:cubicBezTo>
                    <a:pt x="2038" y="-11"/>
                    <a:pt x="4075" y="-87"/>
                    <a:pt x="6521" y="255"/>
                  </a:cubicBezTo>
                  <a:cubicBezTo>
                    <a:pt x="8966" y="598"/>
                    <a:pt x="11819" y="1358"/>
                    <a:pt x="13449" y="2499"/>
                  </a:cubicBezTo>
                  <a:cubicBezTo>
                    <a:pt x="15079" y="3640"/>
                    <a:pt x="15487" y="5161"/>
                    <a:pt x="14060" y="6454"/>
                  </a:cubicBezTo>
                  <a:cubicBezTo>
                    <a:pt x="12634" y="7747"/>
                    <a:pt x="9374" y="8812"/>
                    <a:pt x="8355" y="9762"/>
                  </a:cubicBezTo>
                  <a:cubicBezTo>
                    <a:pt x="7336" y="10713"/>
                    <a:pt x="8558" y="11550"/>
                    <a:pt x="11411" y="12728"/>
                  </a:cubicBezTo>
                  <a:cubicBezTo>
                    <a:pt x="14264" y="13907"/>
                    <a:pt x="18747" y="15428"/>
                    <a:pt x="20174" y="16798"/>
                  </a:cubicBezTo>
                  <a:cubicBezTo>
                    <a:pt x="21600" y="18167"/>
                    <a:pt x="19970" y="19383"/>
                    <a:pt x="16913" y="20144"/>
                  </a:cubicBezTo>
                  <a:cubicBezTo>
                    <a:pt x="13857" y="20905"/>
                    <a:pt x="9374" y="21209"/>
                    <a:pt x="4891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118295" y="1608724"/>
              <a:ext cx="345270" cy="8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50" fill="norm" stroke="1" extrusionOk="0">
                  <a:moveTo>
                    <a:pt x="1333" y="21350"/>
                  </a:moveTo>
                  <a:cubicBezTo>
                    <a:pt x="806" y="19770"/>
                    <a:pt x="279" y="18189"/>
                    <a:pt x="82" y="15818"/>
                  </a:cubicBezTo>
                  <a:cubicBezTo>
                    <a:pt x="-116" y="13448"/>
                    <a:pt x="16" y="10287"/>
                    <a:pt x="806" y="6862"/>
                  </a:cubicBezTo>
                  <a:cubicBezTo>
                    <a:pt x="1596" y="3438"/>
                    <a:pt x="3045" y="-250"/>
                    <a:pt x="4757" y="13"/>
                  </a:cubicBezTo>
                  <a:cubicBezTo>
                    <a:pt x="6469" y="277"/>
                    <a:pt x="8445" y="4491"/>
                    <a:pt x="10025" y="7916"/>
                  </a:cubicBezTo>
                  <a:cubicBezTo>
                    <a:pt x="11606" y="11340"/>
                    <a:pt x="12791" y="13974"/>
                    <a:pt x="14635" y="13184"/>
                  </a:cubicBezTo>
                  <a:cubicBezTo>
                    <a:pt x="16479" y="12394"/>
                    <a:pt x="18982" y="8179"/>
                    <a:pt x="21484" y="3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254014" y="1377002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260364" y="1281752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368314" y="1389702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393714" y="130715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422470" y="1076127"/>
              <a:ext cx="151955" cy="47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392" fill="norm" stroke="1" extrusionOk="0">
                  <a:moveTo>
                    <a:pt x="17051" y="11865"/>
                  </a:moveTo>
                  <a:cubicBezTo>
                    <a:pt x="13256" y="12247"/>
                    <a:pt x="9461" y="12630"/>
                    <a:pt x="6396" y="13920"/>
                  </a:cubicBezTo>
                  <a:cubicBezTo>
                    <a:pt x="3332" y="15210"/>
                    <a:pt x="996" y="17408"/>
                    <a:pt x="267" y="18794"/>
                  </a:cubicBezTo>
                  <a:cubicBezTo>
                    <a:pt x="-463" y="20180"/>
                    <a:pt x="413" y="20753"/>
                    <a:pt x="1580" y="21088"/>
                  </a:cubicBezTo>
                  <a:cubicBezTo>
                    <a:pt x="2748" y="21422"/>
                    <a:pt x="4207" y="21518"/>
                    <a:pt x="5959" y="21183"/>
                  </a:cubicBezTo>
                  <a:cubicBezTo>
                    <a:pt x="7710" y="20849"/>
                    <a:pt x="9753" y="20084"/>
                    <a:pt x="11942" y="18173"/>
                  </a:cubicBezTo>
                  <a:cubicBezTo>
                    <a:pt x="14132" y="16261"/>
                    <a:pt x="16467" y="13203"/>
                    <a:pt x="18072" y="10192"/>
                  </a:cubicBezTo>
                  <a:cubicBezTo>
                    <a:pt x="19678" y="7182"/>
                    <a:pt x="20553" y="4219"/>
                    <a:pt x="20845" y="2451"/>
                  </a:cubicBezTo>
                  <a:cubicBezTo>
                    <a:pt x="21137" y="683"/>
                    <a:pt x="20845" y="109"/>
                    <a:pt x="19969" y="14"/>
                  </a:cubicBezTo>
                  <a:cubicBezTo>
                    <a:pt x="19094" y="-82"/>
                    <a:pt x="17634" y="300"/>
                    <a:pt x="16029" y="1591"/>
                  </a:cubicBezTo>
                  <a:cubicBezTo>
                    <a:pt x="14423" y="2881"/>
                    <a:pt x="12672" y="5079"/>
                    <a:pt x="11942" y="8090"/>
                  </a:cubicBezTo>
                  <a:cubicBezTo>
                    <a:pt x="11213" y="11100"/>
                    <a:pt x="11505" y="14923"/>
                    <a:pt x="12088" y="17169"/>
                  </a:cubicBezTo>
                  <a:cubicBezTo>
                    <a:pt x="12672" y="19415"/>
                    <a:pt x="13548" y="20084"/>
                    <a:pt x="14423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4933464" y="1402402"/>
              <a:ext cx="2730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9" y="2724"/>
                    <a:pt x="6698" y="5449"/>
                    <a:pt x="9712" y="8173"/>
                  </a:cubicBezTo>
                  <a:cubicBezTo>
                    <a:pt x="12726" y="10897"/>
                    <a:pt x="15405" y="13622"/>
                    <a:pt x="17330" y="15859"/>
                  </a:cubicBezTo>
                  <a:cubicBezTo>
                    <a:pt x="19256" y="18097"/>
                    <a:pt x="20428" y="198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009664" y="1402402"/>
              <a:ext cx="165101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031" y="1017"/>
                  </a:cubicBezTo>
                  <a:cubicBezTo>
                    <a:pt x="15231" y="2034"/>
                    <a:pt x="13015" y="4068"/>
                    <a:pt x="10938" y="6490"/>
                  </a:cubicBezTo>
                  <a:cubicBezTo>
                    <a:pt x="8862" y="8911"/>
                    <a:pt x="6923" y="11720"/>
                    <a:pt x="5400" y="14142"/>
                  </a:cubicBezTo>
                  <a:cubicBezTo>
                    <a:pt x="3877" y="16563"/>
                    <a:pt x="2769" y="18597"/>
                    <a:pt x="1938" y="19857"/>
                  </a:cubicBezTo>
                  <a:cubicBezTo>
                    <a:pt x="1108" y="21116"/>
                    <a:pt x="554" y="21600"/>
                    <a:pt x="277" y="21600"/>
                  </a:cubicBezTo>
                  <a:cubicBezTo>
                    <a:pt x="0" y="21600"/>
                    <a:pt x="0" y="21116"/>
                    <a:pt x="0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5337021" y="1359750"/>
              <a:ext cx="199694" cy="58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34" fill="norm" stroke="1" extrusionOk="0">
                  <a:moveTo>
                    <a:pt x="21451" y="863"/>
                  </a:moveTo>
                  <a:cubicBezTo>
                    <a:pt x="20542" y="553"/>
                    <a:pt x="19632" y="244"/>
                    <a:pt x="18609" y="89"/>
                  </a:cubicBezTo>
                  <a:cubicBezTo>
                    <a:pt x="17586" y="-66"/>
                    <a:pt x="16449" y="-66"/>
                    <a:pt x="14516" y="476"/>
                  </a:cubicBezTo>
                  <a:cubicBezTo>
                    <a:pt x="12584" y="1018"/>
                    <a:pt x="9855" y="2102"/>
                    <a:pt x="7354" y="4037"/>
                  </a:cubicBezTo>
                  <a:cubicBezTo>
                    <a:pt x="4853" y="5973"/>
                    <a:pt x="2579" y="8760"/>
                    <a:pt x="1329" y="11237"/>
                  </a:cubicBezTo>
                  <a:cubicBezTo>
                    <a:pt x="78" y="13715"/>
                    <a:pt x="-149" y="15882"/>
                    <a:pt x="78" y="17431"/>
                  </a:cubicBezTo>
                  <a:cubicBezTo>
                    <a:pt x="306" y="18979"/>
                    <a:pt x="988" y="19908"/>
                    <a:pt x="2579" y="20489"/>
                  </a:cubicBezTo>
                  <a:cubicBezTo>
                    <a:pt x="4171" y="21069"/>
                    <a:pt x="6672" y="21302"/>
                    <a:pt x="9173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095514" y="1438766"/>
              <a:ext cx="134940" cy="53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500" fill="norm" stroke="1" extrusionOk="0">
                  <a:moveTo>
                    <a:pt x="0" y="1091"/>
                  </a:moveTo>
                  <a:cubicBezTo>
                    <a:pt x="327" y="665"/>
                    <a:pt x="655" y="240"/>
                    <a:pt x="1636" y="70"/>
                  </a:cubicBezTo>
                  <a:cubicBezTo>
                    <a:pt x="2618" y="-100"/>
                    <a:pt x="4255" y="-15"/>
                    <a:pt x="7364" y="963"/>
                  </a:cubicBezTo>
                  <a:cubicBezTo>
                    <a:pt x="10473" y="1941"/>
                    <a:pt x="15055" y="3812"/>
                    <a:pt x="17836" y="6320"/>
                  </a:cubicBezTo>
                  <a:cubicBezTo>
                    <a:pt x="20618" y="8829"/>
                    <a:pt x="21600" y="11976"/>
                    <a:pt x="20291" y="14357"/>
                  </a:cubicBezTo>
                  <a:cubicBezTo>
                    <a:pt x="18982" y="16738"/>
                    <a:pt x="15382" y="18354"/>
                    <a:pt x="12600" y="19417"/>
                  </a:cubicBezTo>
                  <a:cubicBezTo>
                    <a:pt x="9818" y="20480"/>
                    <a:pt x="7855" y="20990"/>
                    <a:pt x="5891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5641200" y="1513694"/>
              <a:ext cx="238415" cy="345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61" fill="norm" stroke="1" extrusionOk="0">
                  <a:moveTo>
                    <a:pt x="13384" y="3308"/>
                  </a:moveTo>
                  <a:cubicBezTo>
                    <a:pt x="13384" y="2137"/>
                    <a:pt x="13384" y="966"/>
                    <a:pt x="12910" y="381"/>
                  </a:cubicBezTo>
                  <a:cubicBezTo>
                    <a:pt x="12437" y="-205"/>
                    <a:pt x="11489" y="-205"/>
                    <a:pt x="9784" y="1031"/>
                  </a:cubicBezTo>
                  <a:cubicBezTo>
                    <a:pt x="8079" y="2267"/>
                    <a:pt x="5616" y="4740"/>
                    <a:pt x="3721" y="7537"/>
                  </a:cubicBezTo>
                  <a:cubicBezTo>
                    <a:pt x="1826" y="10335"/>
                    <a:pt x="500" y="13458"/>
                    <a:pt x="121" y="15735"/>
                  </a:cubicBezTo>
                  <a:cubicBezTo>
                    <a:pt x="-258" y="18012"/>
                    <a:pt x="310" y="19443"/>
                    <a:pt x="1068" y="20289"/>
                  </a:cubicBezTo>
                  <a:cubicBezTo>
                    <a:pt x="1826" y="21135"/>
                    <a:pt x="2774" y="21395"/>
                    <a:pt x="4289" y="21200"/>
                  </a:cubicBezTo>
                  <a:cubicBezTo>
                    <a:pt x="5805" y="21005"/>
                    <a:pt x="7889" y="20354"/>
                    <a:pt x="10447" y="18337"/>
                  </a:cubicBezTo>
                  <a:cubicBezTo>
                    <a:pt x="13005" y="16320"/>
                    <a:pt x="16037" y="12937"/>
                    <a:pt x="17553" y="10270"/>
                  </a:cubicBezTo>
                  <a:cubicBezTo>
                    <a:pt x="19068" y="7602"/>
                    <a:pt x="19068" y="5650"/>
                    <a:pt x="18500" y="4089"/>
                  </a:cubicBezTo>
                  <a:cubicBezTo>
                    <a:pt x="17931" y="2528"/>
                    <a:pt x="16795" y="1356"/>
                    <a:pt x="15184" y="771"/>
                  </a:cubicBezTo>
                  <a:cubicBezTo>
                    <a:pt x="13574" y="185"/>
                    <a:pt x="11489" y="185"/>
                    <a:pt x="9500" y="576"/>
                  </a:cubicBezTo>
                  <a:cubicBezTo>
                    <a:pt x="7510" y="966"/>
                    <a:pt x="5616" y="1747"/>
                    <a:pt x="4195" y="2853"/>
                  </a:cubicBezTo>
                  <a:cubicBezTo>
                    <a:pt x="2774" y="3959"/>
                    <a:pt x="1826" y="5390"/>
                    <a:pt x="1542" y="6431"/>
                  </a:cubicBezTo>
                  <a:cubicBezTo>
                    <a:pt x="1258" y="7472"/>
                    <a:pt x="1637" y="8123"/>
                    <a:pt x="3153" y="8448"/>
                  </a:cubicBezTo>
                  <a:cubicBezTo>
                    <a:pt x="4668" y="8773"/>
                    <a:pt x="7321" y="8773"/>
                    <a:pt x="10542" y="8123"/>
                  </a:cubicBezTo>
                  <a:cubicBezTo>
                    <a:pt x="13763" y="7472"/>
                    <a:pt x="17553" y="6171"/>
                    <a:pt x="21342" y="48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5695464" y="1319852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5827682" y="1239419"/>
              <a:ext cx="190066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2215" y="485"/>
                  </a:moveTo>
                  <a:cubicBezTo>
                    <a:pt x="1053" y="243"/>
                    <a:pt x="-108" y="0"/>
                    <a:pt x="8" y="0"/>
                  </a:cubicBezTo>
                  <a:cubicBezTo>
                    <a:pt x="124" y="0"/>
                    <a:pt x="1518" y="243"/>
                    <a:pt x="5002" y="1335"/>
                  </a:cubicBezTo>
                  <a:cubicBezTo>
                    <a:pt x="8486" y="2427"/>
                    <a:pt x="14060" y="4369"/>
                    <a:pt x="17311" y="6189"/>
                  </a:cubicBezTo>
                  <a:cubicBezTo>
                    <a:pt x="20563" y="8009"/>
                    <a:pt x="21492" y="9708"/>
                    <a:pt x="20447" y="11892"/>
                  </a:cubicBezTo>
                  <a:cubicBezTo>
                    <a:pt x="19402" y="14076"/>
                    <a:pt x="16382" y="16746"/>
                    <a:pt x="14408" y="18445"/>
                  </a:cubicBezTo>
                  <a:cubicBezTo>
                    <a:pt x="12434" y="20144"/>
                    <a:pt x="11505" y="20872"/>
                    <a:pt x="105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8910901" y="1676486"/>
              <a:ext cx="180756" cy="39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42" fill="norm" stroke="1" extrusionOk="0">
                  <a:moveTo>
                    <a:pt x="16857" y="2023"/>
                  </a:moveTo>
                  <a:cubicBezTo>
                    <a:pt x="15864" y="1214"/>
                    <a:pt x="14871" y="406"/>
                    <a:pt x="13754" y="117"/>
                  </a:cubicBezTo>
                  <a:cubicBezTo>
                    <a:pt x="12636" y="-172"/>
                    <a:pt x="11395" y="59"/>
                    <a:pt x="9657" y="983"/>
                  </a:cubicBezTo>
                  <a:cubicBezTo>
                    <a:pt x="7919" y="1907"/>
                    <a:pt x="5685" y="3524"/>
                    <a:pt x="3823" y="6239"/>
                  </a:cubicBezTo>
                  <a:cubicBezTo>
                    <a:pt x="1960" y="8953"/>
                    <a:pt x="471" y="12765"/>
                    <a:pt x="98" y="15306"/>
                  </a:cubicBezTo>
                  <a:cubicBezTo>
                    <a:pt x="-274" y="17847"/>
                    <a:pt x="471" y="19118"/>
                    <a:pt x="1340" y="19926"/>
                  </a:cubicBezTo>
                  <a:cubicBezTo>
                    <a:pt x="2209" y="20735"/>
                    <a:pt x="3202" y="21081"/>
                    <a:pt x="4319" y="21255"/>
                  </a:cubicBezTo>
                  <a:cubicBezTo>
                    <a:pt x="5436" y="21428"/>
                    <a:pt x="6678" y="21428"/>
                    <a:pt x="9036" y="20446"/>
                  </a:cubicBezTo>
                  <a:cubicBezTo>
                    <a:pt x="11395" y="19464"/>
                    <a:pt x="14871" y="17501"/>
                    <a:pt x="17105" y="15075"/>
                  </a:cubicBezTo>
                  <a:cubicBezTo>
                    <a:pt x="19340" y="12649"/>
                    <a:pt x="20333" y="9762"/>
                    <a:pt x="20829" y="7740"/>
                  </a:cubicBezTo>
                  <a:cubicBezTo>
                    <a:pt x="21326" y="5719"/>
                    <a:pt x="21326" y="4564"/>
                    <a:pt x="20829" y="3698"/>
                  </a:cubicBezTo>
                  <a:cubicBezTo>
                    <a:pt x="20333" y="2831"/>
                    <a:pt x="19340" y="2254"/>
                    <a:pt x="17478" y="2254"/>
                  </a:cubicBezTo>
                  <a:cubicBezTo>
                    <a:pt x="15616" y="2254"/>
                    <a:pt x="12885" y="2831"/>
                    <a:pt x="11643" y="3582"/>
                  </a:cubicBezTo>
                  <a:cubicBezTo>
                    <a:pt x="10402" y="4333"/>
                    <a:pt x="10650" y="5257"/>
                    <a:pt x="10898" y="6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003814" y="1910402"/>
              <a:ext cx="127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218"/>
                    <a:pt x="10800" y="12436"/>
                    <a:pt x="14400" y="16036"/>
                  </a:cubicBezTo>
                  <a:cubicBezTo>
                    <a:pt x="18000" y="19636"/>
                    <a:pt x="19800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9162564" y="1669102"/>
              <a:ext cx="95268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2757" y="0"/>
                  </a:moveTo>
                  <a:cubicBezTo>
                    <a:pt x="5055" y="0"/>
                    <a:pt x="7353" y="0"/>
                    <a:pt x="10340" y="850"/>
                  </a:cubicBezTo>
                  <a:cubicBezTo>
                    <a:pt x="13328" y="1700"/>
                    <a:pt x="17004" y="3400"/>
                    <a:pt x="19072" y="5800"/>
                  </a:cubicBezTo>
                  <a:cubicBezTo>
                    <a:pt x="21140" y="8200"/>
                    <a:pt x="21600" y="11300"/>
                    <a:pt x="18153" y="14050"/>
                  </a:cubicBezTo>
                  <a:cubicBezTo>
                    <a:pt x="14706" y="16800"/>
                    <a:pt x="7353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8761683" y="1766469"/>
              <a:ext cx="121482" cy="41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21012" y="2193"/>
                  </a:moveTo>
                  <a:cubicBezTo>
                    <a:pt x="19914" y="1754"/>
                    <a:pt x="18815" y="1316"/>
                    <a:pt x="17534" y="877"/>
                  </a:cubicBezTo>
                  <a:cubicBezTo>
                    <a:pt x="16253" y="439"/>
                    <a:pt x="14788" y="0"/>
                    <a:pt x="13141" y="0"/>
                  </a:cubicBezTo>
                  <a:cubicBezTo>
                    <a:pt x="11493" y="0"/>
                    <a:pt x="9663" y="439"/>
                    <a:pt x="7283" y="1699"/>
                  </a:cubicBezTo>
                  <a:cubicBezTo>
                    <a:pt x="4904" y="2960"/>
                    <a:pt x="1975" y="5044"/>
                    <a:pt x="693" y="7620"/>
                  </a:cubicBezTo>
                  <a:cubicBezTo>
                    <a:pt x="-588" y="10197"/>
                    <a:pt x="-222" y="13267"/>
                    <a:pt x="2890" y="15679"/>
                  </a:cubicBezTo>
                  <a:cubicBezTo>
                    <a:pt x="6002" y="18091"/>
                    <a:pt x="11859" y="19846"/>
                    <a:pt x="177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9652918" y="1804346"/>
              <a:ext cx="265297" cy="43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52" fill="norm" stroke="1" extrusionOk="0">
                  <a:moveTo>
                    <a:pt x="11112" y="1759"/>
                  </a:moveTo>
                  <a:cubicBezTo>
                    <a:pt x="10772" y="937"/>
                    <a:pt x="10432" y="114"/>
                    <a:pt x="9752" y="11"/>
                  </a:cubicBezTo>
                  <a:cubicBezTo>
                    <a:pt x="9071" y="-92"/>
                    <a:pt x="8051" y="525"/>
                    <a:pt x="6435" y="2377"/>
                  </a:cubicBezTo>
                  <a:cubicBezTo>
                    <a:pt x="4819" y="4228"/>
                    <a:pt x="2608" y="7314"/>
                    <a:pt x="1333" y="10194"/>
                  </a:cubicBezTo>
                  <a:cubicBezTo>
                    <a:pt x="57" y="13074"/>
                    <a:pt x="-283" y="15748"/>
                    <a:pt x="227" y="17599"/>
                  </a:cubicBezTo>
                  <a:cubicBezTo>
                    <a:pt x="737" y="19451"/>
                    <a:pt x="2098" y="20479"/>
                    <a:pt x="3374" y="20994"/>
                  </a:cubicBezTo>
                  <a:cubicBezTo>
                    <a:pt x="4649" y="21508"/>
                    <a:pt x="5840" y="21508"/>
                    <a:pt x="7711" y="20737"/>
                  </a:cubicBezTo>
                  <a:cubicBezTo>
                    <a:pt x="9582" y="19965"/>
                    <a:pt x="12133" y="18422"/>
                    <a:pt x="14344" y="16159"/>
                  </a:cubicBezTo>
                  <a:cubicBezTo>
                    <a:pt x="16555" y="13897"/>
                    <a:pt x="18426" y="10914"/>
                    <a:pt x="19276" y="8548"/>
                  </a:cubicBezTo>
                  <a:cubicBezTo>
                    <a:pt x="20126" y="6182"/>
                    <a:pt x="19956" y="4434"/>
                    <a:pt x="18766" y="3251"/>
                  </a:cubicBezTo>
                  <a:cubicBezTo>
                    <a:pt x="17575" y="2068"/>
                    <a:pt x="15364" y="1451"/>
                    <a:pt x="13238" y="1348"/>
                  </a:cubicBezTo>
                  <a:cubicBezTo>
                    <a:pt x="11112" y="1245"/>
                    <a:pt x="9071" y="1657"/>
                    <a:pt x="7541" y="2479"/>
                  </a:cubicBezTo>
                  <a:cubicBezTo>
                    <a:pt x="6010" y="3302"/>
                    <a:pt x="4989" y="4537"/>
                    <a:pt x="4394" y="5617"/>
                  </a:cubicBezTo>
                  <a:cubicBezTo>
                    <a:pt x="3799" y="6697"/>
                    <a:pt x="3629" y="7622"/>
                    <a:pt x="4734" y="8291"/>
                  </a:cubicBezTo>
                  <a:cubicBezTo>
                    <a:pt x="5840" y="8959"/>
                    <a:pt x="8221" y="9371"/>
                    <a:pt x="11197" y="8959"/>
                  </a:cubicBezTo>
                  <a:cubicBezTo>
                    <a:pt x="14174" y="8548"/>
                    <a:pt x="17745" y="7314"/>
                    <a:pt x="21317" y="6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9695964" y="1726252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58" y="0"/>
                    <a:pt x="8716" y="0"/>
                    <a:pt x="12316" y="3600"/>
                  </a:cubicBezTo>
                  <a:cubicBezTo>
                    <a:pt x="15916" y="7200"/>
                    <a:pt x="1875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9937264" y="1657108"/>
              <a:ext cx="100585" cy="15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21" fill="norm" stroke="1" extrusionOk="0">
                  <a:moveTo>
                    <a:pt x="4050" y="758"/>
                  </a:moveTo>
                  <a:cubicBezTo>
                    <a:pt x="6750" y="189"/>
                    <a:pt x="9450" y="-379"/>
                    <a:pt x="13050" y="332"/>
                  </a:cubicBezTo>
                  <a:cubicBezTo>
                    <a:pt x="16650" y="1042"/>
                    <a:pt x="21150" y="3032"/>
                    <a:pt x="21375" y="6016"/>
                  </a:cubicBezTo>
                  <a:cubicBezTo>
                    <a:pt x="21600" y="9000"/>
                    <a:pt x="17550" y="12979"/>
                    <a:pt x="13275" y="15679"/>
                  </a:cubicBezTo>
                  <a:cubicBezTo>
                    <a:pt x="9000" y="18379"/>
                    <a:pt x="4500" y="19800"/>
                    <a:pt x="0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9695964" y="1443859"/>
              <a:ext cx="177801" cy="19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1243"/>
                  </a:moveTo>
                  <a:cubicBezTo>
                    <a:pt x="2829" y="15618"/>
                    <a:pt x="5657" y="9993"/>
                    <a:pt x="7457" y="6618"/>
                  </a:cubicBezTo>
                  <a:cubicBezTo>
                    <a:pt x="9257" y="3243"/>
                    <a:pt x="10029" y="2118"/>
                    <a:pt x="11057" y="1218"/>
                  </a:cubicBezTo>
                  <a:cubicBezTo>
                    <a:pt x="12086" y="318"/>
                    <a:pt x="13371" y="-357"/>
                    <a:pt x="14529" y="205"/>
                  </a:cubicBezTo>
                  <a:cubicBezTo>
                    <a:pt x="15686" y="768"/>
                    <a:pt x="16714" y="2568"/>
                    <a:pt x="17871" y="5830"/>
                  </a:cubicBezTo>
                  <a:cubicBezTo>
                    <a:pt x="19029" y="9093"/>
                    <a:pt x="20314" y="13818"/>
                    <a:pt x="21600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9918214" y="2124186"/>
              <a:ext cx="171451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5120"/>
                    <a:pt x="4267" y="8640"/>
                    <a:pt x="5867" y="4860"/>
                  </a:cubicBezTo>
                  <a:cubicBezTo>
                    <a:pt x="7467" y="1080"/>
                    <a:pt x="8533" y="0"/>
                    <a:pt x="9200" y="0"/>
                  </a:cubicBezTo>
                  <a:cubicBezTo>
                    <a:pt x="9867" y="0"/>
                    <a:pt x="10133" y="1080"/>
                    <a:pt x="10400" y="2916"/>
                  </a:cubicBezTo>
                  <a:cubicBezTo>
                    <a:pt x="10667" y="4752"/>
                    <a:pt x="10933" y="7344"/>
                    <a:pt x="11067" y="9180"/>
                  </a:cubicBezTo>
                  <a:cubicBezTo>
                    <a:pt x="11200" y="11016"/>
                    <a:pt x="11200" y="12096"/>
                    <a:pt x="11733" y="11988"/>
                  </a:cubicBezTo>
                  <a:cubicBezTo>
                    <a:pt x="12267" y="11880"/>
                    <a:pt x="13333" y="10584"/>
                    <a:pt x="14133" y="9396"/>
                  </a:cubicBezTo>
                  <a:cubicBezTo>
                    <a:pt x="14933" y="8208"/>
                    <a:pt x="15467" y="7128"/>
                    <a:pt x="16267" y="6156"/>
                  </a:cubicBezTo>
                  <a:cubicBezTo>
                    <a:pt x="17067" y="5184"/>
                    <a:pt x="18133" y="4320"/>
                    <a:pt x="18933" y="4752"/>
                  </a:cubicBezTo>
                  <a:cubicBezTo>
                    <a:pt x="19733" y="5184"/>
                    <a:pt x="20267" y="6912"/>
                    <a:pt x="20667" y="9828"/>
                  </a:cubicBezTo>
                  <a:cubicBezTo>
                    <a:pt x="21067" y="12744"/>
                    <a:pt x="21333" y="16848"/>
                    <a:pt x="21600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0141021" y="2164402"/>
              <a:ext cx="101044" cy="17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93" fill="norm" stroke="1" extrusionOk="0">
                  <a:moveTo>
                    <a:pt x="5282" y="0"/>
                  </a:moveTo>
                  <a:cubicBezTo>
                    <a:pt x="3932" y="4886"/>
                    <a:pt x="2582" y="9771"/>
                    <a:pt x="1682" y="12857"/>
                  </a:cubicBezTo>
                  <a:cubicBezTo>
                    <a:pt x="782" y="15943"/>
                    <a:pt x="332" y="17229"/>
                    <a:pt x="107" y="18514"/>
                  </a:cubicBezTo>
                  <a:cubicBezTo>
                    <a:pt x="-118" y="19800"/>
                    <a:pt x="-118" y="21086"/>
                    <a:pt x="1457" y="21343"/>
                  </a:cubicBezTo>
                  <a:cubicBezTo>
                    <a:pt x="3032" y="21600"/>
                    <a:pt x="6182" y="20829"/>
                    <a:pt x="9782" y="19929"/>
                  </a:cubicBezTo>
                  <a:cubicBezTo>
                    <a:pt x="13382" y="19029"/>
                    <a:pt x="17432" y="18000"/>
                    <a:pt x="21482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0306213" y="2140704"/>
              <a:ext cx="126352" cy="15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183" fill="norm" stroke="1" extrusionOk="0">
                  <a:moveTo>
                    <a:pt x="21490" y="1516"/>
                  </a:moveTo>
                  <a:cubicBezTo>
                    <a:pt x="20050" y="641"/>
                    <a:pt x="18610" y="-235"/>
                    <a:pt x="16270" y="57"/>
                  </a:cubicBezTo>
                  <a:cubicBezTo>
                    <a:pt x="13930" y="349"/>
                    <a:pt x="10690" y="1808"/>
                    <a:pt x="7990" y="3997"/>
                  </a:cubicBezTo>
                  <a:cubicBezTo>
                    <a:pt x="5290" y="6187"/>
                    <a:pt x="3130" y="9106"/>
                    <a:pt x="1870" y="11295"/>
                  </a:cubicBezTo>
                  <a:cubicBezTo>
                    <a:pt x="610" y="13484"/>
                    <a:pt x="250" y="14943"/>
                    <a:pt x="70" y="16403"/>
                  </a:cubicBezTo>
                  <a:cubicBezTo>
                    <a:pt x="-110" y="17862"/>
                    <a:pt x="-110" y="19322"/>
                    <a:pt x="2230" y="20197"/>
                  </a:cubicBezTo>
                  <a:cubicBezTo>
                    <a:pt x="4570" y="21073"/>
                    <a:pt x="9250" y="21365"/>
                    <a:pt x="12310" y="21073"/>
                  </a:cubicBezTo>
                  <a:cubicBezTo>
                    <a:pt x="15370" y="20781"/>
                    <a:pt x="16810" y="19906"/>
                    <a:pt x="18250" y="19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0343664" y="2227902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0711964" y="1693346"/>
              <a:ext cx="102706" cy="30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39" fill="norm" stroke="1" extrusionOk="0">
                  <a:moveTo>
                    <a:pt x="0" y="4047"/>
                  </a:moveTo>
                  <a:cubicBezTo>
                    <a:pt x="0" y="2872"/>
                    <a:pt x="0" y="1696"/>
                    <a:pt x="2204" y="888"/>
                  </a:cubicBezTo>
                  <a:cubicBezTo>
                    <a:pt x="4408" y="80"/>
                    <a:pt x="8816" y="-361"/>
                    <a:pt x="13004" y="374"/>
                  </a:cubicBezTo>
                  <a:cubicBezTo>
                    <a:pt x="17192" y="1108"/>
                    <a:pt x="21159" y="3019"/>
                    <a:pt x="21380" y="5517"/>
                  </a:cubicBezTo>
                  <a:cubicBezTo>
                    <a:pt x="21600" y="8015"/>
                    <a:pt x="18073" y="11100"/>
                    <a:pt x="14767" y="13231"/>
                  </a:cubicBezTo>
                  <a:cubicBezTo>
                    <a:pt x="11461" y="15361"/>
                    <a:pt x="8376" y="16537"/>
                    <a:pt x="6392" y="17492"/>
                  </a:cubicBezTo>
                  <a:cubicBezTo>
                    <a:pt x="4408" y="18447"/>
                    <a:pt x="3527" y="19182"/>
                    <a:pt x="3747" y="19770"/>
                  </a:cubicBezTo>
                  <a:cubicBezTo>
                    <a:pt x="3967" y="20357"/>
                    <a:pt x="5290" y="20798"/>
                    <a:pt x="6612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10724664" y="2208852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615464" y="2754952"/>
              <a:ext cx="7372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" y="21394"/>
                    <a:pt x="434" y="21189"/>
                    <a:pt x="673" y="20880"/>
                  </a:cubicBezTo>
                  <a:cubicBezTo>
                    <a:pt x="912" y="20571"/>
                    <a:pt x="1172" y="20160"/>
                    <a:pt x="1433" y="19543"/>
                  </a:cubicBezTo>
                  <a:cubicBezTo>
                    <a:pt x="1693" y="18926"/>
                    <a:pt x="1953" y="18103"/>
                    <a:pt x="2192" y="17280"/>
                  </a:cubicBezTo>
                  <a:cubicBezTo>
                    <a:pt x="2431" y="16457"/>
                    <a:pt x="2648" y="15634"/>
                    <a:pt x="2871" y="14914"/>
                  </a:cubicBezTo>
                  <a:cubicBezTo>
                    <a:pt x="3095" y="14194"/>
                    <a:pt x="3324" y="13577"/>
                    <a:pt x="3575" y="12857"/>
                  </a:cubicBezTo>
                  <a:cubicBezTo>
                    <a:pt x="3826" y="12137"/>
                    <a:pt x="4099" y="11314"/>
                    <a:pt x="4310" y="10697"/>
                  </a:cubicBezTo>
                  <a:cubicBezTo>
                    <a:pt x="4521" y="10080"/>
                    <a:pt x="4670" y="9669"/>
                    <a:pt x="4816" y="9257"/>
                  </a:cubicBezTo>
                  <a:cubicBezTo>
                    <a:pt x="4961" y="8846"/>
                    <a:pt x="5104" y="8434"/>
                    <a:pt x="5259" y="8023"/>
                  </a:cubicBezTo>
                  <a:cubicBezTo>
                    <a:pt x="5414" y="7611"/>
                    <a:pt x="5581" y="7200"/>
                    <a:pt x="5758" y="6789"/>
                  </a:cubicBezTo>
                  <a:cubicBezTo>
                    <a:pt x="5935" y="6377"/>
                    <a:pt x="6121" y="5966"/>
                    <a:pt x="6301" y="5554"/>
                  </a:cubicBezTo>
                  <a:cubicBezTo>
                    <a:pt x="6481" y="5143"/>
                    <a:pt x="6654" y="4731"/>
                    <a:pt x="6825" y="4320"/>
                  </a:cubicBezTo>
                  <a:cubicBezTo>
                    <a:pt x="6995" y="3909"/>
                    <a:pt x="7163" y="3497"/>
                    <a:pt x="7346" y="3086"/>
                  </a:cubicBezTo>
                  <a:cubicBezTo>
                    <a:pt x="7529" y="2674"/>
                    <a:pt x="7727" y="2263"/>
                    <a:pt x="7919" y="1954"/>
                  </a:cubicBezTo>
                  <a:cubicBezTo>
                    <a:pt x="8112" y="1646"/>
                    <a:pt x="8298" y="1440"/>
                    <a:pt x="8490" y="1234"/>
                  </a:cubicBezTo>
                  <a:cubicBezTo>
                    <a:pt x="8682" y="1029"/>
                    <a:pt x="8881" y="823"/>
                    <a:pt x="9070" y="720"/>
                  </a:cubicBezTo>
                  <a:cubicBezTo>
                    <a:pt x="9259" y="617"/>
                    <a:pt x="9439" y="617"/>
                    <a:pt x="9634" y="514"/>
                  </a:cubicBezTo>
                  <a:cubicBezTo>
                    <a:pt x="9829" y="411"/>
                    <a:pt x="10040" y="206"/>
                    <a:pt x="10248" y="103"/>
                  </a:cubicBezTo>
                  <a:cubicBezTo>
                    <a:pt x="10456" y="0"/>
                    <a:pt x="10660" y="0"/>
                    <a:pt x="10865" y="0"/>
                  </a:cubicBezTo>
                  <a:cubicBezTo>
                    <a:pt x="11070" y="0"/>
                    <a:pt x="11274" y="0"/>
                    <a:pt x="11473" y="0"/>
                  </a:cubicBezTo>
                  <a:cubicBezTo>
                    <a:pt x="11671" y="0"/>
                    <a:pt x="11864" y="0"/>
                    <a:pt x="12068" y="0"/>
                  </a:cubicBezTo>
                  <a:cubicBezTo>
                    <a:pt x="12273" y="0"/>
                    <a:pt x="12490" y="0"/>
                    <a:pt x="12701" y="0"/>
                  </a:cubicBezTo>
                  <a:cubicBezTo>
                    <a:pt x="12912" y="0"/>
                    <a:pt x="13116" y="0"/>
                    <a:pt x="13324" y="103"/>
                  </a:cubicBezTo>
                  <a:cubicBezTo>
                    <a:pt x="13532" y="206"/>
                    <a:pt x="13743" y="411"/>
                    <a:pt x="13941" y="617"/>
                  </a:cubicBezTo>
                  <a:cubicBezTo>
                    <a:pt x="14140" y="823"/>
                    <a:pt x="14326" y="1029"/>
                    <a:pt x="14524" y="1337"/>
                  </a:cubicBezTo>
                  <a:cubicBezTo>
                    <a:pt x="14722" y="1646"/>
                    <a:pt x="14933" y="2057"/>
                    <a:pt x="15138" y="2366"/>
                  </a:cubicBezTo>
                  <a:cubicBezTo>
                    <a:pt x="15343" y="2674"/>
                    <a:pt x="15541" y="2880"/>
                    <a:pt x="15736" y="3189"/>
                  </a:cubicBezTo>
                  <a:cubicBezTo>
                    <a:pt x="15932" y="3497"/>
                    <a:pt x="16124" y="3909"/>
                    <a:pt x="16406" y="4423"/>
                  </a:cubicBezTo>
                  <a:cubicBezTo>
                    <a:pt x="16688" y="4937"/>
                    <a:pt x="17060" y="5554"/>
                    <a:pt x="17420" y="6171"/>
                  </a:cubicBezTo>
                  <a:cubicBezTo>
                    <a:pt x="17780" y="6789"/>
                    <a:pt x="18127" y="7406"/>
                    <a:pt x="18450" y="7920"/>
                  </a:cubicBezTo>
                  <a:cubicBezTo>
                    <a:pt x="18772" y="8434"/>
                    <a:pt x="19070" y="8846"/>
                    <a:pt x="19364" y="9360"/>
                  </a:cubicBezTo>
                  <a:cubicBezTo>
                    <a:pt x="19659" y="9874"/>
                    <a:pt x="19950" y="10491"/>
                    <a:pt x="20220" y="11006"/>
                  </a:cubicBezTo>
                  <a:cubicBezTo>
                    <a:pt x="20490" y="11520"/>
                    <a:pt x="20738" y="11931"/>
                    <a:pt x="20964" y="12343"/>
                  </a:cubicBezTo>
                  <a:cubicBezTo>
                    <a:pt x="21191" y="12754"/>
                    <a:pt x="21395" y="13166"/>
                    <a:pt x="21600" y="13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83913" y="3318058"/>
              <a:ext cx="250760" cy="404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77" fill="norm" stroke="1" extrusionOk="0">
                  <a:moveTo>
                    <a:pt x="6009" y="779"/>
                  </a:moveTo>
                  <a:cubicBezTo>
                    <a:pt x="5116" y="1339"/>
                    <a:pt x="4224" y="1899"/>
                    <a:pt x="3956" y="2458"/>
                  </a:cubicBezTo>
                  <a:cubicBezTo>
                    <a:pt x="3688" y="3018"/>
                    <a:pt x="4045" y="3577"/>
                    <a:pt x="5473" y="3913"/>
                  </a:cubicBezTo>
                  <a:cubicBezTo>
                    <a:pt x="6901" y="4249"/>
                    <a:pt x="9401" y="4361"/>
                    <a:pt x="11989" y="3913"/>
                  </a:cubicBezTo>
                  <a:cubicBezTo>
                    <a:pt x="14578" y="3465"/>
                    <a:pt x="17255" y="2458"/>
                    <a:pt x="18951" y="1675"/>
                  </a:cubicBezTo>
                  <a:cubicBezTo>
                    <a:pt x="20647" y="891"/>
                    <a:pt x="21361" y="332"/>
                    <a:pt x="21093" y="108"/>
                  </a:cubicBezTo>
                  <a:cubicBezTo>
                    <a:pt x="20825" y="-116"/>
                    <a:pt x="19576" y="-4"/>
                    <a:pt x="17612" y="556"/>
                  </a:cubicBezTo>
                  <a:cubicBezTo>
                    <a:pt x="15649" y="1115"/>
                    <a:pt x="12971" y="2122"/>
                    <a:pt x="11186" y="2850"/>
                  </a:cubicBezTo>
                  <a:cubicBezTo>
                    <a:pt x="9401" y="3577"/>
                    <a:pt x="8508" y="4025"/>
                    <a:pt x="8330" y="4473"/>
                  </a:cubicBezTo>
                  <a:cubicBezTo>
                    <a:pt x="8151" y="4920"/>
                    <a:pt x="8687" y="5368"/>
                    <a:pt x="9490" y="5816"/>
                  </a:cubicBezTo>
                  <a:cubicBezTo>
                    <a:pt x="10293" y="6263"/>
                    <a:pt x="11364" y="6711"/>
                    <a:pt x="11900" y="7215"/>
                  </a:cubicBezTo>
                  <a:cubicBezTo>
                    <a:pt x="12435" y="7718"/>
                    <a:pt x="12435" y="8278"/>
                    <a:pt x="10918" y="9621"/>
                  </a:cubicBezTo>
                  <a:cubicBezTo>
                    <a:pt x="9401" y="10964"/>
                    <a:pt x="6366" y="13090"/>
                    <a:pt x="4224" y="14881"/>
                  </a:cubicBezTo>
                  <a:cubicBezTo>
                    <a:pt x="2082" y="16672"/>
                    <a:pt x="832" y="18126"/>
                    <a:pt x="297" y="19134"/>
                  </a:cubicBezTo>
                  <a:cubicBezTo>
                    <a:pt x="-239" y="20141"/>
                    <a:pt x="-60" y="20701"/>
                    <a:pt x="921" y="21036"/>
                  </a:cubicBezTo>
                  <a:cubicBezTo>
                    <a:pt x="1903" y="21372"/>
                    <a:pt x="3688" y="21484"/>
                    <a:pt x="5384" y="21260"/>
                  </a:cubicBezTo>
                  <a:cubicBezTo>
                    <a:pt x="7080" y="21036"/>
                    <a:pt x="8687" y="20477"/>
                    <a:pt x="10293" y="1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829888" y="3510966"/>
              <a:ext cx="200444" cy="39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10" fill="norm" stroke="1" extrusionOk="0">
                  <a:moveTo>
                    <a:pt x="19057" y="327"/>
                  </a:moveTo>
                  <a:cubicBezTo>
                    <a:pt x="16132" y="96"/>
                    <a:pt x="13207" y="-135"/>
                    <a:pt x="10845" y="96"/>
                  </a:cubicBezTo>
                  <a:cubicBezTo>
                    <a:pt x="8482" y="327"/>
                    <a:pt x="6682" y="1020"/>
                    <a:pt x="6232" y="1886"/>
                  </a:cubicBezTo>
                  <a:cubicBezTo>
                    <a:pt x="5782" y="2753"/>
                    <a:pt x="6682" y="3792"/>
                    <a:pt x="9044" y="3908"/>
                  </a:cubicBezTo>
                  <a:cubicBezTo>
                    <a:pt x="11407" y="4023"/>
                    <a:pt x="15232" y="3215"/>
                    <a:pt x="17707" y="2637"/>
                  </a:cubicBezTo>
                  <a:cubicBezTo>
                    <a:pt x="20182" y="2060"/>
                    <a:pt x="21307" y="1713"/>
                    <a:pt x="21307" y="1771"/>
                  </a:cubicBezTo>
                  <a:cubicBezTo>
                    <a:pt x="21307" y="1829"/>
                    <a:pt x="20182" y="2291"/>
                    <a:pt x="18945" y="3619"/>
                  </a:cubicBezTo>
                  <a:cubicBezTo>
                    <a:pt x="17707" y="4947"/>
                    <a:pt x="16357" y="7142"/>
                    <a:pt x="15682" y="9452"/>
                  </a:cubicBezTo>
                  <a:cubicBezTo>
                    <a:pt x="15007" y="11762"/>
                    <a:pt x="15007" y="14188"/>
                    <a:pt x="13769" y="16036"/>
                  </a:cubicBezTo>
                  <a:cubicBezTo>
                    <a:pt x="12532" y="17884"/>
                    <a:pt x="10057" y="19155"/>
                    <a:pt x="8145" y="19963"/>
                  </a:cubicBezTo>
                  <a:cubicBezTo>
                    <a:pt x="6232" y="20772"/>
                    <a:pt x="4882" y="21118"/>
                    <a:pt x="3532" y="21292"/>
                  </a:cubicBezTo>
                  <a:cubicBezTo>
                    <a:pt x="2182" y="21465"/>
                    <a:pt x="832" y="21465"/>
                    <a:pt x="269" y="21176"/>
                  </a:cubicBezTo>
                  <a:cubicBezTo>
                    <a:pt x="-293" y="20887"/>
                    <a:pt x="-68" y="20310"/>
                    <a:pt x="1844" y="19501"/>
                  </a:cubicBezTo>
                  <a:cubicBezTo>
                    <a:pt x="3757" y="18693"/>
                    <a:pt x="7357" y="17653"/>
                    <a:pt x="10957" y="16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628164" y="3713802"/>
              <a:ext cx="4445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7640"/>
                    <a:pt x="6171" y="13680"/>
                    <a:pt x="9463" y="10440"/>
                  </a:cubicBezTo>
                  <a:cubicBezTo>
                    <a:pt x="12754" y="7200"/>
                    <a:pt x="16251" y="4680"/>
                    <a:pt x="18309" y="3060"/>
                  </a:cubicBezTo>
                  <a:cubicBezTo>
                    <a:pt x="20366" y="1440"/>
                    <a:pt x="20983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805964" y="3758252"/>
              <a:ext cx="234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6971"/>
                    <a:pt x="9341" y="12343"/>
                    <a:pt x="12941" y="8743"/>
                  </a:cubicBezTo>
                  <a:cubicBezTo>
                    <a:pt x="16541" y="5143"/>
                    <a:pt x="19070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123464" y="3542352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155214" y="3669352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399429" y="4569357"/>
              <a:ext cx="200286" cy="16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557" fill="norm" stroke="1" extrusionOk="0">
                  <a:moveTo>
                    <a:pt x="13329" y="6696"/>
                  </a:moveTo>
                  <a:cubicBezTo>
                    <a:pt x="13101" y="5346"/>
                    <a:pt x="12874" y="3996"/>
                    <a:pt x="11623" y="2511"/>
                  </a:cubicBezTo>
                  <a:cubicBezTo>
                    <a:pt x="10373" y="1026"/>
                    <a:pt x="8099" y="-594"/>
                    <a:pt x="6167" y="216"/>
                  </a:cubicBezTo>
                  <a:cubicBezTo>
                    <a:pt x="4234" y="1026"/>
                    <a:pt x="2642" y="4266"/>
                    <a:pt x="1619" y="7371"/>
                  </a:cubicBezTo>
                  <a:cubicBezTo>
                    <a:pt x="596" y="10476"/>
                    <a:pt x="141" y="13446"/>
                    <a:pt x="28" y="15606"/>
                  </a:cubicBezTo>
                  <a:cubicBezTo>
                    <a:pt x="-86" y="17766"/>
                    <a:pt x="141" y="19116"/>
                    <a:pt x="823" y="19926"/>
                  </a:cubicBezTo>
                  <a:cubicBezTo>
                    <a:pt x="1506" y="20736"/>
                    <a:pt x="2642" y="21006"/>
                    <a:pt x="4575" y="19251"/>
                  </a:cubicBezTo>
                  <a:cubicBezTo>
                    <a:pt x="6508" y="17496"/>
                    <a:pt x="9236" y="13716"/>
                    <a:pt x="11169" y="11691"/>
                  </a:cubicBezTo>
                  <a:cubicBezTo>
                    <a:pt x="13101" y="9666"/>
                    <a:pt x="14238" y="9396"/>
                    <a:pt x="15830" y="9801"/>
                  </a:cubicBezTo>
                  <a:cubicBezTo>
                    <a:pt x="17421" y="10206"/>
                    <a:pt x="19468" y="11286"/>
                    <a:pt x="21514" y="12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1612414" y="4583752"/>
              <a:ext cx="3621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3491"/>
                    <a:pt x="19200" y="6982"/>
                    <a:pt x="20400" y="10582"/>
                  </a:cubicBezTo>
                  <a:cubicBezTo>
                    <a:pt x="21600" y="14182"/>
                    <a:pt x="14400" y="17891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289680" y="4575717"/>
              <a:ext cx="119535" cy="26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397" fill="norm" stroke="1" extrusionOk="0">
                  <a:moveTo>
                    <a:pt x="5299" y="2666"/>
                  </a:moveTo>
                  <a:cubicBezTo>
                    <a:pt x="6031" y="1484"/>
                    <a:pt x="6763" y="303"/>
                    <a:pt x="6214" y="50"/>
                  </a:cubicBezTo>
                  <a:cubicBezTo>
                    <a:pt x="5665" y="-203"/>
                    <a:pt x="3834" y="472"/>
                    <a:pt x="2187" y="2834"/>
                  </a:cubicBezTo>
                  <a:cubicBezTo>
                    <a:pt x="539" y="5197"/>
                    <a:pt x="-925" y="9247"/>
                    <a:pt x="722" y="12622"/>
                  </a:cubicBezTo>
                  <a:cubicBezTo>
                    <a:pt x="2370" y="15997"/>
                    <a:pt x="7129" y="18697"/>
                    <a:pt x="10973" y="20047"/>
                  </a:cubicBezTo>
                  <a:cubicBezTo>
                    <a:pt x="14817" y="21397"/>
                    <a:pt x="17746" y="21397"/>
                    <a:pt x="20675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904514" y="4588895"/>
              <a:ext cx="128106" cy="52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87" fill="norm" stroke="1" extrusionOk="0">
                  <a:moveTo>
                    <a:pt x="5311" y="7278"/>
                  </a:moveTo>
                  <a:cubicBezTo>
                    <a:pt x="4249" y="8396"/>
                    <a:pt x="3187" y="9515"/>
                    <a:pt x="3187" y="11279"/>
                  </a:cubicBezTo>
                  <a:cubicBezTo>
                    <a:pt x="3187" y="13043"/>
                    <a:pt x="4249" y="15453"/>
                    <a:pt x="4780" y="17045"/>
                  </a:cubicBezTo>
                  <a:cubicBezTo>
                    <a:pt x="5311" y="18637"/>
                    <a:pt x="5311" y="19412"/>
                    <a:pt x="5134" y="20100"/>
                  </a:cubicBezTo>
                  <a:cubicBezTo>
                    <a:pt x="4957" y="20788"/>
                    <a:pt x="4603" y="21391"/>
                    <a:pt x="4249" y="21477"/>
                  </a:cubicBezTo>
                  <a:cubicBezTo>
                    <a:pt x="3895" y="21563"/>
                    <a:pt x="3541" y="21133"/>
                    <a:pt x="3364" y="19110"/>
                  </a:cubicBezTo>
                  <a:cubicBezTo>
                    <a:pt x="3187" y="17088"/>
                    <a:pt x="3187" y="13474"/>
                    <a:pt x="3187" y="10333"/>
                  </a:cubicBezTo>
                  <a:cubicBezTo>
                    <a:pt x="3187" y="7192"/>
                    <a:pt x="3187" y="4524"/>
                    <a:pt x="3364" y="2975"/>
                  </a:cubicBezTo>
                  <a:cubicBezTo>
                    <a:pt x="3541" y="1426"/>
                    <a:pt x="3895" y="996"/>
                    <a:pt x="4780" y="651"/>
                  </a:cubicBezTo>
                  <a:cubicBezTo>
                    <a:pt x="5666" y="307"/>
                    <a:pt x="7082" y="49"/>
                    <a:pt x="8852" y="6"/>
                  </a:cubicBezTo>
                  <a:cubicBezTo>
                    <a:pt x="10623" y="-37"/>
                    <a:pt x="12748" y="135"/>
                    <a:pt x="15403" y="953"/>
                  </a:cubicBezTo>
                  <a:cubicBezTo>
                    <a:pt x="18059" y="1770"/>
                    <a:pt x="21246" y="3233"/>
                    <a:pt x="21423" y="4696"/>
                  </a:cubicBezTo>
                  <a:cubicBezTo>
                    <a:pt x="21600" y="6159"/>
                    <a:pt x="18767" y="7622"/>
                    <a:pt x="15403" y="8483"/>
                  </a:cubicBezTo>
                  <a:cubicBezTo>
                    <a:pt x="12039" y="9343"/>
                    <a:pt x="8144" y="9601"/>
                    <a:pt x="5489" y="9558"/>
                  </a:cubicBezTo>
                  <a:cubicBezTo>
                    <a:pt x="2833" y="9515"/>
                    <a:pt x="1416" y="9171"/>
                    <a:pt x="0" y="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883659" y="4355283"/>
              <a:ext cx="141506" cy="16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10" fill="norm" stroke="1" extrusionOk="0">
                  <a:moveTo>
                    <a:pt x="271" y="21310"/>
                  </a:moveTo>
                  <a:cubicBezTo>
                    <a:pt x="-46" y="19943"/>
                    <a:pt x="-364" y="18576"/>
                    <a:pt x="1065" y="15158"/>
                  </a:cubicBezTo>
                  <a:cubicBezTo>
                    <a:pt x="2495" y="11740"/>
                    <a:pt x="5671" y="6272"/>
                    <a:pt x="8054" y="3264"/>
                  </a:cubicBezTo>
                  <a:cubicBezTo>
                    <a:pt x="10436" y="257"/>
                    <a:pt x="12024" y="-290"/>
                    <a:pt x="13136" y="120"/>
                  </a:cubicBezTo>
                  <a:cubicBezTo>
                    <a:pt x="14248" y="530"/>
                    <a:pt x="14883" y="1897"/>
                    <a:pt x="16154" y="5452"/>
                  </a:cubicBezTo>
                  <a:cubicBezTo>
                    <a:pt x="17424" y="9006"/>
                    <a:pt x="19330" y="14748"/>
                    <a:pt x="21236" y="2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2183914" y="4647252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196614" y="4742502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456898" y="4596816"/>
              <a:ext cx="139767" cy="16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0112" fill="norm" stroke="1" extrusionOk="0">
                  <a:moveTo>
                    <a:pt x="20975" y="2243"/>
                  </a:moveTo>
                  <a:cubicBezTo>
                    <a:pt x="17481" y="1735"/>
                    <a:pt x="13987" y="1227"/>
                    <a:pt x="10493" y="2370"/>
                  </a:cubicBezTo>
                  <a:cubicBezTo>
                    <a:pt x="6999" y="3514"/>
                    <a:pt x="3504" y="6309"/>
                    <a:pt x="1599" y="9231"/>
                  </a:cubicBezTo>
                  <a:cubicBezTo>
                    <a:pt x="-307" y="12154"/>
                    <a:pt x="-625" y="15203"/>
                    <a:pt x="1281" y="17490"/>
                  </a:cubicBezTo>
                  <a:cubicBezTo>
                    <a:pt x="3187" y="19777"/>
                    <a:pt x="7316" y="21302"/>
                    <a:pt x="10810" y="18888"/>
                  </a:cubicBezTo>
                  <a:cubicBezTo>
                    <a:pt x="14304" y="16474"/>
                    <a:pt x="17163" y="10121"/>
                    <a:pt x="18116" y="6182"/>
                  </a:cubicBezTo>
                  <a:cubicBezTo>
                    <a:pt x="19069" y="2243"/>
                    <a:pt x="18116" y="718"/>
                    <a:pt x="16846" y="210"/>
                  </a:cubicBezTo>
                  <a:cubicBezTo>
                    <a:pt x="15575" y="-298"/>
                    <a:pt x="13987" y="210"/>
                    <a:pt x="12399" y="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647464" y="4691702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755414" y="4562586"/>
              <a:ext cx="127001" cy="23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1600" y="758"/>
                  </a:moveTo>
                  <a:cubicBezTo>
                    <a:pt x="18000" y="379"/>
                    <a:pt x="14400" y="0"/>
                    <a:pt x="11700" y="0"/>
                  </a:cubicBezTo>
                  <a:cubicBezTo>
                    <a:pt x="9000" y="0"/>
                    <a:pt x="7200" y="379"/>
                    <a:pt x="6660" y="1042"/>
                  </a:cubicBezTo>
                  <a:cubicBezTo>
                    <a:pt x="6120" y="1705"/>
                    <a:pt x="6840" y="2653"/>
                    <a:pt x="9180" y="4547"/>
                  </a:cubicBezTo>
                  <a:cubicBezTo>
                    <a:pt x="11520" y="6442"/>
                    <a:pt x="15480" y="9284"/>
                    <a:pt x="17820" y="11653"/>
                  </a:cubicBezTo>
                  <a:cubicBezTo>
                    <a:pt x="20160" y="14021"/>
                    <a:pt x="20880" y="15916"/>
                    <a:pt x="19800" y="17526"/>
                  </a:cubicBezTo>
                  <a:cubicBezTo>
                    <a:pt x="18720" y="19137"/>
                    <a:pt x="15840" y="20463"/>
                    <a:pt x="12420" y="21032"/>
                  </a:cubicBezTo>
                  <a:cubicBezTo>
                    <a:pt x="9000" y="21600"/>
                    <a:pt x="5040" y="21411"/>
                    <a:pt x="2880" y="21032"/>
                  </a:cubicBezTo>
                  <a:cubicBezTo>
                    <a:pt x="720" y="20653"/>
                    <a:pt x="360" y="20084"/>
                    <a:pt x="0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806214" y="4583752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402864" y="5453702"/>
              <a:ext cx="189555" cy="375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09" fill="norm" stroke="1" extrusionOk="0">
                  <a:moveTo>
                    <a:pt x="0" y="0"/>
                  </a:moveTo>
                  <a:cubicBezTo>
                    <a:pt x="960" y="3276"/>
                    <a:pt x="1920" y="6553"/>
                    <a:pt x="2520" y="10072"/>
                  </a:cubicBezTo>
                  <a:cubicBezTo>
                    <a:pt x="3120" y="13591"/>
                    <a:pt x="3360" y="17353"/>
                    <a:pt x="4080" y="17960"/>
                  </a:cubicBezTo>
                  <a:cubicBezTo>
                    <a:pt x="4800" y="18566"/>
                    <a:pt x="6000" y="16018"/>
                    <a:pt x="7920" y="14440"/>
                  </a:cubicBezTo>
                  <a:cubicBezTo>
                    <a:pt x="9840" y="12863"/>
                    <a:pt x="12480" y="12256"/>
                    <a:pt x="14520" y="12013"/>
                  </a:cubicBezTo>
                  <a:cubicBezTo>
                    <a:pt x="16560" y="11771"/>
                    <a:pt x="18000" y="11892"/>
                    <a:pt x="19200" y="12317"/>
                  </a:cubicBezTo>
                  <a:cubicBezTo>
                    <a:pt x="20400" y="12742"/>
                    <a:pt x="21360" y="13470"/>
                    <a:pt x="21480" y="14440"/>
                  </a:cubicBezTo>
                  <a:cubicBezTo>
                    <a:pt x="21600" y="15411"/>
                    <a:pt x="20880" y="16625"/>
                    <a:pt x="19080" y="17778"/>
                  </a:cubicBezTo>
                  <a:cubicBezTo>
                    <a:pt x="17280" y="18930"/>
                    <a:pt x="14400" y="20022"/>
                    <a:pt x="12240" y="20690"/>
                  </a:cubicBezTo>
                  <a:cubicBezTo>
                    <a:pt x="10080" y="21357"/>
                    <a:pt x="8640" y="21600"/>
                    <a:pt x="7440" y="21479"/>
                  </a:cubicBezTo>
                  <a:cubicBezTo>
                    <a:pt x="6240" y="21357"/>
                    <a:pt x="5280" y="20872"/>
                    <a:pt x="432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555264" y="5456666"/>
              <a:ext cx="180381" cy="38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52" fill="norm" stroke="1" extrusionOk="0">
                  <a:moveTo>
                    <a:pt x="12662" y="545"/>
                  </a:moveTo>
                  <a:cubicBezTo>
                    <a:pt x="13903" y="308"/>
                    <a:pt x="15145" y="71"/>
                    <a:pt x="16386" y="11"/>
                  </a:cubicBezTo>
                  <a:cubicBezTo>
                    <a:pt x="17628" y="-48"/>
                    <a:pt x="18869" y="71"/>
                    <a:pt x="19862" y="1436"/>
                  </a:cubicBezTo>
                  <a:cubicBezTo>
                    <a:pt x="20855" y="2800"/>
                    <a:pt x="21600" y="5411"/>
                    <a:pt x="20855" y="8082"/>
                  </a:cubicBezTo>
                  <a:cubicBezTo>
                    <a:pt x="20110" y="10752"/>
                    <a:pt x="17876" y="13482"/>
                    <a:pt x="14152" y="15737"/>
                  </a:cubicBezTo>
                  <a:cubicBezTo>
                    <a:pt x="10428" y="17992"/>
                    <a:pt x="5214" y="19772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233638" y="5501691"/>
              <a:ext cx="105727" cy="37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18" fill="norm" stroke="1" extrusionOk="0">
                  <a:moveTo>
                    <a:pt x="17343" y="900"/>
                  </a:moveTo>
                  <a:cubicBezTo>
                    <a:pt x="15649" y="532"/>
                    <a:pt x="13955" y="163"/>
                    <a:pt x="12049" y="41"/>
                  </a:cubicBezTo>
                  <a:cubicBezTo>
                    <a:pt x="10143" y="-82"/>
                    <a:pt x="8026" y="41"/>
                    <a:pt x="5908" y="900"/>
                  </a:cubicBezTo>
                  <a:cubicBezTo>
                    <a:pt x="3790" y="1759"/>
                    <a:pt x="1673" y="3354"/>
                    <a:pt x="614" y="5870"/>
                  </a:cubicBezTo>
                  <a:cubicBezTo>
                    <a:pt x="-445" y="8386"/>
                    <a:pt x="-445" y="11823"/>
                    <a:pt x="3155" y="14584"/>
                  </a:cubicBezTo>
                  <a:cubicBezTo>
                    <a:pt x="6755" y="17345"/>
                    <a:pt x="13955" y="19432"/>
                    <a:pt x="21155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018814" y="5600700"/>
              <a:ext cx="168561" cy="467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70" fill="norm" stroke="1" extrusionOk="0">
                  <a:moveTo>
                    <a:pt x="4741" y="9297"/>
                  </a:moveTo>
                  <a:cubicBezTo>
                    <a:pt x="4478" y="12313"/>
                    <a:pt x="4215" y="15329"/>
                    <a:pt x="4083" y="17178"/>
                  </a:cubicBezTo>
                  <a:cubicBezTo>
                    <a:pt x="3951" y="19026"/>
                    <a:pt x="3951" y="19707"/>
                    <a:pt x="3820" y="20340"/>
                  </a:cubicBezTo>
                  <a:cubicBezTo>
                    <a:pt x="3688" y="20972"/>
                    <a:pt x="3424" y="21556"/>
                    <a:pt x="3029" y="21459"/>
                  </a:cubicBezTo>
                  <a:cubicBezTo>
                    <a:pt x="2634" y="21361"/>
                    <a:pt x="2107" y="20583"/>
                    <a:pt x="1449" y="18588"/>
                  </a:cubicBezTo>
                  <a:cubicBezTo>
                    <a:pt x="790" y="16594"/>
                    <a:pt x="0" y="13383"/>
                    <a:pt x="0" y="10221"/>
                  </a:cubicBezTo>
                  <a:cubicBezTo>
                    <a:pt x="0" y="7059"/>
                    <a:pt x="790" y="3945"/>
                    <a:pt x="1712" y="2194"/>
                  </a:cubicBezTo>
                  <a:cubicBezTo>
                    <a:pt x="2634" y="442"/>
                    <a:pt x="3688" y="53"/>
                    <a:pt x="5532" y="5"/>
                  </a:cubicBezTo>
                  <a:cubicBezTo>
                    <a:pt x="7376" y="-44"/>
                    <a:pt x="10010" y="248"/>
                    <a:pt x="12907" y="1270"/>
                  </a:cubicBezTo>
                  <a:cubicBezTo>
                    <a:pt x="15805" y="2291"/>
                    <a:pt x="18966" y="4042"/>
                    <a:pt x="20283" y="5502"/>
                  </a:cubicBezTo>
                  <a:cubicBezTo>
                    <a:pt x="21600" y="6961"/>
                    <a:pt x="21073" y="8129"/>
                    <a:pt x="18439" y="8713"/>
                  </a:cubicBezTo>
                  <a:cubicBezTo>
                    <a:pt x="15805" y="9297"/>
                    <a:pt x="11063" y="9297"/>
                    <a:pt x="6322" y="9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955314" y="5356441"/>
              <a:ext cx="158751" cy="16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17940"/>
                  </a:moveTo>
                  <a:cubicBezTo>
                    <a:pt x="864" y="14854"/>
                    <a:pt x="1728" y="11768"/>
                    <a:pt x="3168" y="8823"/>
                  </a:cubicBezTo>
                  <a:cubicBezTo>
                    <a:pt x="4608" y="5877"/>
                    <a:pt x="6624" y="3072"/>
                    <a:pt x="8352" y="1529"/>
                  </a:cubicBezTo>
                  <a:cubicBezTo>
                    <a:pt x="10080" y="-13"/>
                    <a:pt x="11520" y="-294"/>
                    <a:pt x="12528" y="267"/>
                  </a:cubicBezTo>
                  <a:cubicBezTo>
                    <a:pt x="13536" y="828"/>
                    <a:pt x="14112" y="2231"/>
                    <a:pt x="15552" y="5877"/>
                  </a:cubicBezTo>
                  <a:cubicBezTo>
                    <a:pt x="16992" y="9524"/>
                    <a:pt x="19296" y="15415"/>
                    <a:pt x="21600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2329964" y="5656902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2355364" y="580930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2816364" y="5612452"/>
              <a:ext cx="149108" cy="258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44" fill="norm" stroke="1" extrusionOk="0">
                  <a:moveTo>
                    <a:pt x="12961" y="0"/>
                  </a:moveTo>
                  <a:cubicBezTo>
                    <a:pt x="11461" y="0"/>
                    <a:pt x="9961" y="0"/>
                    <a:pt x="8311" y="1054"/>
                  </a:cubicBezTo>
                  <a:cubicBezTo>
                    <a:pt x="6661" y="2107"/>
                    <a:pt x="4861" y="4215"/>
                    <a:pt x="3361" y="6761"/>
                  </a:cubicBezTo>
                  <a:cubicBezTo>
                    <a:pt x="1861" y="9307"/>
                    <a:pt x="661" y="12293"/>
                    <a:pt x="211" y="14488"/>
                  </a:cubicBezTo>
                  <a:cubicBezTo>
                    <a:pt x="-239" y="16683"/>
                    <a:pt x="61" y="18088"/>
                    <a:pt x="811" y="19141"/>
                  </a:cubicBezTo>
                  <a:cubicBezTo>
                    <a:pt x="1561" y="20195"/>
                    <a:pt x="2761" y="20898"/>
                    <a:pt x="4111" y="21249"/>
                  </a:cubicBezTo>
                  <a:cubicBezTo>
                    <a:pt x="5461" y="21600"/>
                    <a:pt x="6961" y="21600"/>
                    <a:pt x="9661" y="20195"/>
                  </a:cubicBezTo>
                  <a:cubicBezTo>
                    <a:pt x="12361" y="18790"/>
                    <a:pt x="16261" y="15980"/>
                    <a:pt x="18511" y="12820"/>
                  </a:cubicBezTo>
                  <a:cubicBezTo>
                    <a:pt x="20761" y="9659"/>
                    <a:pt x="21361" y="6146"/>
                    <a:pt x="21061" y="3863"/>
                  </a:cubicBezTo>
                  <a:cubicBezTo>
                    <a:pt x="20761" y="1580"/>
                    <a:pt x="19561" y="527"/>
                    <a:pt x="18361" y="263"/>
                  </a:cubicBezTo>
                  <a:cubicBezTo>
                    <a:pt x="17161" y="0"/>
                    <a:pt x="15961" y="527"/>
                    <a:pt x="14761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3072914" y="5752152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248776" y="6408744"/>
              <a:ext cx="179489" cy="25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196" fill="norm" stroke="1" extrusionOk="0">
                  <a:moveTo>
                    <a:pt x="21298" y="3477"/>
                  </a:moveTo>
                  <a:cubicBezTo>
                    <a:pt x="20293" y="2248"/>
                    <a:pt x="19289" y="1018"/>
                    <a:pt x="17907" y="404"/>
                  </a:cubicBezTo>
                  <a:cubicBezTo>
                    <a:pt x="16526" y="-211"/>
                    <a:pt x="14768" y="-211"/>
                    <a:pt x="12256" y="1018"/>
                  </a:cubicBezTo>
                  <a:cubicBezTo>
                    <a:pt x="9745" y="2248"/>
                    <a:pt x="6479" y="4706"/>
                    <a:pt x="4219" y="7867"/>
                  </a:cubicBezTo>
                  <a:cubicBezTo>
                    <a:pt x="1958" y="11028"/>
                    <a:pt x="703" y="14891"/>
                    <a:pt x="200" y="17350"/>
                  </a:cubicBezTo>
                  <a:cubicBezTo>
                    <a:pt x="-302" y="19809"/>
                    <a:pt x="-51" y="20862"/>
                    <a:pt x="3214" y="21126"/>
                  </a:cubicBezTo>
                  <a:cubicBezTo>
                    <a:pt x="6479" y="21389"/>
                    <a:pt x="12758" y="20862"/>
                    <a:pt x="19038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390164" y="6393502"/>
              <a:ext cx="20791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600" fill="norm" stroke="1" extrusionOk="0">
                  <a:moveTo>
                    <a:pt x="15398" y="0"/>
                  </a:moveTo>
                  <a:cubicBezTo>
                    <a:pt x="17323" y="1385"/>
                    <a:pt x="19248" y="2769"/>
                    <a:pt x="20317" y="4777"/>
                  </a:cubicBezTo>
                  <a:cubicBezTo>
                    <a:pt x="21386" y="6785"/>
                    <a:pt x="21600" y="9415"/>
                    <a:pt x="18071" y="12323"/>
                  </a:cubicBezTo>
                  <a:cubicBezTo>
                    <a:pt x="14543" y="15231"/>
                    <a:pt x="7271" y="18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112881" y="6397857"/>
              <a:ext cx="124884" cy="34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124"/>
                  </a:moveTo>
                  <a:cubicBezTo>
                    <a:pt x="19403" y="-7"/>
                    <a:pt x="17207" y="-139"/>
                    <a:pt x="14461" y="322"/>
                  </a:cubicBezTo>
                  <a:cubicBezTo>
                    <a:pt x="11715" y="783"/>
                    <a:pt x="8420" y="1837"/>
                    <a:pt x="5492" y="3878"/>
                  </a:cubicBezTo>
                  <a:cubicBezTo>
                    <a:pt x="2563" y="5920"/>
                    <a:pt x="0" y="8949"/>
                    <a:pt x="0" y="11781"/>
                  </a:cubicBezTo>
                  <a:cubicBezTo>
                    <a:pt x="0" y="14612"/>
                    <a:pt x="2563" y="17246"/>
                    <a:pt x="5125" y="18827"/>
                  </a:cubicBezTo>
                  <a:cubicBezTo>
                    <a:pt x="7688" y="20407"/>
                    <a:pt x="10251" y="20934"/>
                    <a:pt x="12814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921447" y="6516253"/>
              <a:ext cx="145751" cy="48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23" fill="norm" stroke="1" extrusionOk="0">
                  <a:moveTo>
                    <a:pt x="3086" y="10942"/>
                  </a:moveTo>
                  <a:cubicBezTo>
                    <a:pt x="3086" y="14149"/>
                    <a:pt x="3086" y="17356"/>
                    <a:pt x="2777" y="19195"/>
                  </a:cubicBezTo>
                  <a:cubicBezTo>
                    <a:pt x="2469" y="21034"/>
                    <a:pt x="1851" y="21506"/>
                    <a:pt x="1234" y="21412"/>
                  </a:cubicBezTo>
                  <a:cubicBezTo>
                    <a:pt x="617" y="21317"/>
                    <a:pt x="0" y="20657"/>
                    <a:pt x="0" y="18629"/>
                  </a:cubicBezTo>
                  <a:cubicBezTo>
                    <a:pt x="0" y="16601"/>
                    <a:pt x="617" y="13206"/>
                    <a:pt x="1697" y="10140"/>
                  </a:cubicBezTo>
                  <a:cubicBezTo>
                    <a:pt x="2777" y="7075"/>
                    <a:pt x="4320" y="4339"/>
                    <a:pt x="6017" y="2689"/>
                  </a:cubicBezTo>
                  <a:cubicBezTo>
                    <a:pt x="7714" y="1038"/>
                    <a:pt x="9566" y="472"/>
                    <a:pt x="11417" y="189"/>
                  </a:cubicBezTo>
                  <a:cubicBezTo>
                    <a:pt x="13269" y="-94"/>
                    <a:pt x="15120" y="-94"/>
                    <a:pt x="16971" y="425"/>
                  </a:cubicBezTo>
                  <a:cubicBezTo>
                    <a:pt x="18823" y="944"/>
                    <a:pt x="20674" y="1981"/>
                    <a:pt x="21137" y="3019"/>
                  </a:cubicBezTo>
                  <a:cubicBezTo>
                    <a:pt x="21600" y="4056"/>
                    <a:pt x="20674" y="5094"/>
                    <a:pt x="17126" y="6037"/>
                  </a:cubicBezTo>
                  <a:cubicBezTo>
                    <a:pt x="13577" y="6980"/>
                    <a:pt x="7406" y="7829"/>
                    <a:pt x="1234" y="8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910864" y="6291960"/>
              <a:ext cx="146051" cy="18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17666"/>
                  </a:moveTo>
                  <a:cubicBezTo>
                    <a:pt x="939" y="14721"/>
                    <a:pt x="1878" y="11775"/>
                    <a:pt x="3600" y="8953"/>
                  </a:cubicBezTo>
                  <a:cubicBezTo>
                    <a:pt x="5322" y="6130"/>
                    <a:pt x="7826" y="3430"/>
                    <a:pt x="9861" y="1834"/>
                  </a:cubicBezTo>
                  <a:cubicBezTo>
                    <a:pt x="11896" y="239"/>
                    <a:pt x="13461" y="-252"/>
                    <a:pt x="14400" y="116"/>
                  </a:cubicBezTo>
                  <a:cubicBezTo>
                    <a:pt x="15339" y="484"/>
                    <a:pt x="15652" y="1712"/>
                    <a:pt x="16748" y="5393"/>
                  </a:cubicBezTo>
                  <a:cubicBezTo>
                    <a:pt x="17843" y="9075"/>
                    <a:pt x="19722" y="15212"/>
                    <a:pt x="2160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266464" y="6590352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291864" y="6698302"/>
              <a:ext cx="1270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10800"/>
                    <a:pt x="2880" y="21600"/>
                    <a:pt x="6480" y="21600"/>
                  </a:cubicBezTo>
                  <a:cubicBezTo>
                    <a:pt x="10080" y="21600"/>
                    <a:pt x="1584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679214" y="6552202"/>
              <a:ext cx="147270" cy="254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36" fill="norm" stroke="1" extrusionOk="0">
                  <a:moveTo>
                    <a:pt x="12034" y="531"/>
                  </a:moveTo>
                  <a:cubicBezTo>
                    <a:pt x="10491" y="180"/>
                    <a:pt x="8949" y="-171"/>
                    <a:pt x="7560" y="92"/>
                  </a:cubicBezTo>
                  <a:cubicBezTo>
                    <a:pt x="6171" y="356"/>
                    <a:pt x="4937" y="1234"/>
                    <a:pt x="3394" y="3956"/>
                  </a:cubicBezTo>
                  <a:cubicBezTo>
                    <a:pt x="1851" y="6678"/>
                    <a:pt x="0" y="11244"/>
                    <a:pt x="0" y="14405"/>
                  </a:cubicBezTo>
                  <a:cubicBezTo>
                    <a:pt x="0" y="17566"/>
                    <a:pt x="1851" y="19322"/>
                    <a:pt x="3857" y="20288"/>
                  </a:cubicBezTo>
                  <a:cubicBezTo>
                    <a:pt x="5863" y="21253"/>
                    <a:pt x="8023" y="21429"/>
                    <a:pt x="10646" y="20639"/>
                  </a:cubicBezTo>
                  <a:cubicBezTo>
                    <a:pt x="13269" y="19849"/>
                    <a:pt x="16354" y="18092"/>
                    <a:pt x="18360" y="15634"/>
                  </a:cubicBezTo>
                  <a:cubicBezTo>
                    <a:pt x="20366" y="13175"/>
                    <a:pt x="21291" y="10014"/>
                    <a:pt x="21446" y="7819"/>
                  </a:cubicBezTo>
                  <a:cubicBezTo>
                    <a:pt x="21600" y="5624"/>
                    <a:pt x="20983" y="4395"/>
                    <a:pt x="19903" y="3341"/>
                  </a:cubicBezTo>
                  <a:cubicBezTo>
                    <a:pt x="18823" y="2288"/>
                    <a:pt x="17280" y="1409"/>
                    <a:pt x="15737" y="1058"/>
                  </a:cubicBezTo>
                  <a:cubicBezTo>
                    <a:pt x="14194" y="707"/>
                    <a:pt x="12651" y="883"/>
                    <a:pt x="11726" y="1585"/>
                  </a:cubicBezTo>
                  <a:cubicBezTo>
                    <a:pt x="10800" y="2288"/>
                    <a:pt x="10491" y="3517"/>
                    <a:pt x="10183" y="4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2882414" y="671100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964023" y="6528979"/>
              <a:ext cx="206154" cy="33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62" fill="norm" stroke="1" extrusionOk="0">
                  <a:moveTo>
                    <a:pt x="16944" y="1926"/>
                  </a:moveTo>
                  <a:cubicBezTo>
                    <a:pt x="15648" y="1238"/>
                    <a:pt x="14352" y="550"/>
                    <a:pt x="13164" y="206"/>
                  </a:cubicBezTo>
                  <a:cubicBezTo>
                    <a:pt x="11976" y="-138"/>
                    <a:pt x="10896" y="-138"/>
                    <a:pt x="9924" y="894"/>
                  </a:cubicBezTo>
                  <a:cubicBezTo>
                    <a:pt x="8952" y="1926"/>
                    <a:pt x="8088" y="3989"/>
                    <a:pt x="8736" y="6466"/>
                  </a:cubicBezTo>
                  <a:cubicBezTo>
                    <a:pt x="9384" y="8942"/>
                    <a:pt x="11544" y="11831"/>
                    <a:pt x="12624" y="13895"/>
                  </a:cubicBezTo>
                  <a:cubicBezTo>
                    <a:pt x="13704" y="15959"/>
                    <a:pt x="13704" y="17197"/>
                    <a:pt x="12624" y="18229"/>
                  </a:cubicBezTo>
                  <a:cubicBezTo>
                    <a:pt x="11544" y="19261"/>
                    <a:pt x="9384" y="20086"/>
                    <a:pt x="7764" y="20637"/>
                  </a:cubicBezTo>
                  <a:cubicBezTo>
                    <a:pt x="6144" y="21187"/>
                    <a:pt x="5064" y="21462"/>
                    <a:pt x="3768" y="21462"/>
                  </a:cubicBezTo>
                  <a:cubicBezTo>
                    <a:pt x="2472" y="21462"/>
                    <a:pt x="960" y="21187"/>
                    <a:pt x="312" y="20705"/>
                  </a:cubicBezTo>
                  <a:cubicBezTo>
                    <a:pt x="-336" y="20224"/>
                    <a:pt x="-120" y="19536"/>
                    <a:pt x="2364" y="17885"/>
                  </a:cubicBezTo>
                  <a:cubicBezTo>
                    <a:pt x="4848" y="16234"/>
                    <a:pt x="9600" y="13620"/>
                    <a:pt x="13056" y="11487"/>
                  </a:cubicBezTo>
                  <a:cubicBezTo>
                    <a:pt x="16512" y="9355"/>
                    <a:pt x="18672" y="7704"/>
                    <a:pt x="19860" y="6535"/>
                  </a:cubicBezTo>
                  <a:cubicBezTo>
                    <a:pt x="21048" y="5365"/>
                    <a:pt x="21264" y="4677"/>
                    <a:pt x="20832" y="4265"/>
                  </a:cubicBezTo>
                  <a:cubicBezTo>
                    <a:pt x="20400" y="3852"/>
                    <a:pt x="19320" y="3714"/>
                    <a:pt x="16836" y="3921"/>
                  </a:cubicBezTo>
                  <a:cubicBezTo>
                    <a:pt x="14352" y="4127"/>
                    <a:pt x="10464" y="4677"/>
                    <a:pt x="6576" y="5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150452" y="7258998"/>
              <a:ext cx="201613" cy="50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49" fill="norm" stroke="1" extrusionOk="0">
                  <a:moveTo>
                    <a:pt x="14681" y="14708"/>
                  </a:moveTo>
                  <a:cubicBezTo>
                    <a:pt x="13106" y="13991"/>
                    <a:pt x="11531" y="13274"/>
                    <a:pt x="10181" y="12916"/>
                  </a:cubicBezTo>
                  <a:cubicBezTo>
                    <a:pt x="8831" y="12557"/>
                    <a:pt x="7706" y="12557"/>
                    <a:pt x="6018" y="13319"/>
                  </a:cubicBezTo>
                  <a:cubicBezTo>
                    <a:pt x="4331" y="14081"/>
                    <a:pt x="2081" y="15605"/>
                    <a:pt x="956" y="16949"/>
                  </a:cubicBezTo>
                  <a:cubicBezTo>
                    <a:pt x="-169" y="18293"/>
                    <a:pt x="-169" y="19459"/>
                    <a:pt x="281" y="20220"/>
                  </a:cubicBezTo>
                  <a:cubicBezTo>
                    <a:pt x="731" y="20982"/>
                    <a:pt x="1631" y="21341"/>
                    <a:pt x="2756" y="21430"/>
                  </a:cubicBezTo>
                  <a:cubicBezTo>
                    <a:pt x="3881" y="21520"/>
                    <a:pt x="5231" y="21341"/>
                    <a:pt x="7481" y="19952"/>
                  </a:cubicBezTo>
                  <a:cubicBezTo>
                    <a:pt x="9731" y="18562"/>
                    <a:pt x="12881" y="15963"/>
                    <a:pt x="15243" y="13230"/>
                  </a:cubicBezTo>
                  <a:cubicBezTo>
                    <a:pt x="17606" y="10496"/>
                    <a:pt x="19181" y="7628"/>
                    <a:pt x="19968" y="5656"/>
                  </a:cubicBezTo>
                  <a:cubicBezTo>
                    <a:pt x="20756" y="3684"/>
                    <a:pt x="20756" y="2609"/>
                    <a:pt x="20306" y="1713"/>
                  </a:cubicBezTo>
                  <a:cubicBezTo>
                    <a:pt x="19856" y="816"/>
                    <a:pt x="18956" y="99"/>
                    <a:pt x="18168" y="10"/>
                  </a:cubicBezTo>
                  <a:cubicBezTo>
                    <a:pt x="17381" y="-80"/>
                    <a:pt x="16706" y="458"/>
                    <a:pt x="16256" y="2295"/>
                  </a:cubicBezTo>
                  <a:cubicBezTo>
                    <a:pt x="15806" y="4132"/>
                    <a:pt x="15581" y="7269"/>
                    <a:pt x="16481" y="9689"/>
                  </a:cubicBezTo>
                  <a:cubicBezTo>
                    <a:pt x="17381" y="12109"/>
                    <a:pt x="19406" y="13812"/>
                    <a:pt x="21431" y="1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396514" y="7365052"/>
              <a:ext cx="7444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13642" y="0"/>
                  </a:moveTo>
                  <a:cubicBezTo>
                    <a:pt x="17621" y="3940"/>
                    <a:pt x="21600" y="7879"/>
                    <a:pt x="19326" y="11479"/>
                  </a:cubicBezTo>
                  <a:cubicBezTo>
                    <a:pt x="17053" y="15079"/>
                    <a:pt x="8526" y="18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1054850" y="7426892"/>
              <a:ext cx="151165" cy="350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43" fill="norm" stroke="1" extrusionOk="0">
                  <a:moveTo>
                    <a:pt x="18219" y="102"/>
                  </a:moveTo>
                  <a:cubicBezTo>
                    <a:pt x="16760" y="-28"/>
                    <a:pt x="15300" y="-157"/>
                    <a:pt x="12819" y="554"/>
                  </a:cubicBezTo>
                  <a:cubicBezTo>
                    <a:pt x="10338" y="1266"/>
                    <a:pt x="6835" y="2818"/>
                    <a:pt x="4062" y="5146"/>
                  </a:cubicBezTo>
                  <a:cubicBezTo>
                    <a:pt x="1289" y="7474"/>
                    <a:pt x="-754" y="10578"/>
                    <a:pt x="268" y="13165"/>
                  </a:cubicBezTo>
                  <a:cubicBezTo>
                    <a:pt x="1289" y="15752"/>
                    <a:pt x="5376" y="17821"/>
                    <a:pt x="9316" y="19115"/>
                  </a:cubicBezTo>
                  <a:cubicBezTo>
                    <a:pt x="13257" y="20408"/>
                    <a:pt x="17051" y="20926"/>
                    <a:pt x="2084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1721005" y="7463821"/>
              <a:ext cx="140794" cy="41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77" fill="norm" stroke="1" extrusionOk="0">
                  <a:moveTo>
                    <a:pt x="1810" y="12583"/>
                  </a:moveTo>
                  <a:cubicBezTo>
                    <a:pt x="1810" y="15201"/>
                    <a:pt x="1810" y="17819"/>
                    <a:pt x="1492" y="19401"/>
                  </a:cubicBezTo>
                  <a:cubicBezTo>
                    <a:pt x="1175" y="20983"/>
                    <a:pt x="539" y="21528"/>
                    <a:pt x="222" y="21473"/>
                  </a:cubicBezTo>
                  <a:cubicBezTo>
                    <a:pt x="-96" y="21419"/>
                    <a:pt x="-96" y="20764"/>
                    <a:pt x="380" y="18528"/>
                  </a:cubicBezTo>
                  <a:cubicBezTo>
                    <a:pt x="857" y="16292"/>
                    <a:pt x="1810" y="12473"/>
                    <a:pt x="3239" y="9255"/>
                  </a:cubicBezTo>
                  <a:cubicBezTo>
                    <a:pt x="4669" y="6037"/>
                    <a:pt x="6575" y="3419"/>
                    <a:pt x="8322" y="1946"/>
                  </a:cubicBezTo>
                  <a:cubicBezTo>
                    <a:pt x="10069" y="473"/>
                    <a:pt x="11657" y="146"/>
                    <a:pt x="13404" y="37"/>
                  </a:cubicBezTo>
                  <a:cubicBezTo>
                    <a:pt x="15151" y="-72"/>
                    <a:pt x="17057" y="37"/>
                    <a:pt x="18645" y="692"/>
                  </a:cubicBezTo>
                  <a:cubicBezTo>
                    <a:pt x="20233" y="1346"/>
                    <a:pt x="21504" y="2546"/>
                    <a:pt x="21028" y="3964"/>
                  </a:cubicBezTo>
                  <a:cubicBezTo>
                    <a:pt x="20551" y="5383"/>
                    <a:pt x="18328" y="7019"/>
                    <a:pt x="15786" y="8055"/>
                  </a:cubicBezTo>
                  <a:cubicBezTo>
                    <a:pt x="13245" y="9092"/>
                    <a:pt x="10386" y="9528"/>
                    <a:pt x="8163" y="9637"/>
                  </a:cubicBezTo>
                  <a:cubicBezTo>
                    <a:pt x="5939" y="9746"/>
                    <a:pt x="4351" y="9528"/>
                    <a:pt x="2763" y="9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1752114" y="7272889"/>
              <a:ext cx="13335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7259"/>
                  </a:moveTo>
                  <a:cubicBezTo>
                    <a:pt x="4457" y="12382"/>
                    <a:pt x="8914" y="7505"/>
                    <a:pt x="11829" y="4369"/>
                  </a:cubicBezTo>
                  <a:cubicBezTo>
                    <a:pt x="14743" y="1234"/>
                    <a:pt x="16114" y="-160"/>
                    <a:pt x="16971" y="14"/>
                  </a:cubicBezTo>
                  <a:cubicBezTo>
                    <a:pt x="17829" y="188"/>
                    <a:pt x="18171" y="1930"/>
                    <a:pt x="18857" y="5763"/>
                  </a:cubicBezTo>
                  <a:cubicBezTo>
                    <a:pt x="19543" y="9595"/>
                    <a:pt x="20571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2006114" y="7536502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031514" y="7619052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2291864" y="7428552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3161814" y="5614154"/>
              <a:ext cx="298451" cy="25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935"/>
                  </a:moveTo>
                  <a:cubicBezTo>
                    <a:pt x="613" y="395"/>
                    <a:pt x="1226" y="-145"/>
                    <a:pt x="2604" y="35"/>
                  </a:cubicBezTo>
                  <a:cubicBezTo>
                    <a:pt x="3983" y="215"/>
                    <a:pt x="6128" y="1115"/>
                    <a:pt x="6664" y="3725"/>
                  </a:cubicBezTo>
                  <a:cubicBezTo>
                    <a:pt x="7200" y="6335"/>
                    <a:pt x="6128" y="10655"/>
                    <a:pt x="5285" y="13175"/>
                  </a:cubicBezTo>
                  <a:cubicBezTo>
                    <a:pt x="4443" y="15695"/>
                    <a:pt x="3830" y="16415"/>
                    <a:pt x="3294" y="17405"/>
                  </a:cubicBezTo>
                  <a:cubicBezTo>
                    <a:pt x="2757" y="18395"/>
                    <a:pt x="2298" y="19655"/>
                    <a:pt x="2528" y="20375"/>
                  </a:cubicBezTo>
                  <a:cubicBezTo>
                    <a:pt x="2757" y="21095"/>
                    <a:pt x="3677" y="21275"/>
                    <a:pt x="6970" y="21365"/>
                  </a:cubicBezTo>
                  <a:cubicBezTo>
                    <a:pt x="10264" y="21455"/>
                    <a:pt x="15932" y="21455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3511064" y="3536002"/>
              <a:ext cx="47907" cy="34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40" fill="norm" stroke="1" extrusionOk="0">
                  <a:moveTo>
                    <a:pt x="5635" y="0"/>
                  </a:moveTo>
                  <a:cubicBezTo>
                    <a:pt x="2817" y="520"/>
                    <a:pt x="0" y="1041"/>
                    <a:pt x="0" y="2602"/>
                  </a:cubicBezTo>
                  <a:cubicBezTo>
                    <a:pt x="0" y="4164"/>
                    <a:pt x="2817" y="6766"/>
                    <a:pt x="6104" y="9694"/>
                  </a:cubicBezTo>
                  <a:cubicBezTo>
                    <a:pt x="9391" y="12622"/>
                    <a:pt x="13148" y="15875"/>
                    <a:pt x="15965" y="18022"/>
                  </a:cubicBezTo>
                  <a:cubicBezTo>
                    <a:pt x="18783" y="20169"/>
                    <a:pt x="20661" y="21210"/>
                    <a:pt x="21130" y="21405"/>
                  </a:cubicBezTo>
                  <a:cubicBezTo>
                    <a:pt x="21600" y="21600"/>
                    <a:pt x="20661" y="20949"/>
                    <a:pt x="19722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3426470" y="3458171"/>
              <a:ext cx="326927" cy="46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273" fill="norm" stroke="1" extrusionOk="0">
                  <a:moveTo>
                    <a:pt x="3824" y="5860"/>
                  </a:moveTo>
                  <a:cubicBezTo>
                    <a:pt x="2593" y="4992"/>
                    <a:pt x="1363" y="4124"/>
                    <a:pt x="679" y="3401"/>
                  </a:cubicBezTo>
                  <a:cubicBezTo>
                    <a:pt x="-4" y="2678"/>
                    <a:pt x="-141" y="2099"/>
                    <a:pt x="132" y="1617"/>
                  </a:cubicBezTo>
                  <a:cubicBezTo>
                    <a:pt x="406" y="1135"/>
                    <a:pt x="1089" y="749"/>
                    <a:pt x="2935" y="412"/>
                  </a:cubicBezTo>
                  <a:cubicBezTo>
                    <a:pt x="4781" y="74"/>
                    <a:pt x="7788" y="-215"/>
                    <a:pt x="11069" y="219"/>
                  </a:cubicBezTo>
                  <a:cubicBezTo>
                    <a:pt x="14350" y="653"/>
                    <a:pt x="17905" y="1810"/>
                    <a:pt x="19682" y="3739"/>
                  </a:cubicBezTo>
                  <a:cubicBezTo>
                    <a:pt x="21459" y="5667"/>
                    <a:pt x="21459" y="8367"/>
                    <a:pt x="20365" y="11019"/>
                  </a:cubicBezTo>
                  <a:cubicBezTo>
                    <a:pt x="19272" y="13671"/>
                    <a:pt x="17084" y="16274"/>
                    <a:pt x="15170" y="17962"/>
                  </a:cubicBezTo>
                  <a:cubicBezTo>
                    <a:pt x="13256" y="19649"/>
                    <a:pt x="11616" y="20421"/>
                    <a:pt x="10454" y="20855"/>
                  </a:cubicBezTo>
                  <a:cubicBezTo>
                    <a:pt x="9292" y="21289"/>
                    <a:pt x="8608" y="21385"/>
                    <a:pt x="8403" y="21144"/>
                  </a:cubicBezTo>
                  <a:cubicBezTo>
                    <a:pt x="8198" y="20903"/>
                    <a:pt x="8472" y="20324"/>
                    <a:pt x="8882" y="19746"/>
                  </a:cubicBezTo>
                  <a:cubicBezTo>
                    <a:pt x="9292" y="19167"/>
                    <a:pt x="9839" y="18589"/>
                    <a:pt x="10386" y="18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3892064" y="3593152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3917464" y="375825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222264" y="3509386"/>
              <a:ext cx="211432" cy="36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47" fill="norm" stroke="1" extrusionOk="0">
                  <a:moveTo>
                    <a:pt x="0" y="3087"/>
                  </a:moveTo>
                  <a:cubicBezTo>
                    <a:pt x="1925" y="2333"/>
                    <a:pt x="3850" y="1580"/>
                    <a:pt x="6844" y="1014"/>
                  </a:cubicBezTo>
                  <a:cubicBezTo>
                    <a:pt x="9838" y="449"/>
                    <a:pt x="13901" y="73"/>
                    <a:pt x="16574" y="10"/>
                  </a:cubicBezTo>
                  <a:cubicBezTo>
                    <a:pt x="19248" y="-53"/>
                    <a:pt x="20531" y="198"/>
                    <a:pt x="21065" y="826"/>
                  </a:cubicBezTo>
                  <a:cubicBezTo>
                    <a:pt x="21600" y="1454"/>
                    <a:pt x="21386" y="2459"/>
                    <a:pt x="20638" y="4719"/>
                  </a:cubicBezTo>
                  <a:cubicBezTo>
                    <a:pt x="19889" y="6980"/>
                    <a:pt x="18606" y="10496"/>
                    <a:pt x="17857" y="13510"/>
                  </a:cubicBezTo>
                  <a:cubicBezTo>
                    <a:pt x="17109" y="16524"/>
                    <a:pt x="16895" y="19035"/>
                    <a:pt x="16681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270947" y="3682052"/>
              <a:ext cx="23706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21600"/>
                  </a:moveTo>
                  <a:cubicBezTo>
                    <a:pt x="964" y="20492"/>
                    <a:pt x="0" y="19385"/>
                    <a:pt x="0" y="18277"/>
                  </a:cubicBezTo>
                  <a:cubicBezTo>
                    <a:pt x="0" y="17169"/>
                    <a:pt x="964" y="16062"/>
                    <a:pt x="4725" y="13015"/>
                  </a:cubicBezTo>
                  <a:cubicBezTo>
                    <a:pt x="8486" y="9969"/>
                    <a:pt x="15043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544713" y="3576080"/>
              <a:ext cx="137927" cy="232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0625" fill="norm" stroke="1" extrusionOk="0">
                  <a:moveTo>
                    <a:pt x="11646" y="388"/>
                  </a:moveTo>
                  <a:cubicBezTo>
                    <a:pt x="9740" y="13"/>
                    <a:pt x="7834" y="-363"/>
                    <a:pt x="5769" y="670"/>
                  </a:cubicBezTo>
                  <a:cubicBezTo>
                    <a:pt x="3704" y="1703"/>
                    <a:pt x="1481" y="4145"/>
                    <a:pt x="528" y="7432"/>
                  </a:cubicBezTo>
                  <a:cubicBezTo>
                    <a:pt x="-425" y="10719"/>
                    <a:pt x="-107" y="14851"/>
                    <a:pt x="1640" y="17480"/>
                  </a:cubicBezTo>
                  <a:cubicBezTo>
                    <a:pt x="3387" y="20110"/>
                    <a:pt x="6563" y="21237"/>
                    <a:pt x="10057" y="20298"/>
                  </a:cubicBezTo>
                  <a:cubicBezTo>
                    <a:pt x="13551" y="19359"/>
                    <a:pt x="17363" y="16354"/>
                    <a:pt x="19269" y="13067"/>
                  </a:cubicBezTo>
                  <a:cubicBezTo>
                    <a:pt x="21175" y="9780"/>
                    <a:pt x="21175" y="6211"/>
                    <a:pt x="19269" y="3957"/>
                  </a:cubicBezTo>
                  <a:cubicBezTo>
                    <a:pt x="17363" y="1703"/>
                    <a:pt x="13551" y="764"/>
                    <a:pt x="10693" y="1046"/>
                  </a:cubicBezTo>
                  <a:cubicBezTo>
                    <a:pt x="7834" y="1327"/>
                    <a:pt x="5928" y="2830"/>
                    <a:pt x="4022" y="4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850914" y="3567752"/>
              <a:ext cx="31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390"/>
                    <a:pt x="11520" y="8780"/>
                    <a:pt x="15120" y="12380"/>
                  </a:cubicBezTo>
                  <a:cubicBezTo>
                    <a:pt x="18720" y="15980"/>
                    <a:pt x="20160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4842120" y="3528521"/>
              <a:ext cx="184478" cy="2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17" fill="norm" stroke="1" extrusionOk="0">
                  <a:moveTo>
                    <a:pt x="284" y="17768"/>
                  </a:moveTo>
                  <a:cubicBezTo>
                    <a:pt x="38" y="16519"/>
                    <a:pt x="-207" y="15269"/>
                    <a:pt x="284" y="14466"/>
                  </a:cubicBezTo>
                  <a:cubicBezTo>
                    <a:pt x="775" y="13662"/>
                    <a:pt x="2002" y="13305"/>
                    <a:pt x="5070" y="12056"/>
                  </a:cubicBezTo>
                  <a:cubicBezTo>
                    <a:pt x="8138" y="10806"/>
                    <a:pt x="13048" y="8664"/>
                    <a:pt x="15993" y="6790"/>
                  </a:cubicBezTo>
                  <a:cubicBezTo>
                    <a:pt x="18938" y="4915"/>
                    <a:pt x="19920" y="3309"/>
                    <a:pt x="20534" y="2059"/>
                  </a:cubicBezTo>
                  <a:cubicBezTo>
                    <a:pt x="21148" y="810"/>
                    <a:pt x="21393" y="-83"/>
                    <a:pt x="21393" y="6"/>
                  </a:cubicBezTo>
                  <a:cubicBezTo>
                    <a:pt x="21393" y="96"/>
                    <a:pt x="21148" y="1167"/>
                    <a:pt x="20534" y="4380"/>
                  </a:cubicBezTo>
                  <a:cubicBezTo>
                    <a:pt x="19920" y="7593"/>
                    <a:pt x="18938" y="12948"/>
                    <a:pt x="18448" y="16162"/>
                  </a:cubicBezTo>
                  <a:cubicBezTo>
                    <a:pt x="17957" y="19375"/>
                    <a:pt x="17957" y="20446"/>
                    <a:pt x="1795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5104914" y="3847152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435114" y="3537922"/>
              <a:ext cx="132408" cy="324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7" fill="norm" stroke="1" extrusionOk="0">
                  <a:moveTo>
                    <a:pt x="0" y="1546"/>
                  </a:moveTo>
                  <a:cubicBezTo>
                    <a:pt x="1029" y="989"/>
                    <a:pt x="2057" y="431"/>
                    <a:pt x="3429" y="153"/>
                  </a:cubicBezTo>
                  <a:cubicBezTo>
                    <a:pt x="4800" y="-126"/>
                    <a:pt x="6514" y="-126"/>
                    <a:pt x="9600" y="1059"/>
                  </a:cubicBezTo>
                  <a:cubicBezTo>
                    <a:pt x="12686" y="2243"/>
                    <a:pt x="17143" y="4612"/>
                    <a:pt x="18000" y="6424"/>
                  </a:cubicBezTo>
                  <a:cubicBezTo>
                    <a:pt x="18857" y="8235"/>
                    <a:pt x="16114" y="9489"/>
                    <a:pt x="13886" y="10256"/>
                  </a:cubicBezTo>
                  <a:cubicBezTo>
                    <a:pt x="11657" y="11022"/>
                    <a:pt x="9943" y="11301"/>
                    <a:pt x="9943" y="11440"/>
                  </a:cubicBezTo>
                  <a:cubicBezTo>
                    <a:pt x="9943" y="11580"/>
                    <a:pt x="11657" y="11580"/>
                    <a:pt x="13543" y="11719"/>
                  </a:cubicBezTo>
                  <a:cubicBezTo>
                    <a:pt x="15429" y="11859"/>
                    <a:pt x="17486" y="12137"/>
                    <a:pt x="19029" y="12625"/>
                  </a:cubicBezTo>
                  <a:cubicBezTo>
                    <a:pt x="20571" y="13113"/>
                    <a:pt x="21600" y="13809"/>
                    <a:pt x="21429" y="14855"/>
                  </a:cubicBezTo>
                  <a:cubicBezTo>
                    <a:pt x="21257" y="15900"/>
                    <a:pt x="19886" y="17293"/>
                    <a:pt x="17829" y="18408"/>
                  </a:cubicBezTo>
                  <a:cubicBezTo>
                    <a:pt x="15771" y="19523"/>
                    <a:pt x="13029" y="20359"/>
                    <a:pt x="10629" y="20847"/>
                  </a:cubicBezTo>
                  <a:cubicBezTo>
                    <a:pt x="8229" y="21335"/>
                    <a:pt x="6171" y="21474"/>
                    <a:pt x="5143" y="21195"/>
                  </a:cubicBezTo>
                  <a:cubicBezTo>
                    <a:pt x="4114" y="20917"/>
                    <a:pt x="4114" y="20220"/>
                    <a:pt x="4971" y="19244"/>
                  </a:cubicBezTo>
                  <a:cubicBezTo>
                    <a:pt x="5829" y="18269"/>
                    <a:pt x="7543" y="17015"/>
                    <a:pt x="9257" y="1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5631960" y="3608937"/>
              <a:ext cx="143693" cy="20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7" h="21396" fill="norm" stroke="1" extrusionOk="0">
                  <a:moveTo>
                    <a:pt x="11541" y="1645"/>
                  </a:moveTo>
                  <a:cubicBezTo>
                    <a:pt x="8286" y="2736"/>
                    <a:pt x="5031" y="3827"/>
                    <a:pt x="2812" y="6555"/>
                  </a:cubicBezTo>
                  <a:cubicBezTo>
                    <a:pt x="593" y="9282"/>
                    <a:pt x="-591" y="13645"/>
                    <a:pt x="297" y="16700"/>
                  </a:cubicBezTo>
                  <a:cubicBezTo>
                    <a:pt x="1184" y="19755"/>
                    <a:pt x="4143" y="21500"/>
                    <a:pt x="8138" y="21391"/>
                  </a:cubicBezTo>
                  <a:cubicBezTo>
                    <a:pt x="12132" y="21282"/>
                    <a:pt x="17162" y="19318"/>
                    <a:pt x="19086" y="15827"/>
                  </a:cubicBezTo>
                  <a:cubicBezTo>
                    <a:pt x="21009" y="12336"/>
                    <a:pt x="19825" y="7318"/>
                    <a:pt x="18346" y="4264"/>
                  </a:cubicBezTo>
                  <a:cubicBezTo>
                    <a:pt x="16867" y="1209"/>
                    <a:pt x="15091" y="118"/>
                    <a:pt x="13760" y="9"/>
                  </a:cubicBezTo>
                  <a:cubicBezTo>
                    <a:pt x="12428" y="-100"/>
                    <a:pt x="11541" y="773"/>
                    <a:pt x="10653" y="1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5968514" y="3567752"/>
              <a:ext cx="508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11"/>
                    <a:pt x="14400" y="5821"/>
                    <a:pt x="10800" y="9421"/>
                  </a:cubicBezTo>
                  <a:cubicBezTo>
                    <a:pt x="7200" y="13021"/>
                    <a:pt x="3600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5898664" y="3567752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8000"/>
                    <a:pt x="369" y="14400"/>
                    <a:pt x="3323" y="11160"/>
                  </a:cubicBezTo>
                  <a:cubicBezTo>
                    <a:pt x="6277" y="7920"/>
                    <a:pt x="12000" y="5040"/>
                    <a:pt x="15508" y="3240"/>
                  </a:cubicBezTo>
                  <a:cubicBezTo>
                    <a:pt x="19015" y="1440"/>
                    <a:pt x="2030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-1" y="6571302"/>
              <a:ext cx="1047266" cy="17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26" fill="norm" stroke="1" extrusionOk="0">
                  <a:moveTo>
                    <a:pt x="381" y="20829"/>
                  </a:moveTo>
                  <a:cubicBezTo>
                    <a:pt x="164" y="21086"/>
                    <a:pt x="-54" y="21343"/>
                    <a:pt x="11" y="21471"/>
                  </a:cubicBezTo>
                  <a:cubicBezTo>
                    <a:pt x="77" y="21600"/>
                    <a:pt x="425" y="21600"/>
                    <a:pt x="1361" y="20314"/>
                  </a:cubicBezTo>
                  <a:cubicBezTo>
                    <a:pt x="2298" y="19029"/>
                    <a:pt x="3822" y="16457"/>
                    <a:pt x="5324" y="14143"/>
                  </a:cubicBezTo>
                  <a:cubicBezTo>
                    <a:pt x="6827" y="11829"/>
                    <a:pt x="8307" y="9771"/>
                    <a:pt x="9962" y="8100"/>
                  </a:cubicBezTo>
                  <a:cubicBezTo>
                    <a:pt x="11617" y="6429"/>
                    <a:pt x="13446" y="5143"/>
                    <a:pt x="15057" y="4114"/>
                  </a:cubicBezTo>
                  <a:cubicBezTo>
                    <a:pt x="16669" y="3086"/>
                    <a:pt x="18062" y="2314"/>
                    <a:pt x="19107" y="1671"/>
                  </a:cubicBezTo>
                  <a:cubicBezTo>
                    <a:pt x="20152" y="1029"/>
                    <a:pt x="20849" y="514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799614" y="6417911"/>
              <a:ext cx="258225" cy="35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05" fill="norm" stroke="1" extrusionOk="0">
                  <a:moveTo>
                    <a:pt x="2074" y="3490"/>
                  </a:moveTo>
                  <a:cubicBezTo>
                    <a:pt x="1037" y="2346"/>
                    <a:pt x="0" y="1203"/>
                    <a:pt x="0" y="567"/>
                  </a:cubicBezTo>
                  <a:cubicBezTo>
                    <a:pt x="0" y="-68"/>
                    <a:pt x="1037" y="-195"/>
                    <a:pt x="3715" y="313"/>
                  </a:cubicBezTo>
                  <a:cubicBezTo>
                    <a:pt x="6394" y="821"/>
                    <a:pt x="10714" y="1965"/>
                    <a:pt x="14083" y="3363"/>
                  </a:cubicBezTo>
                  <a:cubicBezTo>
                    <a:pt x="17453" y="4760"/>
                    <a:pt x="19872" y="6412"/>
                    <a:pt x="20736" y="8127"/>
                  </a:cubicBezTo>
                  <a:cubicBezTo>
                    <a:pt x="21600" y="9843"/>
                    <a:pt x="20909" y="11621"/>
                    <a:pt x="17885" y="13845"/>
                  </a:cubicBezTo>
                  <a:cubicBezTo>
                    <a:pt x="14861" y="16069"/>
                    <a:pt x="9504" y="18737"/>
                    <a:pt x="4147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1" name="Drawing"/>
          <p:cNvGrpSpPr/>
          <p:nvPr/>
        </p:nvGrpSpPr>
        <p:grpSpPr>
          <a:xfrm>
            <a:off x="1149350" y="1872456"/>
            <a:ext cx="7620078" cy="2497756"/>
            <a:chOff x="0" y="0"/>
            <a:chExt cx="7620077" cy="2497754"/>
          </a:xfrm>
        </p:grpSpPr>
        <p:sp>
          <p:nvSpPr>
            <p:cNvPr id="1891" name="Line"/>
            <p:cNvSpPr/>
            <p:nvPr/>
          </p:nvSpPr>
          <p:spPr>
            <a:xfrm>
              <a:off x="0" y="121443"/>
              <a:ext cx="204330" cy="413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53" fill="norm" stroke="1" extrusionOk="0">
                  <a:moveTo>
                    <a:pt x="0" y="3306"/>
                  </a:moveTo>
                  <a:cubicBezTo>
                    <a:pt x="6458" y="2424"/>
                    <a:pt x="12915" y="1543"/>
                    <a:pt x="16701" y="937"/>
                  </a:cubicBezTo>
                  <a:cubicBezTo>
                    <a:pt x="20487" y="331"/>
                    <a:pt x="21600" y="0"/>
                    <a:pt x="21489" y="0"/>
                  </a:cubicBezTo>
                  <a:cubicBezTo>
                    <a:pt x="21377" y="0"/>
                    <a:pt x="20041" y="331"/>
                    <a:pt x="17369" y="1157"/>
                  </a:cubicBezTo>
                  <a:cubicBezTo>
                    <a:pt x="14697" y="1984"/>
                    <a:pt x="10689" y="3306"/>
                    <a:pt x="8239" y="4243"/>
                  </a:cubicBezTo>
                  <a:cubicBezTo>
                    <a:pt x="5790" y="5180"/>
                    <a:pt x="4899" y="5731"/>
                    <a:pt x="4342" y="6282"/>
                  </a:cubicBezTo>
                  <a:cubicBezTo>
                    <a:pt x="3786" y="6833"/>
                    <a:pt x="3563" y="7384"/>
                    <a:pt x="4342" y="7769"/>
                  </a:cubicBezTo>
                  <a:cubicBezTo>
                    <a:pt x="5122" y="8155"/>
                    <a:pt x="6903" y="8376"/>
                    <a:pt x="8351" y="8596"/>
                  </a:cubicBezTo>
                  <a:cubicBezTo>
                    <a:pt x="9798" y="8816"/>
                    <a:pt x="10911" y="9037"/>
                    <a:pt x="11579" y="9478"/>
                  </a:cubicBezTo>
                  <a:cubicBezTo>
                    <a:pt x="12247" y="9918"/>
                    <a:pt x="12470" y="10580"/>
                    <a:pt x="11357" y="11461"/>
                  </a:cubicBezTo>
                  <a:cubicBezTo>
                    <a:pt x="10243" y="12343"/>
                    <a:pt x="7794" y="13445"/>
                    <a:pt x="5790" y="14822"/>
                  </a:cubicBezTo>
                  <a:cubicBezTo>
                    <a:pt x="3786" y="16200"/>
                    <a:pt x="2227" y="17853"/>
                    <a:pt x="1447" y="18955"/>
                  </a:cubicBezTo>
                  <a:cubicBezTo>
                    <a:pt x="668" y="20057"/>
                    <a:pt x="668" y="20608"/>
                    <a:pt x="1225" y="20994"/>
                  </a:cubicBezTo>
                  <a:cubicBezTo>
                    <a:pt x="1781" y="21380"/>
                    <a:pt x="2895" y="21600"/>
                    <a:pt x="5567" y="21545"/>
                  </a:cubicBezTo>
                  <a:cubicBezTo>
                    <a:pt x="8239" y="21490"/>
                    <a:pt x="12470" y="21159"/>
                    <a:pt x="16701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01346" y="270579"/>
              <a:ext cx="268554" cy="20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97" fill="norm" stroke="1" extrusionOk="0">
                  <a:moveTo>
                    <a:pt x="2173" y="5747"/>
                  </a:moveTo>
                  <a:cubicBezTo>
                    <a:pt x="2341" y="4397"/>
                    <a:pt x="2510" y="3047"/>
                    <a:pt x="2932" y="2709"/>
                  </a:cubicBezTo>
                  <a:cubicBezTo>
                    <a:pt x="3354" y="2372"/>
                    <a:pt x="4029" y="3047"/>
                    <a:pt x="4451" y="4622"/>
                  </a:cubicBezTo>
                  <a:cubicBezTo>
                    <a:pt x="4873" y="6197"/>
                    <a:pt x="5041" y="8672"/>
                    <a:pt x="4619" y="11260"/>
                  </a:cubicBezTo>
                  <a:cubicBezTo>
                    <a:pt x="4197" y="13847"/>
                    <a:pt x="3185" y="16547"/>
                    <a:pt x="2257" y="18460"/>
                  </a:cubicBezTo>
                  <a:cubicBezTo>
                    <a:pt x="1329" y="20372"/>
                    <a:pt x="485" y="21497"/>
                    <a:pt x="148" y="21497"/>
                  </a:cubicBezTo>
                  <a:cubicBezTo>
                    <a:pt x="-190" y="21497"/>
                    <a:pt x="-21" y="20372"/>
                    <a:pt x="1413" y="17559"/>
                  </a:cubicBezTo>
                  <a:cubicBezTo>
                    <a:pt x="2848" y="14747"/>
                    <a:pt x="5548" y="10247"/>
                    <a:pt x="7319" y="7322"/>
                  </a:cubicBezTo>
                  <a:cubicBezTo>
                    <a:pt x="9091" y="4397"/>
                    <a:pt x="9935" y="3047"/>
                    <a:pt x="10779" y="1922"/>
                  </a:cubicBezTo>
                  <a:cubicBezTo>
                    <a:pt x="11622" y="797"/>
                    <a:pt x="12466" y="-103"/>
                    <a:pt x="12635" y="9"/>
                  </a:cubicBezTo>
                  <a:cubicBezTo>
                    <a:pt x="12804" y="122"/>
                    <a:pt x="12297" y="1247"/>
                    <a:pt x="11454" y="3610"/>
                  </a:cubicBezTo>
                  <a:cubicBezTo>
                    <a:pt x="10610" y="5972"/>
                    <a:pt x="9429" y="9572"/>
                    <a:pt x="8923" y="11935"/>
                  </a:cubicBezTo>
                  <a:cubicBezTo>
                    <a:pt x="8416" y="14297"/>
                    <a:pt x="8585" y="15422"/>
                    <a:pt x="9766" y="16209"/>
                  </a:cubicBezTo>
                  <a:cubicBezTo>
                    <a:pt x="10948" y="16997"/>
                    <a:pt x="13141" y="17447"/>
                    <a:pt x="15251" y="17335"/>
                  </a:cubicBezTo>
                  <a:cubicBezTo>
                    <a:pt x="17360" y="17222"/>
                    <a:pt x="19385" y="16547"/>
                    <a:pt x="21410" y="15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76200" y="572293"/>
              <a:ext cx="273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5709"/>
                    <a:pt x="9377" y="9818"/>
                    <a:pt x="12977" y="6218"/>
                  </a:cubicBezTo>
                  <a:cubicBezTo>
                    <a:pt x="16577" y="2618"/>
                    <a:pt x="19088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24134" y="584993"/>
              <a:ext cx="163216" cy="70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32" fill="norm" stroke="1" extrusionOk="0">
                  <a:moveTo>
                    <a:pt x="8061" y="13341"/>
                  </a:moveTo>
                  <a:cubicBezTo>
                    <a:pt x="6399" y="15247"/>
                    <a:pt x="4738" y="17153"/>
                    <a:pt x="3076" y="18741"/>
                  </a:cubicBezTo>
                  <a:cubicBezTo>
                    <a:pt x="1415" y="20329"/>
                    <a:pt x="-247" y="21600"/>
                    <a:pt x="30" y="20965"/>
                  </a:cubicBezTo>
                  <a:cubicBezTo>
                    <a:pt x="307" y="20329"/>
                    <a:pt x="2522" y="17788"/>
                    <a:pt x="6399" y="13976"/>
                  </a:cubicBezTo>
                  <a:cubicBezTo>
                    <a:pt x="10276" y="10165"/>
                    <a:pt x="15815" y="5082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58800" y="288245"/>
              <a:ext cx="25400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0" y="11153"/>
                    <a:pt x="0" y="2153"/>
                    <a:pt x="3600" y="353"/>
                  </a:cubicBezTo>
                  <a:cubicBezTo>
                    <a:pt x="7200" y="-1447"/>
                    <a:pt x="14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90550" y="457993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460500" y="159543"/>
              <a:ext cx="254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55"/>
                    <a:pt x="0" y="7311"/>
                    <a:pt x="3600" y="10911"/>
                  </a:cubicBezTo>
                  <a:cubicBezTo>
                    <a:pt x="7200" y="14511"/>
                    <a:pt x="14400" y="18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403350" y="74183"/>
              <a:ext cx="242303" cy="54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12" fill="norm" stroke="1" extrusionOk="0">
                  <a:moveTo>
                    <a:pt x="0" y="6540"/>
                  </a:moveTo>
                  <a:cubicBezTo>
                    <a:pt x="185" y="4562"/>
                    <a:pt x="369" y="2583"/>
                    <a:pt x="1477" y="1388"/>
                  </a:cubicBezTo>
                  <a:cubicBezTo>
                    <a:pt x="2585" y="192"/>
                    <a:pt x="4615" y="-220"/>
                    <a:pt x="7754" y="110"/>
                  </a:cubicBezTo>
                  <a:cubicBezTo>
                    <a:pt x="10892" y="440"/>
                    <a:pt x="15138" y="1511"/>
                    <a:pt x="17815" y="3325"/>
                  </a:cubicBezTo>
                  <a:cubicBezTo>
                    <a:pt x="20492" y="5139"/>
                    <a:pt x="21600" y="7695"/>
                    <a:pt x="20954" y="10044"/>
                  </a:cubicBezTo>
                  <a:cubicBezTo>
                    <a:pt x="20308" y="12394"/>
                    <a:pt x="17908" y="14537"/>
                    <a:pt x="14862" y="16310"/>
                  </a:cubicBezTo>
                  <a:cubicBezTo>
                    <a:pt x="11815" y="18082"/>
                    <a:pt x="8123" y="19484"/>
                    <a:pt x="5815" y="20308"/>
                  </a:cubicBezTo>
                  <a:cubicBezTo>
                    <a:pt x="3508" y="21133"/>
                    <a:pt x="2585" y="21380"/>
                    <a:pt x="2585" y="21298"/>
                  </a:cubicBezTo>
                  <a:cubicBezTo>
                    <a:pt x="2585" y="21215"/>
                    <a:pt x="3508" y="20803"/>
                    <a:pt x="4338" y="20473"/>
                  </a:cubicBezTo>
                  <a:cubicBezTo>
                    <a:pt x="5169" y="20143"/>
                    <a:pt x="5908" y="19896"/>
                    <a:pt x="6646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777999" y="318293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4400"/>
                    <a:pt x="6480" y="7200"/>
                    <a:pt x="10080" y="3600"/>
                  </a:cubicBezTo>
                  <a:cubicBezTo>
                    <a:pt x="13680" y="0"/>
                    <a:pt x="176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777999" y="426243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9" y="20160"/>
                    <a:pt x="4937" y="18720"/>
                    <a:pt x="8537" y="15120"/>
                  </a:cubicBezTo>
                  <a:cubicBezTo>
                    <a:pt x="12137" y="11520"/>
                    <a:pt x="16869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2089217" y="95797"/>
              <a:ext cx="152334" cy="47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196" fill="norm" stroke="1" extrusionOk="0">
                  <a:moveTo>
                    <a:pt x="21295" y="1701"/>
                  </a:moveTo>
                  <a:cubicBezTo>
                    <a:pt x="20407" y="1325"/>
                    <a:pt x="19520" y="950"/>
                    <a:pt x="18040" y="527"/>
                  </a:cubicBezTo>
                  <a:cubicBezTo>
                    <a:pt x="16561" y="105"/>
                    <a:pt x="14490" y="-365"/>
                    <a:pt x="12122" y="433"/>
                  </a:cubicBezTo>
                  <a:cubicBezTo>
                    <a:pt x="9755" y="1232"/>
                    <a:pt x="7092" y="3298"/>
                    <a:pt x="6353" y="4753"/>
                  </a:cubicBezTo>
                  <a:cubicBezTo>
                    <a:pt x="5613" y="6209"/>
                    <a:pt x="6796" y="7054"/>
                    <a:pt x="8572" y="8040"/>
                  </a:cubicBezTo>
                  <a:cubicBezTo>
                    <a:pt x="10347" y="9026"/>
                    <a:pt x="12714" y="10153"/>
                    <a:pt x="13306" y="11280"/>
                  </a:cubicBezTo>
                  <a:cubicBezTo>
                    <a:pt x="13898" y="12407"/>
                    <a:pt x="12714" y="13534"/>
                    <a:pt x="10347" y="14755"/>
                  </a:cubicBezTo>
                  <a:cubicBezTo>
                    <a:pt x="7980" y="15976"/>
                    <a:pt x="4429" y="17291"/>
                    <a:pt x="2358" y="18277"/>
                  </a:cubicBezTo>
                  <a:cubicBezTo>
                    <a:pt x="287" y="19263"/>
                    <a:pt x="-305" y="19920"/>
                    <a:pt x="139" y="20390"/>
                  </a:cubicBezTo>
                  <a:cubicBezTo>
                    <a:pt x="583" y="20859"/>
                    <a:pt x="2062" y="21141"/>
                    <a:pt x="5761" y="21188"/>
                  </a:cubicBezTo>
                  <a:cubicBezTo>
                    <a:pt x="9459" y="21235"/>
                    <a:pt x="15377" y="21047"/>
                    <a:pt x="21295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3194050" y="132556"/>
              <a:ext cx="119368" cy="49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84" fill="norm" stroke="1" extrusionOk="0">
                  <a:moveTo>
                    <a:pt x="13642" y="904"/>
                  </a:moveTo>
                  <a:cubicBezTo>
                    <a:pt x="12126" y="626"/>
                    <a:pt x="10611" y="348"/>
                    <a:pt x="10800" y="162"/>
                  </a:cubicBezTo>
                  <a:cubicBezTo>
                    <a:pt x="10989" y="-23"/>
                    <a:pt x="12884" y="-116"/>
                    <a:pt x="14211" y="255"/>
                  </a:cubicBezTo>
                  <a:cubicBezTo>
                    <a:pt x="15537" y="626"/>
                    <a:pt x="16295" y="1460"/>
                    <a:pt x="17432" y="2990"/>
                  </a:cubicBezTo>
                  <a:cubicBezTo>
                    <a:pt x="18568" y="4519"/>
                    <a:pt x="20084" y="6744"/>
                    <a:pt x="20842" y="9108"/>
                  </a:cubicBezTo>
                  <a:cubicBezTo>
                    <a:pt x="21600" y="11472"/>
                    <a:pt x="21600" y="13975"/>
                    <a:pt x="20463" y="15829"/>
                  </a:cubicBezTo>
                  <a:cubicBezTo>
                    <a:pt x="19326" y="17683"/>
                    <a:pt x="17053" y="18888"/>
                    <a:pt x="13453" y="19723"/>
                  </a:cubicBezTo>
                  <a:cubicBezTo>
                    <a:pt x="9853" y="20557"/>
                    <a:pt x="4926" y="21020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3564593" y="356393"/>
              <a:ext cx="334307" cy="148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32" fill="norm" stroke="1" extrusionOk="0">
                  <a:moveTo>
                    <a:pt x="3116" y="20079"/>
                  </a:moveTo>
                  <a:cubicBezTo>
                    <a:pt x="2030" y="20079"/>
                    <a:pt x="943" y="20079"/>
                    <a:pt x="399" y="18710"/>
                  </a:cubicBezTo>
                  <a:cubicBezTo>
                    <a:pt x="-144" y="17341"/>
                    <a:pt x="-144" y="14603"/>
                    <a:pt x="467" y="11865"/>
                  </a:cubicBezTo>
                  <a:cubicBezTo>
                    <a:pt x="1079" y="9127"/>
                    <a:pt x="2301" y="6389"/>
                    <a:pt x="3999" y="5932"/>
                  </a:cubicBezTo>
                  <a:cubicBezTo>
                    <a:pt x="5698" y="5476"/>
                    <a:pt x="7871" y="7301"/>
                    <a:pt x="9298" y="9735"/>
                  </a:cubicBezTo>
                  <a:cubicBezTo>
                    <a:pt x="10724" y="12169"/>
                    <a:pt x="11403" y="15211"/>
                    <a:pt x="12014" y="17341"/>
                  </a:cubicBezTo>
                  <a:cubicBezTo>
                    <a:pt x="12626" y="19470"/>
                    <a:pt x="13169" y="20687"/>
                    <a:pt x="13781" y="21144"/>
                  </a:cubicBezTo>
                  <a:cubicBezTo>
                    <a:pt x="14392" y="21600"/>
                    <a:pt x="15071" y="21296"/>
                    <a:pt x="15750" y="19470"/>
                  </a:cubicBezTo>
                  <a:cubicBezTo>
                    <a:pt x="16430" y="17645"/>
                    <a:pt x="17109" y="14299"/>
                    <a:pt x="18060" y="10800"/>
                  </a:cubicBezTo>
                  <a:cubicBezTo>
                    <a:pt x="19011" y="7301"/>
                    <a:pt x="20233" y="3651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206605" y="108743"/>
              <a:ext cx="257446" cy="43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73" fill="norm" stroke="1" extrusionOk="0">
                  <a:moveTo>
                    <a:pt x="5068" y="10066"/>
                  </a:moveTo>
                  <a:cubicBezTo>
                    <a:pt x="4183" y="10276"/>
                    <a:pt x="3298" y="10485"/>
                    <a:pt x="2767" y="11586"/>
                  </a:cubicBezTo>
                  <a:cubicBezTo>
                    <a:pt x="2236" y="12687"/>
                    <a:pt x="2059" y="14680"/>
                    <a:pt x="1970" y="16200"/>
                  </a:cubicBezTo>
                  <a:cubicBezTo>
                    <a:pt x="1882" y="17720"/>
                    <a:pt x="1882" y="18769"/>
                    <a:pt x="1882" y="19660"/>
                  </a:cubicBezTo>
                  <a:cubicBezTo>
                    <a:pt x="1882" y="20551"/>
                    <a:pt x="1882" y="21285"/>
                    <a:pt x="1616" y="21443"/>
                  </a:cubicBezTo>
                  <a:cubicBezTo>
                    <a:pt x="1350" y="21600"/>
                    <a:pt x="819" y="21181"/>
                    <a:pt x="465" y="19136"/>
                  </a:cubicBezTo>
                  <a:cubicBezTo>
                    <a:pt x="111" y="17091"/>
                    <a:pt x="-66" y="13421"/>
                    <a:pt x="23" y="10433"/>
                  </a:cubicBezTo>
                  <a:cubicBezTo>
                    <a:pt x="111" y="7445"/>
                    <a:pt x="465" y="5138"/>
                    <a:pt x="908" y="3670"/>
                  </a:cubicBezTo>
                  <a:cubicBezTo>
                    <a:pt x="1350" y="2202"/>
                    <a:pt x="1882" y="1573"/>
                    <a:pt x="2501" y="1468"/>
                  </a:cubicBezTo>
                  <a:cubicBezTo>
                    <a:pt x="3121" y="1363"/>
                    <a:pt x="3829" y="1783"/>
                    <a:pt x="5245" y="3513"/>
                  </a:cubicBezTo>
                  <a:cubicBezTo>
                    <a:pt x="6662" y="5243"/>
                    <a:pt x="8786" y="8283"/>
                    <a:pt x="10380" y="11062"/>
                  </a:cubicBezTo>
                  <a:cubicBezTo>
                    <a:pt x="11973" y="13841"/>
                    <a:pt x="13036" y="16357"/>
                    <a:pt x="13921" y="17773"/>
                  </a:cubicBezTo>
                  <a:cubicBezTo>
                    <a:pt x="14806" y="19188"/>
                    <a:pt x="15514" y="19503"/>
                    <a:pt x="16134" y="19293"/>
                  </a:cubicBezTo>
                  <a:cubicBezTo>
                    <a:pt x="16754" y="19083"/>
                    <a:pt x="17285" y="18350"/>
                    <a:pt x="17816" y="16252"/>
                  </a:cubicBezTo>
                  <a:cubicBezTo>
                    <a:pt x="18347" y="14155"/>
                    <a:pt x="18878" y="10695"/>
                    <a:pt x="19498" y="7759"/>
                  </a:cubicBezTo>
                  <a:cubicBezTo>
                    <a:pt x="20118" y="4823"/>
                    <a:pt x="20826" y="2412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4506209" y="330993"/>
              <a:ext cx="97541" cy="170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0969" fill="norm" stroke="1" extrusionOk="0">
                  <a:moveTo>
                    <a:pt x="20737" y="1561"/>
                  </a:moveTo>
                  <a:cubicBezTo>
                    <a:pt x="17587" y="781"/>
                    <a:pt x="14437" y="0"/>
                    <a:pt x="10387" y="1431"/>
                  </a:cubicBezTo>
                  <a:cubicBezTo>
                    <a:pt x="6337" y="2863"/>
                    <a:pt x="1387" y="6506"/>
                    <a:pt x="262" y="10149"/>
                  </a:cubicBezTo>
                  <a:cubicBezTo>
                    <a:pt x="-863" y="13793"/>
                    <a:pt x="1837" y="17436"/>
                    <a:pt x="4537" y="19388"/>
                  </a:cubicBezTo>
                  <a:cubicBezTo>
                    <a:pt x="7237" y="21340"/>
                    <a:pt x="9937" y="21600"/>
                    <a:pt x="12637" y="19518"/>
                  </a:cubicBezTo>
                  <a:cubicBezTo>
                    <a:pt x="15337" y="17436"/>
                    <a:pt x="18037" y="13012"/>
                    <a:pt x="18262" y="9499"/>
                  </a:cubicBezTo>
                  <a:cubicBezTo>
                    <a:pt x="18487" y="5986"/>
                    <a:pt x="16237" y="3383"/>
                    <a:pt x="14437" y="1952"/>
                  </a:cubicBezTo>
                  <a:cubicBezTo>
                    <a:pt x="12637" y="520"/>
                    <a:pt x="11287" y="260"/>
                    <a:pt x="99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629149" y="299243"/>
              <a:ext cx="120651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3535"/>
                  </a:moveTo>
                  <a:cubicBezTo>
                    <a:pt x="4547" y="4320"/>
                    <a:pt x="9095" y="5105"/>
                    <a:pt x="12126" y="7167"/>
                  </a:cubicBezTo>
                  <a:cubicBezTo>
                    <a:pt x="15158" y="9229"/>
                    <a:pt x="16674" y="12567"/>
                    <a:pt x="17242" y="14924"/>
                  </a:cubicBezTo>
                  <a:cubicBezTo>
                    <a:pt x="17811" y="17280"/>
                    <a:pt x="17432" y="18655"/>
                    <a:pt x="15916" y="19735"/>
                  </a:cubicBezTo>
                  <a:cubicBezTo>
                    <a:pt x="14400" y="20815"/>
                    <a:pt x="11747" y="21600"/>
                    <a:pt x="10042" y="21502"/>
                  </a:cubicBezTo>
                  <a:cubicBezTo>
                    <a:pt x="8337" y="21404"/>
                    <a:pt x="7579" y="20422"/>
                    <a:pt x="7958" y="17280"/>
                  </a:cubicBezTo>
                  <a:cubicBezTo>
                    <a:pt x="8337" y="14138"/>
                    <a:pt x="9853" y="8836"/>
                    <a:pt x="11179" y="5695"/>
                  </a:cubicBezTo>
                  <a:cubicBezTo>
                    <a:pt x="12505" y="2553"/>
                    <a:pt x="13642" y="1571"/>
                    <a:pt x="15347" y="982"/>
                  </a:cubicBezTo>
                  <a:cubicBezTo>
                    <a:pt x="17053" y="393"/>
                    <a:pt x="19326" y="1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4819650" y="348397"/>
              <a:ext cx="222250" cy="16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5070"/>
                  </a:moveTo>
                  <a:cubicBezTo>
                    <a:pt x="206" y="8040"/>
                    <a:pt x="411" y="11010"/>
                    <a:pt x="514" y="13845"/>
                  </a:cubicBezTo>
                  <a:cubicBezTo>
                    <a:pt x="617" y="16680"/>
                    <a:pt x="617" y="19380"/>
                    <a:pt x="514" y="20055"/>
                  </a:cubicBezTo>
                  <a:cubicBezTo>
                    <a:pt x="411" y="20730"/>
                    <a:pt x="206" y="19380"/>
                    <a:pt x="514" y="16275"/>
                  </a:cubicBezTo>
                  <a:cubicBezTo>
                    <a:pt x="823" y="13170"/>
                    <a:pt x="1646" y="8310"/>
                    <a:pt x="2366" y="5340"/>
                  </a:cubicBezTo>
                  <a:cubicBezTo>
                    <a:pt x="3086" y="2370"/>
                    <a:pt x="3703" y="1290"/>
                    <a:pt x="4526" y="1155"/>
                  </a:cubicBezTo>
                  <a:cubicBezTo>
                    <a:pt x="5349" y="1020"/>
                    <a:pt x="6377" y="1830"/>
                    <a:pt x="6994" y="2910"/>
                  </a:cubicBezTo>
                  <a:cubicBezTo>
                    <a:pt x="7611" y="3990"/>
                    <a:pt x="7817" y="5340"/>
                    <a:pt x="8126" y="7095"/>
                  </a:cubicBezTo>
                  <a:cubicBezTo>
                    <a:pt x="8434" y="8850"/>
                    <a:pt x="8846" y="11010"/>
                    <a:pt x="9257" y="11415"/>
                  </a:cubicBezTo>
                  <a:cubicBezTo>
                    <a:pt x="9669" y="11820"/>
                    <a:pt x="10080" y="10470"/>
                    <a:pt x="11006" y="8310"/>
                  </a:cubicBezTo>
                  <a:cubicBezTo>
                    <a:pt x="11931" y="6150"/>
                    <a:pt x="13371" y="3180"/>
                    <a:pt x="14709" y="1560"/>
                  </a:cubicBezTo>
                  <a:cubicBezTo>
                    <a:pt x="16046" y="-60"/>
                    <a:pt x="17280" y="-330"/>
                    <a:pt x="18000" y="345"/>
                  </a:cubicBezTo>
                  <a:cubicBezTo>
                    <a:pt x="18720" y="1020"/>
                    <a:pt x="18926" y="2640"/>
                    <a:pt x="18823" y="5205"/>
                  </a:cubicBezTo>
                  <a:cubicBezTo>
                    <a:pt x="18720" y="7770"/>
                    <a:pt x="18309" y="11280"/>
                    <a:pt x="18206" y="13845"/>
                  </a:cubicBezTo>
                  <a:cubicBezTo>
                    <a:pt x="18103" y="16410"/>
                    <a:pt x="18309" y="18030"/>
                    <a:pt x="18926" y="19110"/>
                  </a:cubicBezTo>
                  <a:cubicBezTo>
                    <a:pt x="19543" y="20190"/>
                    <a:pt x="20571" y="20730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5090392" y="-1"/>
              <a:ext cx="264775" cy="46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11" fill="norm" stroke="1" extrusionOk="0">
                  <a:moveTo>
                    <a:pt x="6358" y="18053"/>
                  </a:moveTo>
                  <a:cubicBezTo>
                    <a:pt x="5673" y="17762"/>
                    <a:pt x="4987" y="17472"/>
                    <a:pt x="4215" y="17423"/>
                  </a:cubicBezTo>
                  <a:cubicBezTo>
                    <a:pt x="3444" y="17375"/>
                    <a:pt x="2587" y="17569"/>
                    <a:pt x="1901" y="17908"/>
                  </a:cubicBezTo>
                  <a:cubicBezTo>
                    <a:pt x="1215" y="18247"/>
                    <a:pt x="701" y="18731"/>
                    <a:pt x="358" y="19312"/>
                  </a:cubicBezTo>
                  <a:cubicBezTo>
                    <a:pt x="15" y="19893"/>
                    <a:pt x="-156" y="20571"/>
                    <a:pt x="187" y="20862"/>
                  </a:cubicBezTo>
                  <a:cubicBezTo>
                    <a:pt x="530" y="21152"/>
                    <a:pt x="1387" y="21056"/>
                    <a:pt x="2073" y="20813"/>
                  </a:cubicBezTo>
                  <a:cubicBezTo>
                    <a:pt x="2758" y="20571"/>
                    <a:pt x="3273" y="20184"/>
                    <a:pt x="3787" y="20232"/>
                  </a:cubicBezTo>
                  <a:cubicBezTo>
                    <a:pt x="4301" y="20281"/>
                    <a:pt x="4815" y="20765"/>
                    <a:pt x="5758" y="21056"/>
                  </a:cubicBezTo>
                  <a:cubicBezTo>
                    <a:pt x="6701" y="21346"/>
                    <a:pt x="8073" y="21443"/>
                    <a:pt x="9444" y="21056"/>
                  </a:cubicBezTo>
                  <a:cubicBezTo>
                    <a:pt x="10815" y="20668"/>
                    <a:pt x="12187" y="19796"/>
                    <a:pt x="14073" y="17665"/>
                  </a:cubicBezTo>
                  <a:cubicBezTo>
                    <a:pt x="15958" y="15534"/>
                    <a:pt x="18358" y="12144"/>
                    <a:pt x="19730" y="9287"/>
                  </a:cubicBezTo>
                  <a:cubicBezTo>
                    <a:pt x="21101" y="6430"/>
                    <a:pt x="21444" y="4105"/>
                    <a:pt x="21444" y="2652"/>
                  </a:cubicBezTo>
                  <a:cubicBezTo>
                    <a:pt x="21444" y="1199"/>
                    <a:pt x="21101" y="618"/>
                    <a:pt x="20501" y="279"/>
                  </a:cubicBezTo>
                  <a:cubicBezTo>
                    <a:pt x="19901" y="-60"/>
                    <a:pt x="19044" y="-157"/>
                    <a:pt x="18015" y="376"/>
                  </a:cubicBezTo>
                  <a:cubicBezTo>
                    <a:pt x="16987" y="908"/>
                    <a:pt x="15787" y="2071"/>
                    <a:pt x="14844" y="4250"/>
                  </a:cubicBezTo>
                  <a:cubicBezTo>
                    <a:pt x="13901" y="6430"/>
                    <a:pt x="13215" y="9626"/>
                    <a:pt x="13815" y="12241"/>
                  </a:cubicBezTo>
                  <a:cubicBezTo>
                    <a:pt x="14415" y="14856"/>
                    <a:pt x="16301" y="16891"/>
                    <a:pt x="18187" y="18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775349" y="15204"/>
              <a:ext cx="149201" cy="51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529" fill="norm" stroke="1" extrusionOk="0">
                  <a:moveTo>
                    <a:pt x="20857" y="2300"/>
                  </a:moveTo>
                  <a:cubicBezTo>
                    <a:pt x="20265" y="1685"/>
                    <a:pt x="19673" y="1070"/>
                    <a:pt x="18638" y="631"/>
                  </a:cubicBezTo>
                  <a:cubicBezTo>
                    <a:pt x="17602" y="192"/>
                    <a:pt x="16123" y="-71"/>
                    <a:pt x="14643" y="17"/>
                  </a:cubicBezTo>
                  <a:cubicBezTo>
                    <a:pt x="13164" y="105"/>
                    <a:pt x="11684" y="544"/>
                    <a:pt x="9317" y="2168"/>
                  </a:cubicBezTo>
                  <a:cubicBezTo>
                    <a:pt x="6950" y="3792"/>
                    <a:pt x="3695" y="6602"/>
                    <a:pt x="1772" y="9368"/>
                  </a:cubicBezTo>
                  <a:cubicBezTo>
                    <a:pt x="-151" y="12134"/>
                    <a:pt x="-743" y="14856"/>
                    <a:pt x="1180" y="16875"/>
                  </a:cubicBezTo>
                  <a:cubicBezTo>
                    <a:pt x="3104" y="18895"/>
                    <a:pt x="7542" y="20212"/>
                    <a:pt x="1198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5962650" y="107614"/>
              <a:ext cx="276019" cy="36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42" fill="norm" stroke="1" extrusionOk="0">
                  <a:moveTo>
                    <a:pt x="0" y="21542"/>
                  </a:moveTo>
                  <a:cubicBezTo>
                    <a:pt x="2638" y="17839"/>
                    <a:pt x="5276" y="14136"/>
                    <a:pt x="6925" y="10742"/>
                  </a:cubicBezTo>
                  <a:cubicBezTo>
                    <a:pt x="8574" y="7348"/>
                    <a:pt x="9234" y="4262"/>
                    <a:pt x="9563" y="2411"/>
                  </a:cubicBezTo>
                  <a:cubicBezTo>
                    <a:pt x="9893" y="559"/>
                    <a:pt x="9893" y="-58"/>
                    <a:pt x="9728" y="4"/>
                  </a:cubicBezTo>
                  <a:cubicBezTo>
                    <a:pt x="9563" y="65"/>
                    <a:pt x="9234" y="806"/>
                    <a:pt x="8656" y="3151"/>
                  </a:cubicBezTo>
                  <a:cubicBezTo>
                    <a:pt x="8079" y="5496"/>
                    <a:pt x="7255" y="9446"/>
                    <a:pt x="6843" y="12161"/>
                  </a:cubicBezTo>
                  <a:cubicBezTo>
                    <a:pt x="6431" y="14877"/>
                    <a:pt x="6431" y="16358"/>
                    <a:pt x="6760" y="17531"/>
                  </a:cubicBezTo>
                  <a:cubicBezTo>
                    <a:pt x="7090" y="18703"/>
                    <a:pt x="7750" y="19567"/>
                    <a:pt x="8492" y="20061"/>
                  </a:cubicBezTo>
                  <a:cubicBezTo>
                    <a:pt x="9234" y="20555"/>
                    <a:pt x="10058" y="20678"/>
                    <a:pt x="11212" y="20184"/>
                  </a:cubicBezTo>
                  <a:cubicBezTo>
                    <a:pt x="12366" y="19691"/>
                    <a:pt x="13850" y="18580"/>
                    <a:pt x="15417" y="16173"/>
                  </a:cubicBezTo>
                  <a:cubicBezTo>
                    <a:pt x="16983" y="13766"/>
                    <a:pt x="18632" y="10063"/>
                    <a:pt x="19704" y="7656"/>
                  </a:cubicBezTo>
                  <a:cubicBezTo>
                    <a:pt x="20776" y="5249"/>
                    <a:pt x="21270" y="4139"/>
                    <a:pt x="21435" y="3892"/>
                  </a:cubicBezTo>
                  <a:cubicBezTo>
                    <a:pt x="21600" y="3645"/>
                    <a:pt x="21435" y="4262"/>
                    <a:pt x="21188" y="6422"/>
                  </a:cubicBezTo>
                  <a:cubicBezTo>
                    <a:pt x="20940" y="8582"/>
                    <a:pt x="20611" y="12285"/>
                    <a:pt x="20528" y="14692"/>
                  </a:cubicBezTo>
                  <a:cubicBezTo>
                    <a:pt x="20446" y="17099"/>
                    <a:pt x="20611" y="18209"/>
                    <a:pt x="20776" y="19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6261100" y="553243"/>
              <a:ext cx="1016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6850521" y="168539"/>
              <a:ext cx="305930" cy="32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128" fill="norm" stroke="1" extrusionOk="0">
                  <a:moveTo>
                    <a:pt x="2313" y="4396"/>
                  </a:moveTo>
                  <a:cubicBezTo>
                    <a:pt x="2016" y="3565"/>
                    <a:pt x="1718" y="2734"/>
                    <a:pt x="1941" y="2042"/>
                  </a:cubicBezTo>
                  <a:cubicBezTo>
                    <a:pt x="2164" y="1350"/>
                    <a:pt x="2909" y="796"/>
                    <a:pt x="4548" y="380"/>
                  </a:cubicBezTo>
                  <a:cubicBezTo>
                    <a:pt x="6187" y="-35"/>
                    <a:pt x="8719" y="-312"/>
                    <a:pt x="10581" y="657"/>
                  </a:cubicBezTo>
                  <a:cubicBezTo>
                    <a:pt x="12443" y="1626"/>
                    <a:pt x="13635" y="3842"/>
                    <a:pt x="12964" y="6265"/>
                  </a:cubicBezTo>
                  <a:cubicBezTo>
                    <a:pt x="12294" y="8688"/>
                    <a:pt x="9762" y="11319"/>
                    <a:pt x="7602" y="13257"/>
                  </a:cubicBezTo>
                  <a:cubicBezTo>
                    <a:pt x="5442" y="15196"/>
                    <a:pt x="3654" y="16442"/>
                    <a:pt x="2313" y="17619"/>
                  </a:cubicBezTo>
                  <a:cubicBezTo>
                    <a:pt x="973" y="18796"/>
                    <a:pt x="79" y="19903"/>
                    <a:pt x="4" y="20526"/>
                  </a:cubicBezTo>
                  <a:cubicBezTo>
                    <a:pt x="-70" y="21150"/>
                    <a:pt x="675" y="21288"/>
                    <a:pt x="3431" y="20942"/>
                  </a:cubicBezTo>
                  <a:cubicBezTo>
                    <a:pt x="6187" y="20596"/>
                    <a:pt x="10953" y="19765"/>
                    <a:pt x="14305" y="19142"/>
                  </a:cubicBezTo>
                  <a:cubicBezTo>
                    <a:pt x="17657" y="18519"/>
                    <a:pt x="19593" y="18103"/>
                    <a:pt x="21530" y="1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162533" y="198589"/>
              <a:ext cx="149559" cy="28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9" h="21529" fill="norm" stroke="1" extrusionOk="0">
                  <a:moveTo>
                    <a:pt x="12996" y="1369"/>
                  </a:moveTo>
                  <a:cubicBezTo>
                    <a:pt x="11844" y="729"/>
                    <a:pt x="10692" y="89"/>
                    <a:pt x="8676" y="9"/>
                  </a:cubicBezTo>
                  <a:cubicBezTo>
                    <a:pt x="6660" y="-71"/>
                    <a:pt x="3780" y="409"/>
                    <a:pt x="1908" y="1529"/>
                  </a:cubicBezTo>
                  <a:cubicBezTo>
                    <a:pt x="36" y="2649"/>
                    <a:pt x="-828" y="4409"/>
                    <a:pt x="1044" y="6169"/>
                  </a:cubicBezTo>
                  <a:cubicBezTo>
                    <a:pt x="2916" y="7929"/>
                    <a:pt x="7524" y="9689"/>
                    <a:pt x="11268" y="11449"/>
                  </a:cubicBezTo>
                  <a:cubicBezTo>
                    <a:pt x="15012" y="13209"/>
                    <a:pt x="17892" y="14969"/>
                    <a:pt x="19332" y="16249"/>
                  </a:cubicBezTo>
                  <a:cubicBezTo>
                    <a:pt x="20772" y="17529"/>
                    <a:pt x="20772" y="18329"/>
                    <a:pt x="18756" y="19129"/>
                  </a:cubicBezTo>
                  <a:cubicBezTo>
                    <a:pt x="16740" y="19929"/>
                    <a:pt x="12708" y="20729"/>
                    <a:pt x="8676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7124700" y="159543"/>
              <a:ext cx="3492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6200"/>
                    <a:pt x="5236" y="10800"/>
                    <a:pt x="8836" y="7200"/>
                  </a:cubicBezTo>
                  <a:cubicBezTo>
                    <a:pt x="12436" y="3600"/>
                    <a:pt x="1701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346950" y="64293"/>
              <a:ext cx="273128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4236" y="0"/>
                  </a:moveTo>
                  <a:cubicBezTo>
                    <a:pt x="16036" y="586"/>
                    <a:pt x="17836" y="1172"/>
                    <a:pt x="19227" y="2679"/>
                  </a:cubicBezTo>
                  <a:cubicBezTo>
                    <a:pt x="20618" y="4186"/>
                    <a:pt x="21600" y="6614"/>
                    <a:pt x="20864" y="9126"/>
                  </a:cubicBezTo>
                  <a:cubicBezTo>
                    <a:pt x="20127" y="11637"/>
                    <a:pt x="17673" y="14233"/>
                    <a:pt x="13909" y="16326"/>
                  </a:cubicBezTo>
                  <a:cubicBezTo>
                    <a:pt x="10145" y="18419"/>
                    <a:pt x="5073" y="200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228850" y="715350"/>
              <a:ext cx="800100" cy="11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1486" y="18101"/>
                    <a:pt x="2971" y="14840"/>
                    <a:pt x="4829" y="11784"/>
                  </a:cubicBezTo>
                  <a:cubicBezTo>
                    <a:pt x="6686" y="8727"/>
                    <a:pt x="8914" y="5874"/>
                    <a:pt x="11200" y="3836"/>
                  </a:cubicBezTo>
                  <a:cubicBezTo>
                    <a:pt x="13486" y="1799"/>
                    <a:pt x="15829" y="576"/>
                    <a:pt x="17571" y="169"/>
                  </a:cubicBezTo>
                  <a:cubicBezTo>
                    <a:pt x="19314" y="-239"/>
                    <a:pt x="20457" y="169"/>
                    <a:pt x="21600" y="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400300" y="794543"/>
              <a:ext cx="6985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2" y="19309"/>
                    <a:pt x="3404" y="17018"/>
                    <a:pt x="5662" y="14236"/>
                  </a:cubicBezTo>
                  <a:cubicBezTo>
                    <a:pt x="7920" y="11455"/>
                    <a:pt x="10735" y="8182"/>
                    <a:pt x="13484" y="5727"/>
                  </a:cubicBezTo>
                  <a:cubicBezTo>
                    <a:pt x="16233" y="3273"/>
                    <a:pt x="18916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554146" y="1000828"/>
              <a:ext cx="455754" cy="139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85" fill="norm" stroke="1" extrusionOk="0">
                  <a:moveTo>
                    <a:pt x="5032" y="247"/>
                  </a:moveTo>
                  <a:cubicBezTo>
                    <a:pt x="4732" y="116"/>
                    <a:pt x="4432" y="-15"/>
                    <a:pt x="4232" y="1"/>
                  </a:cubicBezTo>
                  <a:cubicBezTo>
                    <a:pt x="4032" y="18"/>
                    <a:pt x="3932" y="182"/>
                    <a:pt x="3932" y="837"/>
                  </a:cubicBezTo>
                  <a:cubicBezTo>
                    <a:pt x="3932" y="1493"/>
                    <a:pt x="4032" y="2640"/>
                    <a:pt x="4132" y="3754"/>
                  </a:cubicBezTo>
                  <a:cubicBezTo>
                    <a:pt x="4232" y="4869"/>
                    <a:pt x="4332" y="5950"/>
                    <a:pt x="4282" y="7098"/>
                  </a:cubicBezTo>
                  <a:cubicBezTo>
                    <a:pt x="4232" y="8245"/>
                    <a:pt x="4032" y="9458"/>
                    <a:pt x="3782" y="10638"/>
                  </a:cubicBezTo>
                  <a:cubicBezTo>
                    <a:pt x="3532" y="11817"/>
                    <a:pt x="3232" y="12965"/>
                    <a:pt x="2882" y="14079"/>
                  </a:cubicBezTo>
                  <a:cubicBezTo>
                    <a:pt x="2532" y="15193"/>
                    <a:pt x="2132" y="16275"/>
                    <a:pt x="1632" y="17177"/>
                  </a:cubicBezTo>
                  <a:cubicBezTo>
                    <a:pt x="1132" y="18078"/>
                    <a:pt x="532" y="18799"/>
                    <a:pt x="232" y="19241"/>
                  </a:cubicBezTo>
                  <a:cubicBezTo>
                    <a:pt x="-68" y="19684"/>
                    <a:pt x="-68" y="19848"/>
                    <a:pt x="182" y="19979"/>
                  </a:cubicBezTo>
                  <a:cubicBezTo>
                    <a:pt x="432" y="20110"/>
                    <a:pt x="932" y="20208"/>
                    <a:pt x="2532" y="20290"/>
                  </a:cubicBezTo>
                  <a:cubicBezTo>
                    <a:pt x="4132" y="20372"/>
                    <a:pt x="6832" y="20438"/>
                    <a:pt x="9782" y="20553"/>
                  </a:cubicBezTo>
                  <a:cubicBezTo>
                    <a:pt x="12732" y="20667"/>
                    <a:pt x="15932" y="20831"/>
                    <a:pt x="17932" y="21011"/>
                  </a:cubicBezTo>
                  <a:cubicBezTo>
                    <a:pt x="19932" y="21192"/>
                    <a:pt x="20732" y="21388"/>
                    <a:pt x="21532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2892570" y="2220859"/>
              <a:ext cx="204617" cy="276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245" fill="norm" stroke="1" extrusionOk="0">
                  <a:moveTo>
                    <a:pt x="939" y="2136"/>
                  </a:moveTo>
                  <a:cubicBezTo>
                    <a:pt x="303" y="1161"/>
                    <a:pt x="-332" y="187"/>
                    <a:pt x="197" y="24"/>
                  </a:cubicBezTo>
                  <a:cubicBezTo>
                    <a:pt x="727" y="-138"/>
                    <a:pt x="2421" y="512"/>
                    <a:pt x="5915" y="1973"/>
                  </a:cubicBezTo>
                  <a:cubicBezTo>
                    <a:pt x="9409" y="3435"/>
                    <a:pt x="14703" y="5709"/>
                    <a:pt x="17668" y="7739"/>
                  </a:cubicBezTo>
                  <a:cubicBezTo>
                    <a:pt x="20633" y="9769"/>
                    <a:pt x="21268" y="11555"/>
                    <a:pt x="19468" y="13829"/>
                  </a:cubicBezTo>
                  <a:cubicBezTo>
                    <a:pt x="17668" y="16103"/>
                    <a:pt x="13433" y="18864"/>
                    <a:pt x="10680" y="20163"/>
                  </a:cubicBezTo>
                  <a:cubicBezTo>
                    <a:pt x="7927" y="21462"/>
                    <a:pt x="6656" y="21300"/>
                    <a:pt x="5386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5732921" y="663310"/>
              <a:ext cx="699629" cy="133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352" fill="norm" stroke="1" extrusionOk="0">
                  <a:moveTo>
                    <a:pt x="7670" y="1687"/>
                  </a:moveTo>
                  <a:cubicBezTo>
                    <a:pt x="7083" y="1687"/>
                    <a:pt x="6496" y="1687"/>
                    <a:pt x="6039" y="2025"/>
                  </a:cubicBezTo>
                  <a:cubicBezTo>
                    <a:pt x="5582" y="2362"/>
                    <a:pt x="5256" y="3037"/>
                    <a:pt x="5321" y="3544"/>
                  </a:cubicBezTo>
                  <a:cubicBezTo>
                    <a:pt x="5386" y="4050"/>
                    <a:pt x="5843" y="4387"/>
                    <a:pt x="7181" y="3881"/>
                  </a:cubicBezTo>
                  <a:cubicBezTo>
                    <a:pt x="8519" y="3375"/>
                    <a:pt x="10737" y="2025"/>
                    <a:pt x="12499" y="1181"/>
                  </a:cubicBezTo>
                  <a:cubicBezTo>
                    <a:pt x="14261" y="337"/>
                    <a:pt x="15566" y="0"/>
                    <a:pt x="16415" y="0"/>
                  </a:cubicBezTo>
                  <a:cubicBezTo>
                    <a:pt x="17263" y="0"/>
                    <a:pt x="17655" y="337"/>
                    <a:pt x="17752" y="1181"/>
                  </a:cubicBezTo>
                  <a:cubicBezTo>
                    <a:pt x="17850" y="2025"/>
                    <a:pt x="17655" y="3375"/>
                    <a:pt x="16447" y="5231"/>
                  </a:cubicBezTo>
                  <a:cubicBezTo>
                    <a:pt x="15240" y="7087"/>
                    <a:pt x="13021" y="9450"/>
                    <a:pt x="10770" y="11475"/>
                  </a:cubicBezTo>
                  <a:cubicBezTo>
                    <a:pt x="8519" y="13500"/>
                    <a:pt x="6235" y="15187"/>
                    <a:pt x="4571" y="16538"/>
                  </a:cubicBezTo>
                  <a:cubicBezTo>
                    <a:pt x="2907" y="17887"/>
                    <a:pt x="1862" y="18900"/>
                    <a:pt x="1145" y="19575"/>
                  </a:cubicBezTo>
                  <a:cubicBezTo>
                    <a:pt x="427" y="20250"/>
                    <a:pt x="35" y="20588"/>
                    <a:pt x="3" y="20925"/>
                  </a:cubicBezTo>
                  <a:cubicBezTo>
                    <a:pt x="-30" y="21262"/>
                    <a:pt x="296" y="21600"/>
                    <a:pt x="1634" y="21094"/>
                  </a:cubicBezTo>
                  <a:cubicBezTo>
                    <a:pt x="2972" y="20588"/>
                    <a:pt x="5321" y="19237"/>
                    <a:pt x="8029" y="17381"/>
                  </a:cubicBezTo>
                  <a:cubicBezTo>
                    <a:pt x="10737" y="15525"/>
                    <a:pt x="13804" y="13162"/>
                    <a:pt x="16121" y="11644"/>
                  </a:cubicBezTo>
                  <a:cubicBezTo>
                    <a:pt x="18438" y="10125"/>
                    <a:pt x="20004" y="9450"/>
                    <a:pt x="21570" y="8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45" name="Drawing"/>
          <p:cNvGrpSpPr/>
          <p:nvPr/>
        </p:nvGrpSpPr>
        <p:grpSpPr>
          <a:xfrm>
            <a:off x="2597150" y="2611010"/>
            <a:ext cx="8362950" cy="4461336"/>
            <a:chOff x="0" y="0"/>
            <a:chExt cx="8362950" cy="4461335"/>
          </a:xfrm>
        </p:grpSpPr>
        <p:sp>
          <p:nvSpPr>
            <p:cNvPr id="1922" name="Line"/>
            <p:cNvSpPr/>
            <p:nvPr/>
          </p:nvSpPr>
          <p:spPr>
            <a:xfrm>
              <a:off x="0" y="2869039"/>
              <a:ext cx="83629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" y="20640"/>
                    <a:pt x="197" y="19680"/>
                    <a:pt x="358" y="19080"/>
                  </a:cubicBezTo>
                  <a:cubicBezTo>
                    <a:pt x="519" y="18480"/>
                    <a:pt x="744" y="18240"/>
                    <a:pt x="949" y="18000"/>
                  </a:cubicBezTo>
                  <a:cubicBezTo>
                    <a:pt x="1154" y="17760"/>
                    <a:pt x="1339" y="17520"/>
                    <a:pt x="1520" y="17040"/>
                  </a:cubicBezTo>
                  <a:cubicBezTo>
                    <a:pt x="1700" y="16560"/>
                    <a:pt x="1875" y="15840"/>
                    <a:pt x="2077" y="15120"/>
                  </a:cubicBezTo>
                  <a:cubicBezTo>
                    <a:pt x="2280" y="14400"/>
                    <a:pt x="2509" y="13680"/>
                    <a:pt x="2703" y="12960"/>
                  </a:cubicBezTo>
                  <a:cubicBezTo>
                    <a:pt x="2897" y="12240"/>
                    <a:pt x="3056" y="11520"/>
                    <a:pt x="3223" y="10920"/>
                  </a:cubicBezTo>
                  <a:cubicBezTo>
                    <a:pt x="3390" y="10320"/>
                    <a:pt x="3564" y="9840"/>
                    <a:pt x="3748" y="9360"/>
                  </a:cubicBezTo>
                  <a:cubicBezTo>
                    <a:pt x="3931" y="8880"/>
                    <a:pt x="4122" y="8400"/>
                    <a:pt x="4313" y="7920"/>
                  </a:cubicBezTo>
                  <a:cubicBezTo>
                    <a:pt x="4505" y="7440"/>
                    <a:pt x="4696" y="6960"/>
                    <a:pt x="4887" y="6600"/>
                  </a:cubicBezTo>
                  <a:cubicBezTo>
                    <a:pt x="5079" y="6240"/>
                    <a:pt x="5270" y="6000"/>
                    <a:pt x="5478" y="5640"/>
                  </a:cubicBezTo>
                  <a:cubicBezTo>
                    <a:pt x="5686" y="5280"/>
                    <a:pt x="5910" y="4800"/>
                    <a:pt x="6139" y="4440"/>
                  </a:cubicBezTo>
                  <a:cubicBezTo>
                    <a:pt x="6369" y="4080"/>
                    <a:pt x="6604" y="3840"/>
                    <a:pt x="6842" y="3600"/>
                  </a:cubicBezTo>
                  <a:cubicBezTo>
                    <a:pt x="7080" y="3360"/>
                    <a:pt x="7320" y="3120"/>
                    <a:pt x="7503" y="3000"/>
                  </a:cubicBezTo>
                  <a:cubicBezTo>
                    <a:pt x="7687" y="2880"/>
                    <a:pt x="7812" y="2880"/>
                    <a:pt x="7944" y="2880"/>
                  </a:cubicBezTo>
                  <a:cubicBezTo>
                    <a:pt x="8075" y="2880"/>
                    <a:pt x="8211" y="2880"/>
                    <a:pt x="8340" y="2760"/>
                  </a:cubicBezTo>
                  <a:cubicBezTo>
                    <a:pt x="8468" y="2640"/>
                    <a:pt x="8589" y="2400"/>
                    <a:pt x="8728" y="2280"/>
                  </a:cubicBezTo>
                  <a:cubicBezTo>
                    <a:pt x="8867" y="2160"/>
                    <a:pt x="9026" y="2160"/>
                    <a:pt x="9165" y="2040"/>
                  </a:cubicBezTo>
                  <a:cubicBezTo>
                    <a:pt x="9305" y="1920"/>
                    <a:pt x="9425" y="1680"/>
                    <a:pt x="9559" y="1560"/>
                  </a:cubicBezTo>
                  <a:cubicBezTo>
                    <a:pt x="9693" y="1440"/>
                    <a:pt x="9841" y="1440"/>
                    <a:pt x="9988" y="1440"/>
                  </a:cubicBezTo>
                  <a:cubicBezTo>
                    <a:pt x="10136" y="1440"/>
                    <a:pt x="10283" y="1440"/>
                    <a:pt x="10428" y="1320"/>
                  </a:cubicBezTo>
                  <a:cubicBezTo>
                    <a:pt x="10573" y="1200"/>
                    <a:pt x="10715" y="960"/>
                    <a:pt x="10868" y="840"/>
                  </a:cubicBezTo>
                  <a:cubicBezTo>
                    <a:pt x="11021" y="720"/>
                    <a:pt x="11185" y="720"/>
                    <a:pt x="11344" y="720"/>
                  </a:cubicBezTo>
                  <a:cubicBezTo>
                    <a:pt x="11503" y="720"/>
                    <a:pt x="11656" y="720"/>
                    <a:pt x="11803" y="720"/>
                  </a:cubicBezTo>
                  <a:cubicBezTo>
                    <a:pt x="11951" y="720"/>
                    <a:pt x="12093" y="720"/>
                    <a:pt x="12238" y="600"/>
                  </a:cubicBezTo>
                  <a:cubicBezTo>
                    <a:pt x="12383" y="480"/>
                    <a:pt x="12530" y="240"/>
                    <a:pt x="12689" y="120"/>
                  </a:cubicBezTo>
                  <a:cubicBezTo>
                    <a:pt x="12847" y="0"/>
                    <a:pt x="13017" y="0"/>
                    <a:pt x="13255" y="0"/>
                  </a:cubicBezTo>
                  <a:cubicBezTo>
                    <a:pt x="13492" y="0"/>
                    <a:pt x="13799" y="0"/>
                    <a:pt x="14031" y="0"/>
                  </a:cubicBezTo>
                  <a:cubicBezTo>
                    <a:pt x="14263" y="0"/>
                    <a:pt x="14422" y="0"/>
                    <a:pt x="14578" y="0"/>
                  </a:cubicBezTo>
                  <a:cubicBezTo>
                    <a:pt x="14733" y="0"/>
                    <a:pt x="14887" y="0"/>
                    <a:pt x="15111" y="0"/>
                  </a:cubicBezTo>
                  <a:cubicBezTo>
                    <a:pt x="15335" y="0"/>
                    <a:pt x="15630" y="0"/>
                    <a:pt x="15851" y="0"/>
                  </a:cubicBezTo>
                  <a:cubicBezTo>
                    <a:pt x="16073" y="0"/>
                    <a:pt x="16221" y="0"/>
                    <a:pt x="16374" y="0"/>
                  </a:cubicBezTo>
                  <a:cubicBezTo>
                    <a:pt x="16527" y="0"/>
                    <a:pt x="16685" y="0"/>
                    <a:pt x="16838" y="120"/>
                  </a:cubicBezTo>
                  <a:cubicBezTo>
                    <a:pt x="16991" y="240"/>
                    <a:pt x="17139" y="480"/>
                    <a:pt x="17270" y="600"/>
                  </a:cubicBezTo>
                  <a:cubicBezTo>
                    <a:pt x="17401" y="720"/>
                    <a:pt x="17516" y="720"/>
                    <a:pt x="17710" y="840"/>
                  </a:cubicBezTo>
                  <a:cubicBezTo>
                    <a:pt x="17904" y="960"/>
                    <a:pt x="18178" y="1200"/>
                    <a:pt x="18437" y="1320"/>
                  </a:cubicBezTo>
                  <a:cubicBezTo>
                    <a:pt x="18697" y="1440"/>
                    <a:pt x="18943" y="1440"/>
                    <a:pt x="19244" y="1440"/>
                  </a:cubicBezTo>
                  <a:cubicBezTo>
                    <a:pt x="19544" y="1440"/>
                    <a:pt x="19900" y="1440"/>
                    <a:pt x="20173" y="1440"/>
                  </a:cubicBezTo>
                  <a:cubicBezTo>
                    <a:pt x="20446" y="1440"/>
                    <a:pt x="20638" y="1440"/>
                    <a:pt x="20862" y="1320"/>
                  </a:cubicBezTo>
                  <a:cubicBezTo>
                    <a:pt x="21086" y="1200"/>
                    <a:pt x="21343" y="960"/>
                    <a:pt x="21600" y="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851149" y="2265789"/>
              <a:ext cx="18787" cy="67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17" fill="norm" stroke="1" extrusionOk="0">
                  <a:moveTo>
                    <a:pt x="0" y="0"/>
                  </a:moveTo>
                  <a:cubicBezTo>
                    <a:pt x="2400" y="2031"/>
                    <a:pt x="4800" y="4063"/>
                    <a:pt x="7200" y="6500"/>
                  </a:cubicBezTo>
                  <a:cubicBezTo>
                    <a:pt x="9600" y="8938"/>
                    <a:pt x="12000" y="11782"/>
                    <a:pt x="14400" y="14152"/>
                  </a:cubicBezTo>
                  <a:cubicBezTo>
                    <a:pt x="16800" y="16522"/>
                    <a:pt x="19200" y="18418"/>
                    <a:pt x="20400" y="19636"/>
                  </a:cubicBezTo>
                  <a:cubicBezTo>
                    <a:pt x="21600" y="20855"/>
                    <a:pt x="21600" y="21397"/>
                    <a:pt x="20400" y="21498"/>
                  </a:cubicBezTo>
                  <a:cubicBezTo>
                    <a:pt x="19200" y="21600"/>
                    <a:pt x="16800" y="21261"/>
                    <a:pt x="14400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788062" y="2268704"/>
              <a:ext cx="319606" cy="62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72" fill="norm" stroke="1" extrusionOk="0">
                  <a:moveTo>
                    <a:pt x="2090" y="4277"/>
                  </a:moveTo>
                  <a:cubicBezTo>
                    <a:pt x="1525" y="3913"/>
                    <a:pt x="960" y="3548"/>
                    <a:pt x="537" y="3183"/>
                  </a:cubicBezTo>
                  <a:cubicBezTo>
                    <a:pt x="113" y="2818"/>
                    <a:pt x="-169" y="2453"/>
                    <a:pt x="113" y="2161"/>
                  </a:cubicBezTo>
                  <a:cubicBezTo>
                    <a:pt x="396" y="1869"/>
                    <a:pt x="1243" y="1650"/>
                    <a:pt x="3572" y="1358"/>
                  </a:cubicBezTo>
                  <a:cubicBezTo>
                    <a:pt x="5902" y="1067"/>
                    <a:pt x="9713" y="702"/>
                    <a:pt x="12537" y="446"/>
                  </a:cubicBezTo>
                  <a:cubicBezTo>
                    <a:pt x="15360" y="191"/>
                    <a:pt x="17196" y="45"/>
                    <a:pt x="18466" y="8"/>
                  </a:cubicBezTo>
                  <a:cubicBezTo>
                    <a:pt x="19737" y="-28"/>
                    <a:pt x="20443" y="45"/>
                    <a:pt x="20866" y="264"/>
                  </a:cubicBezTo>
                  <a:cubicBezTo>
                    <a:pt x="21290" y="483"/>
                    <a:pt x="21431" y="848"/>
                    <a:pt x="21219" y="2271"/>
                  </a:cubicBezTo>
                  <a:cubicBezTo>
                    <a:pt x="21007" y="3694"/>
                    <a:pt x="20443" y="6175"/>
                    <a:pt x="19949" y="8802"/>
                  </a:cubicBezTo>
                  <a:cubicBezTo>
                    <a:pt x="19455" y="11429"/>
                    <a:pt x="19031" y="14202"/>
                    <a:pt x="18749" y="16354"/>
                  </a:cubicBezTo>
                  <a:cubicBezTo>
                    <a:pt x="18466" y="18507"/>
                    <a:pt x="18325" y="20040"/>
                    <a:pt x="18184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3150025" y="1757789"/>
              <a:ext cx="120225" cy="12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21524" y="0"/>
                  </a:moveTo>
                  <a:cubicBezTo>
                    <a:pt x="20008" y="107"/>
                    <a:pt x="18492" y="214"/>
                    <a:pt x="17356" y="713"/>
                  </a:cubicBezTo>
                  <a:cubicBezTo>
                    <a:pt x="16219" y="1212"/>
                    <a:pt x="15461" y="2103"/>
                    <a:pt x="14324" y="3226"/>
                  </a:cubicBezTo>
                  <a:cubicBezTo>
                    <a:pt x="13187" y="4349"/>
                    <a:pt x="11671" y="5703"/>
                    <a:pt x="10535" y="7022"/>
                  </a:cubicBezTo>
                  <a:cubicBezTo>
                    <a:pt x="9398" y="8341"/>
                    <a:pt x="8640" y="9624"/>
                    <a:pt x="7692" y="10907"/>
                  </a:cubicBezTo>
                  <a:cubicBezTo>
                    <a:pt x="6745" y="12190"/>
                    <a:pt x="5608" y="13473"/>
                    <a:pt x="4471" y="14756"/>
                  </a:cubicBezTo>
                  <a:cubicBezTo>
                    <a:pt x="3335" y="16040"/>
                    <a:pt x="2198" y="17323"/>
                    <a:pt x="1440" y="18356"/>
                  </a:cubicBezTo>
                  <a:cubicBezTo>
                    <a:pt x="682" y="19390"/>
                    <a:pt x="303" y="20174"/>
                    <a:pt x="113" y="20655"/>
                  </a:cubicBezTo>
                  <a:cubicBezTo>
                    <a:pt x="-76" y="21137"/>
                    <a:pt x="-76" y="21315"/>
                    <a:pt x="492" y="21422"/>
                  </a:cubicBezTo>
                  <a:cubicBezTo>
                    <a:pt x="1061" y="21529"/>
                    <a:pt x="2198" y="21564"/>
                    <a:pt x="33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3179544" y="1778955"/>
              <a:ext cx="366985" cy="113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60" fill="norm" stroke="1" extrusionOk="0">
                  <a:moveTo>
                    <a:pt x="105" y="2494"/>
                  </a:moveTo>
                  <a:cubicBezTo>
                    <a:pt x="-19" y="2213"/>
                    <a:pt x="-142" y="1931"/>
                    <a:pt x="413" y="1669"/>
                  </a:cubicBezTo>
                  <a:cubicBezTo>
                    <a:pt x="969" y="1408"/>
                    <a:pt x="2203" y="1167"/>
                    <a:pt x="4795" y="885"/>
                  </a:cubicBezTo>
                  <a:cubicBezTo>
                    <a:pt x="7387" y="604"/>
                    <a:pt x="11337" y="282"/>
                    <a:pt x="14052" y="121"/>
                  </a:cubicBezTo>
                  <a:cubicBezTo>
                    <a:pt x="16768" y="-40"/>
                    <a:pt x="18249" y="-40"/>
                    <a:pt x="19421" y="121"/>
                  </a:cubicBezTo>
                  <a:cubicBezTo>
                    <a:pt x="20594" y="282"/>
                    <a:pt x="21458" y="604"/>
                    <a:pt x="21396" y="1348"/>
                  </a:cubicBezTo>
                  <a:cubicBezTo>
                    <a:pt x="21335" y="2092"/>
                    <a:pt x="20347" y="3258"/>
                    <a:pt x="19298" y="4485"/>
                  </a:cubicBezTo>
                  <a:cubicBezTo>
                    <a:pt x="18249" y="5712"/>
                    <a:pt x="17138" y="6999"/>
                    <a:pt x="16212" y="8407"/>
                  </a:cubicBezTo>
                  <a:cubicBezTo>
                    <a:pt x="15287" y="9815"/>
                    <a:pt x="14546" y="11343"/>
                    <a:pt x="14114" y="12852"/>
                  </a:cubicBezTo>
                  <a:cubicBezTo>
                    <a:pt x="13682" y="14360"/>
                    <a:pt x="13559" y="15848"/>
                    <a:pt x="13312" y="17296"/>
                  </a:cubicBezTo>
                  <a:cubicBezTo>
                    <a:pt x="13065" y="18744"/>
                    <a:pt x="12695" y="20152"/>
                    <a:pt x="12324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3540782" y="1357739"/>
              <a:ext cx="116818" cy="162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77" fill="norm" stroke="1" extrusionOk="0">
                  <a:moveTo>
                    <a:pt x="21287" y="0"/>
                  </a:moveTo>
                  <a:cubicBezTo>
                    <a:pt x="20516" y="928"/>
                    <a:pt x="19744" y="1856"/>
                    <a:pt x="18973" y="2784"/>
                  </a:cubicBezTo>
                  <a:cubicBezTo>
                    <a:pt x="18201" y="3712"/>
                    <a:pt x="17430" y="4641"/>
                    <a:pt x="16658" y="5695"/>
                  </a:cubicBezTo>
                  <a:cubicBezTo>
                    <a:pt x="15887" y="6750"/>
                    <a:pt x="15116" y="7931"/>
                    <a:pt x="14537" y="9000"/>
                  </a:cubicBezTo>
                  <a:cubicBezTo>
                    <a:pt x="13958" y="10069"/>
                    <a:pt x="13573" y="11025"/>
                    <a:pt x="12994" y="12080"/>
                  </a:cubicBezTo>
                  <a:cubicBezTo>
                    <a:pt x="12416" y="13134"/>
                    <a:pt x="11644" y="14287"/>
                    <a:pt x="10101" y="15413"/>
                  </a:cubicBezTo>
                  <a:cubicBezTo>
                    <a:pt x="8558" y="16538"/>
                    <a:pt x="6244" y="17634"/>
                    <a:pt x="4316" y="18605"/>
                  </a:cubicBezTo>
                  <a:cubicBezTo>
                    <a:pt x="2387" y="19575"/>
                    <a:pt x="844" y="20419"/>
                    <a:pt x="266" y="20911"/>
                  </a:cubicBezTo>
                  <a:cubicBezTo>
                    <a:pt x="-313" y="21403"/>
                    <a:pt x="73" y="21544"/>
                    <a:pt x="1230" y="21572"/>
                  </a:cubicBezTo>
                  <a:cubicBezTo>
                    <a:pt x="2387" y="21600"/>
                    <a:pt x="4316" y="21516"/>
                    <a:pt x="6244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587749" y="1295328"/>
              <a:ext cx="363833" cy="1587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43" fill="norm" stroke="1" extrusionOk="0">
                  <a:moveTo>
                    <a:pt x="0" y="3001"/>
                  </a:moveTo>
                  <a:cubicBezTo>
                    <a:pt x="0" y="2771"/>
                    <a:pt x="0" y="2541"/>
                    <a:pt x="936" y="2283"/>
                  </a:cubicBezTo>
                  <a:cubicBezTo>
                    <a:pt x="1873" y="2024"/>
                    <a:pt x="3746" y="1737"/>
                    <a:pt x="6492" y="1392"/>
                  </a:cubicBezTo>
                  <a:cubicBezTo>
                    <a:pt x="9239" y="1048"/>
                    <a:pt x="12860" y="646"/>
                    <a:pt x="15108" y="401"/>
                  </a:cubicBezTo>
                  <a:cubicBezTo>
                    <a:pt x="17355" y="157"/>
                    <a:pt x="18229" y="71"/>
                    <a:pt x="19040" y="28"/>
                  </a:cubicBezTo>
                  <a:cubicBezTo>
                    <a:pt x="19852" y="-15"/>
                    <a:pt x="20601" y="-15"/>
                    <a:pt x="21038" y="71"/>
                  </a:cubicBezTo>
                  <a:cubicBezTo>
                    <a:pt x="21475" y="157"/>
                    <a:pt x="21600" y="330"/>
                    <a:pt x="21288" y="933"/>
                  </a:cubicBezTo>
                  <a:cubicBezTo>
                    <a:pt x="20976" y="1536"/>
                    <a:pt x="20227" y="2570"/>
                    <a:pt x="19415" y="3619"/>
                  </a:cubicBezTo>
                  <a:cubicBezTo>
                    <a:pt x="18603" y="4667"/>
                    <a:pt x="17729" y="5730"/>
                    <a:pt x="16918" y="6850"/>
                  </a:cubicBezTo>
                  <a:cubicBezTo>
                    <a:pt x="16106" y="7970"/>
                    <a:pt x="15357" y="9148"/>
                    <a:pt x="14795" y="10325"/>
                  </a:cubicBezTo>
                  <a:cubicBezTo>
                    <a:pt x="14234" y="11503"/>
                    <a:pt x="13859" y="12681"/>
                    <a:pt x="13547" y="13830"/>
                  </a:cubicBezTo>
                  <a:cubicBezTo>
                    <a:pt x="13235" y="14979"/>
                    <a:pt x="12985" y="16099"/>
                    <a:pt x="12673" y="17104"/>
                  </a:cubicBezTo>
                  <a:cubicBezTo>
                    <a:pt x="12361" y="18109"/>
                    <a:pt x="11986" y="19000"/>
                    <a:pt x="11674" y="19632"/>
                  </a:cubicBezTo>
                  <a:cubicBezTo>
                    <a:pt x="11362" y="20264"/>
                    <a:pt x="11112" y="20637"/>
                    <a:pt x="10925" y="20939"/>
                  </a:cubicBezTo>
                  <a:cubicBezTo>
                    <a:pt x="10738" y="21240"/>
                    <a:pt x="10613" y="21470"/>
                    <a:pt x="10925" y="21528"/>
                  </a:cubicBezTo>
                  <a:cubicBezTo>
                    <a:pt x="11237" y="21585"/>
                    <a:pt x="11986" y="21470"/>
                    <a:pt x="12735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3924941" y="1757789"/>
              <a:ext cx="43810" cy="106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63" fill="norm" stroke="1" extrusionOk="0">
                  <a:moveTo>
                    <a:pt x="21288" y="0"/>
                  </a:moveTo>
                  <a:cubicBezTo>
                    <a:pt x="21288" y="1668"/>
                    <a:pt x="21288" y="3336"/>
                    <a:pt x="20259" y="4983"/>
                  </a:cubicBezTo>
                  <a:cubicBezTo>
                    <a:pt x="19231" y="6630"/>
                    <a:pt x="17174" y="8255"/>
                    <a:pt x="15117" y="9859"/>
                  </a:cubicBezTo>
                  <a:cubicBezTo>
                    <a:pt x="13059" y="11463"/>
                    <a:pt x="11002" y="13046"/>
                    <a:pt x="9459" y="14607"/>
                  </a:cubicBezTo>
                  <a:cubicBezTo>
                    <a:pt x="7917" y="16168"/>
                    <a:pt x="6888" y="17708"/>
                    <a:pt x="5345" y="18798"/>
                  </a:cubicBezTo>
                  <a:cubicBezTo>
                    <a:pt x="3802" y="19889"/>
                    <a:pt x="1745" y="20531"/>
                    <a:pt x="717" y="20958"/>
                  </a:cubicBezTo>
                  <a:cubicBezTo>
                    <a:pt x="-312" y="21386"/>
                    <a:pt x="-312" y="21600"/>
                    <a:pt x="1231" y="21557"/>
                  </a:cubicBezTo>
                  <a:cubicBezTo>
                    <a:pt x="2774" y="21514"/>
                    <a:pt x="5859" y="21215"/>
                    <a:pt x="8945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3943350" y="1607101"/>
              <a:ext cx="341183" cy="126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54" fill="norm" stroke="1" extrusionOk="0">
                  <a:moveTo>
                    <a:pt x="0" y="2127"/>
                  </a:moveTo>
                  <a:cubicBezTo>
                    <a:pt x="0" y="1876"/>
                    <a:pt x="0" y="1624"/>
                    <a:pt x="867" y="1391"/>
                  </a:cubicBezTo>
                  <a:cubicBezTo>
                    <a:pt x="1733" y="1157"/>
                    <a:pt x="3467" y="941"/>
                    <a:pt x="6267" y="708"/>
                  </a:cubicBezTo>
                  <a:cubicBezTo>
                    <a:pt x="9067" y="474"/>
                    <a:pt x="12933" y="223"/>
                    <a:pt x="15533" y="97"/>
                  </a:cubicBezTo>
                  <a:cubicBezTo>
                    <a:pt x="18133" y="-29"/>
                    <a:pt x="19467" y="-29"/>
                    <a:pt x="20333" y="79"/>
                  </a:cubicBezTo>
                  <a:cubicBezTo>
                    <a:pt x="21200" y="187"/>
                    <a:pt x="21600" y="402"/>
                    <a:pt x="21467" y="941"/>
                  </a:cubicBezTo>
                  <a:cubicBezTo>
                    <a:pt x="21333" y="1480"/>
                    <a:pt x="20667" y="2343"/>
                    <a:pt x="19733" y="3421"/>
                  </a:cubicBezTo>
                  <a:cubicBezTo>
                    <a:pt x="18800" y="4499"/>
                    <a:pt x="17600" y="5793"/>
                    <a:pt x="16667" y="7123"/>
                  </a:cubicBezTo>
                  <a:cubicBezTo>
                    <a:pt x="15733" y="8453"/>
                    <a:pt x="15067" y="9819"/>
                    <a:pt x="14467" y="11256"/>
                  </a:cubicBezTo>
                  <a:cubicBezTo>
                    <a:pt x="13867" y="12694"/>
                    <a:pt x="13333" y="14203"/>
                    <a:pt x="13133" y="15695"/>
                  </a:cubicBezTo>
                  <a:cubicBezTo>
                    <a:pt x="12933" y="17186"/>
                    <a:pt x="13067" y="18660"/>
                    <a:pt x="13200" y="19558"/>
                  </a:cubicBezTo>
                  <a:cubicBezTo>
                    <a:pt x="13333" y="20457"/>
                    <a:pt x="13467" y="20780"/>
                    <a:pt x="13667" y="21050"/>
                  </a:cubicBezTo>
                  <a:cubicBezTo>
                    <a:pt x="13867" y="21319"/>
                    <a:pt x="14133" y="21535"/>
                    <a:pt x="14467" y="21553"/>
                  </a:cubicBezTo>
                  <a:cubicBezTo>
                    <a:pt x="14800" y="21571"/>
                    <a:pt x="15200" y="21391"/>
                    <a:pt x="15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4289169" y="1167239"/>
              <a:ext cx="130431" cy="167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21120" y="900"/>
                    <a:pt x="20771" y="1800"/>
                    <a:pt x="20249" y="2727"/>
                  </a:cubicBezTo>
                  <a:cubicBezTo>
                    <a:pt x="19726" y="3655"/>
                    <a:pt x="19029" y="4609"/>
                    <a:pt x="18333" y="5605"/>
                  </a:cubicBezTo>
                  <a:cubicBezTo>
                    <a:pt x="17636" y="6600"/>
                    <a:pt x="16939" y="7636"/>
                    <a:pt x="16068" y="8727"/>
                  </a:cubicBezTo>
                  <a:cubicBezTo>
                    <a:pt x="15197" y="9818"/>
                    <a:pt x="14152" y="10964"/>
                    <a:pt x="12584" y="12123"/>
                  </a:cubicBezTo>
                  <a:cubicBezTo>
                    <a:pt x="11016" y="13282"/>
                    <a:pt x="8926" y="14455"/>
                    <a:pt x="6836" y="15586"/>
                  </a:cubicBezTo>
                  <a:cubicBezTo>
                    <a:pt x="4745" y="16718"/>
                    <a:pt x="2655" y="17809"/>
                    <a:pt x="1436" y="18709"/>
                  </a:cubicBezTo>
                  <a:cubicBezTo>
                    <a:pt x="216" y="19609"/>
                    <a:pt x="-132" y="20318"/>
                    <a:pt x="42" y="20755"/>
                  </a:cubicBezTo>
                  <a:cubicBezTo>
                    <a:pt x="216" y="21191"/>
                    <a:pt x="913" y="21355"/>
                    <a:pt x="2133" y="21450"/>
                  </a:cubicBezTo>
                  <a:cubicBezTo>
                    <a:pt x="3352" y="21545"/>
                    <a:pt x="5094" y="21573"/>
                    <a:pt x="6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4356100" y="1143551"/>
              <a:ext cx="541806" cy="17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49" fill="norm" stroke="1" extrusionOk="0">
                  <a:moveTo>
                    <a:pt x="0" y="1254"/>
                  </a:moveTo>
                  <a:cubicBezTo>
                    <a:pt x="417" y="989"/>
                    <a:pt x="834" y="723"/>
                    <a:pt x="2210" y="510"/>
                  </a:cubicBezTo>
                  <a:cubicBezTo>
                    <a:pt x="3586" y="298"/>
                    <a:pt x="5921" y="138"/>
                    <a:pt x="8757" y="59"/>
                  </a:cubicBezTo>
                  <a:cubicBezTo>
                    <a:pt x="11592" y="-21"/>
                    <a:pt x="14928" y="-21"/>
                    <a:pt x="17222" y="72"/>
                  </a:cubicBezTo>
                  <a:cubicBezTo>
                    <a:pt x="19515" y="165"/>
                    <a:pt x="20766" y="351"/>
                    <a:pt x="21183" y="736"/>
                  </a:cubicBezTo>
                  <a:cubicBezTo>
                    <a:pt x="21600" y="1121"/>
                    <a:pt x="21183" y="1706"/>
                    <a:pt x="20391" y="2490"/>
                  </a:cubicBezTo>
                  <a:cubicBezTo>
                    <a:pt x="19598" y="3273"/>
                    <a:pt x="18431" y="4256"/>
                    <a:pt x="17472" y="5293"/>
                  </a:cubicBezTo>
                  <a:cubicBezTo>
                    <a:pt x="16513" y="6329"/>
                    <a:pt x="15762" y="7418"/>
                    <a:pt x="15095" y="8454"/>
                  </a:cubicBezTo>
                  <a:cubicBezTo>
                    <a:pt x="14428" y="9490"/>
                    <a:pt x="13844" y="10473"/>
                    <a:pt x="13260" y="11443"/>
                  </a:cubicBezTo>
                  <a:cubicBezTo>
                    <a:pt x="12676" y="12413"/>
                    <a:pt x="12093" y="13369"/>
                    <a:pt x="11384" y="14366"/>
                  </a:cubicBezTo>
                  <a:cubicBezTo>
                    <a:pt x="10675" y="15362"/>
                    <a:pt x="9841" y="16398"/>
                    <a:pt x="9257" y="17355"/>
                  </a:cubicBezTo>
                  <a:cubicBezTo>
                    <a:pt x="8673" y="18311"/>
                    <a:pt x="8340" y="19188"/>
                    <a:pt x="8256" y="19812"/>
                  </a:cubicBezTo>
                  <a:cubicBezTo>
                    <a:pt x="8173" y="20437"/>
                    <a:pt x="8340" y="20809"/>
                    <a:pt x="8507" y="21074"/>
                  </a:cubicBezTo>
                  <a:cubicBezTo>
                    <a:pt x="8673" y="21340"/>
                    <a:pt x="8840" y="21499"/>
                    <a:pt x="9132" y="21539"/>
                  </a:cubicBezTo>
                  <a:cubicBezTo>
                    <a:pt x="9424" y="21579"/>
                    <a:pt x="9841" y="21499"/>
                    <a:pt x="10258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4797149" y="1757789"/>
              <a:ext cx="54252" cy="98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83" fill="norm" stroke="1" extrusionOk="0">
                  <a:moveTo>
                    <a:pt x="21293" y="0"/>
                  </a:moveTo>
                  <a:cubicBezTo>
                    <a:pt x="19631" y="1474"/>
                    <a:pt x="17970" y="2948"/>
                    <a:pt x="16308" y="4513"/>
                  </a:cubicBezTo>
                  <a:cubicBezTo>
                    <a:pt x="14647" y="6079"/>
                    <a:pt x="12985" y="7737"/>
                    <a:pt x="11324" y="9487"/>
                  </a:cubicBezTo>
                  <a:cubicBezTo>
                    <a:pt x="9662" y="11238"/>
                    <a:pt x="8001" y="13080"/>
                    <a:pt x="6339" y="14853"/>
                  </a:cubicBezTo>
                  <a:cubicBezTo>
                    <a:pt x="4678" y="16626"/>
                    <a:pt x="3016" y="18330"/>
                    <a:pt x="1770" y="19481"/>
                  </a:cubicBezTo>
                  <a:cubicBezTo>
                    <a:pt x="524" y="20633"/>
                    <a:pt x="-307" y="21232"/>
                    <a:pt x="108" y="21416"/>
                  </a:cubicBezTo>
                  <a:cubicBezTo>
                    <a:pt x="524" y="21600"/>
                    <a:pt x="2185" y="21370"/>
                    <a:pt x="3847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800600" y="1841622"/>
              <a:ext cx="352673" cy="97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71" fill="norm" stroke="1" extrusionOk="0">
                  <a:moveTo>
                    <a:pt x="0" y="2936"/>
                  </a:moveTo>
                  <a:cubicBezTo>
                    <a:pt x="1800" y="2230"/>
                    <a:pt x="3600" y="1524"/>
                    <a:pt x="6493" y="1030"/>
                  </a:cubicBezTo>
                  <a:cubicBezTo>
                    <a:pt x="9386" y="536"/>
                    <a:pt x="13371" y="253"/>
                    <a:pt x="15943" y="112"/>
                  </a:cubicBezTo>
                  <a:cubicBezTo>
                    <a:pt x="18514" y="-29"/>
                    <a:pt x="19671" y="-29"/>
                    <a:pt x="20443" y="65"/>
                  </a:cubicBezTo>
                  <a:cubicBezTo>
                    <a:pt x="21214" y="159"/>
                    <a:pt x="21600" y="347"/>
                    <a:pt x="21343" y="1218"/>
                  </a:cubicBezTo>
                  <a:cubicBezTo>
                    <a:pt x="21086" y="2089"/>
                    <a:pt x="20186" y="3642"/>
                    <a:pt x="19029" y="5289"/>
                  </a:cubicBezTo>
                  <a:cubicBezTo>
                    <a:pt x="17871" y="6936"/>
                    <a:pt x="16457" y="8677"/>
                    <a:pt x="15236" y="10465"/>
                  </a:cubicBezTo>
                  <a:cubicBezTo>
                    <a:pt x="14014" y="12253"/>
                    <a:pt x="12986" y="14089"/>
                    <a:pt x="12279" y="15830"/>
                  </a:cubicBezTo>
                  <a:cubicBezTo>
                    <a:pt x="11571" y="17571"/>
                    <a:pt x="11186" y="19218"/>
                    <a:pt x="11121" y="20159"/>
                  </a:cubicBezTo>
                  <a:cubicBezTo>
                    <a:pt x="11057" y="21100"/>
                    <a:pt x="11314" y="21336"/>
                    <a:pt x="11571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5264150" y="1999089"/>
              <a:ext cx="25401" cy="733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5400" y="0"/>
                  </a:moveTo>
                  <a:cubicBezTo>
                    <a:pt x="3600" y="2483"/>
                    <a:pt x="1800" y="4966"/>
                    <a:pt x="900" y="7572"/>
                  </a:cubicBezTo>
                  <a:cubicBezTo>
                    <a:pt x="0" y="10179"/>
                    <a:pt x="0" y="12910"/>
                    <a:pt x="0" y="15145"/>
                  </a:cubicBezTo>
                  <a:cubicBezTo>
                    <a:pt x="0" y="17379"/>
                    <a:pt x="0" y="19117"/>
                    <a:pt x="0" y="20172"/>
                  </a:cubicBezTo>
                  <a:cubicBezTo>
                    <a:pt x="0" y="21228"/>
                    <a:pt x="0" y="21600"/>
                    <a:pt x="3600" y="21476"/>
                  </a:cubicBezTo>
                  <a:cubicBezTo>
                    <a:pt x="7200" y="21352"/>
                    <a:pt x="14400" y="20731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5227060" y="2088783"/>
              <a:ext cx="302980" cy="773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78" fill="norm" stroke="1" extrusionOk="0">
                  <a:moveTo>
                    <a:pt x="823" y="2988"/>
                  </a:moveTo>
                  <a:cubicBezTo>
                    <a:pt x="525" y="2693"/>
                    <a:pt x="227" y="2398"/>
                    <a:pt x="78" y="2103"/>
                  </a:cubicBezTo>
                  <a:cubicBezTo>
                    <a:pt x="-71" y="1808"/>
                    <a:pt x="-71" y="1512"/>
                    <a:pt x="674" y="1217"/>
                  </a:cubicBezTo>
                  <a:cubicBezTo>
                    <a:pt x="1419" y="922"/>
                    <a:pt x="2908" y="627"/>
                    <a:pt x="6037" y="421"/>
                  </a:cubicBezTo>
                  <a:cubicBezTo>
                    <a:pt x="9165" y="214"/>
                    <a:pt x="13932" y="96"/>
                    <a:pt x="16688" y="37"/>
                  </a:cubicBezTo>
                  <a:cubicBezTo>
                    <a:pt x="19443" y="-22"/>
                    <a:pt x="20188" y="-22"/>
                    <a:pt x="20710" y="126"/>
                  </a:cubicBezTo>
                  <a:cubicBezTo>
                    <a:pt x="21231" y="273"/>
                    <a:pt x="21529" y="568"/>
                    <a:pt x="21157" y="1660"/>
                  </a:cubicBezTo>
                  <a:cubicBezTo>
                    <a:pt x="20784" y="2752"/>
                    <a:pt x="19741" y="4640"/>
                    <a:pt x="18773" y="6735"/>
                  </a:cubicBezTo>
                  <a:cubicBezTo>
                    <a:pt x="17805" y="8830"/>
                    <a:pt x="16911" y="11132"/>
                    <a:pt x="16390" y="13286"/>
                  </a:cubicBezTo>
                  <a:cubicBezTo>
                    <a:pt x="15868" y="15440"/>
                    <a:pt x="15719" y="17447"/>
                    <a:pt x="15943" y="18804"/>
                  </a:cubicBezTo>
                  <a:cubicBezTo>
                    <a:pt x="16166" y="20162"/>
                    <a:pt x="16762" y="20870"/>
                    <a:pt x="17358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5623983" y="2329289"/>
              <a:ext cx="14817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6171" y="3145"/>
                    <a:pt x="0" y="6290"/>
                    <a:pt x="0" y="9103"/>
                  </a:cubicBezTo>
                  <a:cubicBezTo>
                    <a:pt x="0" y="11917"/>
                    <a:pt x="6171" y="14400"/>
                    <a:pt x="10800" y="16428"/>
                  </a:cubicBezTo>
                  <a:cubicBezTo>
                    <a:pt x="15429" y="18455"/>
                    <a:pt x="18514" y="200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5626100" y="2383176"/>
              <a:ext cx="273831" cy="562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63" fill="norm" stroke="1" extrusionOk="0">
                  <a:moveTo>
                    <a:pt x="0" y="4023"/>
                  </a:moveTo>
                  <a:cubicBezTo>
                    <a:pt x="1484" y="2968"/>
                    <a:pt x="2968" y="1912"/>
                    <a:pt x="5524" y="1181"/>
                  </a:cubicBezTo>
                  <a:cubicBezTo>
                    <a:pt x="8079" y="450"/>
                    <a:pt x="11707" y="44"/>
                    <a:pt x="14510" y="4"/>
                  </a:cubicBezTo>
                  <a:cubicBezTo>
                    <a:pt x="17313" y="-37"/>
                    <a:pt x="19292" y="288"/>
                    <a:pt x="20363" y="1181"/>
                  </a:cubicBezTo>
                  <a:cubicBezTo>
                    <a:pt x="21435" y="2074"/>
                    <a:pt x="21600" y="3536"/>
                    <a:pt x="20940" y="5688"/>
                  </a:cubicBezTo>
                  <a:cubicBezTo>
                    <a:pt x="20281" y="7840"/>
                    <a:pt x="18797" y="10682"/>
                    <a:pt x="17808" y="13077"/>
                  </a:cubicBezTo>
                  <a:cubicBezTo>
                    <a:pt x="16818" y="15473"/>
                    <a:pt x="16324" y="17422"/>
                    <a:pt x="16159" y="18761"/>
                  </a:cubicBezTo>
                  <a:cubicBezTo>
                    <a:pt x="15994" y="20101"/>
                    <a:pt x="16159" y="20832"/>
                    <a:pt x="16324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6032500" y="2824589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6800850" y="2805539"/>
              <a:ext cx="50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7070443" y="2500739"/>
              <a:ext cx="980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221"/>
                    <a:pt x="2735" y="6442"/>
                    <a:pt x="575" y="10042"/>
                  </a:cubicBezTo>
                  <a:cubicBezTo>
                    <a:pt x="-1585" y="13642"/>
                    <a:pt x="2735" y="1762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7034139" y="2497294"/>
              <a:ext cx="387361" cy="549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69" fill="norm" stroke="1" extrusionOk="0">
                  <a:moveTo>
                    <a:pt x="92" y="4123"/>
                  </a:moveTo>
                  <a:cubicBezTo>
                    <a:pt x="-25" y="3458"/>
                    <a:pt x="-142" y="2794"/>
                    <a:pt x="500" y="2171"/>
                  </a:cubicBezTo>
                  <a:cubicBezTo>
                    <a:pt x="1142" y="1547"/>
                    <a:pt x="2543" y="966"/>
                    <a:pt x="5229" y="592"/>
                  </a:cubicBezTo>
                  <a:cubicBezTo>
                    <a:pt x="7914" y="218"/>
                    <a:pt x="11884" y="52"/>
                    <a:pt x="14511" y="11"/>
                  </a:cubicBezTo>
                  <a:cubicBezTo>
                    <a:pt x="17138" y="-31"/>
                    <a:pt x="18422" y="52"/>
                    <a:pt x="19356" y="218"/>
                  </a:cubicBezTo>
                  <a:cubicBezTo>
                    <a:pt x="20290" y="384"/>
                    <a:pt x="20874" y="634"/>
                    <a:pt x="21166" y="1007"/>
                  </a:cubicBezTo>
                  <a:cubicBezTo>
                    <a:pt x="21458" y="1381"/>
                    <a:pt x="21458" y="1880"/>
                    <a:pt x="20991" y="2752"/>
                  </a:cubicBezTo>
                  <a:cubicBezTo>
                    <a:pt x="20524" y="3624"/>
                    <a:pt x="19590" y="4871"/>
                    <a:pt x="19181" y="6532"/>
                  </a:cubicBezTo>
                  <a:cubicBezTo>
                    <a:pt x="18773" y="8194"/>
                    <a:pt x="18889" y="10271"/>
                    <a:pt x="19123" y="12431"/>
                  </a:cubicBezTo>
                  <a:cubicBezTo>
                    <a:pt x="19356" y="14591"/>
                    <a:pt x="19707" y="16834"/>
                    <a:pt x="19415" y="18371"/>
                  </a:cubicBezTo>
                  <a:cubicBezTo>
                    <a:pt x="19123" y="19907"/>
                    <a:pt x="18189" y="20738"/>
                    <a:pt x="17255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586287" y="-1"/>
              <a:ext cx="3080963" cy="446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7" fill="norm" stroke="1" extrusionOk="0">
                  <a:moveTo>
                    <a:pt x="21594" y="86"/>
                  </a:moveTo>
                  <a:cubicBezTo>
                    <a:pt x="21268" y="35"/>
                    <a:pt x="20941" y="-16"/>
                    <a:pt x="20533" y="4"/>
                  </a:cubicBezTo>
                  <a:cubicBezTo>
                    <a:pt x="20125" y="25"/>
                    <a:pt x="19636" y="117"/>
                    <a:pt x="19154" y="235"/>
                  </a:cubicBezTo>
                  <a:cubicBezTo>
                    <a:pt x="18671" y="353"/>
                    <a:pt x="18197" y="496"/>
                    <a:pt x="17737" y="644"/>
                  </a:cubicBezTo>
                  <a:cubicBezTo>
                    <a:pt x="17277" y="793"/>
                    <a:pt x="16832" y="946"/>
                    <a:pt x="16357" y="1120"/>
                  </a:cubicBezTo>
                  <a:cubicBezTo>
                    <a:pt x="15882" y="1294"/>
                    <a:pt x="15378" y="1489"/>
                    <a:pt x="14926" y="1668"/>
                  </a:cubicBezTo>
                  <a:cubicBezTo>
                    <a:pt x="14473" y="1847"/>
                    <a:pt x="14073" y="2011"/>
                    <a:pt x="13657" y="2200"/>
                  </a:cubicBezTo>
                  <a:cubicBezTo>
                    <a:pt x="13242" y="2390"/>
                    <a:pt x="12812" y="2605"/>
                    <a:pt x="12367" y="2830"/>
                  </a:cubicBezTo>
                  <a:cubicBezTo>
                    <a:pt x="11921" y="3055"/>
                    <a:pt x="11462" y="3291"/>
                    <a:pt x="11017" y="3531"/>
                  </a:cubicBezTo>
                  <a:cubicBezTo>
                    <a:pt x="10571" y="3772"/>
                    <a:pt x="10141" y="4017"/>
                    <a:pt x="9718" y="4268"/>
                  </a:cubicBezTo>
                  <a:cubicBezTo>
                    <a:pt x="9296" y="4519"/>
                    <a:pt x="8880" y="4775"/>
                    <a:pt x="8465" y="5046"/>
                  </a:cubicBezTo>
                  <a:cubicBezTo>
                    <a:pt x="8049" y="5317"/>
                    <a:pt x="7634" y="5604"/>
                    <a:pt x="7234" y="5896"/>
                  </a:cubicBezTo>
                  <a:cubicBezTo>
                    <a:pt x="6833" y="6188"/>
                    <a:pt x="6447" y="6484"/>
                    <a:pt x="6069" y="6781"/>
                  </a:cubicBezTo>
                  <a:cubicBezTo>
                    <a:pt x="5691" y="7078"/>
                    <a:pt x="5320" y="7375"/>
                    <a:pt x="4971" y="7672"/>
                  </a:cubicBezTo>
                  <a:cubicBezTo>
                    <a:pt x="4623" y="7969"/>
                    <a:pt x="4296" y="8266"/>
                    <a:pt x="3992" y="8573"/>
                  </a:cubicBezTo>
                  <a:cubicBezTo>
                    <a:pt x="3688" y="8880"/>
                    <a:pt x="3406" y="9197"/>
                    <a:pt x="3132" y="9520"/>
                  </a:cubicBezTo>
                  <a:cubicBezTo>
                    <a:pt x="2857" y="9842"/>
                    <a:pt x="2590" y="10170"/>
                    <a:pt x="2353" y="10497"/>
                  </a:cubicBezTo>
                  <a:cubicBezTo>
                    <a:pt x="2115" y="10825"/>
                    <a:pt x="1908" y="11153"/>
                    <a:pt x="1722" y="11475"/>
                  </a:cubicBezTo>
                  <a:cubicBezTo>
                    <a:pt x="1537" y="11797"/>
                    <a:pt x="1374" y="12115"/>
                    <a:pt x="1203" y="12483"/>
                  </a:cubicBezTo>
                  <a:cubicBezTo>
                    <a:pt x="1032" y="12852"/>
                    <a:pt x="854" y="13272"/>
                    <a:pt x="706" y="13681"/>
                  </a:cubicBezTo>
                  <a:cubicBezTo>
                    <a:pt x="558" y="14091"/>
                    <a:pt x="439" y="14490"/>
                    <a:pt x="343" y="14884"/>
                  </a:cubicBezTo>
                  <a:cubicBezTo>
                    <a:pt x="246" y="15278"/>
                    <a:pt x="172" y="15667"/>
                    <a:pt x="113" y="16046"/>
                  </a:cubicBezTo>
                  <a:cubicBezTo>
                    <a:pt x="53" y="16425"/>
                    <a:pt x="9" y="16793"/>
                    <a:pt x="1" y="17172"/>
                  </a:cubicBezTo>
                  <a:cubicBezTo>
                    <a:pt x="-6" y="17551"/>
                    <a:pt x="24" y="17940"/>
                    <a:pt x="128" y="18318"/>
                  </a:cubicBezTo>
                  <a:cubicBezTo>
                    <a:pt x="231" y="18697"/>
                    <a:pt x="409" y="19066"/>
                    <a:pt x="654" y="19398"/>
                  </a:cubicBezTo>
                  <a:cubicBezTo>
                    <a:pt x="899" y="19731"/>
                    <a:pt x="1210" y="20028"/>
                    <a:pt x="1596" y="20289"/>
                  </a:cubicBezTo>
                  <a:cubicBezTo>
                    <a:pt x="1982" y="20550"/>
                    <a:pt x="2442" y="20775"/>
                    <a:pt x="2924" y="20949"/>
                  </a:cubicBezTo>
                  <a:cubicBezTo>
                    <a:pt x="3406" y="21123"/>
                    <a:pt x="3910" y="21246"/>
                    <a:pt x="4445" y="21343"/>
                  </a:cubicBezTo>
                  <a:cubicBezTo>
                    <a:pt x="4979" y="21441"/>
                    <a:pt x="5542" y="21512"/>
                    <a:pt x="6136" y="21548"/>
                  </a:cubicBezTo>
                  <a:cubicBezTo>
                    <a:pt x="6729" y="21584"/>
                    <a:pt x="7352" y="21584"/>
                    <a:pt x="7931" y="21558"/>
                  </a:cubicBezTo>
                  <a:cubicBezTo>
                    <a:pt x="8509" y="21533"/>
                    <a:pt x="9043" y="21482"/>
                    <a:pt x="9578" y="21420"/>
                  </a:cubicBezTo>
                  <a:cubicBezTo>
                    <a:pt x="10112" y="21359"/>
                    <a:pt x="10646" y="21287"/>
                    <a:pt x="11209" y="21185"/>
                  </a:cubicBezTo>
                  <a:cubicBezTo>
                    <a:pt x="11773" y="21082"/>
                    <a:pt x="12367" y="20949"/>
                    <a:pt x="12930" y="20801"/>
                  </a:cubicBezTo>
                  <a:cubicBezTo>
                    <a:pt x="13494" y="20652"/>
                    <a:pt x="14028" y="20489"/>
                    <a:pt x="14525" y="20309"/>
                  </a:cubicBezTo>
                  <a:cubicBezTo>
                    <a:pt x="15022" y="20130"/>
                    <a:pt x="15482" y="19936"/>
                    <a:pt x="15927" y="19716"/>
                  </a:cubicBezTo>
                  <a:cubicBezTo>
                    <a:pt x="16372" y="19496"/>
                    <a:pt x="16802" y="19250"/>
                    <a:pt x="17151" y="19004"/>
                  </a:cubicBezTo>
                  <a:cubicBezTo>
                    <a:pt x="17499" y="18759"/>
                    <a:pt x="17767" y="18513"/>
                    <a:pt x="17974" y="18216"/>
                  </a:cubicBezTo>
                  <a:cubicBezTo>
                    <a:pt x="18182" y="17919"/>
                    <a:pt x="18330" y="17571"/>
                    <a:pt x="18412" y="17238"/>
                  </a:cubicBezTo>
                  <a:cubicBezTo>
                    <a:pt x="18493" y="16906"/>
                    <a:pt x="18508" y="16588"/>
                    <a:pt x="18471" y="16322"/>
                  </a:cubicBezTo>
                  <a:cubicBezTo>
                    <a:pt x="18434" y="16056"/>
                    <a:pt x="18345" y="15841"/>
                    <a:pt x="18278" y="15708"/>
                  </a:cubicBezTo>
                  <a:cubicBezTo>
                    <a:pt x="18212" y="15575"/>
                    <a:pt x="18167" y="15524"/>
                    <a:pt x="18100" y="15483"/>
                  </a:cubicBezTo>
                  <a:cubicBezTo>
                    <a:pt x="18034" y="15442"/>
                    <a:pt x="17945" y="15411"/>
                    <a:pt x="17893" y="15421"/>
                  </a:cubicBezTo>
                  <a:cubicBezTo>
                    <a:pt x="17841" y="15432"/>
                    <a:pt x="17826" y="15483"/>
                    <a:pt x="17767" y="15641"/>
                  </a:cubicBezTo>
                  <a:cubicBezTo>
                    <a:pt x="17707" y="15800"/>
                    <a:pt x="17603" y="16066"/>
                    <a:pt x="17537" y="16230"/>
                  </a:cubicBezTo>
                  <a:cubicBezTo>
                    <a:pt x="17470" y="16394"/>
                    <a:pt x="17440" y="16455"/>
                    <a:pt x="17425" y="16460"/>
                  </a:cubicBezTo>
                  <a:cubicBezTo>
                    <a:pt x="17410" y="16466"/>
                    <a:pt x="17410" y="16414"/>
                    <a:pt x="17448" y="16251"/>
                  </a:cubicBezTo>
                  <a:cubicBezTo>
                    <a:pt x="17485" y="16087"/>
                    <a:pt x="17559" y="15810"/>
                    <a:pt x="17618" y="15621"/>
                  </a:cubicBezTo>
                  <a:cubicBezTo>
                    <a:pt x="17678" y="15432"/>
                    <a:pt x="17722" y="15329"/>
                    <a:pt x="17774" y="15263"/>
                  </a:cubicBezTo>
                  <a:cubicBezTo>
                    <a:pt x="17826" y="15196"/>
                    <a:pt x="17885" y="15165"/>
                    <a:pt x="17945" y="15165"/>
                  </a:cubicBezTo>
                  <a:cubicBezTo>
                    <a:pt x="18004" y="15165"/>
                    <a:pt x="18063" y="15196"/>
                    <a:pt x="18226" y="15319"/>
                  </a:cubicBezTo>
                  <a:cubicBezTo>
                    <a:pt x="18390" y="15442"/>
                    <a:pt x="18657" y="15657"/>
                    <a:pt x="18924" y="15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581400" y="2970639"/>
              <a:ext cx="819151" cy="8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15070"/>
                  </a:moveTo>
                  <a:cubicBezTo>
                    <a:pt x="670" y="17581"/>
                    <a:pt x="1340" y="20093"/>
                    <a:pt x="2121" y="20847"/>
                  </a:cubicBezTo>
                  <a:cubicBezTo>
                    <a:pt x="2902" y="21600"/>
                    <a:pt x="3795" y="20595"/>
                    <a:pt x="4744" y="18084"/>
                  </a:cubicBezTo>
                  <a:cubicBezTo>
                    <a:pt x="5693" y="15572"/>
                    <a:pt x="6698" y="11553"/>
                    <a:pt x="7730" y="10047"/>
                  </a:cubicBezTo>
                  <a:cubicBezTo>
                    <a:pt x="8763" y="8540"/>
                    <a:pt x="9823" y="9544"/>
                    <a:pt x="10800" y="10800"/>
                  </a:cubicBezTo>
                  <a:cubicBezTo>
                    <a:pt x="11777" y="12056"/>
                    <a:pt x="12670" y="13563"/>
                    <a:pt x="13479" y="15070"/>
                  </a:cubicBezTo>
                  <a:cubicBezTo>
                    <a:pt x="14288" y="16577"/>
                    <a:pt x="15014" y="18084"/>
                    <a:pt x="16047" y="16326"/>
                  </a:cubicBezTo>
                  <a:cubicBezTo>
                    <a:pt x="17079" y="14567"/>
                    <a:pt x="18419" y="9544"/>
                    <a:pt x="19395" y="6279"/>
                  </a:cubicBezTo>
                  <a:cubicBezTo>
                    <a:pt x="20372" y="3014"/>
                    <a:pt x="20986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8" name="Drawing"/>
          <p:cNvGrpSpPr/>
          <p:nvPr/>
        </p:nvGrpSpPr>
        <p:grpSpPr>
          <a:xfrm>
            <a:off x="1073150" y="1782368"/>
            <a:ext cx="10540418" cy="6481099"/>
            <a:chOff x="0" y="0"/>
            <a:chExt cx="10540417" cy="6481098"/>
          </a:xfrm>
        </p:grpSpPr>
        <p:sp>
          <p:nvSpPr>
            <p:cNvPr id="1947" name="Line"/>
            <p:cNvSpPr/>
            <p:nvPr/>
          </p:nvSpPr>
          <p:spPr>
            <a:xfrm>
              <a:off x="206556" y="173431"/>
              <a:ext cx="2204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600" fill="norm" stroke="1" extrusionOk="0">
                  <a:moveTo>
                    <a:pt x="2777" y="0"/>
                  </a:moveTo>
                  <a:cubicBezTo>
                    <a:pt x="814" y="2160"/>
                    <a:pt x="-1150" y="4320"/>
                    <a:pt x="814" y="7149"/>
                  </a:cubicBezTo>
                  <a:cubicBezTo>
                    <a:pt x="2777" y="9977"/>
                    <a:pt x="8668" y="13474"/>
                    <a:pt x="12595" y="15994"/>
                  </a:cubicBezTo>
                  <a:cubicBezTo>
                    <a:pt x="16523" y="18514"/>
                    <a:pt x="18486" y="20057"/>
                    <a:pt x="20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171449" y="137839"/>
              <a:ext cx="268181" cy="46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290" fill="norm" stroke="1" extrusionOk="0">
                  <a:moveTo>
                    <a:pt x="0" y="4263"/>
                  </a:moveTo>
                  <a:cubicBezTo>
                    <a:pt x="0" y="3290"/>
                    <a:pt x="0" y="2317"/>
                    <a:pt x="251" y="1636"/>
                  </a:cubicBezTo>
                  <a:cubicBezTo>
                    <a:pt x="502" y="955"/>
                    <a:pt x="1005" y="565"/>
                    <a:pt x="2930" y="273"/>
                  </a:cubicBezTo>
                  <a:cubicBezTo>
                    <a:pt x="4856" y="-18"/>
                    <a:pt x="8205" y="-213"/>
                    <a:pt x="11553" y="419"/>
                  </a:cubicBezTo>
                  <a:cubicBezTo>
                    <a:pt x="14902" y="1052"/>
                    <a:pt x="18251" y="2511"/>
                    <a:pt x="19926" y="4409"/>
                  </a:cubicBezTo>
                  <a:cubicBezTo>
                    <a:pt x="21600" y="6306"/>
                    <a:pt x="21600" y="8641"/>
                    <a:pt x="20177" y="11171"/>
                  </a:cubicBezTo>
                  <a:cubicBezTo>
                    <a:pt x="18753" y="13701"/>
                    <a:pt x="15907" y="16425"/>
                    <a:pt x="13814" y="18128"/>
                  </a:cubicBezTo>
                  <a:cubicBezTo>
                    <a:pt x="11721" y="19830"/>
                    <a:pt x="10381" y="20511"/>
                    <a:pt x="9293" y="20901"/>
                  </a:cubicBezTo>
                  <a:cubicBezTo>
                    <a:pt x="8205" y="21290"/>
                    <a:pt x="7367" y="21387"/>
                    <a:pt x="6698" y="21192"/>
                  </a:cubicBezTo>
                  <a:cubicBezTo>
                    <a:pt x="6028" y="20998"/>
                    <a:pt x="5526" y="20511"/>
                    <a:pt x="5023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577849" y="357581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571500" y="465531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018073" y="97666"/>
              <a:ext cx="150327" cy="52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01" fill="norm" stroke="1" extrusionOk="0">
                  <a:moveTo>
                    <a:pt x="21306" y="1538"/>
                  </a:moveTo>
                  <a:cubicBezTo>
                    <a:pt x="20706" y="1106"/>
                    <a:pt x="20106" y="674"/>
                    <a:pt x="18006" y="371"/>
                  </a:cubicBezTo>
                  <a:cubicBezTo>
                    <a:pt x="15906" y="69"/>
                    <a:pt x="12306" y="-104"/>
                    <a:pt x="9306" y="69"/>
                  </a:cubicBezTo>
                  <a:cubicBezTo>
                    <a:pt x="6306" y="242"/>
                    <a:pt x="3906" y="760"/>
                    <a:pt x="2556" y="1235"/>
                  </a:cubicBezTo>
                  <a:cubicBezTo>
                    <a:pt x="1206" y="1710"/>
                    <a:pt x="906" y="2142"/>
                    <a:pt x="2556" y="3006"/>
                  </a:cubicBezTo>
                  <a:cubicBezTo>
                    <a:pt x="4206" y="3870"/>
                    <a:pt x="7806" y="5166"/>
                    <a:pt x="10356" y="6678"/>
                  </a:cubicBezTo>
                  <a:cubicBezTo>
                    <a:pt x="12906" y="8190"/>
                    <a:pt x="14406" y="9918"/>
                    <a:pt x="14106" y="11171"/>
                  </a:cubicBezTo>
                  <a:cubicBezTo>
                    <a:pt x="13806" y="12424"/>
                    <a:pt x="11706" y="13202"/>
                    <a:pt x="9906" y="13677"/>
                  </a:cubicBezTo>
                  <a:cubicBezTo>
                    <a:pt x="8106" y="14152"/>
                    <a:pt x="6606" y="14325"/>
                    <a:pt x="5106" y="14368"/>
                  </a:cubicBezTo>
                  <a:cubicBezTo>
                    <a:pt x="3606" y="14411"/>
                    <a:pt x="2106" y="14325"/>
                    <a:pt x="1206" y="13936"/>
                  </a:cubicBezTo>
                  <a:cubicBezTo>
                    <a:pt x="306" y="13547"/>
                    <a:pt x="6" y="12856"/>
                    <a:pt x="756" y="12424"/>
                  </a:cubicBezTo>
                  <a:cubicBezTo>
                    <a:pt x="1506" y="11992"/>
                    <a:pt x="3306" y="11819"/>
                    <a:pt x="4656" y="11949"/>
                  </a:cubicBezTo>
                  <a:cubicBezTo>
                    <a:pt x="6006" y="12078"/>
                    <a:pt x="6906" y="12510"/>
                    <a:pt x="6756" y="13461"/>
                  </a:cubicBezTo>
                  <a:cubicBezTo>
                    <a:pt x="6606" y="14411"/>
                    <a:pt x="5406" y="15880"/>
                    <a:pt x="4056" y="17090"/>
                  </a:cubicBezTo>
                  <a:cubicBezTo>
                    <a:pt x="2706" y="18299"/>
                    <a:pt x="1206" y="19250"/>
                    <a:pt x="456" y="19984"/>
                  </a:cubicBezTo>
                  <a:cubicBezTo>
                    <a:pt x="-294" y="20718"/>
                    <a:pt x="-294" y="21237"/>
                    <a:pt x="1806" y="21366"/>
                  </a:cubicBezTo>
                  <a:cubicBezTo>
                    <a:pt x="3906" y="21496"/>
                    <a:pt x="8106" y="21237"/>
                    <a:pt x="12306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174750" y="262331"/>
              <a:ext cx="2286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267"/>
                    <a:pt x="8800" y="8533"/>
                    <a:pt x="12400" y="12133"/>
                  </a:cubicBezTo>
                  <a:cubicBezTo>
                    <a:pt x="16000" y="15733"/>
                    <a:pt x="188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202266" y="215203"/>
              <a:ext cx="169334" cy="43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32" fill="norm" stroke="1" extrusionOk="0">
                  <a:moveTo>
                    <a:pt x="21333" y="131"/>
                  </a:moveTo>
                  <a:cubicBezTo>
                    <a:pt x="20000" y="27"/>
                    <a:pt x="18666" y="-76"/>
                    <a:pt x="17600" y="79"/>
                  </a:cubicBezTo>
                  <a:cubicBezTo>
                    <a:pt x="16533" y="234"/>
                    <a:pt x="15733" y="647"/>
                    <a:pt x="13866" y="2198"/>
                  </a:cubicBezTo>
                  <a:cubicBezTo>
                    <a:pt x="12000" y="3748"/>
                    <a:pt x="9066" y="6435"/>
                    <a:pt x="6533" y="9535"/>
                  </a:cubicBezTo>
                  <a:cubicBezTo>
                    <a:pt x="4000" y="12636"/>
                    <a:pt x="1866" y="16150"/>
                    <a:pt x="800" y="18320"/>
                  </a:cubicBezTo>
                  <a:cubicBezTo>
                    <a:pt x="-267" y="20491"/>
                    <a:pt x="-267" y="21317"/>
                    <a:pt x="800" y="21421"/>
                  </a:cubicBezTo>
                  <a:cubicBezTo>
                    <a:pt x="1866" y="21524"/>
                    <a:pt x="4000" y="20904"/>
                    <a:pt x="6133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422400" y="522681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511300" y="656031"/>
              <a:ext cx="698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765300" y="287731"/>
              <a:ext cx="2095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4249"/>
                    <a:pt x="8291" y="8498"/>
                    <a:pt x="11891" y="12098"/>
                  </a:cubicBezTo>
                  <a:cubicBezTo>
                    <a:pt x="15491" y="15698"/>
                    <a:pt x="18545" y="186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816100" y="266418"/>
              <a:ext cx="139700" cy="43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112"/>
                  </a:moveTo>
                  <a:cubicBezTo>
                    <a:pt x="19964" y="7"/>
                    <a:pt x="18327" y="-98"/>
                    <a:pt x="17182" y="164"/>
                  </a:cubicBezTo>
                  <a:cubicBezTo>
                    <a:pt x="16036" y="426"/>
                    <a:pt x="15382" y="1055"/>
                    <a:pt x="13418" y="2943"/>
                  </a:cubicBezTo>
                  <a:cubicBezTo>
                    <a:pt x="11455" y="4830"/>
                    <a:pt x="8182" y="7976"/>
                    <a:pt x="5727" y="11279"/>
                  </a:cubicBezTo>
                  <a:cubicBezTo>
                    <a:pt x="3273" y="14582"/>
                    <a:pt x="1636" y="18042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955800" y="511797"/>
              <a:ext cx="152400" cy="150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8743"/>
                  </a:moveTo>
                  <a:cubicBezTo>
                    <a:pt x="1800" y="5743"/>
                    <a:pt x="3600" y="2743"/>
                    <a:pt x="5400" y="1243"/>
                  </a:cubicBezTo>
                  <a:cubicBezTo>
                    <a:pt x="7200" y="-257"/>
                    <a:pt x="9000" y="-257"/>
                    <a:pt x="10350" y="493"/>
                  </a:cubicBezTo>
                  <a:cubicBezTo>
                    <a:pt x="11700" y="1243"/>
                    <a:pt x="12600" y="2743"/>
                    <a:pt x="12450" y="5143"/>
                  </a:cubicBezTo>
                  <a:cubicBezTo>
                    <a:pt x="12300" y="7543"/>
                    <a:pt x="11100" y="10843"/>
                    <a:pt x="9750" y="13693"/>
                  </a:cubicBezTo>
                  <a:cubicBezTo>
                    <a:pt x="8400" y="16543"/>
                    <a:pt x="6900" y="18943"/>
                    <a:pt x="7350" y="20143"/>
                  </a:cubicBezTo>
                  <a:cubicBezTo>
                    <a:pt x="7800" y="21343"/>
                    <a:pt x="10200" y="21343"/>
                    <a:pt x="12900" y="21193"/>
                  </a:cubicBezTo>
                  <a:cubicBezTo>
                    <a:pt x="15600" y="21043"/>
                    <a:pt x="18600" y="20743"/>
                    <a:pt x="21600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2089150" y="662381"/>
              <a:ext cx="88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86" y="1895"/>
                    <a:pt x="20571" y="3789"/>
                    <a:pt x="16971" y="7389"/>
                  </a:cubicBezTo>
                  <a:cubicBezTo>
                    <a:pt x="13371" y="10989"/>
                    <a:pt x="6686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2355850" y="675081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2762249" y="611581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2940050" y="656031"/>
              <a:ext cx="50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3289300" y="176250"/>
              <a:ext cx="247701" cy="435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58" fill="norm" stroke="1" extrusionOk="0">
                  <a:moveTo>
                    <a:pt x="0" y="173"/>
                  </a:moveTo>
                  <a:cubicBezTo>
                    <a:pt x="915" y="-34"/>
                    <a:pt x="1831" y="-242"/>
                    <a:pt x="3569" y="745"/>
                  </a:cubicBezTo>
                  <a:cubicBezTo>
                    <a:pt x="5308" y="1731"/>
                    <a:pt x="7871" y="3912"/>
                    <a:pt x="10617" y="6560"/>
                  </a:cubicBezTo>
                  <a:cubicBezTo>
                    <a:pt x="13363" y="9208"/>
                    <a:pt x="16292" y="12323"/>
                    <a:pt x="18214" y="14608"/>
                  </a:cubicBezTo>
                  <a:cubicBezTo>
                    <a:pt x="20136" y="16893"/>
                    <a:pt x="21051" y="18346"/>
                    <a:pt x="21325" y="19333"/>
                  </a:cubicBezTo>
                  <a:cubicBezTo>
                    <a:pt x="21600" y="20320"/>
                    <a:pt x="21234" y="20839"/>
                    <a:pt x="20868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3365500" y="154381"/>
              <a:ext cx="15240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22"/>
                    <a:pt x="16800" y="2844"/>
                    <a:pt x="13950" y="5111"/>
                  </a:cubicBezTo>
                  <a:cubicBezTo>
                    <a:pt x="11100" y="7378"/>
                    <a:pt x="7800" y="10489"/>
                    <a:pt x="5400" y="13378"/>
                  </a:cubicBezTo>
                  <a:cubicBezTo>
                    <a:pt x="3000" y="16267"/>
                    <a:pt x="150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617192" y="512927"/>
              <a:ext cx="112064" cy="136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145" fill="norm" stroke="1" extrusionOk="0">
                  <a:moveTo>
                    <a:pt x="2785" y="1509"/>
                  </a:moveTo>
                  <a:cubicBezTo>
                    <a:pt x="3178" y="5109"/>
                    <a:pt x="3570" y="8709"/>
                    <a:pt x="3178" y="11490"/>
                  </a:cubicBezTo>
                  <a:cubicBezTo>
                    <a:pt x="2785" y="14272"/>
                    <a:pt x="1607" y="16236"/>
                    <a:pt x="821" y="16236"/>
                  </a:cubicBezTo>
                  <a:cubicBezTo>
                    <a:pt x="36" y="16236"/>
                    <a:pt x="-357" y="14272"/>
                    <a:pt x="428" y="11490"/>
                  </a:cubicBezTo>
                  <a:cubicBezTo>
                    <a:pt x="1214" y="8709"/>
                    <a:pt x="3178" y="5109"/>
                    <a:pt x="4945" y="2818"/>
                  </a:cubicBezTo>
                  <a:cubicBezTo>
                    <a:pt x="6712" y="527"/>
                    <a:pt x="8283" y="-455"/>
                    <a:pt x="11032" y="200"/>
                  </a:cubicBezTo>
                  <a:cubicBezTo>
                    <a:pt x="13781" y="854"/>
                    <a:pt x="17708" y="3145"/>
                    <a:pt x="19476" y="6909"/>
                  </a:cubicBezTo>
                  <a:cubicBezTo>
                    <a:pt x="21243" y="10672"/>
                    <a:pt x="20850" y="15909"/>
                    <a:pt x="20458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905250" y="43985"/>
              <a:ext cx="127000" cy="799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408"/>
                  </a:moveTo>
                  <a:cubicBezTo>
                    <a:pt x="1080" y="180"/>
                    <a:pt x="2160" y="-48"/>
                    <a:pt x="5220" y="9"/>
                  </a:cubicBezTo>
                  <a:cubicBezTo>
                    <a:pt x="8280" y="66"/>
                    <a:pt x="13320" y="408"/>
                    <a:pt x="16020" y="921"/>
                  </a:cubicBezTo>
                  <a:cubicBezTo>
                    <a:pt x="18720" y="1434"/>
                    <a:pt x="19080" y="2118"/>
                    <a:pt x="17280" y="3058"/>
                  </a:cubicBezTo>
                  <a:cubicBezTo>
                    <a:pt x="15480" y="3998"/>
                    <a:pt x="11520" y="5195"/>
                    <a:pt x="9360" y="6250"/>
                  </a:cubicBezTo>
                  <a:cubicBezTo>
                    <a:pt x="7200" y="7304"/>
                    <a:pt x="6840" y="8216"/>
                    <a:pt x="7020" y="9099"/>
                  </a:cubicBezTo>
                  <a:cubicBezTo>
                    <a:pt x="7200" y="9983"/>
                    <a:pt x="7920" y="10837"/>
                    <a:pt x="10440" y="11806"/>
                  </a:cubicBezTo>
                  <a:cubicBezTo>
                    <a:pt x="12960" y="12775"/>
                    <a:pt x="17280" y="13858"/>
                    <a:pt x="19440" y="15226"/>
                  </a:cubicBezTo>
                  <a:cubicBezTo>
                    <a:pt x="21600" y="16594"/>
                    <a:pt x="21600" y="18246"/>
                    <a:pt x="21600" y="19244"/>
                  </a:cubicBezTo>
                  <a:cubicBezTo>
                    <a:pt x="21600" y="20241"/>
                    <a:pt x="21600" y="20583"/>
                    <a:pt x="21240" y="20897"/>
                  </a:cubicBezTo>
                  <a:cubicBezTo>
                    <a:pt x="20880" y="21210"/>
                    <a:pt x="20160" y="21495"/>
                    <a:pt x="19260" y="21524"/>
                  </a:cubicBezTo>
                  <a:cubicBezTo>
                    <a:pt x="18360" y="21552"/>
                    <a:pt x="17280" y="21324"/>
                    <a:pt x="16200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4437136" y="478231"/>
              <a:ext cx="446015" cy="13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19" fill="norm" stroke="1" extrusionOk="0">
                  <a:moveTo>
                    <a:pt x="2518" y="20935"/>
                  </a:moveTo>
                  <a:cubicBezTo>
                    <a:pt x="1703" y="21268"/>
                    <a:pt x="888" y="21600"/>
                    <a:pt x="429" y="20935"/>
                  </a:cubicBezTo>
                  <a:cubicBezTo>
                    <a:pt x="-29" y="20271"/>
                    <a:pt x="-131" y="18609"/>
                    <a:pt x="175" y="15618"/>
                  </a:cubicBezTo>
                  <a:cubicBezTo>
                    <a:pt x="480" y="12628"/>
                    <a:pt x="1194" y="8308"/>
                    <a:pt x="2365" y="5151"/>
                  </a:cubicBezTo>
                  <a:cubicBezTo>
                    <a:pt x="3537" y="1994"/>
                    <a:pt x="5167" y="0"/>
                    <a:pt x="7001" y="332"/>
                  </a:cubicBezTo>
                  <a:cubicBezTo>
                    <a:pt x="8835" y="665"/>
                    <a:pt x="10873" y="3323"/>
                    <a:pt x="12503" y="6480"/>
                  </a:cubicBezTo>
                  <a:cubicBezTo>
                    <a:pt x="14133" y="9637"/>
                    <a:pt x="15356" y="13292"/>
                    <a:pt x="16171" y="15618"/>
                  </a:cubicBezTo>
                  <a:cubicBezTo>
                    <a:pt x="16986" y="17945"/>
                    <a:pt x="17394" y="18942"/>
                    <a:pt x="17801" y="18775"/>
                  </a:cubicBezTo>
                  <a:cubicBezTo>
                    <a:pt x="18209" y="18609"/>
                    <a:pt x="18616" y="17280"/>
                    <a:pt x="19227" y="13957"/>
                  </a:cubicBezTo>
                  <a:cubicBezTo>
                    <a:pt x="19839" y="10634"/>
                    <a:pt x="20654" y="5317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4571999" y="236931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584700" y="148031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4699000" y="243281"/>
              <a:ext cx="38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711700" y="135331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4765392" y="-1"/>
              <a:ext cx="163420" cy="37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173" fill="norm" stroke="1" extrusionOk="0">
                  <a:moveTo>
                    <a:pt x="18492" y="13072"/>
                  </a:moveTo>
                  <a:cubicBezTo>
                    <a:pt x="14937" y="12832"/>
                    <a:pt x="11383" y="12592"/>
                    <a:pt x="8239" y="13612"/>
                  </a:cubicBezTo>
                  <a:cubicBezTo>
                    <a:pt x="5094" y="14632"/>
                    <a:pt x="2360" y="16912"/>
                    <a:pt x="993" y="18352"/>
                  </a:cubicBezTo>
                  <a:cubicBezTo>
                    <a:pt x="-374" y="19792"/>
                    <a:pt x="-374" y="20392"/>
                    <a:pt x="1267" y="20812"/>
                  </a:cubicBezTo>
                  <a:cubicBezTo>
                    <a:pt x="2907" y="21232"/>
                    <a:pt x="6188" y="21472"/>
                    <a:pt x="9606" y="20452"/>
                  </a:cubicBezTo>
                  <a:cubicBezTo>
                    <a:pt x="13023" y="19432"/>
                    <a:pt x="16578" y="17152"/>
                    <a:pt x="18629" y="13792"/>
                  </a:cubicBezTo>
                  <a:cubicBezTo>
                    <a:pt x="20679" y="10432"/>
                    <a:pt x="21226" y="5992"/>
                    <a:pt x="21089" y="3472"/>
                  </a:cubicBezTo>
                  <a:cubicBezTo>
                    <a:pt x="20953" y="952"/>
                    <a:pt x="20132" y="352"/>
                    <a:pt x="19039" y="112"/>
                  </a:cubicBezTo>
                  <a:cubicBezTo>
                    <a:pt x="17945" y="-128"/>
                    <a:pt x="16578" y="-8"/>
                    <a:pt x="15484" y="712"/>
                  </a:cubicBezTo>
                  <a:cubicBezTo>
                    <a:pt x="14391" y="1432"/>
                    <a:pt x="13570" y="2752"/>
                    <a:pt x="13707" y="5692"/>
                  </a:cubicBezTo>
                  <a:cubicBezTo>
                    <a:pt x="13844" y="8632"/>
                    <a:pt x="14937" y="13192"/>
                    <a:pt x="16031" y="17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5422900" y="338531"/>
              <a:ext cx="2349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7" y="3189"/>
                    <a:pt x="7395" y="6377"/>
                    <a:pt x="10897" y="9617"/>
                  </a:cubicBezTo>
                  <a:cubicBezTo>
                    <a:pt x="14400" y="12857"/>
                    <a:pt x="17708" y="16149"/>
                    <a:pt x="19459" y="18154"/>
                  </a:cubicBezTo>
                  <a:cubicBezTo>
                    <a:pt x="21211" y="20160"/>
                    <a:pt x="21405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5378449" y="306781"/>
              <a:ext cx="28575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20"/>
                    <a:pt x="18720" y="640"/>
                    <a:pt x="16560" y="2160"/>
                  </a:cubicBezTo>
                  <a:cubicBezTo>
                    <a:pt x="14400" y="3680"/>
                    <a:pt x="11520" y="6400"/>
                    <a:pt x="9120" y="9000"/>
                  </a:cubicBezTo>
                  <a:cubicBezTo>
                    <a:pt x="6720" y="11600"/>
                    <a:pt x="4800" y="14080"/>
                    <a:pt x="3360" y="16160"/>
                  </a:cubicBezTo>
                  <a:cubicBezTo>
                    <a:pt x="1920" y="18240"/>
                    <a:pt x="96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5894759" y="334282"/>
              <a:ext cx="191074" cy="56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5" h="21521" fill="norm" stroke="1" extrusionOk="0">
                  <a:moveTo>
                    <a:pt x="20252" y="2561"/>
                  </a:moveTo>
                  <a:cubicBezTo>
                    <a:pt x="20252" y="2161"/>
                    <a:pt x="20252" y="1761"/>
                    <a:pt x="20366" y="1321"/>
                  </a:cubicBezTo>
                  <a:cubicBezTo>
                    <a:pt x="20480" y="881"/>
                    <a:pt x="20707" y="401"/>
                    <a:pt x="20252" y="161"/>
                  </a:cubicBezTo>
                  <a:cubicBezTo>
                    <a:pt x="19798" y="-79"/>
                    <a:pt x="18661" y="-79"/>
                    <a:pt x="16955" y="361"/>
                  </a:cubicBezTo>
                  <a:cubicBezTo>
                    <a:pt x="15250" y="801"/>
                    <a:pt x="12976" y="1681"/>
                    <a:pt x="10134" y="3441"/>
                  </a:cubicBezTo>
                  <a:cubicBezTo>
                    <a:pt x="7292" y="5201"/>
                    <a:pt x="3882" y="7841"/>
                    <a:pt x="1835" y="10201"/>
                  </a:cubicBezTo>
                  <a:cubicBezTo>
                    <a:pt x="-211" y="12561"/>
                    <a:pt x="-893" y="14641"/>
                    <a:pt x="1608" y="16481"/>
                  </a:cubicBezTo>
                  <a:cubicBezTo>
                    <a:pt x="4109" y="18321"/>
                    <a:pt x="9793" y="19921"/>
                    <a:pt x="15478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6138080" y="458123"/>
              <a:ext cx="326221" cy="40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83" fill="norm" stroke="1" extrusionOk="0">
                  <a:moveTo>
                    <a:pt x="16042" y="3730"/>
                  </a:moveTo>
                  <a:cubicBezTo>
                    <a:pt x="15345" y="2951"/>
                    <a:pt x="14649" y="2171"/>
                    <a:pt x="13882" y="1726"/>
                  </a:cubicBezTo>
                  <a:cubicBezTo>
                    <a:pt x="13116" y="1280"/>
                    <a:pt x="12280" y="1169"/>
                    <a:pt x="10747" y="2004"/>
                  </a:cubicBezTo>
                  <a:cubicBezTo>
                    <a:pt x="9214" y="2839"/>
                    <a:pt x="6984" y="4621"/>
                    <a:pt x="5103" y="7126"/>
                  </a:cubicBezTo>
                  <a:cubicBezTo>
                    <a:pt x="3222" y="9631"/>
                    <a:pt x="1689" y="12860"/>
                    <a:pt x="852" y="15254"/>
                  </a:cubicBezTo>
                  <a:cubicBezTo>
                    <a:pt x="16" y="17647"/>
                    <a:pt x="-123" y="19206"/>
                    <a:pt x="86" y="20153"/>
                  </a:cubicBezTo>
                  <a:cubicBezTo>
                    <a:pt x="295" y="21099"/>
                    <a:pt x="852" y="21433"/>
                    <a:pt x="1828" y="21377"/>
                  </a:cubicBezTo>
                  <a:cubicBezTo>
                    <a:pt x="2803" y="21322"/>
                    <a:pt x="4197" y="20876"/>
                    <a:pt x="6218" y="18928"/>
                  </a:cubicBezTo>
                  <a:cubicBezTo>
                    <a:pt x="8238" y="16979"/>
                    <a:pt x="10886" y="13528"/>
                    <a:pt x="12558" y="10410"/>
                  </a:cubicBezTo>
                  <a:cubicBezTo>
                    <a:pt x="14231" y="7293"/>
                    <a:pt x="14927" y="4509"/>
                    <a:pt x="15136" y="2839"/>
                  </a:cubicBezTo>
                  <a:cubicBezTo>
                    <a:pt x="15345" y="1169"/>
                    <a:pt x="15067" y="612"/>
                    <a:pt x="14161" y="278"/>
                  </a:cubicBezTo>
                  <a:cubicBezTo>
                    <a:pt x="13255" y="-56"/>
                    <a:pt x="11722" y="-167"/>
                    <a:pt x="9911" y="390"/>
                  </a:cubicBezTo>
                  <a:cubicBezTo>
                    <a:pt x="8099" y="946"/>
                    <a:pt x="6009" y="2171"/>
                    <a:pt x="4685" y="3396"/>
                  </a:cubicBezTo>
                  <a:cubicBezTo>
                    <a:pt x="3361" y="4621"/>
                    <a:pt x="2803" y="5845"/>
                    <a:pt x="2734" y="6736"/>
                  </a:cubicBezTo>
                  <a:cubicBezTo>
                    <a:pt x="2664" y="7627"/>
                    <a:pt x="3082" y="8184"/>
                    <a:pt x="5660" y="8462"/>
                  </a:cubicBezTo>
                  <a:cubicBezTo>
                    <a:pt x="8238" y="8740"/>
                    <a:pt x="12976" y="8740"/>
                    <a:pt x="15972" y="8518"/>
                  </a:cubicBezTo>
                  <a:cubicBezTo>
                    <a:pt x="18969" y="8295"/>
                    <a:pt x="20223" y="7849"/>
                    <a:pt x="21477" y="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6216650" y="307507"/>
              <a:ext cx="311150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441" y="13782"/>
                    <a:pt x="882" y="6582"/>
                    <a:pt x="3600" y="2982"/>
                  </a:cubicBezTo>
                  <a:cubicBezTo>
                    <a:pt x="6318" y="-618"/>
                    <a:pt x="11314" y="-618"/>
                    <a:pt x="14694" y="1182"/>
                  </a:cubicBezTo>
                  <a:cubicBezTo>
                    <a:pt x="18073" y="2982"/>
                    <a:pt x="19837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6478701" y="253974"/>
              <a:ext cx="43881" cy="17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336" fill="norm" stroke="1" extrusionOk="0">
                  <a:moveTo>
                    <a:pt x="5102" y="3252"/>
                  </a:moveTo>
                  <a:cubicBezTo>
                    <a:pt x="2156" y="2248"/>
                    <a:pt x="-789" y="1243"/>
                    <a:pt x="193" y="615"/>
                  </a:cubicBezTo>
                  <a:cubicBezTo>
                    <a:pt x="1175" y="-13"/>
                    <a:pt x="6084" y="-264"/>
                    <a:pt x="10993" y="364"/>
                  </a:cubicBezTo>
                  <a:cubicBezTo>
                    <a:pt x="15902" y="992"/>
                    <a:pt x="20811" y="2499"/>
                    <a:pt x="20320" y="6141"/>
                  </a:cubicBezTo>
                  <a:cubicBezTo>
                    <a:pt x="19829" y="9783"/>
                    <a:pt x="13938" y="15559"/>
                    <a:pt x="8047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6521450" y="275031"/>
              <a:ext cx="214754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16200" y="0"/>
                  </a:moveTo>
                  <a:cubicBezTo>
                    <a:pt x="17446" y="1820"/>
                    <a:pt x="18692" y="3640"/>
                    <a:pt x="19731" y="5697"/>
                  </a:cubicBezTo>
                  <a:cubicBezTo>
                    <a:pt x="20769" y="7754"/>
                    <a:pt x="21600" y="10048"/>
                    <a:pt x="20665" y="12145"/>
                  </a:cubicBezTo>
                  <a:cubicBezTo>
                    <a:pt x="19731" y="14242"/>
                    <a:pt x="17031" y="16141"/>
                    <a:pt x="13292" y="17684"/>
                  </a:cubicBezTo>
                  <a:cubicBezTo>
                    <a:pt x="9554" y="19226"/>
                    <a:pt x="4777" y="20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6775450" y="903681"/>
              <a:ext cx="38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0" y="1386281"/>
              <a:ext cx="34036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21120"/>
                    <a:pt x="994" y="20640"/>
                    <a:pt x="1457" y="20400"/>
                  </a:cubicBezTo>
                  <a:cubicBezTo>
                    <a:pt x="1921" y="20160"/>
                    <a:pt x="2351" y="20160"/>
                    <a:pt x="2848" y="19920"/>
                  </a:cubicBezTo>
                  <a:cubicBezTo>
                    <a:pt x="3345" y="19680"/>
                    <a:pt x="3909" y="19200"/>
                    <a:pt x="4534" y="18720"/>
                  </a:cubicBezTo>
                  <a:cubicBezTo>
                    <a:pt x="5158" y="18240"/>
                    <a:pt x="5843" y="17760"/>
                    <a:pt x="6414" y="17280"/>
                  </a:cubicBezTo>
                  <a:cubicBezTo>
                    <a:pt x="6985" y="16800"/>
                    <a:pt x="7442" y="16320"/>
                    <a:pt x="7946" y="15720"/>
                  </a:cubicBezTo>
                  <a:cubicBezTo>
                    <a:pt x="8449" y="15120"/>
                    <a:pt x="9000" y="14400"/>
                    <a:pt x="9531" y="13800"/>
                  </a:cubicBezTo>
                  <a:cubicBezTo>
                    <a:pt x="10061" y="13200"/>
                    <a:pt x="10572" y="12720"/>
                    <a:pt x="11096" y="12240"/>
                  </a:cubicBezTo>
                  <a:cubicBezTo>
                    <a:pt x="11619" y="11760"/>
                    <a:pt x="12157" y="11280"/>
                    <a:pt x="12660" y="10680"/>
                  </a:cubicBezTo>
                  <a:cubicBezTo>
                    <a:pt x="13164" y="10080"/>
                    <a:pt x="13634" y="9360"/>
                    <a:pt x="14125" y="8640"/>
                  </a:cubicBezTo>
                  <a:cubicBezTo>
                    <a:pt x="14615" y="7920"/>
                    <a:pt x="15125" y="7200"/>
                    <a:pt x="15596" y="6600"/>
                  </a:cubicBezTo>
                  <a:cubicBezTo>
                    <a:pt x="16066" y="6000"/>
                    <a:pt x="16496" y="5520"/>
                    <a:pt x="16999" y="4920"/>
                  </a:cubicBezTo>
                  <a:cubicBezTo>
                    <a:pt x="17503" y="4320"/>
                    <a:pt x="18081" y="3600"/>
                    <a:pt x="18665" y="2880"/>
                  </a:cubicBezTo>
                  <a:cubicBezTo>
                    <a:pt x="19249" y="2160"/>
                    <a:pt x="19840" y="1440"/>
                    <a:pt x="20331" y="960"/>
                  </a:cubicBezTo>
                  <a:cubicBezTo>
                    <a:pt x="20821" y="480"/>
                    <a:pt x="21210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46555" y="2010952"/>
              <a:ext cx="291596" cy="42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43" fill="norm" stroke="1" extrusionOk="0">
                  <a:moveTo>
                    <a:pt x="2311" y="19991"/>
                  </a:moveTo>
                  <a:cubicBezTo>
                    <a:pt x="1528" y="20736"/>
                    <a:pt x="746" y="21481"/>
                    <a:pt x="354" y="21321"/>
                  </a:cubicBezTo>
                  <a:cubicBezTo>
                    <a:pt x="-37" y="21162"/>
                    <a:pt x="-37" y="20098"/>
                    <a:pt x="41" y="18182"/>
                  </a:cubicBezTo>
                  <a:cubicBezTo>
                    <a:pt x="120" y="16267"/>
                    <a:pt x="276" y="13501"/>
                    <a:pt x="667" y="10681"/>
                  </a:cubicBezTo>
                  <a:cubicBezTo>
                    <a:pt x="1059" y="7861"/>
                    <a:pt x="1685" y="4988"/>
                    <a:pt x="2233" y="3126"/>
                  </a:cubicBezTo>
                  <a:cubicBezTo>
                    <a:pt x="2780" y="1264"/>
                    <a:pt x="3250" y="413"/>
                    <a:pt x="3798" y="200"/>
                  </a:cubicBezTo>
                  <a:cubicBezTo>
                    <a:pt x="4346" y="-13"/>
                    <a:pt x="4972" y="413"/>
                    <a:pt x="5598" y="1424"/>
                  </a:cubicBezTo>
                  <a:cubicBezTo>
                    <a:pt x="6224" y="2435"/>
                    <a:pt x="6850" y="4031"/>
                    <a:pt x="7320" y="5414"/>
                  </a:cubicBezTo>
                  <a:cubicBezTo>
                    <a:pt x="7789" y="6797"/>
                    <a:pt x="8102" y="7968"/>
                    <a:pt x="8493" y="8819"/>
                  </a:cubicBezTo>
                  <a:cubicBezTo>
                    <a:pt x="8885" y="9670"/>
                    <a:pt x="9354" y="10202"/>
                    <a:pt x="9902" y="10255"/>
                  </a:cubicBezTo>
                  <a:cubicBezTo>
                    <a:pt x="10450" y="10309"/>
                    <a:pt x="11076" y="9883"/>
                    <a:pt x="11859" y="8713"/>
                  </a:cubicBezTo>
                  <a:cubicBezTo>
                    <a:pt x="12641" y="7542"/>
                    <a:pt x="13580" y="5627"/>
                    <a:pt x="14363" y="4137"/>
                  </a:cubicBezTo>
                  <a:cubicBezTo>
                    <a:pt x="15146" y="2648"/>
                    <a:pt x="15772" y="1583"/>
                    <a:pt x="16398" y="892"/>
                  </a:cubicBezTo>
                  <a:cubicBezTo>
                    <a:pt x="17024" y="200"/>
                    <a:pt x="17650" y="-119"/>
                    <a:pt x="18041" y="41"/>
                  </a:cubicBezTo>
                  <a:cubicBezTo>
                    <a:pt x="18433" y="200"/>
                    <a:pt x="18589" y="839"/>
                    <a:pt x="18902" y="2914"/>
                  </a:cubicBezTo>
                  <a:cubicBezTo>
                    <a:pt x="19215" y="4988"/>
                    <a:pt x="19685" y="8500"/>
                    <a:pt x="19920" y="10841"/>
                  </a:cubicBezTo>
                  <a:cubicBezTo>
                    <a:pt x="20154" y="13181"/>
                    <a:pt x="20154" y="14352"/>
                    <a:pt x="20154" y="15203"/>
                  </a:cubicBezTo>
                  <a:cubicBezTo>
                    <a:pt x="20154" y="16054"/>
                    <a:pt x="20154" y="16586"/>
                    <a:pt x="20389" y="16533"/>
                  </a:cubicBezTo>
                  <a:cubicBezTo>
                    <a:pt x="20624" y="16480"/>
                    <a:pt x="21093" y="15842"/>
                    <a:pt x="21563" y="152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25043" y="2027631"/>
              <a:ext cx="167107" cy="35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33" fill="norm" stroke="1" extrusionOk="0">
                  <a:moveTo>
                    <a:pt x="3496" y="0"/>
                  </a:moveTo>
                  <a:cubicBezTo>
                    <a:pt x="3496" y="2795"/>
                    <a:pt x="3496" y="5591"/>
                    <a:pt x="2956" y="8767"/>
                  </a:cubicBezTo>
                  <a:cubicBezTo>
                    <a:pt x="2416" y="11944"/>
                    <a:pt x="1336" y="15501"/>
                    <a:pt x="661" y="17725"/>
                  </a:cubicBezTo>
                  <a:cubicBezTo>
                    <a:pt x="-14" y="19948"/>
                    <a:pt x="-284" y="20838"/>
                    <a:pt x="391" y="21219"/>
                  </a:cubicBezTo>
                  <a:cubicBezTo>
                    <a:pt x="1066" y="21600"/>
                    <a:pt x="2686" y="21473"/>
                    <a:pt x="6331" y="20838"/>
                  </a:cubicBezTo>
                  <a:cubicBezTo>
                    <a:pt x="9976" y="20202"/>
                    <a:pt x="15646" y="19059"/>
                    <a:pt x="21316" y="17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738188" y="1954751"/>
              <a:ext cx="188913" cy="38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93" fill="norm" stroke="1" extrusionOk="0">
                  <a:moveTo>
                    <a:pt x="18540" y="518"/>
                  </a:moveTo>
                  <a:cubicBezTo>
                    <a:pt x="17580" y="167"/>
                    <a:pt x="16620" y="-183"/>
                    <a:pt x="14700" y="109"/>
                  </a:cubicBezTo>
                  <a:cubicBezTo>
                    <a:pt x="12780" y="401"/>
                    <a:pt x="9900" y="1335"/>
                    <a:pt x="7260" y="2969"/>
                  </a:cubicBezTo>
                  <a:cubicBezTo>
                    <a:pt x="4620" y="4604"/>
                    <a:pt x="2220" y="6939"/>
                    <a:pt x="1020" y="9449"/>
                  </a:cubicBezTo>
                  <a:cubicBezTo>
                    <a:pt x="-180" y="11960"/>
                    <a:pt x="-180" y="14645"/>
                    <a:pt x="300" y="16630"/>
                  </a:cubicBezTo>
                  <a:cubicBezTo>
                    <a:pt x="780" y="18615"/>
                    <a:pt x="1740" y="19899"/>
                    <a:pt x="3540" y="20600"/>
                  </a:cubicBezTo>
                  <a:cubicBezTo>
                    <a:pt x="5340" y="21300"/>
                    <a:pt x="7980" y="21417"/>
                    <a:pt x="11100" y="21183"/>
                  </a:cubicBezTo>
                  <a:cubicBezTo>
                    <a:pt x="14220" y="20950"/>
                    <a:pt x="17820" y="20366"/>
                    <a:pt x="21420" y="19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755650" y="2148281"/>
              <a:ext cx="196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8600"/>
                    <a:pt x="465" y="15600"/>
                    <a:pt x="4065" y="12000"/>
                  </a:cubicBezTo>
                  <a:cubicBezTo>
                    <a:pt x="7665" y="8400"/>
                    <a:pt x="14632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778911" y="1818081"/>
              <a:ext cx="100689" cy="49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64" fill="norm" stroke="1" extrusionOk="0">
                  <a:moveTo>
                    <a:pt x="10606" y="0"/>
                  </a:moveTo>
                  <a:cubicBezTo>
                    <a:pt x="8356" y="3008"/>
                    <a:pt x="6106" y="6015"/>
                    <a:pt x="4306" y="8841"/>
                  </a:cubicBezTo>
                  <a:cubicBezTo>
                    <a:pt x="2506" y="11666"/>
                    <a:pt x="1156" y="14309"/>
                    <a:pt x="481" y="16314"/>
                  </a:cubicBezTo>
                  <a:cubicBezTo>
                    <a:pt x="-194" y="18319"/>
                    <a:pt x="-194" y="19686"/>
                    <a:pt x="706" y="20506"/>
                  </a:cubicBezTo>
                  <a:cubicBezTo>
                    <a:pt x="1606" y="21327"/>
                    <a:pt x="3406" y="21600"/>
                    <a:pt x="7006" y="21144"/>
                  </a:cubicBezTo>
                  <a:cubicBezTo>
                    <a:pt x="10606" y="20689"/>
                    <a:pt x="16006" y="19504"/>
                    <a:pt x="21406" y="18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720850" y="1983181"/>
              <a:ext cx="342900" cy="28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11352"/>
                  </a:moveTo>
                  <a:cubicBezTo>
                    <a:pt x="133" y="10564"/>
                    <a:pt x="267" y="9775"/>
                    <a:pt x="1533" y="8987"/>
                  </a:cubicBezTo>
                  <a:cubicBezTo>
                    <a:pt x="2800" y="8199"/>
                    <a:pt x="5200" y="7410"/>
                    <a:pt x="6867" y="7016"/>
                  </a:cubicBezTo>
                  <a:cubicBezTo>
                    <a:pt x="8533" y="6622"/>
                    <a:pt x="9467" y="6622"/>
                    <a:pt x="10400" y="7331"/>
                  </a:cubicBezTo>
                  <a:cubicBezTo>
                    <a:pt x="11333" y="8041"/>
                    <a:pt x="12267" y="9460"/>
                    <a:pt x="12933" y="11115"/>
                  </a:cubicBezTo>
                  <a:cubicBezTo>
                    <a:pt x="13600" y="12771"/>
                    <a:pt x="14000" y="14663"/>
                    <a:pt x="14133" y="16397"/>
                  </a:cubicBezTo>
                  <a:cubicBezTo>
                    <a:pt x="14267" y="18131"/>
                    <a:pt x="14133" y="19708"/>
                    <a:pt x="13733" y="20575"/>
                  </a:cubicBezTo>
                  <a:cubicBezTo>
                    <a:pt x="13333" y="21442"/>
                    <a:pt x="12667" y="21600"/>
                    <a:pt x="12200" y="21285"/>
                  </a:cubicBezTo>
                  <a:cubicBezTo>
                    <a:pt x="11733" y="20969"/>
                    <a:pt x="11467" y="20181"/>
                    <a:pt x="11667" y="18368"/>
                  </a:cubicBezTo>
                  <a:cubicBezTo>
                    <a:pt x="11867" y="16555"/>
                    <a:pt x="12533" y="13717"/>
                    <a:pt x="13467" y="11825"/>
                  </a:cubicBezTo>
                  <a:cubicBezTo>
                    <a:pt x="14400" y="9933"/>
                    <a:pt x="15600" y="8987"/>
                    <a:pt x="16600" y="8514"/>
                  </a:cubicBezTo>
                  <a:cubicBezTo>
                    <a:pt x="17600" y="8041"/>
                    <a:pt x="18400" y="8041"/>
                    <a:pt x="18867" y="8435"/>
                  </a:cubicBezTo>
                  <a:cubicBezTo>
                    <a:pt x="19333" y="8829"/>
                    <a:pt x="19467" y="9618"/>
                    <a:pt x="19533" y="10800"/>
                  </a:cubicBezTo>
                  <a:cubicBezTo>
                    <a:pt x="19600" y="11982"/>
                    <a:pt x="19600" y="13559"/>
                    <a:pt x="19533" y="14820"/>
                  </a:cubicBezTo>
                  <a:cubicBezTo>
                    <a:pt x="19467" y="16082"/>
                    <a:pt x="19333" y="17028"/>
                    <a:pt x="19267" y="17107"/>
                  </a:cubicBezTo>
                  <a:cubicBezTo>
                    <a:pt x="19200" y="17185"/>
                    <a:pt x="19200" y="16397"/>
                    <a:pt x="19400" y="13717"/>
                  </a:cubicBezTo>
                  <a:cubicBezTo>
                    <a:pt x="19600" y="11036"/>
                    <a:pt x="20000" y="6464"/>
                    <a:pt x="20400" y="3863"/>
                  </a:cubicBezTo>
                  <a:cubicBezTo>
                    <a:pt x="20800" y="1261"/>
                    <a:pt x="21200" y="6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2079015" y="1984123"/>
              <a:ext cx="251368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16" fill="norm" stroke="1" extrusionOk="0">
                  <a:moveTo>
                    <a:pt x="2462" y="7305"/>
                  </a:moveTo>
                  <a:cubicBezTo>
                    <a:pt x="2462" y="8253"/>
                    <a:pt x="2462" y="9200"/>
                    <a:pt x="2997" y="9674"/>
                  </a:cubicBezTo>
                  <a:cubicBezTo>
                    <a:pt x="3533" y="10148"/>
                    <a:pt x="4604" y="10148"/>
                    <a:pt x="5586" y="9674"/>
                  </a:cubicBezTo>
                  <a:cubicBezTo>
                    <a:pt x="6567" y="9200"/>
                    <a:pt x="7460" y="8253"/>
                    <a:pt x="8085" y="7305"/>
                  </a:cubicBezTo>
                  <a:cubicBezTo>
                    <a:pt x="8710" y="6358"/>
                    <a:pt x="9067" y="5411"/>
                    <a:pt x="8710" y="5032"/>
                  </a:cubicBezTo>
                  <a:cubicBezTo>
                    <a:pt x="8353" y="4653"/>
                    <a:pt x="7282" y="4842"/>
                    <a:pt x="5675" y="6548"/>
                  </a:cubicBezTo>
                  <a:cubicBezTo>
                    <a:pt x="4068" y="8253"/>
                    <a:pt x="1926" y="11474"/>
                    <a:pt x="855" y="13748"/>
                  </a:cubicBezTo>
                  <a:cubicBezTo>
                    <a:pt x="-216" y="16021"/>
                    <a:pt x="-216" y="17348"/>
                    <a:pt x="498" y="18390"/>
                  </a:cubicBezTo>
                  <a:cubicBezTo>
                    <a:pt x="1212" y="19432"/>
                    <a:pt x="2640" y="20190"/>
                    <a:pt x="4961" y="19811"/>
                  </a:cubicBezTo>
                  <a:cubicBezTo>
                    <a:pt x="7282" y="19432"/>
                    <a:pt x="10495" y="17916"/>
                    <a:pt x="12994" y="15169"/>
                  </a:cubicBezTo>
                  <a:cubicBezTo>
                    <a:pt x="15493" y="12421"/>
                    <a:pt x="17278" y="8442"/>
                    <a:pt x="18171" y="5979"/>
                  </a:cubicBezTo>
                  <a:cubicBezTo>
                    <a:pt x="19063" y="3516"/>
                    <a:pt x="19063" y="2569"/>
                    <a:pt x="18796" y="1716"/>
                  </a:cubicBezTo>
                  <a:cubicBezTo>
                    <a:pt x="18528" y="863"/>
                    <a:pt x="17992" y="105"/>
                    <a:pt x="17367" y="11"/>
                  </a:cubicBezTo>
                  <a:cubicBezTo>
                    <a:pt x="16743" y="-84"/>
                    <a:pt x="16029" y="484"/>
                    <a:pt x="15404" y="1148"/>
                  </a:cubicBezTo>
                  <a:cubicBezTo>
                    <a:pt x="14779" y="1811"/>
                    <a:pt x="14244" y="2569"/>
                    <a:pt x="14065" y="3421"/>
                  </a:cubicBezTo>
                  <a:cubicBezTo>
                    <a:pt x="13886" y="4274"/>
                    <a:pt x="14065" y="5221"/>
                    <a:pt x="15225" y="6927"/>
                  </a:cubicBezTo>
                  <a:cubicBezTo>
                    <a:pt x="16386" y="8632"/>
                    <a:pt x="18528" y="11095"/>
                    <a:pt x="19777" y="12800"/>
                  </a:cubicBezTo>
                  <a:cubicBezTo>
                    <a:pt x="21027" y="14505"/>
                    <a:pt x="21384" y="15453"/>
                    <a:pt x="21116" y="16684"/>
                  </a:cubicBezTo>
                  <a:cubicBezTo>
                    <a:pt x="20848" y="17916"/>
                    <a:pt x="19956" y="19432"/>
                    <a:pt x="18885" y="20284"/>
                  </a:cubicBezTo>
                  <a:cubicBezTo>
                    <a:pt x="17814" y="21137"/>
                    <a:pt x="16564" y="21327"/>
                    <a:pt x="15315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2984500" y="1799031"/>
              <a:ext cx="254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548"/>
                    <a:pt x="3600" y="7096"/>
                    <a:pt x="4500" y="10487"/>
                  </a:cubicBezTo>
                  <a:cubicBezTo>
                    <a:pt x="5400" y="13878"/>
                    <a:pt x="5400" y="17113"/>
                    <a:pt x="8100" y="18939"/>
                  </a:cubicBezTo>
                  <a:cubicBezTo>
                    <a:pt x="10800" y="20765"/>
                    <a:pt x="16200" y="211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2896756" y="2059381"/>
              <a:ext cx="317393" cy="12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50" fill="norm" stroke="1" extrusionOk="0">
                  <a:moveTo>
                    <a:pt x="2888" y="11685"/>
                  </a:moveTo>
                  <a:cubicBezTo>
                    <a:pt x="2323" y="10623"/>
                    <a:pt x="1758" y="9561"/>
                    <a:pt x="1123" y="8498"/>
                  </a:cubicBezTo>
                  <a:cubicBezTo>
                    <a:pt x="488" y="7436"/>
                    <a:pt x="-218" y="6374"/>
                    <a:pt x="64" y="5489"/>
                  </a:cubicBezTo>
                  <a:cubicBezTo>
                    <a:pt x="347" y="4603"/>
                    <a:pt x="1617" y="3895"/>
                    <a:pt x="4370" y="3364"/>
                  </a:cubicBezTo>
                  <a:cubicBezTo>
                    <a:pt x="7123" y="2833"/>
                    <a:pt x="11358" y="2479"/>
                    <a:pt x="13900" y="2125"/>
                  </a:cubicBezTo>
                  <a:cubicBezTo>
                    <a:pt x="16441" y="1770"/>
                    <a:pt x="17288" y="1416"/>
                    <a:pt x="17358" y="1239"/>
                  </a:cubicBezTo>
                  <a:cubicBezTo>
                    <a:pt x="17429" y="1062"/>
                    <a:pt x="16723" y="1062"/>
                    <a:pt x="15664" y="2302"/>
                  </a:cubicBezTo>
                  <a:cubicBezTo>
                    <a:pt x="14606" y="3541"/>
                    <a:pt x="13194" y="6020"/>
                    <a:pt x="12276" y="8144"/>
                  </a:cubicBezTo>
                  <a:cubicBezTo>
                    <a:pt x="11358" y="10269"/>
                    <a:pt x="10935" y="12039"/>
                    <a:pt x="10723" y="13810"/>
                  </a:cubicBezTo>
                  <a:cubicBezTo>
                    <a:pt x="10511" y="15580"/>
                    <a:pt x="10511" y="17351"/>
                    <a:pt x="10864" y="18767"/>
                  </a:cubicBezTo>
                  <a:cubicBezTo>
                    <a:pt x="11217" y="20184"/>
                    <a:pt x="11923" y="21246"/>
                    <a:pt x="13547" y="21423"/>
                  </a:cubicBezTo>
                  <a:cubicBezTo>
                    <a:pt x="15170" y="21600"/>
                    <a:pt x="17711" y="20892"/>
                    <a:pt x="19264" y="19652"/>
                  </a:cubicBezTo>
                  <a:cubicBezTo>
                    <a:pt x="20817" y="18413"/>
                    <a:pt x="21382" y="16643"/>
                    <a:pt x="21100" y="13456"/>
                  </a:cubicBezTo>
                  <a:cubicBezTo>
                    <a:pt x="20817" y="10269"/>
                    <a:pt x="19688" y="5666"/>
                    <a:pt x="18347" y="3187"/>
                  </a:cubicBezTo>
                  <a:cubicBezTo>
                    <a:pt x="17006" y="708"/>
                    <a:pt x="15453" y="354"/>
                    <a:pt x="139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3674062" y="1728618"/>
              <a:ext cx="231188" cy="47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96" fill="norm" stroke="1" extrusionOk="0">
                  <a:moveTo>
                    <a:pt x="21447" y="2288"/>
                  </a:moveTo>
                  <a:cubicBezTo>
                    <a:pt x="21251" y="1722"/>
                    <a:pt x="21054" y="1157"/>
                    <a:pt x="19974" y="685"/>
                  </a:cubicBezTo>
                  <a:cubicBezTo>
                    <a:pt x="18894" y="213"/>
                    <a:pt x="16931" y="-164"/>
                    <a:pt x="15262" y="72"/>
                  </a:cubicBezTo>
                  <a:cubicBezTo>
                    <a:pt x="13592" y="308"/>
                    <a:pt x="12218" y="1157"/>
                    <a:pt x="11236" y="3184"/>
                  </a:cubicBezTo>
                  <a:cubicBezTo>
                    <a:pt x="10254" y="5212"/>
                    <a:pt x="9665" y="8419"/>
                    <a:pt x="9665" y="11343"/>
                  </a:cubicBezTo>
                  <a:cubicBezTo>
                    <a:pt x="9665" y="14267"/>
                    <a:pt x="10254" y="16908"/>
                    <a:pt x="10451" y="18512"/>
                  </a:cubicBezTo>
                  <a:cubicBezTo>
                    <a:pt x="10647" y="20115"/>
                    <a:pt x="10451" y="20681"/>
                    <a:pt x="9862" y="21012"/>
                  </a:cubicBezTo>
                  <a:cubicBezTo>
                    <a:pt x="9272" y="21342"/>
                    <a:pt x="8291" y="21436"/>
                    <a:pt x="6916" y="21012"/>
                  </a:cubicBezTo>
                  <a:cubicBezTo>
                    <a:pt x="5542" y="20587"/>
                    <a:pt x="3774" y="19644"/>
                    <a:pt x="2596" y="18984"/>
                  </a:cubicBezTo>
                  <a:cubicBezTo>
                    <a:pt x="1418" y="18323"/>
                    <a:pt x="829" y="17946"/>
                    <a:pt x="436" y="17522"/>
                  </a:cubicBezTo>
                  <a:cubicBezTo>
                    <a:pt x="43" y="17097"/>
                    <a:pt x="-153" y="16626"/>
                    <a:pt x="142" y="16248"/>
                  </a:cubicBezTo>
                  <a:cubicBezTo>
                    <a:pt x="436" y="15871"/>
                    <a:pt x="1222" y="15588"/>
                    <a:pt x="3382" y="15258"/>
                  </a:cubicBezTo>
                  <a:cubicBezTo>
                    <a:pt x="5542" y="14928"/>
                    <a:pt x="9076" y="14550"/>
                    <a:pt x="12022" y="14881"/>
                  </a:cubicBezTo>
                  <a:cubicBezTo>
                    <a:pt x="14967" y="15211"/>
                    <a:pt x="17323" y="16248"/>
                    <a:pt x="18502" y="17003"/>
                  </a:cubicBezTo>
                  <a:cubicBezTo>
                    <a:pt x="19680" y="17757"/>
                    <a:pt x="19680" y="18229"/>
                    <a:pt x="19483" y="18701"/>
                  </a:cubicBezTo>
                  <a:cubicBezTo>
                    <a:pt x="19287" y="19172"/>
                    <a:pt x="18894" y="19644"/>
                    <a:pt x="18600" y="19597"/>
                  </a:cubicBezTo>
                  <a:cubicBezTo>
                    <a:pt x="18305" y="19550"/>
                    <a:pt x="18109" y="18984"/>
                    <a:pt x="17912" y="17946"/>
                  </a:cubicBezTo>
                  <a:cubicBezTo>
                    <a:pt x="17716" y="16908"/>
                    <a:pt x="17520" y="15399"/>
                    <a:pt x="17814" y="14267"/>
                  </a:cubicBezTo>
                  <a:cubicBezTo>
                    <a:pt x="18109" y="13136"/>
                    <a:pt x="18894" y="12381"/>
                    <a:pt x="19680" y="116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3938008" y="2002231"/>
              <a:ext cx="94243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1211" y="0"/>
                  </a:moveTo>
                  <a:cubicBezTo>
                    <a:pt x="2171" y="5600"/>
                    <a:pt x="3131" y="11200"/>
                    <a:pt x="2891" y="14800"/>
                  </a:cubicBezTo>
                  <a:cubicBezTo>
                    <a:pt x="2651" y="18400"/>
                    <a:pt x="1211" y="20000"/>
                    <a:pt x="491" y="19733"/>
                  </a:cubicBezTo>
                  <a:cubicBezTo>
                    <a:pt x="-229" y="19467"/>
                    <a:pt x="-229" y="17333"/>
                    <a:pt x="971" y="14667"/>
                  </a:cubicBezTo>
                  <a:cubicBezTo>
                    <a:pt x="2171" y="12000"/>
                    <a:pt x="4571" y="8800"/>
                    <a:pt x="6731" y="6800"/>
                  </a:cubicBezTo>
                  <a:cubicBezTo>
                    <a:pt x="8891" y="4800"/>
                    <a:pt x="10811" y="4000"/>
                    <a:pt x="12971" y="4000"/>
                  </a:cubicBezTo>
                  <a:cubicBezTo>
                    <a:pt x="15131" y="4000"/>
                    <a:pt x="17531" y="4800"/>
                    <a:pt x="18971" y="7867"/>
                  </a:cubicBezTo>
                  <a:cubicBezTo>
                    <a:pt x="20411" y="10933"/>
                    <a:pt x="20891" y="16267"/>
                    <a:pt x="2137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4076700" y="1770349"/>
              <a:ext cx="162190" cy="451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08" fill="norm" stroke="1" extrusionOk="0">
                  <a:moveTo>
                    <a:pt x="13465" y="13115"/>
                  </a:moveTo>
                  <a:cubicBezTo>
                    <a:pt x="12343" y="12814"/>
                    <a:pt x="11221" y="12513"/>
                    <a:pt x="9257" y="12814"/>
                  </a:cubicBezTo>
                  <a:cubicBezTo>
                    <a:pt x="7294" y="13115"/>
                    <a:pt x="4488" y="14020"/>
                    <a:pt x="2665" y="15376"/>
                  </a:cubicBezTo>
                  <a:cubicBezTo>
                    <a:pt x="842" y="16732"/>
                    <a:pt x="0" y="18541"/>
                    <a:pt x="0" y="19696"/>
                  </a:cubicBezTo>
                  <a:cubicBezTo>
                    <a:pt x="0" y="20851"/>
                    <a:pt x="842" y="21354"/>
                    <a:pt x="2665" y="21404"/>
                  </a:cubicBezTo>
                  <a:cubicBezTo>
                    <a:pt x="4488" y="21454"/>
                    <a:pt x="7294" y="21052"/>
                    <a:pt x="10379" y="19194"/>
                  </a:cubicBezTo>
                  <a:cubicBezTo>
                    <a:pt x="13465" y="17335"/>
                    <a:pt x="16831" y="14020"/>
                    <a:pt x="18795" y="10855"/>
                  </a:cubicBezTo>
                  <a:cubicBezTo>
                    <a:pt x="20758" y="7690"/>
                    <a:pt x="21319" y="4676"/>
                    <a:pt x="21460" y="2818"/>
                  </a:cubicBezTo>
                  <a:cubicBezTo>
                    <a:pt x="21600" y="959"/>
                    <a:pt x="21319" y="256"/>
                    <a:pt x="20618" y="55"/>
                  </a:cubicBezTo>
                  <a:cubicBezTo>
                    <a:pt x="19917" y="-146"/>
                    <a:pt x="18795" y="155"/>
                    <a:pt x="17252" y="1713"/>
                  </a:cubicBezTo>
                  <a:cubicBezTo>
                    <a:pt x="15709" y="3270"/>
                    <a:pt x="13745" y="6083"/>
                    <a:pt x="13605" y="9348"/>
                  </a:cubicBezTo>
                  <a:cubicBezTo>
                    <a:pt x="13465" y="12613"/>
                    <a:pt x="15148" y="16330"/>
                    <a:pt x="16831" y="200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663602" y="1823301"/>
              <a:ext cx="537049" cy="404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96" fill="norm" stroke="1" extrusionOk="0">
                  <a:moveTo>
                    <a:pt x="3958" y="2761"/>
                  </a:moveTo>
                  <a:cubicBezTo>
                    <a:pt x="4381" y="1748"/>
                    <a:pt x="4805" y="736"/>
                    <a:pt x="4974" y="679"/>
                  </a:cubicBezTo>
                  <a:cubicBezTo>
                    <a:pt x="5144" y="623"/>
                    <a:pt x="5059" y="1523"/>
                    <a:pt x="4805" y="4223"/>
                  </a:cubicBezTo>
                  <a:cubicBezTo>
                    <a:pt x="4551" y="6923"/>
                    <a:pt x="4127" y="11423"/>
                    <a:pt x="4000" y="14460"/>
                  </a:cubicBezTo>
                  <a:cubicBezTo>
                    <a:pt x="3873" y="17498"/>
                    <a:pt x="4043" y="19073"/>
                    <a:pt x="4297" y="20086"/>
                  </a:cubicBezTo>
                  <a:cubicBezTo>
                    <a:pt x="4551" y="21098"/>
                    <a:pt x="4890" y="21548"/>
                    <a:pt x="5101" y="21492"/>
                  </a:cubicBezTo>
                  <a:cubicBezTo>
                    <a:pt x="5313" y="21436"/>
                    <a:pt x="5398" y="20873"/>
                    <a:pt x="5059" y="19467"/>
                  </a:cubicBezTo>
                  <a:cubicBezTo>
                    <a:pt x="4720" y="18061"/>
                    <a:pt x="3958" y="15810"/>
                    <a:pt x="3323" y="14517"/>
                  </a:cubicBezTo>
                  <a:cubicBezTo>
                    <a:pt x="2687" y="13223"/>
                    <a:pt x="2179" y="12885"/>
                    <a:pt x="1544" y="12773"/>
                  </a:cubicBezTo>
                  <a:cubicBezTo>
                    <a:pt x="908" y="12661"/>
                    <a:pt x="146" y="12773"/>
                    <a:pt x="19" y="12773"/>
                  </a:cubicBezTo>
                  <a:cubicBezTo>
                    <a:pt x="-108" y="12773"/>
                    <a:pt x="400" y="12661"/>
                    <a:pt x="1713" y="11704"/>
                  </a:cubicBezTo>
                  <a:cubicBezTo>
                    <a:pt x="3026" y="10748"/>
                    <a:pt x="5144" y="8948"/>
                    <a:pt x="6753" y="7035"/>
                  </a:cubicBezTo>
                  <a:cubicBezTo>
                    <a:pt x="8363" y="5123"/>
                    <a:pt x="9464" y="3098"/>
                    <a:pt x="10099" y="1804"/>
                  </a:cubicBezTo>
                  <a:cubicBezTo>
                    <a:pt x="10734" y="511"/>
                    <a:pt x="10904" y="-52"/>
                    <a:pt x="10946" y="4"/>
                  </a:cubicBezTo>
                  <a:cubicBezTo>
                    <a:pt x="10988" y="61"/>
                    <a:pt x="10904" y="736"/>
                    <a:pt x="10734" y="2479"/>
                  </a:cubicBezTo>
                  <a:cubicBezTo>
                    <a:pt x="10565" y="4223"/>
                    <a:pt x="10311" y="7035"/>
                    <a:pt x="10099" y="9792"/>
                  </a:cubicBezTo>
                  <a:cubicBezTo>
                    <a:pt x="9887" y="12548"/>
                    <a:pt x="9718" y="15248"/>
                    <a:pt x="9591" y="16935"/>
                  </a:cubicBezTo>
                  <a:cubicBezTo>
                    <a:pt x="9464" y="18623"/>
                    <a:pt x="9379" y="19298"/>
                    <a:pt x="9294" y="19354"/>
                  </a:cubicBezTo>
                  <a:cubicBezTo>
                    <a:pt x="9210" y="19411"/>
                    <a:pt x="9125" y="18848"/>
                    <a:pt x="9337" y="17723"/>
                  </a:cubicBezTo>
                  <a:cubicBezTo>
                    <a:pt x="9548" y="16598"/>
                    <a:pt x="10057" y="14910"/>
                    <a:pt x="10438" y="13785"/>
                  </a:cubicBezTo>
                  <a:cubicBezTo>
                    <a:pt x="10819" y="12661"/>
                    <a:pt x="11073" y="12098"/>
                    <a:pt x="11412" y="11704"/>
                  </a:cubicBezTo>
                  <a:cubicBezTo>
                    <a:pt x="11751" y="11311"/>
                    <a:pt x="12174" y="11085"/>
                    <a:pt x="12471" y="11254"/>
                  </a:cubicBezTo>
                  <a:cubicBezTo>
                    <a:pt x="12767" y="11423"/>
                    <a:pt x="12937" y="11986"/>
                    <a:pt x="13106" y="12998"/>
                  </a:cubicBezTo>
                  <a:cubicBezTo>
                    <a:pt x="13276" y="14011"/>
                    <a:pt x="13445" y="15473"/>
                    <a:pt x="13530" y="16485"/>
                  </a:cubicBezTo>
                  <a:cubicBezTo>
                    <a:pt x="13614" y="17498"/>
                    <a:pt x="13614" y="18061"/>
                    <a:pt x="13826" y="18510"/>
                  </a:cubicBezTo>
                  <a:cubicBezTo>
                    <a:pt x="14038" y="18960"/>
                    <a:pt x="14461" y="19298"/>
                    <a:pt x="14843" y="19298"/>
                  </a:cubicBezTo>
                  <a:cubicBezTo>
                    <a:pt x="15224" y="19298"/>
                    <a:pt x="15563" y="18960"/>
                    <a:pt x="16156" y="17835"/>
                  </a:cubicBezTo>
                  <a:cubicBezTo>
                    <a:pt x="16748" y="16711"/>
                    <a:pt x="17596" y="14798"/>
                    <a:pt x="18104" y="13504"/>
                  </a:cubicBezTo>
                  <a:cubicBezTo>
                    <a:pt x="18612" y="12210"/>
                    <a:pt x="18781" y="11535"/>
                    <a:pt x="18654" y="11311"/>
                  </a:cubicBezTo>
                  <a:cubicBezTo>
                    <a:pt x="18527" y="11085"/>
                    <a:pt x="18104" y="11311"/>
                    <a:pt x="17553" y="12042"/>
                  </a:cubicBezTo>
                  <a:cubicBezTo>
                    <a:pt x="17003" y="12773"/>
                    <a:pt x="16325" y="14011"/>
                    <a:pt x="15986" y="15023"/>
                  </a:cubicBezTo>
                  <a:cubicBezTo>
                    <a:pt x="15647" y="16036"/>
                    <a:pt x="15647" y="16823"/>
                    <a:pt x="16071" y="17329"/>
                  </a:cubicBezTo>
                  <a:cubicBezTo>
                    <a:pt x="16494" y="17835"/>
                    <a:pt x="17341" y="18061"/>
                    <a:pt x="18316" y="18004"/>
                  </a:cubicBezTo>
                  <a:cubicBezTo>
                    <a:pt x="19290" y="17948"/>
                    <a:pt x="20391" y="17610"/>
                    <a:pt x="21492" y="17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835650" y="1964131"/>
              <a:ext cx="152400" cy="18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0"/>
                  </a:moveTo>
                  <a:cubicBezTo>
                    <a:pt x="3000" y="5339"/>
                    <a:pt x="6000" y="10679"/>
                    <a:pt x="7950" y="13955"/>
                  </a:cubicBezTo>
                  <a:cubicBezTo>
                    <a:pt x="9900" y="17231"/>
                    <a:pt x="10800" y="18445"/>
                    <a:pt x="12000" y="19537"/>
                  </a:cubicBezTo>
                  <a:cubicBezTo>
                    <a:pt x="13200" y="20629"/>
                    <a:pt x="14700" y="21600"/>
                    <a:pt x="15750" y="21236"/>
                  </a:cubicBezTo>
                  <a:cubicBezTo>
                    <a:pt x="16800" y="20872"/>
                    <a:pt x="17400" y="19173"/>
                    <a:pt x="17850" y="16382"/>
                  </a:cubicBezTo>
                  <a:cubicBezTo>
                    <a:pt x="18300" y="13591"/>
                    <a:pt x="18600" y="9708"/>
                    <a:pt x="19200" y="7281"/>
                  </a:cubicBezTo>
                  <a:cubicBezTo>
                    <a:pt x="19800" y="4854"/>
                    <a:pt x="20700" y="3883"/>
                    <a:pt x="21600" y="29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6015693" y="1705526"/>
              <a:ext cx="562907" cy="40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08" fill="norm" stroke="1" extrusionOk="0">
                  <a:moveTo>
                    <a:pt x="4283" y="14939"/>
                  </a:moveTo>
                  <a:cubicBezTo>
                    <a:pt x="4040" y="14048"/>
                    <a:pt x="3797" y="13157"/>
                    <a:pt x="3433" y="12712"/>
                  </a:cubicBezTo>
                  <a:cubicBezTo>
                    <a:pt x="3069" y="12267"/>
                    <a:pt x="2584" y="12267"/>
                    <a:pt x="1977" y="13269"/>
                  </a:cubicBezTo>
                  <a:cubicBezTo>
                    <a:pt x="1370" y="14271"/>
                    <a:pt x="642" y="16275"/>
                    <a:pt x="278" y="17555"/>
                  </a:cubicBezTo>
                  <a:cubicBezTo>
                    <a:pt x="-86" y="18836"/>
                    <a:pt x="-86" y="19393"/>
                    <a:pt x="238" y="19894"/>
                  </a:cubicBezTo>
                  <a:cubicBezTo>
                    <a:pt x="561" y="20395"/>
                    <a:pt x="1208" y="20840"/>
                    <a:pt x="1856" y="20339"/>
                  </a:cubicBezTo>
                  <a:cubicBezTo>
                    <a:pt x="2503" y="19838"/>
                    <a:pt x="3150" y="18390"/>
                    <a:pt x="3595" y="17388"/>
                  </a:cubicBezTo>
                  <a:cubicBezTo>
                    <a:pt x="4040" y="16386"/>
                    <a:pt x="4283" y="15830"/>
                    <a:pt x="4404" y="15830"/>
                  </a:cubicBezTo>
                  <a:cubicBezTo>
                    <a:pt x="4525" y="15830"/>
                    <a:pt x="4525" y="16386"/>
                    <a:pt x="4525" y="16943"/>
                  </a:cubicBezTo>
                  <a:cubicBezTo>
                    <a:pt x="4525" y="17500"/>
                    <a:pt x="4525" y="18056"/>
                    <a:pt x="4727" y="18390"/>
                  </a:cubicBezTo>
                  <a:cubicBezTo>
                    <a:pt x="4930" y="18724"/>
                    <a:pt x="5334" y="18836"/>
                    <a:pt x="5739" y="18613"/>
                  </a:cubicBezTo>
                  <a:cubicBezTo>
                    <a:pt x="6143" y="18390"/>
                    <a:pt x="6548" y="17834"/>
                    <a:pt x="7114" y="15885"/>
                  </a:cubicBezTo>
                  <a:cubicBezTo>
                    <a:pt x="7680" y="13937"/>
                    <a:pt x="8408" y="10597"/>
                    <a:pt x="8894" y="7924"/>
                  </a:cubicBezTo>
                  <a:cubicBezTo>
                    <a:pt x="9379" y="5252"/>
                    <a:pt x="9622" y="3248"/>
                    <a:pt x="9703" y="1968"/>
                  </a:cubicBezTo>
                  <a:cubicBezTo>
                    <a:pt x="9784" y="687"/>
                    <a:pt x="9703" y="131"/>
                    <a:pt x="9501" y="19"/>
                  </a:cubicBezTo>
                  <a:cubicBezTo>
                    <a:pt x="9298" y="-92"/>
                    <a:pt x="8975" y="242"/>
                    <a:pt x="8570" y="1801"/>
                  </a:cubicBezTo>
                  <a:cubicBezTo>
                    <a:pt x="8166" y="3360"/>
                    <a:pt x="7680" y="6143"/>
                    <a:pt x="7357" y="9205"/>
                  </a:cubicBezTo>
                  <a:cubicBezTo>
                    <a:pt x="7033" y="12267"/>
                    <a:pt x="6871" y="15607"/>
                    <a:pt x="6831" y="17555"/>
                  </a:cubicBezTo>
                  <a:cubicBezTo>
                    <a:pt x="6790" y="19504"/>
                    <a:pt x="6871" y="20061"/>
                    <a:pt x="7114" y="20562"/>
                  </a:cubicBezTo>
                  <a:cubicBezTo>
                    <a:pt x="7357" y="21063"/>
                    <a:pt x="7761" y="21508"/>
                    <a:pt x="8166" y="21508"/>
                  </a:cubicBezTo>
                  <a:cubicBezTo>
                    <a:pt x="8570" y="21508"/>
                    <a:pt x="8975" y="21063"/>
                    <a:pt x="9460" y="20005"/>
                  </a:cubicBezTo>
                  <a:cubicBezTo>
                    <a:pt x="9945" y="18947"/>
                    <a:pt x="10512" y="17277"/>
                    <a:pt x="10835" y="16108"/>
                  </a:cubicBezTo>
                  <a:cubicBezTo>
                    <a:pt x="11159" y="14939"/>
                    <a:pt x="11240" y="14271"/>
                    <a:pt x="11159" y="14271"/>
                  </a:cubicBezTo>
                  <a:cubicBezTo>
                    <a:pt x="11078" y="14271"/>
                    <a:pt x="10835" y="14939"/>
                    <a:pt x="10714" y="15607"/>
                  </a:cubicBezTo>
                  <a:cubicBezTo>
                    <a:pt x="10593" y="16275"/>
                    <a:pt x="10593" y="16943"/>
                    <a:pt x="10593" y="17555"/>
                  </a:cubicBezTo>
                  <a:cubicBezTo>
                    <a:pt x="10593" y="18168"/>
                    <a:pt x="10593" y="18724"/>
                    <a:pt x="10795" y="19059"/>
                  </a:cubicBezTo>
                  <a:cubicBezTo>
                    <a:pt x="10997" y="19393"/>
                    <a:pt x="11402" y="19504"/>
                    <a:pt x="11927" y="19059"/>
                  </a:cubicBezTo>
                  <a:cubicBezTo>
                    <a:pt x="12453" y="18613"/>
                    <a:pt x="13101" y="17611"/>
                    <a:pt x="13505" y="16832"/>
                  </a:cubicBezTo>
                  <a:cubicBezTo>
                    <a:pt x="13910" y="16052"/>
                    <a:pt x="14071" y="15496"/>
                    <a:pt x="14193" y="14939"/>
                  </a:cubicBezTo>
                  <a:cubicBezTo>
                    <a:pt x="14314" y="14382"/>
                    <a:pt x="14395" y="13826"/>
                    <a:pt x="14354" y="13826"/>
                  </a:cubicBezTo>
                  <a:cubicBezTo>
                    <a:pt x="14314" y="13826"/>
                    <a:pt x="14152" y="14382"/>
                    <a:pt x="14071" y="15217"/>
                  </a:cubicBezTo>
                  <a:cubicBezTo>
                    <a:pt x="13990" y="16052"/>
                    <a:pt x="13990" y="17166"/>
                    <a:pt x="14031" y="18001"/>
                  </a:cubicBezTo>
                  <a:cubicBezTo>
                    <a:pt x="14071" y="18836"/>
                    <a:pt x="14152" y="19393"/>
                    <a:pt x="14395" y="19671"/>
                  </a:cubicBezTo>
                  <a:cubicBezTo>
                    <a:pt x="14638" y="19949"/>
                    <a:pt x="15042" y="19949"/>
                    <a:pt x="15649" y="19560"/>
                  </a:cubicBezTo>
                  <a:cubicBezTo>
                    <a:pt x="16256" y="19170"/>
                    <a:pt x="17065" y="18390"/>
                    <a:pt x="17671" y="17555"/>
                  </a:cubicBezTo>
                  <a:cubicBezTo>
                    <a:pt x="18278" y="16720"/>
                    <a:pt x="18683" y="15830"/>
                    <a:pt x="18763" y="15106"/>
                  </a:cubicBezTo>
                  <a:cubicBezTo>
                    <a:pt x="18844" y="14382"/>
                    <a:pt x="18602" y="13826"/>
                    <a:pt x="18278" y="13659"/>
                  </a:cubicBezTo>
                  <a:cubicBezTo>
                    <a:pt x="17954" y="13492"/>
                    <a:pt x="17550" y="13714"/>
                    <a:pt x="17145" y="14549"/>
                  </a:cubicBezTo>
                  <a:cubicBezTo>
                    <a:pt x="16741" y="15384"/>
                    <a:pt x="16336" y="16832"/>
                    <a:pt x="16175" y="17834"/>
                  </a:cubicBezTo>
                  <a:cubicBezTo>
                    <a:pt x="16013" y="18836"/>
                    <a:pt x="16094" y="19393"/>
                    <a:pt x="16620" y="19838"/>
                  </a:cubicBezTo>
                  <a:cubicBezTo>
                    <a:pt x="17145" y="20283"/>
                    <a:pt x="18116" y="20617"/>
                    <a:pt x="19006" y="20617"/>
                  </a:cubicBezTo>
                  <a:cubicBezTo>
                    <a:pt x="19896" y="20617"/>
                    <a:pt x="20705" y="20283"/>
                    <a:pt x="21514" y="19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7028950" y="1714364"/>
              <a:ext cx="413250" cy="66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63" fill="norm" stroke="1" extrusionOk="0">
                  <a:moveTo>
                    <a:pt x="6276" y="9063"/>
                  </a:moveTo>
                  <a:cubicBezTo>
                    <a:pt x="6386" y="8722"/>
                    <a:pt x="6495" y="8381"/>
                    <a:pt x="6550" y="8006"/>
                  </a:cubicBezTo>
                  <a:cubicBezTo>
                    <a:pt x="6605" y="7632"/>
                    <a:pt x="6605" y="7223"/>
                    <a:pt x="5947" y="7053"/>
                  </a:cubicBezTo>
                  <a:cubicBezTo>
                    <a:pt x="5289" y="6882"/>
                    <a:pt x="3973" y="6950"/>
                    <a:pt x="2822" y="7632"/>
                  </a:cubicBezTo>
                  <a:cubicBezTo>
                    <a:pt x="1671" y="8313"/>
                    <a:pt x="684" y="9608"/>
                    <a:pt x="246" y="10425"/>
                  </a:cubicBezTo>
                  <a:cubicBezTo>
                    <a:pt x="-193" y="11243"/>
                    <a:pt x="-83" y="11584"/>
                    <a:pt x="903" y="11822"/>
                  </a:cubicBezTo>
                  <a:cubicBezTo>
                    <a:pt x="1890" y="12061"/>
                    <a:pt x="3754" y="12197"/>
                    <a:pt x="5180" y="11516"/>
                  </a:cubicBezTo>
                  <a:cubicBezTo>
                    <a:pt x="6605" y="10834"/>
                    <a:pt x="7592" y="9335"/>
                    <a:pt x="7976" y="7870"/>
                  </a:cubicBezTo>
                  <a:cubicBezTo>
                    <a:pt x="8359" y="6405"/>
                    <a:pt x="8140" y="4974"/>
                    <a:pt x="8304" y="3918"/>
                  </a:cubicBezTo>
                  <a:cubicBezTo>
                    <a:pt x="8469" y="2862"/>
                    <a:pt x="9017" y="2181"/>
                    <a:pt x="9894" y="1601"/>
                  </a:cubicBezTo>
                  <a:cubicBezTo>
                    <a:pt x="10771" y="1022"/>
                    <a:pt x="11978" y="545"/>
                    <a:pt x="12964" y="273"/>
                  </a:cubicBezTo>
                  <a:cubicBezTo>
                    <a:pt x="13951" y="0"/>
                    <a:pt x="14719" y="-68"/>
                    <a:pt x="15102" y="68"/>
                  </a:cubicBezTo>
                  <a:cubicBezTo>
                    <a:pt x="15486" y="205"/>
                    <a:pt x="15486" y="545"/>
                    <a:pt x="14938" y="1465"/>
                  </a:cubicBezTo>
                  <a:cubicBezTo>
                    <a:pt x="14390" y="2385"/>
                    <a:pt x="13293" y="3884"/>
                    <a:pt x="12032" y="5792"/>
                  </a:cubicBezTo>
                  <a:cubicBezTo>
                    <a:pt x="10771" y="7700"/>
                    <a:pt x="9346" y="10017"/>
                    <a:pt x="8359" y="12333"/>
                  </a:cubicBezTo>
                  <a:cubicBezTo>
                    <a:pt x="7372" y="14650"/>
                    <a:pt x="6824" y="16967"/>
                    <a:pt x="6989" y="18534"/>
                  </a:cubicBezTo>
                  <a:cubicBezTo>
                    <a:pt x="7153" y="20101"/>
                    <a:pt x="8030" y="20919"/>
                    <a:pt x="8962" y="21225"/>
                  </a:cubicBezTo>
                  <a:cubicBezTo>
                    <a:pt x="9894" y="21532"/>
                    <a:pt x="10881" y="21328"/>
                    <a:pt x="11923" y="20612"/>
                  </a:cubicBezTo>
                  <a:cubicBezTo>
                    <a:pt x="12964" y="19897"/>
                    <a:pt x="14061" y="18670"/>
                    <a:pt x="14335" y="17716"/>
                  </a:cubicBezTo>
                  <a:cubicBezTo>
                    <a:pt x="14609" y="16762"/>
                    <a:pt x="14061" y="16081"/>
                    <a:pt x="13458" y="15706"/>
                  </a:cubicBezTo>
                  <a:cubicBezTo>
                    <a:pt x="12855" y="15331"/>
                    <a:pt x="12197" y="15263"/>
                    <a:pt x="12142" y="15229"/>
                  </a:cubicBezTo>
                  <a:cubicBezTo>
                    <a:pt x="12087" y="15195"/>
                    <a:pt x="12635" y="15195"/>
                    <a:pt x="14280" y="14888"/>
                  </a:cubicBezTo>
                  <a:cubicBezTo>
                    <a:pt x="15925" y="14582"/>
                    <a:pt x="18666" y="13969"/>
                    <a:pt x="21407" y="133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8092078" y="1856185"/>
              <a:ext cx="239122" cy="291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81" fill="norm" stroke="1" extrusionOk="0">
                  <a:moveTo>
                    <a:pt x="15721" y="3239"/>
                  </a:moveTo>
                  <a:cubicBezTo>
                    <a:pt x="15721" y="2314"/>
                    <a:pt x="15721" y="1388"/>
                    <a:pt x="15247" y="771"/>
                  </a:cubicBezTo>
                  <a:cubicBezTo>
                    <a:pt x="14773" y="154"/>
                    <a:pt x="13826" y="-155"/>
                    <a:pt x="12310" y="76"/>
                  </a:cubicBezTo>
                  <a:cubicBezTo>
                    <a:pt x="10794" y="308"/>
                    <a:pt x="8710" y="1079"/>
                    <a:pt x="6531" y="3162"/>
                  </a:cubicBezTo>
                  <a:cubicBezTo>
                    <a:pt x="4352" y="5245"/>
                    <a:pt x="2079" y="8639"/>
                    <a:pt x="942" y="11571"/>
                  </a:cubicBezTo>
                  <a:cubicBezTo>
                    <a:pt x="-195" y="14502"/>
                    <a:pt x="-195" y="16971"/>
                    <a:pt x="373" y="18591"/>
                  </a:cubicBezTo>
                  <a:cubicBezTo>
                    <a:pt x="942" y="20211"/>
                    <a:pt x="2079" y="20982"/>
                    <a:pt x="3879" y="21214"/>
                  </a:cubicBezTo>
                  <a:cubicBezTo>
                    <a:pt x="5679" y="21445"/>
                    <a:pt x="8142" y="21136"/>
                    <a:pt x="11079" y="19362"/>
                  </a:cubicBezTo>
                  <a:cubicBezTo>
                    <a:pt x="14016" y="17588"/>
                    <a:pt x="17426" y="14348"/>
                    <a:pt x="18752" y="11648"/>
                  </a:cubicBezTo>
                  <a:cubicBezTo>
                    <a:pt x="20079" y="8948"/>
                    <a:pt x="19321" y="6788"/>
                    <a:pt x="17521" y="5399"/>
                  </a:cubicBezTo>
                  <a:cubicBezTo>
                    <a:pt x="15721" y="4011"/>
                    <a:pt x="12879" y="3394"/>
                    <a:pt x="10226" y="3779"/>
                  </a:cubicBezTo>
                  <a:cubicBezTo>
                    <a:pt x="7573" y="4165"/>
                    <a:pt x="5110" y="5554"/>
                    <a:pt x="3784" y="6634"/>
                  </a:cubicBezTo>
                  <a:cubicBezTo>
                    <a:pt x="2458" y="7714"/>
                    <a:pt x="2268" y="8485"/>
                    <a:pt x="2837" y="9102"/>
                  </a:cubicBezTo>
                  <a:cubicBezTo>
                    <a:pt x="3405" y="9719"/>
                    <a:pt x="4731" y="10182"/>
                    <a:pt x="7952" y="10105"/>
                  </a:cubicBezTo>
                  <a:cubicBezTo>
                    <a:pt x="11173" y="10028"/>
                    <a:pt x="16289" y="9411"/>
                    <a:pt x="21405" y="8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8096249" y="1732537"/>
              <a:ext cx="311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37" y="11918"/>
                    <a:pt x="10873" y="3818"/>
                    <a:pt x="14473" y="1118"/>
                  </a:cubicBezTo>
                  <a:cubicBezTo>
                    <a:pt x="18073" y="-1582"/>
                    <a:pt x="1983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8337550" y="1710131"/>
              <a:ext cx="9222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0" y="0"/>
                  </a:moveTo>
                  <a:cubicBezTo>
                    <a:pt x="7200" y="2769"/>
                    <a:pt x="14400" y="5538"/>
                    <a:pt x="18000" y="8308"/>
                  </a:cubicBezTo>
                  <a:cubicBezTo>
                    <a:pt x="21600" y="11077"/>
                    <a:pt x="21600" y="13846"/>
                    <a:pt x="19440" y="16062"/>
                  </a:cubicBezTo>
                  <a:cubicBezTo>
                    <a:pt x="17280" y="18277"/>
                    <a:pt x="12960" y="19938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9133416" y="1724582"/>
              <a:ext cx="548746" cy="495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28" fill="norm" stroke="1" extrusionOk="0">
                  <a:moveTo>
                    <a:pt x="4902" y="2670"/>
                  </a:moveTo>
                  <a:cubicBezTo>
                    <a:pt x="4985" y="1938"/>
                    <a:pt x="5068" y="1205"/>
                    <a:pt x="5068" y="1068"/>
                  </a:cubicBezTo>
                  <a:cubicBezTo>
                    <a:pt x="5068" y="931"/>
                    <a:pt x="4985" y="1388"/>
                    <a:pt x="4569" y="3082"/>
                  </a:cubicBezTo>
                  <a:cubicBezTo>
                    <a:pt x="4154" y="4775"/>
                    <a:pt x="3406" y="7704"/>
                    <a:pt x="2866" y="10495"/>
                  </a:cubicBezTo>
                  <a:cubicBezTo>
                    <a:pt x="2326" y="13287"/>
                    <a:pt x="1994" y="15941"/>
                    <a:pt x="1911" y="17726"/>
                  </a:cubicBezTo>
                  <a:cubicBezTo>
                    <a:pt x="1828" y="19510"/>
                    <a:pt x="1994" y="20426"/>
                    <a:pt x="2285" y="20929"/>
                  </a:cubicBezTo>
                  <a:cubicBezTo>
                    <a:pt x="2575" y="21432"/>
                    <a:pt x="2991" y="21524"/>
                    <a:pt x="3323" y="21341"/>
                  </a:cubicBezTo>
                  <a:cubicBezTo>
                    <a:pt x="3655" y="21158"/>
                    <a:pt x="3905" y="20700"/>
                    <a:pt x="3738" y="19465"/>
                  </a:cubicBezTo>
                  <a:cubicBezTo>
                    <a:pt x="3572" y="18229"/>
                    <a:pt x="2991" y="16216"/>
                    <a:pt x="2409" y="14888"/>
                  </a:cubicBezTo>
                  <a:cubicBezTo>
                    <a:pt x="1828" y="13561"/>
                    <a:pt x="1246" y="12921"/>
                    <a:pt x="789" y="12463"/>
                  </a:cubicBezTo>
                  <a:cubicBezTo>
                    <a:pt x="332" y="12005"/>
                    <a:pt x="0" y="11731"/>
                    <a:pt x="0" y="11456"/>
                  </a:cubicBezTo>
                  <a:cubicBezTo>
                    <a:pt x="0" y="11182"/>
                    <a:pt x="332" y="10907"/>
                    <a:pt x="1371" y="10129"/>
                  </a:cubicBezTo>
                  <a:cubicBezTo>
                    <a:pt x="2409" y="9351"/>
                    <a:pt x="4154" y="8070"/>
                    <a:pt x="5192" y="7246"/>
                  </a:cubicBezTo>
                  <a:cubicBezTo>
                    <a:pt x="6231" y="6422"/>
                    <a:pt x="6563" y="6056"/>
                    <a:pt x="6937" y="5736"/>
                  </a:cubicBezTo>
                  <a:cubicBezTo>
                    <a:pt x="7311" y="5416"/>
                    <a:pt x="7726" y="5141"/>
                    <a:pt x="7934" y="5324"/>
                  </a:cubicBezTo>
                  <a:cubicBezTo>
                    <a:pt x="8142" y="5507"/>
                    <a:pt x="8142" y="6148"/>
                    <a:pt x="7768" y="7932"/>
                  </a:cubicBezTo>
                  <a:cubicBezTo>
                    <a:pt x="7394" y="9717"/>
                    <a:pt x="6646" y="12646"/>
                    <a:pt x="6148" y="14614"/>
                  </a:cubicBezTo>
                  <a:cubicBezTo>
                    <a:pt x="5649" y="16582"/>
                    <a:pt x="5400" y="17588"/>
                    <a:pt x="5192" y="18321"/>
                  </a:cubicBezTo>
                  <a:cubicBezTo>
                    <a:pt x="4985" y="19053"/>
                    <a:pt x="4818" y="19510"/>
                    <a:pt x="4735" y="19510"/>
                  </a:cubicBezTo>
                  <a:cubicBezTo>
                    <a:pt x="4652" y="19510"/>
                    <a:pt x="4652" y="19053"/>
                    <a:pt x="5109" y="18046"/>
                  </a:cubicBezTo>
                  <a:cubicBezTo>
                    <a:pt x="5566" y="17039"/>
                    <a:pt x="6480" y="15483"/>
                    <a:pt x="7145" y="14568"/>
                  </a:cubicBezTo>
                  <a:cubicBezTo>
                    <a:pt x="7809" y="13653"/>
                    <a:pt x="8225" y="13378"/>
                    <a:pt x="8640" y="13241"/>
                  </a:cubicBezTo>
                  <a:cubicBezTo>
                    <a:pt x="9055" y="13104"/>
                    <a:pt x="9471" y="13104"/>
                    <a:pt x="9762" y="13378"/>
                  </a:cubicBezTo>
                  <a:cubicBezTo>
                    <a:pt x="10052" y="13653"/>
                    <a:pt x="10218" y="14202"/>
                    <a:pt x="10385" y="15071"/>
                  </a:cubicBezTo>
                  <a:cubicBezTo>
                    <a:pt x="10551" y="15941"/>
                    <a:pt x="10717" y="17131"/>
                    <a:pt x="10966" y="17863"/>
                  </a:cubicBezTo>
                  <a:cubicBezTo>
                    <a:pt x="11215" y="18595"/>
                    <a:pt x="11548" y="18870"/>
                    <a:pt x="11922" y="18870"/>
                  </a:cubicBezTo>
                  <a:cubicBezTo>
                    <a:pt x="12295" y="18870"/>
                    <a:pt x="12711" y="18595"/>
                    <a:pt x="13292" y="17863"/>
                  </a:cubicBezTo>
                  <a:cubicBezTo>
                    <a:pt x="13874" y="17131"/>
                    <a:pt x="14622" y="15941"/>
                    <a:pt x="14995" y="15071"/>
                  </a:cubicBezTo>
                  <a:cubicBezTo>
                    <a:pt x="15369" y="14202"/>
                    <a:pt x="15369" y="13653"/>
                    <a:pt x="15162" y="13470"/>
                  </a:cubicBezTo>
                  <a:cubicBezTo>
                    <a:pt x="14954" y="13287"/>
                    <a:pt x="14538" y="13470"/>
                    <a:pt x="14165" y="13836"/>
                  </a:cubicBezTo>
                  <a:cubicBezTo>
                    <a:pt x="13791" y="14202"/>
                    <a:pt x="13458" y="14751"/>
                    <a:pt x="13168" y="15255"/>
                  </a:cubicBezTo>
                  <a:cubicBezTo>
                    <a:pt x="12877" y="15758"/>
                    <a:pt x="12628" y="16216"/>
                    <a:pt x="12711" y="16490"/>
                  </a:cubicBezTo>
                  <a:cubicBezTo>
                    <a:pt x="12794" y="16765"/>
                    <a:pt x="13209" y="16856"/>
                    <a:pt x="13625" y="16673"/>
                  </a:cubicBezTo>
                  <a:cubicBezTo>
                    <a:pt x="14040" y="16490"/>
                    <a:pt x="14455" y="16032"/>
                    <a:pt x="14663" y="16032"/>
                  </a:cubicBezTo>
                  <a:cubicBezTo>
                    <a:pt x="14871" y="16032"/>
                    <a:pt x="14871" y="16490"/>
                    <a:pt x="15078" y="16627"/>
                  </a:cubicBezTo>
                  <a:cubicBezTo>
                    <a:pt x="15286" y="16765"/>
                    <a:pt x="15702" y="16582"/>
                    <a:pt x="16408" y="15483"/>
                  </a:cubicBezTo>
                  <a:cubicBezTo>
                    <a:pt x="17114" y="14385"/>
                    <a:pt x="18111" y="12371"/>
                    <a:pt x="19025" y="9809"/>
                  </a:cubicBezTo>
                  <a:cubicBezTo>
                    <a:pt x="19938" y="7246"/>
                    <a:pt x="20769" y="4134"/>
                    <a:pt x="21185" y="2349"/>
                  </a:cubicBezTo>
                  <a:cubicBezTo>
                    <a:pt x="21600" y="565"/>
                    <a:pt x="21600" y="107"/>
                    <a:pt x="21434" y="16"/>
                  </a:cubicBezTo>
                  <a:cubicBezTo>
                    <a:pt x="21268" y="-76"/>
                    <a:pt x="20935" y="199"/>
                    <a:pt x="20395" y="1663"/>
                  </a:cubicBezTo>
                  <a:cubicBezTo>
                    <a:pt x="19855" y="3127"/>
                    <a:pt x="19108" y="5782"/>
                    <a:pt x="18734" y="8390"/>
                  </a:cubicBezTo>
                  <a:cubicBezTo>
                    <a:pt x="18360" y="10999"/>
                    <a:pt x="18360" y="13561"/>
                    <a:pt x="18485" y="15026"/>
                  </a:cubicBezTo>
                  <a:cubicBezTo>
                    <a:pt x="18609" y="16490"/>
                    <a:pt x="18858" y="16856"/>
                    <a:pt x="19191" y="17131"/>
                  </a:cubicBezTo>
                  <a:cubicBezTo>
                    <a:pt x="19523" y="17405"/>
                    <a:pt x="19938" y="17588"/>
                    <a:pt x="20312" y="17497"/>
                  </a:cubicBezTo>
                  <a:cubicBezTo>
                    <a:pt x="20686" y="17405"/>
                    <a:pt x="21018" y="17039"/>
                    <a:pt x="21351" y="16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9556477" y="1957781"/>
              <a:ext cx="19077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167" y="21600"/>
                  </a:moveTo>
                  <a:cubicBezTo>
                    <a:pt x="980" y="20400"/>
                    <a:pt x="-207" y="19200"/>
                    <a:pt x="30" y="17400"/>
                  </a:cubicBezTo>
                  <a:cubicBezTo>
                    <a:pt x="268" y="15600"/>
                    <a:pt x="1929" y="13200"/>
                    <a:pt x="5727" y="10200"/>
                  </a:cubicBezTo>
                  <a:cubicBezTo>
                    <a:pt x="9525" y="7200"/>
                    <a:pt x="15459" y="3600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104900" y="294838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071033" y="2870444"/>
              <a:ext cx="224367" cy="25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3260" y="6414"/>
                  </a:moveTo>
                  <a:cubicBezTo>
                    <a:pt x="2649" y="5369"/>
                    <a:pt x="2038" y="4324"/>
                    <a:pt x="2038" y="4585"/>
                  </a:cubicBezTo>
                  <a:cubicBezTo>
                    <a:pt x="2038" y="4847"/>
                    <a:pt x="2649" y="6414"/>
                    <a:pt x="2853" y="9201"/>
                  </a:cubicBezTo>
                  <a:cubicBezTo>
                    <a:pt x="3057" y="11989"/>
                    <a:pt x="2853" y="15995"/>
                    <a:pt x="2445" y="18347"/>
                  </a:cubicBezTo>
                  <a:cubicBezTo>
                    <a:pt x="2038" y="20698"/>
                    <a:pt x="1426" y="21395"/>
                    <a:pt x="917" y="21134"/>
                  </a:cubicBezTo>
                  <a:cubicBezTo>
                    <a:pt x="408" y="20872"/>
                    <a:pt x="0" y="19653"/>
                    <a:pt x="0" y="17127"/>
                  </a:cubicBezTo>
                  <a:cubicBezTo>
                    <a:pt x="0" y="14601"/>
                    <a:pt x="408" y="10769"/>
                    <a:pt x="815" y="8418"/>
                  </a:cubicBezTo>
                  <a:cubicBezTo>
                    <a:pt x="1223" y="6066"/>
                    <a:pt x="1630" y="5195"/>
                    <a:pt x="2343" y="4585"/>
                  </a:cubicBezTo>
                  <a:cubicBezTo>
                    <a:pt x="3057" y="3976"/>
                    <a:pt x="4075" y="3627"/>
                    <a:pt x="5298" y="4324"/>
                  </a:cubicBezTo>
                  <a:cubicBezTo>
                    <a:pt x="6521" y="5021"/>
                    <a:pt x="7947" y="6763"/>
                    <a:pt x="8966" y="8243"/>
                  </a:cubicBezTo>
                  <a:cubicBezTo>
                    <a:pt x="9985" y="9724"/>
                    <a:pt x="10596" y="10943"/>
                    <a:pt x="11004" y="11118"/>
                  </a:cubicBezTo>
                  <a:cubicBezTo>
                    <a:pt x="11411" y="11292"/>
                    <a:pt x="11615" y="10421"/>
                    <a:pt x="12328" y="8766"/>
                  </a:cubicBezTo>
                  <a:cubicBezTo>
                    <a:pt x="13042" y="7111"/>
                    <a:pt x="14264" y="4672"/>
                    <a:pt x="15385" y="3018"/>
                  </a:cubicBezTo>
                  <a:cubicBezTo>
                    <a:pt x="16506" y="1363"/>
                    <a:pt x="17525" y="492"/>
                    <a:pt x="18543" y="143"/>
                  </a:cubicBezTo>
                  <a:cubicBezTo>
                    <a:pt x="19562" y="-205"/>
                    <a:pt x="20581" y="-31"/>
                    <a:pt x="21091" y="1972"/>
                  </a:cubicBezTo>
                  <a:cubicBezTo>
                    <a:pt x="21600" y="3976"/>
                    <a:pt x="21600" y="7808"/>
                    <a:pt x="21600" y="10682"/>
                  </a:cubicBezTo>
                  <a:cubicBezTo>
                    <a:pt x="21600" y="13556"/>
                    <a:pt x="21600" y="15472"/>
                    <a:pt x="21600" y="173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312497" y="2871043"/>
              <a:ext cx="160703" cy="180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131" fill="norm" stroke="1" extrusionOk="0">
                  <a:moveTo>
                    <a:pt x="13724" y="8327"/>
                  </a:moveTo>
                  <a:cubicBezTo>
                    <a:pt x="14285" y="7085"/>
                    <a:pt x="14846" y="5844"/>
                    <a:pt x="15127" y="4354"/>
                  </a:cubicBezTo>
                  <a:cubicBezTo>
                    <a:pt x="15407" y="2865"/>
                    <a:pt x="15407" y="1127"/>
                    <a:pt x="14566" y="382"/>
                  </a:cubicBezTo>
                  <a:cubicBezTo>
                    <a:pt x="13724" y="-363"/>
                    <a:pt x="12041" y="-115"/>
                    <a:pt x="9516" y="1996"/>
                  </a:cubicBezTo>
                  <a:cubicBezTo>
                    <a:pt x="6992" y="4106"/>
                    <a:pt x="3625" y="8078"/>
                    <a:pt x="1802" y="11430"/>
                  </a:cubicBezTo>
                  <a:cubicBezTo>
                    <a:pt x="-21" y="14782"/>
                    <a:pt x="-302" y="17513"/>
                    <a:pt x="259" y="19127"/>
                  </a:cubicBezTo>
                  <a:cubicBezTo>
                    <a:pt x="820" y="20740"/>
                    <a:pt x="2223" y="21237"/>
                    <a:pt x="3625" y="21113"/>
                  </a:cubicBezTo>
                  <a:cubicBezTo>
                    <a:pt x="5028" y="20989"/>
                    <a:pt x="6430" y="20244"/>
                    <a:pt x="7973" y="18630"/>
                  </a:cubicBezTo>
                  <a:cubicBezTo>
                    <a:pt x="9516" y="17016"/>
                    <a:pt x="11199" y="14534"/>
                    <a:pt x="12462" y="12671"/>
                  </a:cubicBezTo>
                  <a:cubicBezTo>
                    <a:pt x="13724" y="10809"/>
                    <a:pt x="14566" y="9568"/>
                    <a:pt x="15127" y="10065"/>
                  </a:cubicBezTo>
                  <a:cubicBezTo>
                    <a:pt x="15688" y="10561"/>
                    <a:pt x="15968" y="12796"/>
                    <a:pt x="16950" y="14782"/>
                  </a:cubicBezTo>
                  <a:cubicBezTo>
                    <a:pt x="17932" y="16768"/>
                    <a:pt x="19615" y="18506"/>
                    <a:pt x="21298" y="20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499844" y="2886648"/>
              <a:ext cx="144806" cy="20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04" fill="norm" stroke="1" extrusionOk="0">
                  <a:moveTo>
                    <a:pt x="744" y="1764"/>
                  </a:moveTo>
                  <a:cubicBezTo>
                    <a:pt x="127" y="684"/>
                    <a:pt x="-490" y="-396"/>
                    <a:pt x="590" y="144"/>
                  </a:cubicBezTo>
                  <a:cubicBezTo>
                    <a:pt x="1670" y="684"/>
                    <a:pt x="4447" y="2844"/>
                    <a:pt x="8150" y="6624"/>
                  </a:cubicBezTo>
                  <a:cubicBezTo>
                    <a:pt x="11853" y="10404"/>
                    <a:pt x="16481" y="15804"/>
                    <a:pt x="21110" y="21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549399" y="2903931"/>
              <a:ext cx="508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57"/>
                    <a:pt x="7200" y="11314"/>
                    <a:pt x="3600" y="14914"/>
                  </a:cubicBezTo>
                  <a:cubicBezTo>
                    <a:pt x="0" y="18514"/>
                    <a:pt x="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682749" y="2916631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689100" y="2846781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759676" y="2884881"/>
              <a:ext cx="15800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1607" y="0"/>
                  </a:moveTo>
                  <a:cubicBezTo>
                    <a:pt x="1607" y="4469"/>
                    <a:pt x="1607" y="8938"/>
                    <a:pt x="1323" y="12041"/>
                  </a:cubicBezTo>
                  <a:cubicBezTo>
                    <a:pt x="1039" y="15145"/>
                    <a:pt x="470" y="16883"/>
                    <a:pt x="186" y="17131"/>
                  </a:cubicBezTo>
                  <a:cubicBezTo>
                    <a:pt x="-98" y="17379"/>
                    <a:pt x="-98" y="16138"/>
                    <a:pt x="470" y="13903"/>
                  </a:cubicBezTo>
                  <a:cubicBezTo>
                    <a:pt x="1039" y="11669"/>
                    <a:pt x="2176" y="8441"/>
                    <a:pt x="3170" y="6207"/>
                  </a:cubicBezTo>
                  <a:cubicBezTo>
                    <a:pt x="4165" y="3972"/>
                    <a:pt x="5018" y="2731"/>
                    <a:pt x="6155" y="1986"/>
                  </a:cubicBezTo>
                  <a:cubicBezTo>
                    <a:pt x="7291" y="1241"/>
                    <a:pt x="8713" y="993"/>
                    <a:pt x="9565" y="1490"/>
                  </a:cubicBezTo>
                  <a:cubicBezTo>
                    <a:pt x="10418" y="1986"/>
                    <a:pt x="10702" y="3228"/>
                    <a:pt x="10844" y="4841"/>
                  </a:cubicBezTo>
                  <a:cubicBezTo>
                    <a:pt x="10986" y="6455"/>
                    <a:pt x="10986" y="8441"/>
                    <a:pt x="10986" y="10303"/>
                  </a:cubicBezTo>
                  <a:cubicBezTo>
                    <a:pt x="10986" y="12166"/>
                    <a:pt x="10986" y="13903"/>
                    <a:pt x="10986" y="14152"/>
                  </a:cubicBezTo>
                  <a:cubicBezTo>
                    <a:pt x="10986" y="14400"/>
                    <a:pt x="10986" y="13159"/>
                    <a:pt x="11555" y="11421"/>
                  </a:cubicBezTo>
                  <a:cubicBezTo>
                    <a:pt x="12123" y="9683"/>
                    <a:pt x="13260" y="7448"/>
                    <a:pt x="14823" y="6083"/>
                  </a:cubicBezTo>
                  <a:cubicBezTo>
                    <a:pt x="16386" y="4717"/>
                    <a:pt x="18376" y="4221"/>
                    <a:pt x="19655" y="4593"/>
                  </a:cubicBezTo>
                  <a:cubicBezTo>
                    <a:pt x="20934" y="4966"/>
                    <a:pt x="21502" y="6207"/>
                    <a:pt x="21076" y="9186"/>
                  </a:cubicBezTo>
                  <a:cubicBezTo>
                    <a:pt x="20649" y="12166"/>
                    <a:pt x="19228" y="16883"/>
                    <a:pt x="178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962150" y="2910281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2000250" y="2815031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002626" y="2891231"/>
              <a:ext cx="151645" cy="40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466" fill="norm" stroke="1" extrusionOk="0">
                  <a:moveTo>
                    <a:pt x="3175" y="0"/>
                  </a:moveTo>
                  <a:cubicBezTo>
                    <a:pt x="7845" y="0"/>
                    <a:pt x="12515" y="0"/>
                    <a:pt x="15434" y="170"/>
                  </a:cubicBezTo>
                  <a:cubicBezTo>
                    <a:pt x="18353" y="339"/>
                    <a:pt x="19521" y="679"/>
                    <a:pt x="20250" y="1131"/>
                  </a:cubicBezTo>
                  <a:cubicBezTo>
                    <a:pt x="20980" y="1583"/>
                    <a:pt x="21272" y="2149"/>
                    <a:pt x="20250" y="2940"/>
                  </a:cubicBezTo>
                  <a:cubicBezTo>
                    <a:pt x="19229" y="3732"/>
                    <a:pt x="16894" y="4750"/>
                    <a:pt x="14267" y="5654"/>
                  </a:cubicBezTo>
                  <a:cubicBezTo>
                    <a:pt x="11640" y="6559"/>
                    <a:pt x="8721" y="7351"/>
                    <a:pt x="6531" y="7973"/>
                  </a:cubicBezTo>
                  <a:cubicBezTo>
                    <a:pt x="4342" y="8595"/>
                    <a:pt x="2883" y="9047"/>
                    <a:pt x="2007" y="9556"/>
                  </a:cubicBezTo>
                  <a:cubicBezTo>
                    <a:pt x="1131" y="10065"/>
                    <a:pt x="840" y="10630"/>
                    <a:pt x="1569" y="11083"/>
                  </a:cubicBezTo>
                  <a:cubicBezTo>
                    <a:pt x="2299" y="11535"/>
                    <a:pt x="4050" y="11874"/>
                    <a:pt x="6823" y="12949"/>
                  </a:cubicBezTo>
                  <a:cubicBezTo>
                    <a:pt x="9596" y="14023"/>
                    <a:pt x="13391" y="15832"/>
                    <a:pt x="15288" y="17076"/>
                  </a:cubicBezTo>
                  <a:cubicBezTo>
                    <a:pt x="17186" y="18320"/>
                    <a:pt x="17186" y="18999"/>
                    <a:pt x="16164" y="19677"/>
                  </a:cubicBezTo>
                  <a:cubicBezTo>
                    <a:pt x="15142" y="20356"/>
                    <a:pt x="13099" y="21035"/>
                    <a:pt x="10472" y="21317"/>
                  </a:cubicBezTo>
                  <a:cubicBezTo>
                    <a:pt x="7845" y="21600"/>
                    <a:pt x="4634" y="21487"/>
                    <a:pt x="2591" y="20921"/>
                  </a:cubicBezTo>
                  <a:cubicBezTo>
                    <a:pt x="548" y="20356"/>
                    <a:pt x="-328" y="19338"/>
                    <a:pt x="110" y="17642"/>
                  </a:cubicBezTo>
                  <a:cubicBezTo>
                    <a:pt x="548" y="15946"/>
                    <a:pt x="2299" y="13571"/>
                    <a:pt x="4050" y="111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133534" y="2873360"/>
              <a:ext cx="246264" cy="20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78" fill="norm" stroke="1" extrusionOk="0">
                  <a:moveTo>
                    <a:pt x="2184" y="9696"/>
                  </a:moveTo>
                  <a:cubicBezTo>
                    <a:pt x="3999" y="8169"/>
                    <a:pt x="5814" y="6642"/>
                    <a:pt x="6994" y="5333"/>
                  </a:cubicBezTo>
                  <a:cubicBezTo>
                    <a:pt x="8174" y="4023"/>
                    <a:pt x="8719" y="2933"/>
                    <a:pt x="8446" y="2496"/>
                  </a:cubicBezTo>
                  <a:cubicBezTo>
                    <a:pt x="8174" y="2060"/>
                    <a:pt x="7085" y="2278"/>
                    <a:pt x="5542" y="3805"/>
                  </a:cubicBezTo>
                  <a:cubicBezTo>
                    <a:pt x="3999" y="5333"/>
                    <a:pt x="2003" y="8169"/>
                    <a:pt x="914" y="10896"/>
                  </a:cubicBezTo>
                  <a:cubicBezTo>
                    <a:pt x="-175" y="13623"/>
                    <a:pt x="-357" y="16242"/>
                    <a:pt x="732" y="17987"/>
                  </a:cubicBezTo>
                  <a:cubicBezTo>
                    <a:pt x="1821" y="19733"/>
                    <a:pt x="4181" y="20605"/>
                    <a:pt x="7085" y="19296"/>
                  </a:cubicBezTo>
                  <a:cubicBezTo>
                    <a:pt x="9989" y="17987"/>
                    <a:pt x="13438" y="14496"/>
                    <a:pt x="15616" y="11442"/>
                  </a:cubicBezTo>
                  <a:cubicBezTo>
                    <a:pt x="17794" y="8387"/>
                    <a:pt x="18702" y="5769"/>
                    <a:pt x="19156" y="3914"/>
                  </a:cubicBezTo>
                  <a:cubicBezTo>
                    <a:pt x="19609" y="2060"/>
                    <a:pt x="19609" y="969"/>
                    <a:pt x="19065" y="423"/>
                  </a:cubicBezTo>
                  <a:cubicBezTo>
                    <a:pt x="18520" y="-122"/>
                    <a:pt x="17431" y="-122"/>
                    <a:pt x="16614" y="314"/>
                  </a:cubicBezTo>
                  <a:cubicBezTo>
                    <a:pt x="15798" y="751"/>
                    <a:pt x="15253" y="1623"/>
                    <a:pt x="14890" y="2605"/>
                  </a:cubicBezTo>
                  <a:cubicBezTo>
                    <a:pt x="14527" y="3587"/>
                    <a:pt x="14346" y="4678"/>
                    <a:pt x="15072" y="6533"/>
                  </a:cubicBezTo>
                  <a:cubicBezTo>
                    <a:pt x="15798" y="8387"/>
                    <a:pt x="17431" y="11005"/>
                    <a:pt x="18611" y="12860"/>
                  </a:cubicBezTo>
                  <a:cubicBezTo>
                    <a:pt x="19791" y="14714"/>
                    <a:pt x="20517" y="15805"/>
                    <a:pt x="20880" y="16896"/>
                  </a:cubicBezTo>
                  <a:cubicBezTo>
                    <a:pt x="21243" y="17987"/>
                    <a:pt x="21243" y="19078"/>
                    <a:pt x="20517" y="19842"/>
                  </a:cubicBezTo>
                  <a:cubicBezTo>
                    <a:pt x="19791" y="20605"/>
                    <a:pt x="18339" y="21042"/>
                    <a:pt x="16887" y="21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340099" y="2693027"/>
              <a:ext cx="110862" cy="55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50" fill="norm" stroke="1" extrusionOk="0">
                  <a:moveTo>
                    <a:pt x="0" y="6705"/>
                  </a:moveTo>
                  <a:cubicBezTo>
                    <a:pt x="1571" y="9908"/>
                    <a:pt x="3142" y="13111"/>
                    <a:pt x="3927" y="15410"/>
                  </a:cubicBezTo>
                  <a:cubicBezTo>
                    <a:pt x="4713" y="17710"/>
                    <a:pt x="4713" y="19106"/>
                    <a:pt x="4713" y="20051"/>
                  </a:cubicBezTo>
                  <a:cubicBezTo>
                    <a:pt x="4713" y="20995"/>
                    <a:pt x="4713" y="21488"/>
                    <a:pt x="4320" y="21447"/>
                  </a:cubicBezTo>
                  <a:cubicBezTo>
                    <a:pt x="3927" y="21406"/>
                    <a:pt x="3142" y="20831"/>
                    <a:pt x="2749" y="18819"/>
                  </a:cubicBezTo>
                  <a:cubicBezTo>
                    <a:pt x="2356" y="16807"/>
                    <a:pt x="2356" y="13357"/>
                    <a:pt x="2553" y="10277"/>
                  </a:cubicBezTo>
                  <a:cubicBezTo>
                    <a:pt x="2749" y="7198"/>
                    <a:pt x="3142" y="4487"/>
                    <a:pt x="3731" y="2845"/>
                  </a:cubicBezTo>
                  <a:cubicBezTo>
                    <a:pt x="4320" y="1202"/>
                    <a:pt x="5105" y="627"/>
                    <a:pt x="6480" y="299"/>
                  </a:cubicBezTo>
                  <a:cubicBezTo>
                    <a:pt x="7855" y="-30"/>
                    <a:pt x="9818" y="-112"/>
                    <a:pt x="12175" y="175"/>
                  </a:cubicBezTo>
                  <a:cubicBezTo>
                    <a:pt x="14531" y="463"/>
                    <a:pt x="17280" y="1120"/>
                    <a:pt x="19047" y="2105"/>
                  </a:cubicBezTo>
                  <a:cubicBezTo>
                    <a:pt x="20815" y="3091"/>
                    <a:pt x="21600" y="4405"/>
                    <a:pt x="18262" y="5678"/>
                  </a:cubicBezTo>
                  <a:cubicBezTo>
                    <a:pt x="14924" y="6951"/>
                    <a:pt x="7462" y="8183"/>
                    <a:pt x="0" y="9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403600" y="2935681"/>
              <a:ext cx="171450" cy="29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5594"/>
                  </a:moveTo>
                  <a:cubicBezTo>
                    <a:pt x="1067" y="5128"/>
                    <a:pt x="2133" y="4662"/>
                    <a:pt x="4400" y="5283"/>
                  </a:cubicBezTo>
                  <a:cubicBezTo>
                    <a:pt x="6667" y="5905"/>
                    <a:pt x="10133" y="7614"/>
                    <a:pt x="12533" y="10101"/>
                  </a:cubicBezTo>
                  <a:cubicBezTo>
                    <a:pt x="14933" y="12587"/>
                    <a:pt x="16267" y="15850"/>
                    <a:pt x="16400" y="17948"/>
                  </a:cubicBezTo>
                  <a:cubicBezTo>
                    <a:pt x="16533" y="20046"/>
                    <a:pt x="15467" y="20978"/>
                    <a:pt x="14267" y="21289"/>
                  </a:cubicBezTo>
                  <a:cubicBezTo>
                    <a:pt x="13067" y="21600"/>
                    <a:pt x="11733" y="21289"/>
                    <a:pt x="10667" y="19191"/>
                  </a:cubicBezTo>
                  <a:cubicBezTo>
                    <a:pt x="9600" y="17094"/>
                    <a:pt x="8800" y="13209"/>
                    <a:pt x="10667" y="9712"/>
                  </a:cubicBezTo>
                  <a:cubicBezTo>
                    <a:pt x="12533" y="6216"/>
                    <a:pt x="17067" y="3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662094" y="2796792"/>
              <a:ext cx="173307" cy="475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68" fill="norm" stroke="1" extrusionOk="0">
                  <a:moveTo>
                    <a:pt x="21054" y="1684"/>
                  </a:moveTo>
                  <a:cubicBezTo>
                    <a:pt x="20283" y="1206"/>
                    <a:pt x="19511" y="728"/>
                    <a:pt x="18483" y="394"/>
                  </a:cubicBezTo>
                  <a:cubicBezTo>
                    <a:pt x="17454" y="59"/>
                    <a:pt x="16168" y="-132"/>
                    <a:pt x="14111" y="107"/>
                  </a:cubicBezTo>
                  <a:cubicBezTo>
                    <a:pt x="12054" y="346"/>
                    <a:pt x="9225" y="1015"/>
                    <a:pt x="6525" y="2879"/>
                  </a:cubicBezTo>
                  <a:cubicBezTo>
                    <a:pt x="3825" y="4742"/>
                    <a:pt x="1254" y="7801"/>
                    <a:pt x="354" y="10381"/>
                  </a:cubicBezTo>
                  <a:cubicBezTo>
                    <a:pt x="-546" y="12962"/>
                    <a:pt x="225" y="15064"/>
                    <a:pt x="3183" y="16833"/>
                  </a:cubicBezTo>
                  <a:cubicBezTo>
                    <a:pt x="6140" y="18601"/>
                    <a:pt x="11283" y="20034"/>
                    <a:pt x="16425" y="214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4019549" y="2859481"/>
              <a:ext cx="254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916"/>
                    <a:pt x="0" y="7832"/>
                    <a:pt x="3600" y="11432"/>
                  </a:cubicBezTo>
                  <a:cubicBezTo>
                    <a:pt x="7200" y="15032"/>
                    <a:pt x="14400" y="183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019550" y="2804040"/>
              <a:ext cx="191982" cy="44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85" fill="norm" stroke="1" extrusionOk="0">
                  <a:moveTo>
                    <a:pt x="704" y="2363"/>
                  </a:moveTo>
                  <a:cubicBezTo>
                    <a:pt x="470" y="1752"/>
                    <a:pt x="235" y="1141"/>
                    <a:pt x="704" y="682"/>
                  </a:cubicBezTo>
                  <a:cubicBezTo>
                    <a:pt x="1174" y="224"/>
                    <a:pt x="2348" y="-82"/>
                    <a:pt x="5048" y="20"/>
                  </a:cubicBezTo>
                  <a:cubicBezTo>
                    <a:pt x="7748" y="122"/>
                    <a:pt x="11974" y="631"/>
                    <a:pt x="15261" y="2058"/>
                  </a:cubicBezTo>
                  <a:cubicBezTo>
                    <a:pt x="18548" y="3484"/>
                    <a:pt x="20896" y="5827"/>
                    <a:pt x="21248" y="8375"/>
                  </a:cubicBezTo>
                  <a:cubicBezTo>
                    <a:pt x="21600" y="10922"/>
                    <a:pt x="19957" y="13673"/>
                    <a:pt x="16787" y="15863"/>
                  </a:cubicBezTo>
                  <a:cubicBezTo>
                    <a:pt x="13617" y="18054"/>
                    <a:pt x="8922" y="19684"/>
                    <a:pt x="5987" y="20550"/>
                  </a:cubicBezTo>
                  <a:cubicBezTo>
                    <a:pt x="3052" y="21416"/>
                    <a:pt x="1878" y="21518"/>
                    <a:pt x="1174" y="21263"/>
                  </a:cubicBezTo>
                  <a:cubicBezTo>
                    <a:pt x="470" y="21009"/>
                    <a:pt x="235" y="20397"/>
                    <a:pt x="0" y="19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279900" y="2783281"/>
              <a:ext cx="125214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4249" y="0"/>
                  </a:moveTo>
                  <a:cubicBezTo>
                    <a:pt x="6020" y="79"/>
                    <a:pt x="7790" y="158"/>
                    <a:pt x="10092" y="910"/>
                  </a:cubicBezTo>
                  <a:cubicBezTo>
                    <a:pt x="12393" y="1662"/>
                    <a:pt x="15226" y="3086"/>
                    <a:pt x="17528" y="5064"/>
                  </a:cubicBezTo>
                  <a:cubicBezTo>
                    <a:pt x="19830" y="7042"/>
                    <a:pt x="21600" y="9574"/>
                    <a:pt x="20715" y="11987"/>
                  </a:cubicBezTo>
                  <a:cubicBezTo>
                    <a:pt x="19830" y="14400"/>
                    <a:pt x="16289" y="16695"/>
                    <a:pt x="12393" y="18277"/>
                  </a:cubicBezTo>
                  <a:cubicBezTo>
                    <a:pt x="8498" y="19859"/>
                    <a:pt x="4249" y="207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917950" y="3460053"/>
              <a:ext cx="2095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455" y="521"/>
                    <a:pt x="10909" y="-1443"/>
                    <a:pt x="14509" y="1502"/>
                  </a:cubicBezTo>
                  <a:cubicBezTo>
                    <a:pt x="18109" y="4448"/>
                    <a:pt x="19855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981449" y="3564331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5010150" y="3120773"/>
              <a:ext cx="1460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130" y="6132"/>
                    <a:pt x="6261" y="-1068"/>
                    <a:pt x="9861" y="132"/>
                  </a:cubicBezTo>
                  <a:cubicBezTo>
                    <a:pt x="13461" y="1332"/>
                    <a:pt x="1753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5034418" y="3234131"/>
              <a:ext cx="102733" cy="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210" fill="norm" stroke="1" extrusionOk="0">
                  <a:moveTo>
                    <a:pt x="4203" y="0"/>
                  </a:moveTo>
                  <a:cubicBezTo>
                    <a:pt x="1999" y="7855"/>
                    <a:pt x="-205" y="15709"/>
                    <a:pt x="15" y="18655"/>
                  </a:cubicBezTo>
                  <a:cubicBezTo>
                    <a:pt x="236" y="21600"/>
                    <a:pt x="2881" y="19636"/>
                    <a:pt x="6848" y="18655"/>
                  </a:cubicBezTo>
                  <a:cubicBezTo>
                    <a:pt x="10815" y="17673"/>
                    <a:pt x="16105" y="17673"/>
                    <a:pt x="21395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5759449" y="2882764"/>
              <a:ext cx="138010" cy="52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521" fill="norm" stroke="1" extrusionOk="0">
                  <a:moveTo>
                    <a:pt x="11270" y="8414"/>
                  </a:moveTo>
                  <a:cubicBezTo>
                    <a:pt x="10330" y="11190"/>
                    <a:pt x="9391" y="13966"/>
                    <a:pt x="9078" y="15875"/>
                  </a:cubicBezTo>
                  <a:cubicBezTo>
                    <a:pt x="8765" y="17783"/>
                    <a:pt x="9078" y="18824"/>
                    <a:pt x="9235" y="19735"/>
                  </a:cubicBezTo>
                  <a:cubicBezTo>
                    <a:pt x="9391" y="20646"/>
                    <a:pt x="9391" y="21427"/>
                    <a:pt x="9235" y="21513"/>
                  </a:cubicBezTo>
                  <a:cubicBezTo>
                    <a:pt x="9078" y="21600"/>
                    <a:pt x="8765" y="20993"/>
                    <a:pt x="8296" y="19258"/>
                  </a:cubicBezTo>
                  <a:cubicBezTo>
                    <a:pt x="7826" y="17523"/>
                    <a:pt x="7200" y="14660"/>
                    <a:pt x="6887" y="11841"/>
                  </a:cubicBezTo>
                  <a:cubicBezTo>
                    <a:pt x="6574" y="9022"/>
                    <a:pt x="6574" y="6246"/>
                    <a:pt x="6887" y="4424"/>
                  </a:cubicBezTo>
                  <a:cubicBezTo>
                    <a:pt x="7200" y="2602"/>
                    <a:pt x="7826" y="1735"/>
                    <a:pt x="8609" y="1084"/>
                  </a:cubicBezTo>
                  <a:cubicBezTo>
                    <a:pt x="9391" y="434"/>
                    <a:pt x="10330" y="0"/>
                    <a:pt x="11583" y="0"/>
                  </a:cubicBezTo>
                  <a:cubicBezTo>
                    <a:pt x="12835" y="0"/>
                    <a:pt x="14400" y="434"/>
                    <a:pt x="16591" y="1735"/>
                  </a:cubicBezTo>
                  <a:cubicBezTo>
                    <a:pt x="18783" y="3036"/>
                    <a:pt x="21600" y="5205"/>
                    <a:pt x="19878" y="7157"/>
                  </a:cubicBezTo>
                  <a:cubicBezTo>
                    <a:pt x="18157" y="9108"/>
                    <a:pt x="11896" y="10843"/>
                    <a:pt x="7826" y="11798"/>
                  </a:cubicBezTo>
                  <a:cubicBezTo>
                    <a:pt x="3757" y="12752"/>
                    <a:pt x="1878" y="12925"/>
                    <a:pt x="0" y="13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899150" y="3164281"/>
              <a:ext cx="120650" cy="25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0"/>
                  </a:moveTo>
                  <a:cubicBezTo>
                    <a:pt x="1895" y="180"/>
                    <a:pt x="3789" y="360"/>
                    <a:pt x="6442" y="1980"/>
                  </a:cubicBezTo>
                  <a:cubicBezTo>
                    <a:pt x="9095" y="3600"/>
                    <a:pt x="12505" y="6660"/>
                    <a:pt x="14021" y="9990"/>
                  </a:cubicBezTo>
                  <a:cubicBezTo>
                    <a:pt x="15537" y="13320"/>
                    <a:pt x="15158" y="16920"/>
                    <a:pt x="14021" y="18990"/>
                  </a:cubicBezTo>
                  <a:cubicBezTo>
                    <a:pt x="12884" y="21060"/>
                    <a:pt x="10989" y="21600"/>
                    <a:pt x="9663" y="21420"/>
                  </a:cubicBezTo>
                  <a:cubicBezTo>
                    <a:pt x="8337" y="21240"/>
                    <a:pt x="7579" y="20340"/>
                    <a:pt x="7200" y="17550"/>
                  </a:cubicBezTo>
                  <a:cubicBezTo>
                    <a:pt x="6821" y="14760"/>
                    <a:pt x="6821" y="10080"/>
                    <a:pt x="7768" y="6840"/>
                  </a:cubicBezTo>
                  <a:cubicBezTo>
                    <a:pt x="8716" y="3600"/>
                    <a:pt x="10611" y="1800"/>
                    <a:pt x="13074" y="900"/>
                  </a:cubicBezTo>
                  <a:cubicBezTo>
                    <a:pt x="15537" y="0"/>
                    <a:pt x="18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6235347" y="2930614"/>
              <a:ext cx="178154" cy="455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39" fill="norm" stroke="1" extrusionOk="0">
                  <a:moveTo>
                    <a:pt x="21139" y="1139"/>
                  </a:moveTo>
                  <a:cubicBezTo>
                    <a:pt x="20134" y="739"/>
                    <a:pt x="19130" y="339"/>
                    <a:pt x="17874" y="139"/>
                  </a:cubicBezTo>
                  <a:cubicBezTo>
                    <a:pt x="16618" y="-61"/>
                    <a:pt x="15111" y="-61"/>
                    <a:pt x="13227" y="239"/>
                  </a:cubicBezTo>
                  <a:cubicBezTo>
                    <a:pt x="11344" y="539"/>
                    <a:pt x="9083" y="1139"/>
                    <a:pt x="6697" y="3239"/>
                  </a:cubicBezTo>
                  <a:cubicBezTo>
                    <a:pt x="4311" y="5339"/>
                    <a:pt x="1799" y="8939"/>
                    <a:pt x="669" y="11789"/>
                  </a:cubicBezTo>
                  <a:cubicBezTo>
                    <a:pt x="-461" y="14639"/>
                    <a:pt x="-210" y="16739"/>
                    <a:pt x="1799" y="18239"/>
                  </a:cubicBezTo>
                  <a:cubicBezTo>
                    <a:pt x="3809" y="19739"/>
                    <a:pt x="7576" y="20639"/>
                    <a:pt x="11344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6401543" y="2939732"/>
              <a:ext cx="170708" cy="457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29" fill="norm" stroke="1" extrusionOk="0">
                  <a:moveTo>
                    <a:pt x="21244" y="2485"/>
                  </a:moveTo>
                  <a:cubicBezTo>
                    <a:pt x="20981" y="1990"/>
                    <a:pt x="20717" y="1494"/>
                    <a:pt x="20190" y="1048"/>
                  </a:cubicBezTo>
                  <a:cubicBezTo>
                    <a:pt x="19664" y="603"/>
                    <a:pt x="18873" y="206"/>
                    <a:pt x="17820" y="58"/>
                  </a:cubicBezTo>
                  <a:cubicBezTo>
                    <a:pt x="16766" y="-91"/>
                    <a:pt x="15449" y="8"/>
                    <a:pt x="13473" y="801"/>
                  </a:cubicBezTo>
                  <a:cubicBezTo>
                    <a:pt x="11498" y="1593"/>
                    <a:pt x="8864" y="3080"/>
                    <a:pt x="7415" y="4566"/>
                  </a:cubicBezTo>
                  <a:cubicBezTo>
                    <a:pt x="5966" y="6052"/>
                    <a:pt x="5703" y="7538"/>
                    <a:pt x="5571" y="8529"/>
                  </a:cubicBezTo>
                  <a:cubicBezTo>
                    <a:pt x="5439" y="9520"/>
                    <a:pt x="5439" y="10015"/>
                    <a:pt x="5044" y="10560"/>
                  </a:cubicBezTo>
                  <a:cubicBezTo>
                    <a:pt x="4649" y="11105"/>
                    <a:pt x="3859" y="11700"/>
                    <a:pt x="2805" y="11997"/>
                  </a:cubicBezTo>
                  <a:cubicBezTo>
                    <a:pt x="1751" y="12294"/>
                    <a:pt x="434" y="12294"/>
                    <a:pt x="434" y="12245"/>
                  </a:cubicBezTo>
                  <a:cubicBezTo>
                    <a:pt x="434" y="12195"/>
                    <a:pt x="1751" y="12096"/>
                    <a:pt x="2937" y="12195"/>
                  </a:cubicBezTo>
                  <a:cubicBezTo>
                    <a:pt x="4122" y="12294"/>
                    <a:pt x="5176" y="12592"/>
                    <a:pt x="6098" y="13186"/>
                  </a:cubicBezTo>
                  <a:cubicBezTo>
                    <a:pt x="7020" y="13781"/>
                    <a:pt x="7810" y="14672"/>
                    <a:pt x="7283" y="15614"/>
                  </a:cubicBezTo>
                  <a:cubicBezTo>
                    <a:pt x="6756" y="16555"/>
                    <a:pt x="4912" y="17546"/>
                    <a:pt x="3595" y="18239"/>
                  </a:cubicBezTo>
                  <a:cubicBezTo>
                    <a:pt x="2278" y="18933"/>
                    <a:pt x="1488" y="19329"/>
                    <a:pt x="829" y="19825"/>
                  </a:cubicBezTo>
                  <a:cubicBezTo>
                    <a:pt x="171" y="20320"/>
                    <a:pt x="-356" y="20915"/>
                    <a:pt x="303" y="21212"/>
                  </a:cubicBezTo>
                  <a:cubicBezTo>
                    <a:pt x="961" y="21509"/>
                    <a:pt x="2805" y="21509"/>
                    <a:pt x="5439" y="21162"/>
                  </a:cubicBezTo>
                  <a:cubicBezTo>
                    <a:pt x="8073" y="20815"/>
                    <a:pt x="11498" y="20122"/>
                    <a:pt x="14922" y="19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654800" y="3049981"/>
              <a:ext cx="184150" cy="30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0"/>
                  </a:moveTo>
                  <a:cubicBezTo>
                    <a:pt x="3724" y="4142"/>
                    <a:pt x="7448" y="8285"/>
                    <a:pt x="10055" y="11540"/>
                  </a:cubicBezTo>
                  <a:cubicBezTo>
                    <a:pt x="12662" y="14795"/>
                    <a:pt x="14152" y="17162"/>
                    <a:pt x="15269" y="18715"/>
                  </a:cubicBezTo>
                  <a:cubicBezTo>
                    <a:pt x="16386" y="20268"/>
                    <a:pt x="17131" y="21008"/>
                    <a:pt x="18124" y="21304"/>
                  </a:cubicBezTo>
                  <a:cubicBezTo>
                    <a:pt x="19117" y="21600"/>
                    <a:pt x="20359" y="21452"/>
                    <a:pt x="21600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692900" y="3010281"/>
              <a:ext cx="171450" cy="4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85"/>
                  </a:moveTo>
                  <a:cubicBezTo>
                    <a:pt x="20267" y="-28"/>
                    <a:pt x="18933" y="-141"/>
                    <a:pt x="17200" y="538"/>
                  </a:cubicBezTo>
                  <a:cubicBezTo>
                    <a:pt x="15467" y="1216"/>
                    <a:pt x="13333" y="2686"/>
                    <a:pt x="10533" y="5231"/>
                  </a:cubicBezTo>
                  <a:cubicBezTo>
                    <a:pt x="7733" y="7775"/>
                    <a:pt x="4267" y="11394"/>
                    <a:pt x="2400" y="14278"/>
                  </a:cubicBezTo>
                  <a:cubicBezTo>
                    <a:pt x="533" y="17162"/>
                    <a:pt x="267" y="19310"/>
                    <a:pt x="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921500" y="3278581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207250" y="3361131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512049" y="3361131"/>
              <a:ext cx="57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064500" y="3037281"/>
              <a:ext cx="2603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9" y="1333"/>
                    <a:pt x="4917" y="2667"/>
                    <a:pt x="7727" y="5267"/>
                  </a:cubicBezTo>
                  <a:cubicBezTo>
                    <a:pt x="10537" y="7867"/>
                    <a:pt x="13698" y="11733"/>
                    <a:pt x="16068" y="14667"/>
                  </a:cubicBezTo>
                  <a:cubicBezTo>
                    <a:pt x="18439" y="17600"/>
                    <a:pt x="2002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8159750" y="3018231"/>
              <a:ext cx="1841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007" y="1055"/>
                  </a:cubicBezTo>
                  <a:cubicBezTo>
                    <a:pt x="14897" y="2110"/>
                    <a:pt x="11917" y="4221"/>
                    <a:pt x="9186" y="7014"/>
                  </a:cubicBezTo>
                  <a:cubicBezTo>
                    <a:pt x="6455" y="9807"/>
                    <a:pt x="3972" y="13283"/>
                    <a:pt x="2483" y="15828"/>
                  </a:cubicBezTo>
                  <a:cubicBezTo>
                    <a:pt x="993" y="18372"/>
                    <a:pt x="497" y="199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8357821" y="3329381"/>
              <a:ext cx="140997" cy="14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32" fill="norm" stroke="1" extrusionOk="0">
                  <a:moveTo>
                    <a:pt x="4582" y="0"/>
                  </a:moveTo>
                  <a:cubicBezTo>
                    <a:pt x="4264" y="4765"/>
                    <a:pt x="3946" y="9529"/>
                    <a:pt x="3629" y="12706"/>
                  </a:cubicBezTo>
                  <a:cubicBezTo>
                    <a:pt x="3311" y="15882"/>
                    <a:pt x="2993" y="17471"/>
                    <a:pt x="2358" y="18900"/>
                  </a:cubicBezTo>
                  <a:cubicBezTo>
                    <a:pt x="1723" y="20329"/>
                    <a:pt x="770" y="21600"/>
                    <a:pt x="293" y="21282"/>
                  </a:cubicBezTo>
                  <a:cubicBezTo>
                    <a:pt x="-183" y="20965"/>
                    <a:pt x="-183" y="19059"/>
                    <a:pt x="1088" y="15565"/>
                  </a:cubicBezTo>
                  <a:cubicBezTo>
                    <a:pt x="2358" y="12071"/>
                    <a:pt x="4899" y="6988"/>
                    <a:pt x="7917" y="3971"/>
                  </a:cubicBezTo>
                  <a:cubicBezTo>
                    <a:pt x="10935" y="953"/>
                    <a:pt x="14429" y="0"/>
                    <a:pt x="16811" y="0"/>
                  </a:cubicBezTo>
                  <a:cubicBezTo>
                    <a:pt x="19193" y="0"/>
                    <a:pt x="20464" y="953"/>
                    <a:pt x="20941" y="3176"/>
                  </a:cubicBezTo>
                  <a:cubicBezTo>
                    <a:pt x="21417" y="5400"/>
                    <a:pt x="21099" y="8894"/>
                    <a:pt x="20146" y="11912"/>
                  </a:cubicBezTo>
                  <a:cubicBezTo>
                    <a:pt x="19193" y="14929"/>
                    <a:pt x="17605" y="17471"/>
                    <a:pt x="16017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8608155" y="2999181"/>
              <a:ext cx="88438" cy="49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476" fill="norm" stroke="1" extrusionOk="0">
                  <a:moveTo>
                    <a:pt x="12349" y="0"/>
                  </a:moveTo>
                  <a:cubicBezTo>
                    <a:pt x="15785" y="1094"/>
                    <a:pt x="19221" y="2187"/>
                    <a:pt x="20203" y="3190"/>
                  </a:cubicBezTo>
                  <a:cubicBezTo>
                    <a:pt x="21185" y="4192"/>
                    <a:pt x="19712" y="5104"/>
                    <a:pt x="17258" y="6015"/>
                  </a:cubicBezTo>
                  <a:cubicBezTo>
                    <a:pt x="14803" y="6927"/>
                    <a:pt x="11367" y="7838"/>
                    <a:pt x="9158" y="8522"/>
                  </a:cubicBezTo>
                  <a:cubicBezTo>
                    <a:pt x="6949" y="9205"/>
                    <a:pt x="5967" y="9661"/>
                    <a:pt x="5721" y="10116"/>
                  </a:cubicBezTo>
                  <a:cubicBezTo>
                    <a:pt x="5476" y="10572"/>
                    <a:pt x="5967" y="11028"/>
                    <a:pt x="7930" y="11803"/>
                  </a:cubicBezTo>
                  <a:cubicBezTo>
                    <a:pt x="9894" y="12577"/>
                    <a:pt x="13330" y="13671"/>
                    <a:pt x="14312" y="15038"/>
                  </a:cubicBezTo>
                  <a:cubicBezTo>
                    <a:pt x="15294" y="16405"/>
                    <a:pt x="13821" y="18046"/>
                    <a:pt x="12103" y="19094"/>
                  </a:cubicBezTo>
                  <a:cubicBezTo>
                    <a:pt x="10385" y="20142"/>
                    <a:pt x="8421" y="20597"/>
                    <a:pt x="6212" y="20962"/>
                  </a:cubicBezTo>
                  <a:cubicBezTo>
                    <a:pt x="4003" y="21327"/>
                    <a:pt x="1549" y="21600"/>
                    <a:pt x="567" y="21418"/>
                  </a:cubicBezTo>
                  <a:cubicBezTo>
                    <a:pt x="-415" y="21235"/>
                    <a:pt x="76" y="20597"/>
                    <a:pt x="567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8737600" y="2973781"/>
              <a:ext cx="1460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12777" y="0"/>
                  </a:moveTo>
                  <a:cubicBezTo>
                    <a:pt x="15515" y="1886"/>
                    <a:pt x="18254" y="3771"/>
                    <a:pt x="19775" y="6043"/>
                  </a:cubicBezTo>
                  <a:cubicBezTo>
                    <a:pt x="21296" y="8314"/>
                    <a:pt x="21600" y="10971"/>
                    <a:pt x="19470" y="13329"/>
                  </a:cubicBezTo>
                  <a:cubicBezTo>
                    <a:pt x="17341" y="15686"/>
                    <a:pt x="12777" y="17743"/>
                    <a:pt x="9127" y="19071"/>
                  </a:cubicBezTo>
                  <a:cubicBezTo>
                    <a:pt x="5476" y="20400"/>
                    <a:pt x="2738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037434" y="4281881"/>
              <a:ext cx="30926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632" y="0"/>
                  </a:moveTo>
                  <a:cubicBezTo>
                    <a:pt x="751" y="1440"/>
                    <a:pt x="-131" y="2880"/>
                    <a:pt x="16" y="3600"/>
                  </a:cubicBezTo>
                  <a:cubicBezTo>
                    <a:pt x="163" y="4320"/>
                    <a:pt x="1338" y="4320"/>
                    <a:pt x="4277" y="5760"/>
                  </a:cubicBezTo>
                  <a:cubicBezTo>
                    <a:pt x="7216" y="7200"/>
                    <a:pt x="11918" y="10080"/>
                    <a:pt x="15077" y="12960"/>
                  </a:cubicBezTo>
                  <a:cubicBezTo>
                    <a:pt x="18236" y="15840"/>
                    <a:pt x="19853" y="18720"/>
                    <a:pt x="214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089435" y="4459681"/>
              <a:ext cx="327115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051" y="0"/>
                  </a:moveTo>
                  <a:cubicBezTo>
                    <a:pt x="493" y="5684"/>
                    <a:pt x="-64" y="11368"/>
                    <a:pt x="6" y="15347"/>
                  </a:cubicBezTo>
                  <a:cubicBezTo>
                    <a:pt x="75" y="19326"/>
                    <a:pt x="772" y="21600"/>
                    <a:pt x="3420" y="21600"/>
                  </a:cubicBezTo>
                  <a:cubicBezTo>
                    <a:pt x="6068" y="21600"/>
                    <a:pt x="10666" y="19326"/>
                    <a:pt x="14011" y="17053"/>
                  </a:cubicBezTo>
                  <a:cubicBezTo>
                    <a:pt x="17355" y="14779"/>
                    <a:pt x="19446" y="12505"/>
                    <a:pt x="21536" y="1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5924550" y="4058417"/>
              <a:ext cx="104814" cy="52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22" fill="norm" stroke="1" extrusionOk="0">
                  <a:moveTo>
                    <a:pt x="1296" y="6270"/>
                  </a:moveTo>
                  <a:cubicBezTo>
                    <a:pt x="2592" y="9121"/>
                    <a:pt x="3888" y="11973"/>
                    <a:pt x="4536" y="14305"/>
                  </a:cubicBezTo>
                  <a:cubicBezTo>
                    <a:pt x="5184" y="16638"/>
                    <a:pt x="5184" y="18453"/>
                    <a:pt x="4968" y="19662"/>
                  </a:cubicBezTo>
                  <a:cubicBezTo>
                    <a:pt x="4752" y="20872"/>
                    <a:pt x="4320" y="21477"/>
                    <a:pt x="4104" y="21520"/>
                  </a:cubicBezTo>
                  <a:cubicBezTo>
                    <a:pt x="3888" y="21563"/>
                    <a:pt x="3888" y="21045"/>
                    <a:pt x="3456" y="19317"/>
                  </a:cubicBezTo>
                  <a:cubicBezTo>
                    <a:pt x="3024" y="17589"/>
                    <a:pt x="2160" y="14651"/>
                    <a:pt x="1512" y="11713"/>
                  </a:cubicBezTo>
                  <a:cubicBezTo>
                    <a:pt x="864" y="8776"/>
                    <a:pt x="432" y="5838"/>
                    <a:pt x="432" y="3937"/>
                  </a:cubicBezTo>
                  <a:cubicBezTo>
                    <a:pt x="432" y="2037"/>
                    <a:pt x="864" y="1173"/>
                    <a:pt x="2160" y="654"/>
                  </a:cubicBezTo>
                  <a:cubicBezTo>
                    <a:pt x="3456" y="136"/>
                    <a:pt x="5616" y="-37"/>
                    <a:pt x="7560" y="6"/>
                  </a:cubicBezTo>
                  <a:cubicBezTo>
                    <a:pt x="9504" y="49"/>
                    <a:pt x="11232" y="309"/>
                    <a:pt x="14256" y="1432"/>
                  </a:cubicBezTo>
                  <a:cubicBezTo>
                    <a:pt x="17280" y="2555"/>
                    <a:pt x="21600" y="4542"/>
                    <a:pt x="21384" y="6270"/>
                  </a:cubicBezTo>
                  <a:cubicBezTo>
                    <a:pt x="21168" y="7998"/>
                    <a:pt x="16416" y="9467"/>
                    <a:pt x="12096" y="10331"/>
                  </a:cubicBezTo>
                  <a:cubicBezTo>
                    <a:pt x="7776" y="11195"/>
                    <a:pt x="3888" y="11454"/>
                    <a:pt x="0" y="11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6013450" y="4332681"/>
              <a:ext cx="139700" cy="268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4556"/>
                  </a:moveTo>
                  <a:cubicBezTo>
                    <a:pt x="2945" y="5569"/>
                    <a:pt x="5891" y="6581"/>
                    <a:pt x="8182" y="8944"/>
                  </a:cubicBezTo>
                  <a:cubicBezTo>
                    <a:pt x="10473" y="11306"/>
                    <a:pt x="12109" y="15019"/>
                    <a:pt x="12436" y="17466"/>
                  </a:cubicBezTo>
                  <a:cubicBezTo>
                    <a:pt x="12764" y="19912"/>
                    <a:pt x="11782" y="21094"/>
                    <a:pt x="10800" y="21347"/>
                  </a:cubicBezTo>
                  <a:cubicBezTo>
                    <a:pt x="9818" y="21600"/>
                    <a:pt x="8836" y="20925"/>
                    <a:pt x="7855" y="18309"/>
                  </a:cubicBezTo>
                  <a:cubicBezTo>
                    <a:pt x="6873" y="15694"/>
                    <a:pt x="5891" y="11137"/>
                    <a:pt x="6873" y="7931"/>
                  </a:cubicBezTo>
                  <a:cubicBezTo>
                    <a:pt x="7855" y="4725"/>
                    <a:pt x="10800" y="2869"/>
                    <a:pt x="13582" y="1772"/>
                  </a:cubicBezTo>
                  <a:cubicBezTo>
                    <a:pt x="16364" y="675"/>
                    <a:pt x="18982" y="3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319963" y="4160717"/>
              <a:ext cx="144337" cy="36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82" fill="norm" stroke="1" extrusionOk="0">
                  <a:moveTo>
                    <a:pt x="21347" y="3754"/>
                  </a:moveTo>
                  <a:cubicBezTo>
                    <a:pt x="19782" y="2513"/>
                    <a:pt x="18217" y="1272"/>
                    <a:pt x="16338" y="589"/>
                  </a:cubicBezTo>
                  <a:cubicBezTo>
                    <a:pt x="14460" y="-94"/>
                    <a:pt x="12269" y="-218"/>
                    <a:pt x="10077" y="403"/>
                  </a:cubicBezTo>
                  <a:cubicBezTo>
                    <a:pt x="7886" y="1023"/>
                    <a:pt x="5695" y="2389"/>
                    <a:pt x="3817" y="5058"/>
                  </a:cubicBezTo>
                  <a:cubicBezTo>
                    <a:pt x="1938" y="7727"/>
                    <a:pt x="373" y="11699"/>
                    <a:pt x="60" y="14430"/>
                  </a:cubicBezTo>
                  <a:cubicBezTo>
                    <a:pt x="-253" y="17161"/>
                    <a:pt x="686" y="18651"/>
                    <a:pt x="2408" y="19706"/>
                  </a:cubicBezTo>
                  <a:cubicBezTo>
                    <a:pt x="4130" y="20761"/>
                    <a:pt x="6634" y="21382"/>
                    <a:pt x="8982" y="21382"/>
                  </a:cubicBezTo>
                  <a:cubicBezTo>
                    <a:pt x="11330" y="21382"/>
                    <a:pt x="13521" y="20761"/>
                    <a:pt x="15712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6496050" y="4237431"/>
              <a:ext cx="180794" cy="25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30" fill="norm" stroke="1" extrusionOk="0">
                  <a:moveTo>
                    <a:pt x="0" y="0"/>
                  </a:moveTo>
                  <a:cubicBezTo>
                    <a:pt x="5023" y="4355"/>
                    <a:pt x="10047" y="8710"/>
                    <a:pt x="13312" y="11671"/>
                  </a:cubicBezTo>
                  <a:cubicBezTo>
                    <a:pt x="16577" y="14632"/>
                    <a:pt x="18084" y="16200"/>
                    <a:pt x="19214" y="17768"/>
                  </a:cubicBezTo>
                  <a:cubicBezTo>
                    <a:pt x="20344" y="19335"/>
                    <a:pt x="21098" y="20903"/>
                    <a:pt x="21349" y="21252"/>
                  </a:cubicBezTo>
                  <a:cubicBezTo>
                    <a:pt x="21600" y="21600"/>
                    <a:pt x="21349" y="20729"/>
                    <a:pt x="21098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540500" y="4148531"/>
              <a:ext cx="1397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29"/>
                    <a:pt x="18327" y="257"/>
                    <a:pt x="16364" y="1350"/>
                  </a:cubicBezTo>
                  <a:cubicBezTo>
                    <a:pt x="14400" y="2443"/>
                    <a:pt x="12109" y="4500"/>
                    <a:pt x="9327" y="7329"/>
                  </a:cubicBezTo>
                  <a:cubicBezTo>
                    <a:pt x="6545" y="10157"/>
                    <a:pt x="3273" y="13757"/>
                    <a:pt x="1636" y="16264"/>
                  </a:cubicBezTo>
                  <a:cubicBezTo>
                    <a:pt x="0" y="18771"/>
                    <a:pt x="0" y="201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737350" y="4402531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845299" y="4154881"/>
              <a:ext cx="8385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0" y="0"/>
                  </a:moveTo>
                  <a:cubicBezTo>
                    <a:pt x="6171" y="1708"/>
                    <a:pt x="12343" y="3417"/>
                    <a:pt x="16200" y="5614"/>
                  </a:cubicBezTo>
                  <a:cubicBezTo>
                    <a:pt x="20057" y="7810"/>
                    <a:pt x="21600" y="10495"/>
                    <a:pt x="19286" y="13241"/>
                  </a:cubicBezTo>
                  <a:cubicBezTo>
                    <a:pt x="16971" y="15986"/>
                    <a:pt x="10800" y="18793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7010400" y="440888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7416799" y="4041222"/>
              <a:ext cx="122138" cy="48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36" fill="norm" stroke="1" extrusionOk="0">
                  <a:moveTo>
                    <a:pt x="0" y="11652"/>
                  </a:moveTo>
                  <a:cubicBezTo>
                    <a:pt x="1098" y="14063"/>
                    <a:pt x="2197" y="16473"/>
                    <a:pt x="2746" y="17910"/>
                  </a:cubicBezTo>
                  <a:cubicBezTo>
                    <a:pt x="3295" y="19347"/>
                    <a:pt x="3295" y="19810"/>
                    <a:pt x="3295" y="20320"/>
                  </a:cubicBezTo>
                  <a:cubicBezTo>
                    <a:pt x="3295" y="20830"/>
                    <a:pt x="3295" y="21386"/>
                    <a:pt x="3112" y="21433"/>
                  </a:cubicBezTo>
                  <a:cubicBezTo>
                    <a:pt x="2929" y="21479"/>
                    <a:pt x="2563" y="21015"/>
                    <a:pt x="2014" y="19254"/>
                  </a:cubicBezTo>
                  <a:cubicBezTo>
                    <a:pt x="1464" y="17493"/>
                    <a:pt x="732" y="14434"/>
                    <a:pt x="1098" y="11235"/>
                  </a:cubicBezTo>
                  <a:cubicBezTo>
                    <a:pt x="1464" y="8037"/>
                    <a:pt x="2929" y="4700"/>
                    <a:pt x="4210" y="2753"/>
                  </a:cubicBezTo>
                  <a:cubicBezTo>
                    <a:pt x="5492" y="806"/>
                    <a:pt x="6590" y="250"/>
                    <a:pt x="8054" y="64"/>
                  </a:cubicBezTo>
                  <a:cubicBezTo>
                    <a:pt x="9519" y="-121"/>
                    <a:pt x="11349" y="64"/>
                    <a:pt x="14095" y="991"/>
                  </a:cubicBezTo>
                  <a:cubicBezTo>
                    <a:pt x="16841" y="1918"/>
                    <a:pt x="20502" y="3587"/>
                    <a:pt x="21051" y="5256"/>
                  </a:cubicBezTo>
                  <a:cubicBezTo>
                    <a:pt x="21600" y="6924"/>
                    <a:pt x="19037" y="8593"/>
                    <a:pt x="15376" y="9845"/>
                  </a:cubicBezTo>
                  <a:cubicBezTo>
                    <a:pt x="11715" y="11096"/>
                    <a:pt x="6956" y="11931"/>
                    <a:pt x="2197" y="12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531100" y="4250131"/>
              <a:ext cx="158750" cy="24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7624"/>
                  </a:moveTo>
                  <a:cubicBezTo>
                    <a:pt x="1728" y="7624"/>
                    <a:pt x="3456" y="7624"/>
                    <a:pt x="5472" y="9348"/>
                  </a:cubicBezTo>
                  <a:cubicBezTo>
                    <a:pt x="7488" y="11072"/>
                    <a:pt x="9792" y="14521"/>
                    <a:pt x="10656" y="16790"/>
                  </a:cubicBezTo>
                  <a:cubicBezTo>
                    <a:pt x="11520" y="19059"/>
                    <a:pt x="10944" y="20148"/>
                    <a:pt x="9936" y="20783"/>
                  </a:cubicBezTo>
                  <a:cubicBezTo>
                    <a:pt x="8928" y="21418"/>
                    <a:pt x="7488" y="21600"/>
                    <a:pt x="5904" y="20329"/>
                  </a:cubicBezTo>
                  <a:cubicBezTo>
                    <a:pt x="4320" y="19059"/>
                    <a:pt x="2592" y="16336"/>
                    <a:pt x="5184" y="12706"/>
                  </a:cubicBezTo>
                  <a:cubicBezTo>
                    <a:pt x="7776" y="9076"/>
                    <a:pt x="14688" y="4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7763609" y="4114855"/>
              <a:ext cx="104041" cy="34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56" fill="norm" stroke="1" extrusionOk="0">
                  <a:moveTo>
                    <a:pt x="21234" y="1660"/>
                  </a:moveTo>
                  <a:cubicBezTo>
                    <a:pt x="20802" y="1017"/>
                    <a:pt x="20370" y="374"/>
                    <a:pt x="19074" y="117"/>
                  </a:cubicBezTo>
                  <a:cubicBezTo>
                    <a:pt x="17778" y="-140"/>
                    <a:pt x="15618" y="-11"/>
                    <a:pt x="12810" y="889"/>
                  </a:cubicBezTo>
                  <a:cubicBezTo>
                    <a:pt x="10002" y="1789"/>
                    <a:pt x="6546" y="3460"/>
                    <a:pt x="3954" y="6481"/>
                  </a:cubicBezTo>
                  <a:cubicBezTo>
                    <a:pt x="1362" y="9503"/>
                    <a:pt x="-366" y="13874"/>
                    <a:pt x="66" y="16639"/>
                  </a:cubicBezTo>
                  <a:cubicBezTo>
                    <a:pt x="498" y="19403"/>
                    <a:pt x="3090" y="20560"/>
                    <a:pt x="6330" y="21010"/>
                  </a:cubicBezTo>
                  <a:cubicBezTo>
                    <a:pt x="9570" y="21460"/>
                    <a:pt x="13458" y="21203"/>
                    <a:pt x="17346" y="20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7931150" y="4205681"/>
              <a:ext cx="1397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857"/>
                    <a:pt x="8509" y="7714"/>
                    <a:pt x="12109" y="11314"/>
                  </a:cubicBezTo>
                  <a:cubicBezTo>
                    <a:pt x="15709" y="14914"/>
                    <a:pt x="18655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7969250" y="4154881"/>
              <a:ext cx="1333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2607"/>
                    <a:pt x="12686" y="5214"/>
                    <a:pt x="9257" y="8503"/>
                  </a:cubicBezTo>
                  <a:cubicBezTo>
                    <a:pt x="5829" y="11793"/>
                    <a:pt x="3429" y="15766"/>
                    <a:pt x="2057" y="18062"/>
                  </a:cubicBezTo>
                  <a:cubicBezTo>
                    <a:pt x="686" y="20359"/>
                    <a:pt x="343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8108950" y="4414691"/>
              <a:ext cx="146050" cy="13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7" fill="norm" stroke="1" extrusionOk="0">
                  <a:moveTo>
                    <a:pt x="0" y="3075"/>
                  </a:moveTo>
                  <a:cubicBezTo>
                    <a:pt x="939" y="1746"/>
                    <a:pt x="1878" y="417"/>
                    <a:pt x="3130" y="84"/>
                  </a:cubicBezTo>
                  <a:cubicBezTo>
                    <a:pt x="4383" y="-248"/>
                    <a:pt x="5948" y="417"/>
                    <a:pt x="6730" y="1746"/>
                  </a:cubicBezTo>
                  <a:cubicBezTo>
                    <a:pt x="7513" y="3075"/>
                    <a:pt x="7513" y="5069"/>
                    <a:pt x="6887" y="7561"/>
                  </a:cubicBezTo>
                  <a:cubicBezTo>
                    <a:pt x="6261" y="10054"/>
                    <a:pt x="5009" y="13044"/>
                    <a:pt x="3757" y="15537"/>
                  </a:cubicBezTo>
                  <a:cubicBezTo>
                    <a:pt x="2504" y="18029"/>
                    <a:pt x="1252" y="20023"/>
                    <a:pt x="1409" y="20687"/>
                  </a:cubicBezTo>
                  <a:cubicBezTo>
                    <a:pt x="1565" y="21352"/>
                    <a:pt x="3130" y="20687"/>
                    <a:pt x="6730" y="18694"/>
                  </a:cubicBezTo>
                  <a:cubicBezTo>
                    <a:pt x="10330" y="16700"/>
                    <a:pt x="15965" y="13377"/>
                    <a:pt x="21600" y="1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8261350" y="4205681"/>
              <a:ext cx="5986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3" h="21600" fill="norm" stroke="1" extrusionOk="0">
                  <a:moveTo>
                    <a:pt x="8640" y="0"/>
                  </a:moveTo>
                  <a:cubicBezTo>
                    <a:pt x="15120" y="4176"/>
                    <a:pt x="21600" y="8352"/>
                    <a:pt x="20160" y="11952"/>
                  </a:cubicBezTo>
                  <a:cubicBezTo>
                    <a:pt x="18720" y="15552"/>
                    <a:pt x="9360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8451850" y="4459681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8743950" y="447238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8909050" y="4459681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9392075" y="4007528"/>
              <a:ext cx="147164" cy="48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27" fill="norm" stroke="1" extrusionOk="0">
                  <a:moveTo>
                    <a:pt x="852" y="10112"/>
                  </a:moveTo>
                  <a:cubicBezTo>
                    <a:pt x="852" y="12905"/>
                    <a:pt x="852" y="15699"/>
                    <a:pt x="852" y="17328"/>
                  </a:cubicBezTo>
                  <a:cubicBezTo>
                    <a:pt x="852" y="18957"/>
                    <a:pt x="852" y="19423"/>
                    <a:pt x="700" y="20028"/>
                  </a:cubicBezTo>
                  <a:cubicBezTo>
                    <a:pt x="547" y="20633"/>
                    <a:pt x="243" y="21378"/>
                    <a:pt x="91" y="21424"/>
                  </a:cubicBezTo>
                  <a:cubicBezTo>
                    <a:pt x="-61" y="21471"/>
                    <a:pt x="-61" y="20819"/>
                    <a:pt x="395" y="18864"/>
                  </a:cubicBezTo>
                  <a:cubicBezTo>
                    <a:pt x="852" y="16909"/>
                    <a:pt x="1764" y="13650"/>
                    <a:pt x="3133" y="10578"/>
                  </a:cubicBezTo>
                  <a:cubicBezTo>
                    <a:pt x="4502" y="7505"/>
                    <a:pt x="6328" y="4619"/>
                    <a:pt x="7849" y="2850"/>
                  </a:cubicBezTo>
                  <a:cubicBezTo>
                    <a:pt x="9370" y="1081"/>
                    <a:pt x="10587" y="430"/>
                    <a:pt x="11956" y="150"/>
                  </a:cubicBezTo>
                  <a:cubicBezTo>
                    <a:pt x="13325" y="-129"/>
                    <a:pt x="14846" y="-36"/>
                    <a:pt x="16519" y="569"/>
                  </a:cubicBezTo>
                  <a:cubicBezTo>
                    <a:pt x="18193" y="1174"/>
                    <a:pt x="20018" y="2292"/>
                    <a:pt x="20778" y="3828"/>
                  </a:cubicBezTo>
                  <a:cubicBezTo>
                    <a:pt x="21539" y="5364"/>
                    <a:pt x="21235" y="7319"/>
                    <a:pt x="18953" y="8902"/>
                  </a:cubicBezTo>
                  <a:cubicBezTo>
                    <a:pt x="16671" y="10485"/>
                    <a:pt x="12412" y="11695"/>
                    <a:pt x="9370" y="12347"/>
                  </a:cubicBezTo>
                  <a:cubicBezTo>
                    <a:pt x="6328" y="12999"/>
                    <a:pt x="4502" y="13092"/>
                    <a:pt x="2677" y="13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9518650" y="4306151"/>
              <a:ext cx="146050" cy="17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898"/>
                  </a:moveTo>
                  <a:cubicBezTo>
                    <a:pt x="2817" y="4964"/>
                    <a:pt x="5635" y="9030"/>
                    <a:pt x="7043" y="12207"/>
                  </a:cubicBezTo>
                  <a:cubicBezTo>
                    <a:pt x="8452" y="15383"/>
                    <a:pt x="8452" y="17670"/>
                    <a:pt x="7826" y="19195"/>
                  </a:cubicBezTo>
                  <a:cubicBezTo>
                    <a:pt x="7200" y="20720"/>
                    <a:pt x="5948" y="21482"/>
                    <a:pt x="5009" y="21101"/>
                  </a:cubicBezTo>
                  <a:cubicBezTo>
                    <a:pt x="4070" y="20720"/>
                    <a:pt x="3443" y="19195"/>
                    <a:pt x="3913" y="15891"/>
                  </a:cubicBezTo>
                  <a:cubicBezTo>
                    <a:pt x="4383" y="12588"/>
                    <a:pt x="5948" y="7506"/>
                    <a:pt x="7826" y="4329"/>
                  </a:cubicBezTo>
                  <a:cubicBezTo>
                    <a:pt x="9704" y="1153"/>
                    <a:pt x="11896" y="-118"/>
                    <a:pt x="14243" y="9"/>
                  </a:cubicBezTo>
                  <a:cubicBezTo>
                    <a:pt x="16591" y="136"/>
                    <a:pt x="19096" y="1661"/>
                    <a:pt x="21600" y="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9290050" y="4440631"/>
              <a:ext cx="50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9765508" y="4093269"/>
              <a:ext cx="172243" cy="43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18" fill="norm" stroke="1" extrusionOk="0">
                  <a:moveTo>
                    <a:pt x="21177" y="1479"/>
                  </a:moveTo>
                  <a:cubicBezTo>
                    <a:pt x="20657" y="955"/>
                    <a:pt x="20136" y="430"/>
                    <a:pt x="19095" y="168"/>
                  </a:cubicBezTo>
                  <a:cubicBezTo>
                    <a:pt x="18054" y="-94"/>
                    <a:pt x="16493" y="-94"/>
                    <a:pt x="14411" y="483"/>
                  </a:cubicBezTo>
                  <a:cubicBezTo>
                    <a:pt x="12329" y="1059"/>
                    <a:pt x="9726" y="2213"/>
                    <a:pt x="7124" y="4572"/>
                  </a:cubicBezTo>
                  <a:cubicBezTo>
                    <a:pt x="4522" y="6931"/>
                    <a:pt x="1919" y="10496"/>
                    <a:pt x="748" y="13275"/>
                  </a:cubicBezTo>
                  <a:cubicBezTo>
                    <a:pt x="-423" y="16054"/>
                    <a:pt x="-163" y="18046"/>
                    <a:pt x="1138" y="19356"/>
                  </a:cubicBezTo>
                  <a:cubicBezTo>
                    <a:pt x="2440" y="20667"/>
                    <a:pt x="4782" y="21296"/>
                    <a:pt x="6994" y="21401"/>
                  </a:cubicBezTo>
                  <a:cubicBezTo>
                    <a:pt x="9206" y="21506"/>
                    <a:pt x="11288" y="21087"/>
                    <a:pt x="13370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0020299" y="4167581"/>
              <a:ext cx="139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3888"/>
                    <a:pt x="12436" y="7776"/>
                    <a:pt x="16036" y="11376"/>
                  </a:cubicBezTo>
                  <a:cubicBezTo>
                    <a:pt x="19636" y="14976"/>
                    <a:pt x="20618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0058400" y="4142181"/>
              <a:ext cx="1778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6971" y="1181"/>
                  </a:cubicBezTo>
                  <a:cubicBezTo>
                    <a:pt x="14914" y="2362"/>
                    <a:pt x="12086" y="4725"/>
                    <a:pt x="9257" y="7594"/>
                  </a:cubicBezTo>
                  <a:cubicBezTo>
                    <a:pt x="6429" y="10462"/>
                    <a:pt x="3600" y="13838"/>
                    <a:pt x="2057" y="16256"/>
                  </a:cubicBezTo>
                  <a:cubicBezTo>
                    <a:pt x="514" y="18675"/>
                    <a:pt x="257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0231966" y="4351243"/>
              <a:ext cx="131234" cy="15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5923" y="3619"/>
                  </a:moveTo>
                  <a:cubicBezTo>
                    <a:pt x="4181" y="8353"/>
                    <a:pt x="2439" y="13087"/>
                    <a:pt x="1394" y="16194"/>
                  </a:cubicBezTo>
                  <a:cubicBezTo>
                    <a:pt x="348" y="19301"/>
                    <a:pt x="0" y="20780"/>
                    <a:pt x="0" y="20632"/>
                  </a:cubicBezTo>
                  <a:cubicBezTo>
                    <a:pt x="0" y="20484"/>
                    <a:pt x="348" y="18709"/>
                    <a:pt x="2265" y="15158"/>
                  </a:cubicBezTo>
                  <a:cubicBezTo>
                    <a:pt x="4181" y="11608"/>
                    <a:pt x="7665" y="6282"/>
                    <a:pt x="10277" y="3323"/>
                  </a:cubicBezTo>
                  <a:cubicBezTo>
                    <a:pt x="12890" y="364"/>
                    <a:pt x="14632" y="-228"/>
                    <a:pt x="16026" y="68"/>
                  </a:cubicBezTo>
                  <a:cubicBezTo>
                    <a:pt x="17419" y="364"/>
                    <a:pt x="18465" y="1547"/>
                    <a:pt x="19335" y="5246"/>
                  </a:cubicBezTo>
                  <a:cubicBezTo>
                    <a:pt x="20206" y="8945"/>
                    <a:pt x="20903" y="15158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0369550" y="4091381"/>
              <a:ext cx="170868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10930" y="0"/>
                  </a:moveTo>
                  <a:cubicBezTo>
                    <a:pt x="14573" y="2022"/>
                    <a:pt x="18217" y="4045"/>
                    <a:pt x="19908" y="6310"/>
                  </a:cubicBezTo>
                  <a:cubicBezTo>
                    <a:pt x="21600" y="8575"/>
                    <a:pt x="21340" y="11083"/>
                    <a:pt x="19128" y="13510"/>
                  </a:cubicBezTo>
                  <a:cubicBezTo>
                    <a:pt x="16916" y="15937"/>
                    <a:pt x="12752" y="18283"/>
                    <a:pt x="9239" y="19618"/>
                  </a:cubicBezTo>
                  <a:cubicBezTo>
                    <a:pt x="5725" y="20953"/>
                    <a:pt x="2863" y="21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105400" y="5611148"/>
              <a:ext cx="3556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0800"/>
                    <a:pt x="9000" y="0"/>
                    <a:pt x="12600" y="0"/>
                  </a:cubicBezTo>
                  <a:cubicBezTo>
                    <a:pt x="16200" y="0"/>
                    <a:pt x="189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5124450" y="5704281"/>
              <a:ext cx="311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560"/>
                    <a:pt x="10286" y="11520"/>
                    <a:pt x="13886" y="7920"/>
                  </a:cubicBezTo>
                  <a:cubicBezTo>
                    <a:pt x="17486" y="4320"/>
                    <a:pt x="1954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769794" y="5086618"/>
              <a:ext cx="119706" cy="43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31" fill="norm" stroke="1" extrusionOk="0">
                  <a:moveTo>
                    <a:pt x="18020" y="15424"/>
                  </a:moveTo>
                  <a:cubicBezTo>
                    <a:pt x="18020" y="14902"/>
                    <a:pt x="18020" y="14380"/>
                    <a:pt x="17073" y="13963"/>
                  </a:cubicBezTo>
                  <a:cubicBezTo>
                    <a:pt x="16126" y="13546"/>
                    <a:pt x="14231" y="13233"/>
                    <a:pt x="11578" y="13337"/>
                  </a:cubicBezTo>
                  <a:cubicBezTo>
                    <a:pt x="8926" y="13441"/>
                    <a:pt x="5515" y="13963"/>
                    <a:pt x="3242" y="15267"/>
                  </a:cubicBezTo>
                  <a:cubicBezTo>
                    <a:pt x="968" y="16572"/>
                    <a:pt x="-169" y="18659"/>
                    <a:pt x="20" y="19859"/>
                  </a:cubicBezTo>
                  <a:cubicBezTo>
                    <a:pt x="210" y="21059"/>
                    <a:pt x="1726" y="21372"/>
                    <a:pt x="3431" y="21424"/>
                  </a:cubicBezTo>
                  <a:cubicBezTo>
                    <a:pt x="5136" y="21476"/>
                    <a:pt x="7031" y="21267"/>
                    <a:pt x="9494" y="20172"/>
                  </a:cubicBezTo>
                  <a:cubicBezTo>
                    <a:pt x="11957" y="19076"/>
                    <a:pt x="14989" y="17093"/>
                    <a:pt x="16694" y="14380"/>
                  </a:cubicBezTo>
                  <a:cubicBezTo>
                    <a:pt x="18399" y="11667"/>
                    <a:pt x="18778" y="8224"/>
                    <a:pt x="18778" y="5824"/>
                  </a:cubicBezTo>
                  <a:cubicBezTo>
                    <a:pt x="18778" y="3424"/>
                    <a:pt x="18399" y="2067"/>
                    <a:pt x="17642" y="1180"/>
                  </a:cubicBezTo>
                  <a:cubicBezTo>
                    <a:pt x="16884" y="293"/>
                    <a:pt x="15747" y="-124"/>
                    <a:pt x="14610" y="33"/>
                  </a:cubicBezTo>
                  <a:cubicBezTo>
                    <a:pt x="13473" y="189"/>
                    <a:pt x="12336" y="919"/>
                    <a:pt x="11578" y="3163"/>
                  </a:cubicBezTo>
                  <a:cubicBezTo>
                    <a:pt x="10820" y="5406"/>
                    <a:pt x="10442" y="9163"/>
                    <a:pt x="11389" y="12137"/>
                  </a:cubicBezTo>
                  <a:cubicBezTo>
                    <a:pt x="12336" y="15111"/>
                    <a:pt x="14610" y="17302"/>
                    <a:pt x="16505" y="18606"/>
                  </a:cubicBezTo>
                  <a:cubicBezTo>
                    <a:pt x="18399" y="19911"/>
                    <a:pt x="19915" y="20328"/>
                    <a:pt x="21431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914900" y="5418531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4927600" y="5316931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4939320" y="5309358"/>
              <a:ext cx="89881" cy="18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189" fill="norm" stroke="1" extrusionOk="0">
                  <a:moveTo>
                    <a:pt x="13481" y="888"/>
                  </a:moveTo>
                  <a:cubicBezTo>
                    <a:pt x="11027" y="392"/>
                    <a:pt x="8572" y="-105"/>
                    <a:pt x="6363" y="19"/>
                  </a:cubicBezTo>
                  <a:cubicBezTo>
                    <a:pt x="4154" y="143"/>
                    <a:pt x="2190" y="888"/>
                    <a:pt x="963" y="2378"/>
                  </a:cubicBezTo>
                  <a:cubicBezTo>
                    <a:pt x="-264" y="3867"/>
                    <a:pt x="-755" y="6102"/>
                    <a:pt x="2190" y="8212"/>
                  </a:cubicBezTo>
                  <a:cubicBezTo>
                    <a:pt x="5136" y="10323"/>
                    <a:pt x="11518" y="12309"/>
                    <a:pt x="15445" y="13923"/>
                  </a:cubicBezTo>
                  <a:cubicBezTo>
                    <a:pt x="19372" y="15536"/>
                    <a:pt x="20845" y="16778"/>
                    <a:pt x="20845" y="17895"/>
                  </a:cubicBezTo>
                  <a:cubicBezTo>
                    <a:pt x="20845" y="19012"/>
                    <a:pt x="19372" y="20005"/>
                    <a:pt x="16672" y="20626"/>
                  </a:cubicBezTo>
                  <a:cubicBezTo>
                    <a:pt x="13972" y="21247"/>
                    <a:pt x="10045" y="21495"/>
                    <a:pt x="7836" y="20626"/>
                  </a:cubicBezTo>
                  <a:cubicBezTo>
                    <a:pt x="5627" y="19757"/>
                    <a:pt x="5136" y="17771"/>
                    <a:pt x="5872" y="16033"/>
                  </a:cubicBezTo>
                  <a:cubicBezTo>
                    <a:pt x="6609" y="14295"/>
                    <a:pt x="8572" y="12805"/>
                    <a:pt x="10536" y="1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045806" y="5323281"/>
              <a:ext cx="91345" cy="15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82" fill="norm" stroke="1" extrusionOk="0">
                  <a:moveTo>
                    <a:pt x="12349" y="0"/>
                  </a:moveTo>
                  <a:cubicBezTo>
                    <a:pt x="9403" y="300"/>
                    <a:pt x="6458" y="600"/>
                    <a:pt x="4003" y="2850"/>
                  </a:cubicBezTo>
                  <a:cubicBezTo>
                    <a:pt x="1549" y="5100"/>
                    <a:pt x="-415" y="9300"/>
                    <a:pt x="76" y="12750"/>
                  </a:cubicBezTo>
                  <a:cubicBezTo>
                    <a:pt x="567" y="16200"/>
                    <a:pt x="3512" y="18900"/>
                    <a:pt x="6212" y="20250"/>
                  </a:cubicBezTo>
                  <a:cubicBezTo>
                    <a:pt x="8912" y="21600"/>
                    <a:pt x="11367" y="21600"/>
                    <a:pt x="13821" y="20400"/>
                  </a:cubicBezTo>
                  <a:cubicBezTo>
                    <a:pt x="16276" y="19200"/>
                    <a:pt x="18730" y="16800"/>
                    <a:pt x="21185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140822" y="5304231"/>
              <a:ext cx="123328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463" y="6374"/>
                  </a:moveTo>
                  <a:cubicBezTo>
                    <a:pt x="97" y="4603"/>
                    <a:pt x="-269" y="2833"/>
                    <a:pt x="280" y="2656"/>
                  </a:cubicBezTo>
                  <a:cubicBezTo>
                    <a:pt x="829" y="2479"/>
                    <a:pt x="2294" y="3895"/>
                    <a:pt x="4490" y="6728"/>
                  </a:cubicBezTo>
                  <a:cubicBezTo>
                    <a:pt x="6687" y="9561"/>
                    <a:pt x="9616" y="13810"/>
                    <a:pt x="10897" y="16820"/>
                  </a:cubicBezTo>
                  <a:cubicBezTo>
                    <a:pt x="12178" y="19830"/>
                    <a:pt x="11812" y="21600"/>
                    <a:pt x="11446" y="21600"/>
                  </a:cubicBezTo>
                  <a:cubicBezTo>
                    <a:pt x="11080" y="21600"/>
                    <a:pt x="10714" y="19830"/>
                    <a:pt x="11263" y="16466"/>
                  </a:cubicBezTo>
                  <a:cubicBezTo>
                    <a:pt x="11812" y="13102"/>
                    <a:pt x="13277" y="8144"/>
                    <a:pt x="15107" y="5134"/>
                  </a:cubicBezTo>
                  <a:cubicBezTo>
                    <a:pt x="16938" y="2125"/>
                    <a:pt x="19134" y="1062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5346700" y="5361381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5998014" y="5465108"/>
              <a:ext cx="160300" cy="632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528" fill="norm" stroke="1" extrusionOk="0">
                  <a:moveTo>
                    <a:pt x="1189" y="7272"/>
                  </a:moveTo>
                  <a:cubicBezTo>
                    <a:pt x="1742" y="8712"/>
                    <a:pt x="2296" y="10152"/>
                    <a:pt x="2296" y="12204"/>
                  </a:cubicBezTo>
                  <a:cubicBezTo>
                    <a:pt x="2296" y="14256"/>
                    <a:pt x="1742" y="16920"/>
                    <a:pt x="1466" y="18432"/>
                  </a:cubicBezTo>
                  <a:cubicBezTo>
                    <a:pt x="1189" y="19944"/>
                    <a:pt x="1189" y="20304"/>
                    <a:pt x="1050" y="20700"/>
                  </a:cubicBezTo>
                  <a:cubicBezTo>
                    <a:pt x="912" y="21096"/>
                    <a:pt x="635" y="21528"/>
                    <a:pt x="496" y="21528"/>
                  </a:cubicBezTo>
                  <a:cubicBezTo>
                    <a:pt x="358" y="21528"/>
                    <a:pt x="358" y="21096"/>
                    <a:pt x="219" y="19548"/>
                  </a:cubicBezTo>
                  <a:cubicBezTo>
                    <a:pt x="81" y="18000"/>
                    <a:pt x="-196" y="15336"/>
                    <a:pt x="219" y="12708"/>
                  </a:cubicBezTo>
                  <a:cubicBezTo>
                    <a:pt x="635" y="10080"/>
                    <a:pt x="1742" y="7488"/>
                    <a:pt x="2850" y="5544"/>
                  </a:cubicBezTo>
                  <a:cubicBezTo>
                    <a:pt x="3958" y="3600"/>
                    <a:pt x="5066" y="2304"/>
                    <a:pt x="6173" y="1476"/>
                  </a:cubicBezTo>
                  <a:cubicBezTo>
                    <a:pt x="7281" y="648"/>
                    <a:pt x="8389" y="288"/>
                    <a:pt x="9912" y="108"/>
                  </a:cubicBezTo>
                  <a:cubicBezTo>
                    <a:pt x="11435" y="-72"/>
                    <a:pt x="13373" y="-72"/>
                    <a:pt x="15589" y="468"/>
                  </a:cubicBezTo>
                  <a:cubicBezTo>
                    <a:pt x="17804" y="1008"/>
                    <a:pt x="20296" y="2088"/>
                    <a:pt x="20850" y="3420"/>
                  </a:cubicBezTo>
                  <a:cubicBezTo>
                    <a:pt x="21404" y="4752"/>
                    <a:pt x="20019" y="6336"/>
                    <a:pt x="17666" y="7416"/>
                  </a:cubicBezTo>
                  <a:cubicBezTo>
                    <a:pt x="15312" y="8496"/>
                    <a:pt x="11989" y="9072"/>
                    <a:pt x="9496" y="9432"/>
                  </a:cubicBezTo>
                  <a:cubicBezTo>
                    <a:pt x="7004" y="9792"/>
                    <a:pt x="5342" y="9936"/>
                    <a:pt x="4235" y="9936"/>
                  </a:cubicBezTo>
                  <a:cubicBezTo>
                    <a:pt x="3127" y="9936"/>
                    <a:pt x="2573" y="9792"/>
                    <a:pt x="2019" y="9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153150" y="5742381"/>
              <a:ext cx="139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4708"/>
                    <a:pt x="11127" y="9415"/>
                    <a:pt x="14727" y="13015"/>
                  </a:cubicBezTo>
                  <a:cubicBezTo>
                    <a:pt x="18327" y="16615"/>
                    <a:pt x="19964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197600" y="5742381"/>
              <a:ext cx="762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476"/>
                    <a:pt x="12000" y="6952"/>
                    <a:pt x="8400" y="10552"/>
                  </a:cubicBezTo>
                  <a:cubicBezTo>
                    <a:pt x="4800" y="14152"/>
                    <a:pt x="2400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447366" y="5434041"/>
              <a:ext cx="124884" cy="352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4458"/>
                  </a:moveTo>
                  <a:cubicBezTo>
                    <a:pt x="21600" y="3815"/>
                    <a:pt x="21600" y="3172"/>
                    <a:pt x="21600" y="2400"/>
                  </a:cubicBezTo>
                  <a:cubicBezTo>
                    <a:pt x="21600" y="1629"/>
                    <a:pt x="21600" y="729"/>
                    <a:pt x="20502" y="279"/>
                  </a:cubicBezTo>
                  <a:cubicBezTo>
                    <a:pt x="19403" y="-171"/>
                    <a:pt x="17207" y="-171"/>
                    <a:pt x="14095" y="986"/>
                  </a:cubicBezTo>
                  <a:cubicBezTo>
                    <a:pt x="10983" y="2143"/>
                    <a:pt x="6956" y="4458"/>
                    <a:pt x="4210" y="7415"/>
                  </a:cubicBezTo>
                  <a:cubicBezTo>
                    <a:pt x="1464" y="10372"/>
                    <a:pt x="0" y="13972"/>
                    <a:pt x="0" y="16415"/>
                  </a:cubicBezTo>
                  <a:cubicBezTo>
                    <a:pt x="0" y="18858"/>
                    <a:pt x="1464" y="20143"/>
                    <a:pt x="5308" y="20786"/>
                  </a:cubicBezTo>
                  <a:cubicBezTo>
                    <a:pt x="9153" y="21429"/>
                    <a:pt x="15376" y="21429"/>
                    <a:pt x="2160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591300" y="5482031"/>
              <a:ext cx="1778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3527"/>
                    <a:pt x="9771" y="7053"/>
                    <a:pt x="13371" y="10653"/>
                  </a:cubicBezTo>
                  <a:cubicBezTo>
                    <a:pt x="16971" y="14253"/>
                    <a:pt x="19286" y="17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635750" y="5443931"/>
              <a:ext cx="1651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3600"/>
                    <a:pt x="13292" y="7200"/>
                    <a:pt x="9692" y="10380"/>
                  </a:cubicBezTo>
                  <a:cubicBezTo>
                    <a:pt x="6092" y="13560"/>
                    <a:pt x="3046" y="16320"/>
                    <a:pt x="1523" y="18120"/>
                  </a:cubicBezTo>
                  <a:cubicBezTo>
                    <a:pt x="0" y="19920"/>
                    <a:pt x="0" y="20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6877050" y="5748731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6864349" y="5584572"/>
              <a:ext cx="56666" cy="18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0533" fill="norm" stroke="1" extrusionOk="0">
                  <a:moveTo>
                    <a:pt x="13886" y="13333"/>
                  </a:moveTo>
                  <a:cubicBezTo>
                    <a:pt x="17743" y="13333"/>
                    <a:pt x="21600" y="13333"/>
                    <a:pt x="20443" y="9733"/>
                  </a:cubicBezTo>
                  <a:cubicBezTo>
                    <a:pt x="19286" y="6133"/>
                    <a:pt x="13114" y="-1067"/>
                    <a:pt x="8871" y="133"/>
                  </a:cubicBezTo>
                  <a:cubicBezTo>
                    <a:pt x="4629" y="1333"/>
                    <a:pt x="2314" y="10933"/>
                    <a:pt x="0" y="2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6908800" y="5424881"/>
              <a:ext cx="202528" cy="44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52" fill="norm" stroke="1" extrusionOk="0">
                  <a:moveTo>
                    <a:pt x="12025" y="0"/>
                  </a:moveTo>
                  <a:cubicBezTo>
                    <a:pt x="14029" y="1413"/>
                    <a:pt x="16033" y="2826"/>
                    <a:pt x="17926" y="4794"/>
                  </a:cubicBezTo>
                  <a:cubicBezTo>
                    <a:pt x="19819" y="6763"/>
                    <a:pt x="21600" y="9286"/>
                    <a:pt x="21266" y="11809"/>
                  </a:cubicBezTo>
                  <a:cubicBezTo>
                    <a:pt x="20932" y="14333"/>
                    <a:pt x="18482" y="16856"/>
                    <a:pt x="15142" y="18521"/>
                  </a:cubicBezTo>
                  <a:cubicBezTo>
                    <a:pt x="11802" y="20187"/>
                    <a:pt x="7571" y="20994"/>
                    <a:pt x="4899" y="21297"/>
                  </a:cubicBezTo>
                  <a:cubicBezTo>
                    <a:pt x="2227" y="21600"/>
                    <a:pt x="1113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651500" y="5482031"/>
              <a:ext cx="635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3539"/>
                    <a:pt x="20160" y="7078"/>
                    <a:pt x="16560" y="10678"/>
                  </a:cubicBezTo>
                  <a:cubicBezTo>
                    <a:pt x="12960" y="14278"/>
                    <a:pt x="6480" y="17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5810250" y="5520131"/>
              <a:ext cx="190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693"/>
                    <a:pt x="12000" y="11386"/>
                    <a:pt x="8400" y="14986"/>
                  </a:cubicBezTo>
                  <a:cubicBezTo>
                    <a:pt x="4800" y="18586"/>
                    <a:pt x="2400" y="20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537200" y="5501081"/>
              <a:ext cx="431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6457"/>
                    <a:pt x="2118" y="11314"/>
                    <a:pt x="4447" y="7200"/>
                  </a:cubicBezTo>
                  <a:cubicBezTo>
                    <a:pt x="6776" y="3086"/>
                    <a:pt x="10376" y="0"/>
                    <a:pt x="13447" y="0"/>
                  </a:cubicBezTo>
                  <a:cubicBezTo>
                    <a:pt x="16518" y="0"/>
                    <a:pt x="19059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556250" y="6123381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528647" y="5985387"/>
              <a:ext cx="71327" cy="69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0818" fill="norm" stroke="1" extrusionOk="0">
                  <a:moveTo>
                    <a:pt x="9899" y="3300"/>
                  </a:moveTo>
                  <a:cubicBezTo>
                    <a:pt x="6814" y="3935"/>
                    <a:pt x="3728" y="4570"/>
                    <a:pt x="1877" y="7112"/>
                  </a:cubicBezTo>
                  <a:cubicBezTo>
                    <a:pt x="25" y="9653"/>
                    <a:pt x="-592" y="14100"/>
                    <a:pt x="642" y="16959"/>
                  </a:cubicBezTo>
                  <a:cubicBezTo>
                    <a:pt x="1877" y="19817"/>
                    <a:pt x="4962" y="21088"/>
                    <a:pt x="8048" y="20770"/>
                  </a:cubicBezTo>
                  <a:cubicBezTo>
                    <a:pt x="11134" y="20453"/>
                    <a:pt x="14219" y="18547"/>
                    <a:pt x="16379" y="16006"/>
                  </a:cubicBezTo>
                  <a:cubicBezTo>
                    <a:pt x="18539" y="13464"/>
                    <a:pt x="19774" y="10288"/>
                    <a:pt x="20391" y="7112"/>
                  </a:cubicBezTo>
                  <a:cubicBezTo>
                    <a:pt x="21008" y="3935"/>
                    <a:pt x="21008" y="759"/>
                    <a:pt x="19774" y="123"/>
                  </a:cubicBezTo>
                  <a:cubicBezTo>
                    <a:pt x="18539" y="-512"/>
                    <a:pt x="16071" y="1394"/>
                    <a:pt x="14528" y="3935"/>
                  </a:cubicBezTo>
                  <a:cubicBezTo>
                    <a:pt x="12985" y="6476"/>
                    <a:pt x="12368" y="9653"/>
                    <a:pt x="11751" y="12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626099" y="6142431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5594350" y="6224981"/>
              <a:ext cx="114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5759450" y="6129731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5676900" y="5244307"/>
              <a:ext cx="147977" cy="18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94" fill="norm" stroke="1" extrusionOk="0">
                  <a:moveTo>
                    <a:pt x="0" y="6074"/>
                  </a:moveTo>
                  <a:cubicBezTo>
                    <a:pt x="0" y="9914"/>
                    <a:pt x="0" y="13754"/>
                    <a:pt x="0" y="16274"/>
                  </a:cubicBezTo>
                  <a:cubicBezTo>
                    <a:pt x="0" y="18794"/>
                    <a:pt x="0" y="19994"/>
                    <a:pt x="152" y="19874"/>
                  </a:cubicBezTo>
                  <a:cubicBezTo>
                    <a:pt x="304" y="19754"/>
                    <a:pt x="608" y="18314"/>
                    <a:pt x="1521" y="14954"/>
                  </a:cubicBezTo>
                  <a:cubicBezTo>
                    <a:pt x="2434" y="11594"/>
                    <a:pt x="3955" y="6314"/>
                    <a:pt x="5324" y="3314"/>
                  </a:cubicBezTo>
                  <a:cubicBezTo>
                    <a:pt x="6693" y="314"/>
                    <a:pt x="7910" y="-406"/>
                    <a:pt x="10496" y="194"/>
                  </a:cubicBezTo>
                  <a:cubicBezTo>
                    <a:pt x="13082" y="794"/>
                    <a:pt x="17037" y="2714"/>
                    <a:pt x="19166" y="5594"/>
                  </a:cubicBezTo>
                  <a:cubicBezTo>
                    <a:pt x="21296" y="8474"/>
                    <a:pt x="21600" y="12314"/>
                    <a:pt x="20992" y="15074"/>
                  </a:cubicBezTo>
                  <a:cubicBezTo>
                    <a:pt x="20383" y="17834"/>
                    <a:pt x="18862" y="19514"/>
                    <a:pt x="17341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5230776" y="4936928"/>
              <a:ext cx="2577306" cy="1544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86" fill="norm" stroke="1" extrusionOk="0">
                  <a:moveTo>
                    <a:pt x="14491" y="2827"/>
                  </a:moveTo>
                  <a:cubicBezTo>
                    <a:pt x="14402" y="2383"/>
                    <a:pt x="14314" y="1939"/>
                    <a:pt x="14084" y="1584"/>
                  </a:cubicBezTo>
                  <a:cubicBezTo>
                    <a:pt x="13854" y="1229"/>
                    <a:pt x="13483" y="962"/>
                    <a:pt x="13024" y="800"/>
                  </a:cubicBezTo>
                  <a:cubicBezTo>
                    <a:pt x="12564" y="637"/>
                    <a:pt x="12016" y="578"/>
                    <a:pt x="11380" y="519"/>
                  </a:cubicBezTo>
                  <a:cubicBezTo>
                    <a:pt x="10743" y="459"/>
                    <a:pt x="10019" y="400"/>
                    <a:pt x="9329" y="371"/>
                  </a:cubicBezTo>
                  <a:cubicBezTo>
                    <a:pt x="8640" y="341"/>
                    <a:pt x="7986" y="341"/>
                    <a:pt x="7323" y="474"/>
                  </a:cubicBezTo>
                  <a:cubicBezTo>
                    <a:pt x="6660" y="607"/>
                    <a:pt x="5988" y="874"/>
                    <a:pt x="5458" y="1214"/>
                  </a:cubicBezTo>
                  <a:cubicBezTo>
                    <a:pt x="4928" y="1554"/>
                    <a:pt x="4539" y="1968"/>
                    <a:pt x="4186" y="2560"/>
                  </a:cubicBezTo>
                  <a:cubicBezTo>
                    <a:pt x="3832" y="3152"/>
                    <a:pt x="3514" y="3921"/>
                    <a:pt x="3178" y="4750"/>
                  </a:cubicBezTo>
                  <a:cubicBezTo>
                    <a:pt x="2842" y="5578"/>
                    <a:pt x="2489" y="6466"/>
                    <a:pt x="2135" y="7324"/>
                  </a:cubicBezTo>
                  <a:cubicBezTo>
                    <a:pt x="1782" y="8182"/>
                    <a:pt x="1428" y="9011"/>
                    <a:pt x="1101" y="9824"/>
                  </a:cubicBezTo>
                  <a:cubicBezTo>
                    <a:pt x="774" y="10638"/>
                    <a:pt x="474" y="11437"/>
                    <a:pt x="270" y="12295"/>
                  </a:cubicBezTo>
                  <a:cubicBezTo>
                    <a:pt x="67" y="13153"/>
                    <a:pt x="-39" y="14070"/>
                    <a:pt x="14" y="14899"/>
                  </a:cubicBezTo>
                  <a:cubicBezTo>
                    <a:pt x="67" y="15727"/>
                    <a:pt x="279" y="16467"/>
                    <a:pt x="659" y="17133"/>
                  </a:cubicBezTo>
                  <a:cubicBezTo>
                    <a:pt x="1039" y="17799"/>
                    <a:pt x="1587" y="18390"/>
                    <a:pt x="2206" y="18864"/>
                  </a:cubicBezTo>
                  <a:cubicBezTo>
                    <a:pt x="2825" y="19337"/>
                    <a:pt x="3514" y="19692"/>
                    <a:pt x="4177" y="20018"/>
                  </a:cubicBezTo>
                  <a:cubicBezTo>
                    <a:pt x="4840" y="20343"/>
                    <a:pt x="5476" y="20639"/>
                    <a:pt x="6121" y="20876"/>
                  </a:cubicBezTo>
                  <a:cubicBezTo>
                    <a:pt x="6766" y="21113"/>
                    <a:pt x="7420" y="21290"/>
                    <a:pt x="8065" y="21408"/>
                  </a:cubicBezTo>
                  <a:cubicBezTo>
                    <a:pt x="8711" y="21527"/>
                    <a:pt x="9347" y="21586"/>
                    <a:pt x="9966" y="21586"/>
                  </a:cubicBezTo>
                  <a:cubicBezTo>
                    <a:pt x="10584" y="21586"/>
                    <a:pt x="11185" y="21527"/>
                    <a:pt x="11804" y="21379"/>
                  </a:cubicBezTo>
                  <a:cubicBezTo>
                    <a:pt x="12423" y="21231"/>
                    <a:pt x="13059" y="20994"/>
                    <a:pt x="13669" y="20713"/>
                  </a:cubicBezTo>
                  <a:cubicBezTo>
                    <a:pt x="14279" y="20432"/>
                    <a:pt x="14862" y="20107"/>
                    <a:pt x="15498" y="19648"/>
                  </a:cubicBezTo>
                  <a:cubicBezTo>
                    <a:pt x="16134" y="19189"/>
                    <a:pt x="16824" y="18598"/>
                    <a:pt x="17407" y="17976"/>
                  </a:cubicBezTo>
                  <a:cubicBezTo>
                    <a:pt x="17990" y="17355"/>
                    <a:pt x="18468" y="16704"/>
                    <a:pt x="18963" y="15934"/>
                  </a:cubicBezTo>
                  <a:cubicBezTo>
                    <a:pt x="19458" y="15165"/>
                    <a:pt x="19970" y="14278"/>
                    <a:pt x="20377" y="13390"/>
                  </a:cubicBezTo>
                  <a:cubicBezTo>
                    <a:pt x="20783" y="12502"/>
                    <a:pt x="21084" y="11614"/>
                    <a:pt x="21278" y="10594"/>
                  </a:cubicBezTo>
                  <a:cubicBezTo>
                    <a:pt x="21473" y="9573"/>
                    <a:pt x="21561" y="8419"/>
                    <a:pt x="21508" y="7265"/>
                  </a:cubicBezTo>
                  <a:cubicBezTo>
                    <a:pt x="21455" y="6111"/>
                    <a:pt x="21261" y="4957"/>
                    <a:pt x="20978" y="4010"/>
                  </a:cubicBezTo>
                  <a:cubicBezTo>
                    <a:pt x="20695" y="3063"/>
                    <a:pt x="20324" y="2324"/>
                    <a:pt x="19838" y="1747"/>
                  </a:cubicBezTo>
                  <a:cubicBezTo>
                    <a:pt x="19352" y="1170"/>
                    <a:pt x="18751" y="755"/>
                    <a:pt x="18123" y="459"/>
                  </a:cubicBezTo>
                  <a:cubicBezTo>
                    <a:pt x="17496" y="164"/>
                    <a:pt x="16842" y="-14"/>
                    <a:pt x="16152" y="1"/>
                  </a:cubicBezTo>
                  <a:cubicBezTo>
                    <a:pt x="15463" y="16"/>
                    <a:pt x="14738" y="223"/>
                    <a:pt x="14155" y="607"/>
                  </a:cubicBezTo>
                  <a:cubicBezTo>
                    <a:pt x="13571" y="992"/>
                    <a:pt x="13130" y="1554"/>
                    <a:pt x="12688" y="21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8382000" y="5018481"/>
              <a:ext cx="18108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3164"/>
                    <a:pt x="21600" y="6327"/>
                    <a:pt x="20400" y="9927"/>
                  </a:cubicBezTo>
                  <a:cubicBezTo>
                    <a:pt x="19200" y="13527"/>
                    <a:pt x="9600" y="175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8470900" y="5266131"/>
              <a:ext cx="12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23"/>
                    <a:pt x="14400" y="6646"/>
                    <a:pt x="10800" y="10246"/>
                  </a:cubicBezTo>
                  <a:cubicBezTo>
                    <a:pt x="7200" y="13846"/>
                    <a:pt x="36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8515350" y="5158181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8640233" y="5024831"/>
              <a:ext cx="21167" cy="43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0"/>
                  </a:moveTo>
                  <a:cubicBezTo>
                    <a:pt x="17280" y="3582"/>
                    <a:pt x="12960" y="7165"/>
                    <a:pt x="10800" y="10484"/>
                  </a:cubicBezTo>
                  <a:cubicBezTo>
                    <a:pt x="8640" y="13803"/>
                    <a:pt x="8640" y="16859"/>
                    <a:pt x="6480" y="18755"/>
                  </a:cubicBezTo>
                  <a:cubicBezTo>
                    <a:pt x="4320" y="20652"/>
                    <a:pt x="0" y="21389"/>
                    <a:pt x="0" y="21495"/>
                  </a:cubicBezTo>
                  <a:cubicBezTo>
                    <a:pt x="0" y="21600"/>
                    <a:pt x="4320" y="21073"/>
                    <a:pt x="8640" y="20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8605526" y="5208981"/>
              <a:ext cx="17017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8506" y="1271"/>
                    <a:pt x="15572" y="2541"/>
                    <a:pt x="12372" y="4447"/>
                  </a:cubicBezTo>
                  <a:cubicBezTo>
                    <a:pt x="9172" y="6353"/>
                    <a:pt x="5706" y="8894"/>
                    <a:pt x="3572" y="10694"/>
                  </a:cubicBezTo>
                  <a:cubicBezTo>
                    <a:pt x="1439" y="12494"/>
                    <a:pt x="639" y="13553"/>
                    <a:pt x="239" y="14718"/>
                  </a:cubicBezTo>
                  <a:cubicBezTo>
                    <a:pt x="-161" y="15882"/>
                    <a:pt x="-161" y="17153"/>
                    <a:pt x="1039" y="18318"/>
                  </a:cubicBezTo>
                  <a:cubicBezTo>
                    <a:pt x="2239" y="19482"/>
                    <a:pt x="4639" y="20541"/>
                    <a:pt x="6772" y="21071"/>
                  </a:cubicBezTo>
                  <a:cubicBezTo>
                    <a:pt x="8906" y="21600"/>
                    <a:pt x="10772" y="21600"/>
                    <a:pt x="1263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8792933" y="5236093"/>
              <a:ext cx="116117" cy="19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141" fill="norm" stroke="1" extrusionOk="0">
                  <a:moveTo>
                    <a:pt x="8140" y="7558"/>
                  </a:moveTo>
                  <a:cubicBezTo>
                    <a:pt x="11492" y="6384"/>
                    <a:pt x="14844" y="5210"/>
                    <a:pt x="16706" y="3919"/>
                  </a:cubicBezTo>
                  <a:cubicBezTo>
                    <a:pt x="18568" y="2627"/>
                    <a:pt x="18940" y="1219"/>
                    <a:pt x="17823" y="514"/>
                  </a:cubicBezTo>
                  <a:cubicBezTo>
                    <a:pt x="16706" y="-190"/>
                    <a:pt x="14099" y="-190"/>
                    <a:pt x="11306" y="632"/>
                  </a:cubicBezTo>
                  <a:cubicBezTo>
                    <a:pt x="8513" y="1453"/>
                    <a:pt x="5533" y="3097"/>
                    <a:pt x="3113" y="5562"/>
                  </a:cubicBezTo>
                  <a:cubicBezTo>
                    <a:pt x="692" y="8027"/>
                    <a:pt x="-1170" y="11314"/>
                    <a:pt x="878" y="14132"/>
                  </a:cubicBezTo>
                  <a:cubicBezTo>
                    <a:pt x="2927" y="16949"/>
                    <a:pt x="8885" y="19297"/>
                    <a:pt x="12796" y="20353"/>
                  </a:cubicBezTo>
                  <a:cubicBezTo>
                    <a:pt x="16706" y="21410"/>
                    <a:pt x="18568" y="21175"/>
                    <a:pt x="20430" y="209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9014006" y="5043881"/>
              <a:ext cx="3474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20856" y="0"/>
                  </a:moveTo>
                  <a:cubicBezTo>
                    <a:pt x="17044" y="3659"/>
                    <a:pt x="13232" y="7318"/>
                    <a:pt x="9421" y="10564"/>
                  </a:cubicBezTo>
                  <a:cubicBezTo>
                    <a:pt x="5609" y="13810"/>
                    <a:pt x="1797" y="16643"/>
                    <a:pt x="527" y="18413"/>
                  </a:cubicBezTo>
                  <a:cubicBezTo>
                    <a:pt x="-744" y="20184"/>
                    <a:pt x="527" y="20892"/>
                    <a:pt x="17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9074150" y="5272481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9124950" y="5189931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9139174" y="5056581"/>
              <a:ext cx="15934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2584" y="0"/>
                  </a:moveTo>
                  <a:cubicBezTo>
                    <a:pt x="11448" y="2715"/>
                    <a:pt x="10311" y="5430"/>
                    <a:pt x="8748" y="8439"/>
                  </a:cubicBezTo>
                  <a:cubicBezTo>
                    <a:pt x="7184" y="11449"/>
                    <a:pt x="5195" y="14754"/>
                    <a:pt x="3632" y="16702"/>
                  </a:cubicBezTo>
                  <a:cubicBezTo>
                    <a:pt x="2069" y="18649"/>
                    <a:pt x="932" y="19239"/>
                    <a:pt x="363" y="19239"/>
                  </a:cubicBezTo>
                  <a:cubicBezTo>
                    <a:pt x="-205" y="19239"/>
                    <a:pt x="-205" y="18649"/>
                    <a:pt x="1074" y="17351"/>
                  </a:cubicBezTo>
                  <a:cubicBezTo>
                    <a:pt x="2353" y="16052"/>
                    <a:pt x="4911" y="14046"/>
                    <a:pt x="6616" y="12807"/>
                  </a:cubicBezTo>
                  <a:cubicBezTo>
                    <a:pt x="8321" y="11567"/>
                    <a:pt x="9174" y="11095"/>
                    <a:pt x="10595" y="10741"/>
                  </a:cubicBezTo>
                  <a:cubicBezTo>
                    <a:pt x="12016" y="10387"/>
                    <a:pt x="14006" y="10151"/>
                    <a:pt x="15711" y="10210"/>
                  </a:cubicBezTo>
                  <a:cubicBezTo>
                    <a:pt x="17416" y="10269"/>
                    <a:pt x="18837" y="10623"/>
                    <a:pt x="19832" y="12275"/>
                  </a:cubicBezTo>
                  <a:cubicBezTo>
                    <a:pt x="20827" y="13928"/>
                    <a:pt x="21395" y="16879"/>
                    <a:pt x="21395" y="18649"/>
                  </a:cubicBezTo>
                  <a:cubicBezTo>
                    <a:pt x="21395" y="20420"/>
                    <a:pt x="20827" y="21010"/>
                    <a:pt x="2025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9379995" y="5260723"/>
              <a:ext cx="113256" cy="16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020" fill="norm" stroke="1" extrusionOk="0">
                  <a:moveTo>
                    <a:pt x="12766" y="4862"/>
                  </a:moveTo>
                  <a:cubicBezTo>
                    <a:pt x="11588" y="3754"/>
                    <a:pt x="10409" y="2646"/>
                    <a:pt x="9035" y="1677"/>
                  </a:cubicBezTo>
                  <a:cubicBezTo>
                    <a:pt x="7660" y="708"/>
                    <a:pt x="6089" y="-123"/>
                    <a:pt x="4715" y="15"/>
                  </a:cubicBezTo>
                  <a:cubicBezTo>
                    <a:pt x="3340" y="154"/>
                    <a:pt x="2162" y="1262"/>
                    <a:pt x="1180" y="4031"/>
                  </a:cubicBezTo>
                  <a:cubicBezTo>
                    <a:pt x="198" y="6800"/>
                    <a:pt x="-587" y="11231"/>
                    <a:pt x="591" y="14554"/>
                  </a:cubicBezTo>
                  <a:cubicBezTo>
                    <a:pt x="1769" y="17877"/>
                    <a:pt x="4911" y="20092"/>
                    <a:pt x="8249" y="20785"/>
                  </a:cubicBezTo>
                  <a:cubicBezTo>
                    <a:pt x="11588" y="21477"/>
                    <a:pt x="15122" y="20646"/>
                    <a:pt x="17478" y="18292"/>
                  </a:cubicBezTo>
                  <a:cubicBezTo>
                    <a:pt x="19835" y="15939"/>
                    <a:pt x="21013" y="12062"/>
                    <a:pt x="21013" y="8877"/>
                  </a:cubicBezTo>
                  <a:cubicBezTo>
                    <a:pt x="21013" y="5692"/>
                    <a:pt x="19835" y="3200"/>
                    <a:pt x="18264" y="2092"/>
                  </a:cubicBezTo>
                  <a:cubicBezTo>
                    <a:pt x="16693" y="985"/>
                    <a:pt x="14729" y="1262"/>
                    <a:pt x="12766" y="1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9540060" y="5297361"/>
              <a:ext cx="111940" cy="13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819" fill="norm" stroke="1" extrusionOk="0">
                  <a:moveTo>
                    <a:pt x="21154" y="3120"/>
                  </a:moveTo>
                  <a:cubicBezTo>
                    <a:pt x="19954" y="1770"/>
                    <a:pt x="18754" y="420"/>
                    <a:pt x="16154" y="82"/>
                  </a:cubicBezTo>
                  <a:cubicBezTo>
                    <a:pt x="13554" y="-255"/>
                    <a:pt x="9554" y="420"/>
                    <a:pt x="6354" y="2445"/>
                  </a:cubicBezTo>
                  <a:cubicBezTo>
                    <a:pt x="3154" y="4470"/>
                    <a:pt x="754" y="7845"/>
                    <a:pt x="154" y="11220"/>
                  </a:cubicBezTo>
                  <a:cubicBezTo>
                    <a:pt x="-446" y="14595"/>
                    <a:pt x="754" y="17970"/>
                    <a:pt x="2954" y="19657"/>
                  </a:cubicBezTo>
                  <a:cubicBezTo>
                    <a:pt x="5154" y="21345"/>
                    <a:pt x="8354" y="21345"/>
                    <a:pt x="10954" y="18645"/>
                  </a:cubicBezTo>
                  <a:cubicBezTo>
                    <a:pt x="13554" y="15945"/>
                    <a:pt x="15554" y="10545"/>
                    <a:pt x="16354" y="7001"/>
                  </a:cubicBezTo>
                  <a:cubicBezTo>
                    <a:pt x="17154" y="3457"/>
                    <a:pt x="16754" y="1770"/>
                    <a:pt x="16354" y="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9712236" y="4981326"/>
              <a:ext cx="249468" cy="46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57" fill="norm" stroke="1" extrusionOk="0">
                  <a:moveTo>
                    <a:pt x="13893" y="16303"/>
                  </a:moveTo>
                  <a:cubicBezTo>
                    <a:pt x="12623" y="15622"/>
                    <a:pt x="11352" y="14941"/>
                    <a:pt x="9356" y="14843"/>
                  </a:cubicBezTo>
                  <a:cubicBezTo>
                    <a:pt x="7359" y="14746"/>
                    <a:pt x="4636" y="15233"/>
                    <a:pt x="2821" y="16254"/>
                  </a:cubicBezTo>
                  <a:cubicBezTo>
                    <a:pt x="1006" y="17276"/>
                    <a:pt x="99" y="18833"/>
                    <a:pt x="8" y="19806"/>
                  </a:cubicBezTo>
                  <a:cubicBezTo>
                    <a:pt x="-83" y="20779"/>
                    <a:pt x="643" y="21168"/>
                    <a:pt x="2186" y="21216"/>
                  </a:cubicBezTo>
                  <a:cubicBezTo>
                    <a:pt x="3729" y="21265"/>
                    <a:pt x="6088" y="20973"/>
                    <a:pt x="8902" y="19368"/>
                  </a:cubicBezTo>
                  <a:cubicBezTo>
                    <a:pt x="11715" y="17762"/>
                    <a:pt x="14983" y="14843"/>
                    <a:pt x="17161" y="11973"/>
                  </a:cubicBezTo>
                  <a:cubicBezTo>
                    <a:pt x="19339" y="9103"/>
                    <a:pt x="20428" y="6281"/>
                    <a:pt x="20972" y="4384"/>
                  </a:cubicBezTo>
                  <a:cubicBezTo>
                    <a:pt x="21517" y="2487"/>
                    <a:pt x="21517" y="1514"/>
                    <a:pt x="21063" y="881"/>
                  </a:cubicBezTo>
                  <a:cubicBezTo>
                    <a:pt x="20609" y="249"/>
                    <a:pt x="19702" y="-43"/>
                    <a:pt x="18885" y="6"/>
                  </a:cubicBezTo>
                  <a:cubicBezTo>
                    <a:pt x="18068" y="54"/>
                    <a:pt x="17342" y="443"/>
                    <a:pt x="16162" y="2098"/>
                  </a:cubicBezTo>
                  <a:cubicBezTo>
                    <a:pt x="14983" y="3752"/>
                    <a:pt x="13349" y="6671"/>
                    <a:pt x="12441" y="9881"/>
                  </a:cubicBezTo>
                  <a:cubicBezTo>
                    <a:pt x="11534" y="13092"/>
                    <a:pt x="11352" y="16595"/>
                    <a:pt x="11443" y="18589"/>
                  </a:cubicBezTo>
                  <a:cubicBezTo>
                    <a:pt x="11534" y="20584"/>
                    <a:pt x="11897" y="21071"/>
                    <a:pt x="12260" y="21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5" name="Drawing"/>
          <p:cNvGrpSpPr/>
          <p:nvPr/>
        </p:nvGrpSpPr>
        <p:grpSpPr>
          <a:xfrm>
            <a:off x="1390650" y="1561572"/>
            <a:ext cx="11258551" cy="3669580"/>
            <a:chOff x="0" y="0"/>
            <a:chExt cx="11258550" cy="3669578"/>
          </a:xfrm>
        </p:grpSpPr>
        <p:sp>
          <p:nvSpPr>
            <p:cNvPr id="2110" name="Line"/>
            <p:cNvSpPr/>
            <p:nvPr/>
          </p:nvSpPr>
          <p:spPr>
            <a:xfrm>
              <a:off x="0" y="845077"/>
              <a:ext cx="12700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443"/>
                    <a:pt x="0" y="6887"/>
                    <a:pt x="1800" y="9900"/>
                  </a:cubicBezTo>
                  <a:cubicBezTo>
                    <a:pt x="3600" y="12913"/>
                    <a:pt x="7200" y="15496"/>
                    <a:pt x="10800" y="17374"/>
                  </a:cubicBezTo>
                  <a:cubicBezTo>
                    <a:pt x="14400" y="19252"/>
                    <a:pt x="18000" y="204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95250" y="1162577"/>
              <a:ext cx="127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01600" y="1054627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16164" y="870477"/>
              <a:ext cx="15893" cy="566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1562" fill="norm" stroke="1" extrusionOk="0">
                  <a:moveTo>
                    <a:pt x="15863" y="0"/>
                  </a:moveTo>
                  <a:cubicBezTo>
                    <a:pt x="18563" y="3304"/>
                    <a:pt x="21263" y="6609"/>
                    <a:pt x="19913" y="9833"/>
                  </a:cubicBezTo>
                  <a:cubicBezTo>
                    <a:pt x="18563" y="13057"/>
                    <a:pt x="13163" y="16200"/>
                    <a:pt x="9113" y="17973"/>
                  </a:cubicBezTo>
                  <a:cubicBezTo>
                    <a:pt x="5063" y="19746"/>
                    <a:pt x="2363" y="20149"/>
                    <a:pt x="1013" y="20593"/>
                  </a:cubicBezTo>
                  <a:cubicBezTo>
                    <a:pt x="-337" y="21036"/>
                    <a:pt x="-337" y="21519"/>
                    <a:pt x="1013" y="21560"/>
                  </a:cubicBezTo>
                  <a:cubicBezTo>
                    <a:pt x="2363" y="21600"/>
                    <a:pt x="5063" y="21197"/>
                    <a:pt x="7763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30481" y="1118127"/>
              <a:ext cx="99720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54" fill="norm" stroke="1" extrusionOk="0">
                  <a:moveTo>
                    <a:pt x="21200" y="0"/>
                  </a:moveTo>
                  <a:cubicBezTo>
                    <a:pt x="14000" y="4666"/>
                    <a:pt x="6800" y="9331"/>
                    <a:pt x="3200" y="12528"/>
                  </a:cubicBezTo>
                  <a:cubicBezTo>
                    <a:pt x="-400" y="15725"/>
                    <a:pt x="-400" y="17453"/>
                    <a:pt x="500" y="18749"/>
                  </a:cubicBezTo>
                  <a:cubicBezTo>
                    <a:pt x="1400" y="20045"/>
                    <a:pt x="3200" y="20909"/>
                    <a:pt x="5900" y="21254"/>
                  </a:cubicBezTo>
                  <a:cubicBezTo>
                    <a:pt x="8600" y="21600"/>
                    <a:pt x="12200" y="21427"/>
                    <a:pt x="1580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76377" y="1134686"/>
              <a:ext cx="106224" cy="23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159" fill="norm" stroke="1" extrusionOk="0">
                  <a:moveTo>
                    <a:pt x="4736" y="7818"/>
                  </a:moveTo>
                  <a:cubicBezTo>
                    <a:pt x="4736" y="8791"/>
                    <a:pt x="4736" y="9764"/>
                    <a:pt x="6007" y="10153"/>
                  </a:cubicBezTo>
                  <a:cubicBezTo>
                    <a:pt x="7278" y="10542"/>
                    <a:pt x="9819" y="10348"/>
                    <a:pt x="12148" y="9569"/>
                  </a:cubicBezTo>
                  <a:cubicBezTo>
                    <a:pt x="14478" y="8791"/>
                    <a:pt x="16595" y="7429"/>
                    <a:pt x="18078" y="5872"/>
                  </a:cubicBezTo>
                  <a:cubicBezTo>
                    <a:pt x="19560" y="4315"/>
                    <a:pt x="20407" y="2564"/>
                    <a:pt x="19983" y="1396"/>
                  </a:cubicBezTo>
                  <a:cubicBezTo>
                    <a:pt x="19560" y="229"/>
                    <a:pt x="17866" y="-355"/>
                    <a:pt x="15113" y="229"/>
                  </a:cubicBezTo>
                  <a:cubicBezTo>
                    <a:pt x="12360" y="813"/>
                    <a:pt x="8548" y="2564"/>
                    <a:pt x="5583" y="5969"/>
                  </a:cubicBezTo>
                  <a:cubicBezTo>
                    <a:pt x="2619" y="9375"/>
                    <a:pt x="501" y="14434"/>
                    <a:pt x="78" y="17353"/>
                  </a:cubicBezTo>
                  <a:cubicBezTo>
                    <a:pt x="-346" y="20272"/>
                    <a:pt x="925" y="21050"/>
                    <a:pt x="4736" y="21148"/>
                  </a:cubicBezTo>
                  <a:cubicBezTo>
                    <a:pt x="8548" y="21245"/>
                    <a:pt x="14901" y="20661"/>
                    <a:pt x="21254" y="20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584199" y="883177"/>
              <a:ext cx="190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057"/>
                    <a:pt x="7200" y="4114"/>
                    <a:pt x="3600" y="7247"/>
                  </a:cubicBezTo>
                  <a:cubicBezTo>
                    <a:pt x="0" y="10379"/>
                    <a:pt x="0" y="14587"/>
                    <a:pt x="0" y="17158"/>
                  </a:cubicBezTo>
                  <a:cubicBezTo>
                    <a:pt x="0" y="19730"/>
                    <a:pt x="0" y="206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641350" y="1156227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641349" y="1048277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711841" y="902227"/>
              <a:ext cx="120009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8980" y="0"/>
                  </a:moveTo>
                  <a:cubicBezTo>
                    <a:pt x="7843" y="3654"/>
                    <a:pt x="6706" y="7307"/>
                    <a:pt x="5759" y="10531"/>
                  </a:cubicBezTo>
                  <a:cubicBezTo>
                    <a:pt x="4811" y="13755"/>
                    <a:pt x="4053" y="16549"/>
                    <a:pt x="3106" y="18376"/>
                  </a:cubicBezTo>
                  <a:cubicBezTo>
                    <a:pt x="2159" y="20203"/>
                    <a:pt x="1022" y="21063"/>
                    <a:pt x="453" y="21170"/>
                  </a:cubicBezTo>
                  <a:cubicBezTo>
                    <a:pt x="-115" y="21278"/>
                    <a:pt x="-115" y="20633"/>
                    <a:pt x="264" y="19343"/>
                  </a:cubicBezTo>
                  <a:cubicBezTo>
                    <a:pt x="643" y="18054"/>
                    <a:pt x="1401" y="16119"/>
                    <a:pt x="2727" y="14669"/>
                  </a:cubicBezTo>
                  <a:cubicBezTo>
                    <a:pt x="4053" y="13218"/>
                    <a:pt x="5948" y="12251"/>
                    <a:pt x="7843" y="11713"/>
                  </a:cubicBezTo>
                  <a:cubicBezTo>
                    <a:pt x="9738" y="11176"/>
                    <a:pt x="11632" y="11069"/>
                    <a:pt x="13338" y="11284"/>
                  </a:cubicBezTo>
                  <a:cubicBezTo>
                    <a:pt x="15043" y="11499"/>
                    <a:pt x="16559" y="12036"/>
                    <a:pt x="17885" y="13809"/>
                  </a:cubicBezTo>
                  <a:cubicBezTo>
                    <a:pt x="19211" y="15582"/>
                    <a:pt x="20348" y="18591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14883" y="1153783"/>
              <a:ext cx="113818" cy="14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84" fill="norm" stroke="1" extrusionOk="0">
                  <a:moveTo>
                    <a:pt x="10514" y="3946"/>
                  </a:moveTo>
                  <a:cubicBezTo>
                    <a:pt x="9729" y="2446"/>
                    <a:pt x="8943" y="946"/>
                    <a:pt x="7765" y="646"/>
                  </a:cubicBezTo>
                  <a:cubicBezTo>
                    <a:pt x="6587" y="346"/>
                    <a:pt x="5016" y="1246"/>
                    <a:pt x="3249" y="4096"/>
                  </a:cubicBezTo>
                  <a:cubicBezTo>
                    <a:pt x="1482" y="6946"/>
                    <a:pt x="-482" y="11746"/>
                    <a:pt x="107" y="15196"/>
                  </a:cubicBezTo>
                  <a:cubicBezTo>
                    <a:pt x="696" y="18646"/>
                    <a:pt x="3838" y="20746"/>
                    <a:pt x="7373" y="21046"/>
                  </a:cubicBezTo>
                  <a:cubicBezTo>
                    <a:pt x="10907" y="21346"/>
                    <a:pt x="14834" y="19846"/>
                    <a:pt x="17387" y="16696"/>
                  </a:cubicBezTo>
                  <a:cubicBezTo>
                    <a:pt x="19940" y="13546"/>
                    <a:pt x="21118" y="8746"/>
                    <a:pt x="21118" y="5596"/>
                  </a:cubicBezTo>
                  <a:cubicBezTo>
                    <a:pt x="21118" y="2446"/>
                    <a:pt x="19940" y="946"/>
                    <a:pt x="18369" y="346"/>
                  </a:cubicBezTo>
                  <a:cubicBezTo>
                    <a:pt x="16798" y="-254"/>
                    <a:pt x="14834" y="46"/>
                    <a:pt x="12871" y="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061902" y="1138879"/>
              <a:ext cx="114060" cy="194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876" fill="norm" stroke="1" extrusionOk="0">
                  <a:moveTo>
                    <a:pt x="18581" y="5274"/>
                  </a:moveTo>
                  <a:cubicBezTo>
                    <a:pt x="17403" y="4364"/>
                    <a:pt x="16225" y="3455"/>
                    <a:pt x="14654" y="3114"/>
                  </a:cubicBezTo>
                  <a:cubicBezTo>
                    <a:pt x="13083" y="2773"/>
                    <a:pt x="11119" y="3000"/>
                    <a:pt x="8566" y="5046"/>
                  </a:cubicBezTo>
                  <a:cubicBezTo>
                    <a:pt x="6014" y="7093"/>
                    <a:pt x="2872" y="10958"/>
                    <a:pt x="1301" y="13686"/>
                  </a:cubicBezTo>
                  <a:cubicBezTo>
                    <a:pt x="-270" y="16415"/>
                    <a:pt x="-270" y="18006"/>
                    <a:pt x="515" y="19257"/>
                  </a:cubicBezTo>
                  <a:cubicBezTo>
                    <a:pt x="1301" y="20508"/>
                    <a:pt x="2872" y="21417"/>
                    <a:pt x="6210" y="20508"/>
                  </a:cubicBezTo>
                  <a:cubicBezTo>
                    <a:pt x="9548" y="19598"/>
                    <a:pt x="14654" y="16870"/>
                    <a:pt x="17599" y="13573"/>
                  </a:cubicBezTo>
                  <a:cubicBezTo>
                    <a:pt x="20545" y="10276"/>
                    <a:pt x="21330" y="6411"/>
                    <a:pt x="21134" y="3910"/>
                  </a:cubicBezTo>
                  <a:cubicBezTo>
                    <a:pt x="20937" y="1409"/>
                    <a:pt x="19759" y="272"/>
                    <a:pt x="18385" y="44"/>
                  </a:cubicBezTo>
                  <a:cubicBezTo>
                    <a:pt x="17010" y="-183"/>
                    <a:pt x="15439" y="499"/>
                    <a:pt x="13868" y="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233270" y="817515"/>
              <a:ext cx="188219" cy="53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88" fill="norm" stroke="1" extrusionOk="0">
                  <a:moveTo>
                    <a:pt x="12085" y="15779"/>
                  </a:moveTo>
                  <a:cubicBezTo>
                    <a:pt x="12325" y="15358"/>
                    <a:pt x="12565" y="14936"/>
                    <a:pt x="11965" y="14683"/>
                  </a:cubicBezTo>
                  <a:cubicBezTo>
                    <a:pt x="11365" y="14429"/>
                    <a:pt x="9925" y="14345"/>
                    <a:pt x="8125" y="14725"/>
                  </a:cubicBezTo>
                  <a:cubicBezTo>
                    <a:pt x="6325" y="15105"/>
                    <a:pt x="4165" y="15948"/>
                    <a:pt x="2725" y="16876"/>
                  </a:cubicBezTo>
                  <a:cubicBezTo>
                    <a:pt x="1285" y="17805"/>
                    <a:pt x="565" y="18817"/>
                    <a:pt x="205" y="19661"/>
                  </a:cubicBezTo>
                  <a:cubicBezTo>
                    <a:pt x="-155" y="20504"/>
                    <a:pt x="-155" y="21179"/>
                    <a:pt x="1165" y="21348"/>
                  </a:cubicBezTo>
                  <a:cubicBezTo>
                    <a:pt x="2485" y="21517"/>
                    <a:pt x="5125" y="21179"/>
                    <a:pt x="8245" y="19703"/>
                  </a:cubicBezTo>
                  <a:cubicBezTo>
                    <a:pt x="11365" y="18226"/>
                    <a:pt x="14965" y="15611"/>
                    <a:pt x="17245" y="12869"/>
                  </a:cubicBezTo>
                  <a:cubicBezTo>
                    <a:pt x="19525" y="10126"/>
                    <a:pt x="20485" y="7258"/>
                    <a:pt x="20965" y="5233"/>
                  </a:cubicBezTo>
                  <a:cubicBezTo>
                    <a:pt x="21445" y="3208"/>
                    <a:pt x="21445" y="2026"/>
                    <a:pt x="21085" y="1267"/>
                  </a:cubicBezTo>
                  <a:cubicBezTo>
                    <a:pt x="20725" y="508"/>
                    <a:pt x="20005" y="170"/>
                    <a:pt x="19045" y="44"/>
                  </a:cubicBezTo>
                  <a:cubicBezTo>
                    <a:pt x="18085" y="-83"/>
                    <a:pt x="16885" y="1"/>
                    <a:pt x="15805" y="1140"/>
                  </a:cubicBezTo>
                  <a:cubicBezTo>
                    <a:pt x="14725" y="2279"/>
                    <a:pt x="13765" y="4473"/>
                    <a:pt x="13405" y="7131"/>
                  </a:cubicBezTo>
                  <a:cubicBezTo>
                    <a:pt x="13045" y="9789"/>
                    <a:pt x="13285" y="12911"/>
                    <a:pt x="13765" y="14809"/>
                  </a:cubicBezTo>
                  <a:cubicBezTo>
                    <a:pt x="14245" y="16708"/>
                    <a:pt x="14965" y="17383"/>
                    <a:pt x="15685" y="18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485900" y="1143527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485900" y="131497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197100" y="906144"/>
              <a:ext cx="311150" cy="51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2200"/>
                  </a:moveTo>
                  <a:cubicBezTo>
                    <a:pt x="588" y="2462"/>
                    <a:pt x="1176" y="2724"/>
                    <a:pt x="2645" y="2724"/>
                  </a:cubicBezTo>
                  <a:cubicBezTo>
                    <a:pt x="4114" y="2724"/>
                    <a:pt x="6465" y="2462"/>
                    <a:pt x="7861" y="2156"/>
                  </a:cubicBezTo>
                  <a:cubicBezTo>
                    <a:pt x="9257" y="1850"/>
                    <a:pt x="9698" y="1500"/>
                    <a:pt x="10065" y="1063"/>
                  </a:cubicBezTo>
                  <a:cubicBezTo>
                    <a:pt x="10433" y="626"/>
                    <a:pt x="10727" y="101"/>
                    <a:pt x="10506" y="13"/>
                  </a:cubicBezTo>
                  <a:cubicBezTo>
                    <a:pt x="10286" y="-74"/>
                    <a:pt x="9551" y="276"/>
                    <a:pt x="9110" y="1107"/>
                  </a:cubicBezTo>
                  <a:cubicBezTo>
                    <a:pt x="8669" y="1937"/>
                    <a:pt x="8522" y="3249"/>
                    <a:pt x="8522" y="5348"/>
                  </a:cubicBezTo>
                  <a:cubicBezTo>
                    <a:pt x="8522" y="7447"/>
                    <a:pt x="8669" y="10332"/>
                    <a:pt x="8302" y="13000"/>
                  </a:cubicBezTo>
                  <a:cubicBezTo>
                    <a:pt x="7935" y="15667"/>
                    <a:pt x="7053" y="18115"/>
                    <a:pt x="6392" y="19515"/>
                  </a:cubicBezTo>
                  <a:cubicBezTo>
                    <a:pt x="5731" y="20914"/>
                    <a:pt x="5290" y="21264"/>
                    <a:pt x="4335" y="21395"/>
                  </a:cubicBezTo>
                  <a:cubicBezTo>
                    <a:pt x="3380" y="21526"/>
                    <a:pt x="1910" y="21439"/>
                    <a:pt x="1176" y="21089"/>
                  </a:cubicBezTo>
                  <a:cubicBezTo>
                    <a:pt x="441" y="20739"/>
                    <a:pt x="441" y="20127"/>
                    <a:pt x="661" y="19646"/>
                  </a:cubicBezTo>
                  <a:cubicBezTo>
                    <a:pt x="882" y="19165"/>
                    <a:pt x="1322" y="18815"/>
                    <a:pt x="2351" y="18553"/>
                  </a:cubicBezTo>
                  <a:cubicBezTo>
                    <a:pt x="3380" y="18290"/>
                    <a:pt x="4996" y="18115"/>
                    <a:pt x="7127" y="18422"/>
                  </a:cubicBezTo>
                  <a:cubicBezTo>
                    <a:pt x="9257" y="18728"/>
                    <a:pt x="11902" y="19515"/>
                    <a:pt x="14033" y="20039"/>
                  </a:cubicBezTo>
                  <a:cubicBezTo>
                    <a:pt x="16163" y="20564"/>
                    <a:pt x="17780" y="20826"/>
                    <a:pt x="18955" y="20914"/>
                  </a:cubicBezTo>
                  <a:cubicBezTo>
                    <a:pt x="20131" y="21001"/>
                    <a:pt x="20865" y="20914"/>
                    <a:pt x="21600" y="20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602793" y="910936"/>
              <a:ext cx="229308" cy="571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190" fill="norm" stroke="1" extrusionOk="0">
                  <a:moveTo>
                    <a:pt x="21273" y="148"/>
                  </a:moveTo>
                  <a:cubicBezTo>
                    <a:pt x="18917" y="-9"/>
                    <a:pt x="16560" y="-166"/>
                    <a:pt x="14008" y="384"/>
                  </a:cubicBezTo>
                  <a:cubicBezTo>
                    <a:pt x="11455" y="934"/>
                    <a:pt x="8706" y="2190"/>
                    <a:pt x="6349" y="4233"/>
                  </a:cubicBezTo>
                  <a:cubicBezTo>
                    <a:pt x="3993" y="6275"/>
                    <a:pt x="2029" y="9102"/>
                    <a:pt x="949" y="11537"/>
                  </a:cubicBezTo>
                  <a:cubicBezTo>
                    <a:pt x="-131" y="13972"/>
                    <a:pt x="-327" y="16014"/>
                    <a:pt x="557" y="17664"/>
                  </a:cubicBezTo>
                  <a:cubicBezTo>
                    <a:pt x="1440" y="19313"/>
                    <a:pt x="3404" y="20570"/>
                    <a:pt x="5760" y="21002"/>
                  </a:cubicBezTo>
                  <a:cubicBezTo>
                    <a:pt x="8117" y="21434"/>
                    <a:pt x="10866" y="21041"/>
                    <a:pt x="13615" y="20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2911137" y="1053702"/>
              <a:ext cx="257513" cy="40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29" fill="norm" stroke="1" extrusionOk="0">
                  <a:moveTo>
                    <a:pt x="9248" y="4346"/>
                  </a:moveTo>
                  <a:cubicBezTo>
                    <a:pt x="8721" y="3575"/>
                    <a:pt x="8194" y="2804"/>
                    <a:pt x="7667" y="2693"/>
                  </a:cubicBezTo>
                  <a:cubicBezTo>
                    <a:pt x="7141" y="2583"/>
                    <a:pt x="6614" y="3134"/>
                    <a:pt x="5560" y="4952"/>
                  </a:cubicBezTo>
                  <a:cubicBezTo>
                    <a:pt x="4506" y="6771"/>
                    <a:pt x="2926" y="9857"/>
                    <a:pt x="2048" y="12336"/>
                  </a:cubicBezTo>
                  <a:cubicBezTo>
                    <a:pt x="1170" y="14816"/>
                    <a:pt x="994" y="16689"/>
                    <a:pt x="994" y="17901"/>
                  </a:cubicBezTo>
                  <a:cubicBezTo>
                    <a:pt x="994" y="19114"/>
                    <a:pt x="1170" y="19665"/>
                    <a:pt x="1609" y="20161"/>
                  </a:cubicBezTo>
                  <a:cubicBezTo>
                    <a:pt x="2048" y="20657"/>
                    <a:pt x="2750" y="21097"/>
                    <a:pt x="3628" y="21263"/>
                  </a:cubicBezTo>
                  <a:cubicBezTo>
                    <a:pt x="4506" y="21428"/>
                    <a:pt x="5560" y="21318"/>
                    <a:pt x="7492" y="20546"/>
                  </a:cubicBezTo>
                  <a:cubicBezTo>
                    <a:pt x="9424" y="19775"/>
                    <a:pt x="12233" y="18342"/>
                    <a:pt x="14428" y="16138"/>
                  </a:cubicBezTo>
                  <a:cubicBezTo>
                    <a:pt x="16624" y="13934"/>
                    <a:pt x="18204" y="10959"/>
                    <a:pt x="18555" y="8534"/>
                  </a:cubicBezTo>
                  <a:cubicBezTo>
                    <a:pt x="18906" y="6110"/>
                    <a:pt x="18028" y="4236"/>
                    <a:pt x="16448" y="2859"/>
                  </a:cubicBezTo>
                  <a:cubicBezTo>
                    <a:pt x="14867" y="1481"/>
                    <a:pt x="12585" y="599"/>
                    <a:pt x="10477" y="214"/>
                  </a:cubicBezTo>
                  <a:cubicBezTo>
                    <a:pt x="8370" y="-172"/>
                    <a:pt x="6438" y="-62"/>
                    <a:pt x="4682" y="765"/>
                  </a:cubicBezTo>
                  <a:cubicBezTo>
                    <a:pt x="2926" y="1591"/>
                    <a:pt x="1345" y="3134"/>
                    <a:pt x="555" y="4291"/>
                  </a:cubicBezTo>
                  <a:cubicBezTo>
                    <a:pt x="-235" y="5448"/>
                    <a:pt x="-235" y="6220"/>
                    <a:pt x="906" y="6881"/>
                  </a:cubicBezTo>
                  <a:cubicBezTo>
                    <a:pt x="2048" y="7542"/>
                    <a:pt x="4331" y="8093"/>
                    <a:pt x="7931" y="7928"/>
                  </a:cubicBezTo>
                  <a:cubicBezTo>
                    <a:pt x="11531" y="7763"/>
                    <a:pt x="16448" y="6881"/>
                    <a:pt x="21365" y="5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2997200" y="917821"/>
              <a:ext cx="2857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1600" y="2735"/>
                    <a:pt x="3200" y="-1585"/>
                    <a:pt x="6320" y="575"/>
                  </a:cubicBezTo>
                  <a:cubicBezTo>
                    <a:pt x="9440" y="2735"/>
                    <a:pt x="14080" y="11375"/>
                    <a:pt x="16880" y="15695"/>
                  </a:cubicBezTo>
                  <a:cubicBezTo>
                    <a:pt x="19680" y="20015"/>
                    <a:pt x="20640" y="2001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251200" y="876827"/>
              <a:ext cx="889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600" fill="norm" stroke="1" extrusionOk="0">
                  <a:moveTo>
                    <a:pt x="0" y="0"/>
                  </a:moveTo>
                  <a:cubicBezTo>
                    <a:pt x="7364" y="2743"/>
                    <a:pt x="14727" y="5486"/>
                    <a:pt x="18164" y="7714"/>
                  </a:cubicBezTo>
                  <a:cubicBezTo>
                    <a:pt x="21600" y="9943"/>
                    <a:pt x="21109" y="11657"/>
                    <a:pt x="18655" y="13371"/>
                  </a:cubicBezTo>
                  <a:cubicBezTo>
                    <a:pt x="16200" y="15086"/>
                    <a:pt x="11782" y="16800"/>
                    <a:pt x="8591" y="18171"/>
                  </a:cubicBezTo>
                  <a:cubicBezTo>
                    <a:pt x="5400" y="19543"/>
                    <a:pt x="3436" y="20571"/>
                    <a:pt x="2455" y="21086"/>
                  </a:cubicBezTo>
                  <a:cubicBezTo>
                    <a:pt x="1473" y="21600"/>
                    <a:pt x="1473" y="21600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3384550" y="914927"/>
              <a:ext cx="144169" cy="4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600" fill="norm" stroke="1" extrusionOk="0">
                  <a:moveTo>
                    <a:pt x="4629" y="0"/>
                  </a:moveTo>
                  <a:cubicBezTo>
                    <a:pt x="9874" y="2254"/>
                    <a:pt x="15120" y="4508"/>
                    <a:pt x="18051" y="7325"/>
                  </a:cubicBezTo>
                  <a:cubicBezTo>
                    <a:pt x="20983" y="10143"/>
                    <a:pt x="21600" y="13523"/>
                    <a:pt x="20520" y="15871"/>
                  </a:cubicBezTo>
                  <a:cubicBezTo>
                    <a:pt x="19440" y="18219"/>
                    <a:pt x="16663" y="19534"/>
                    <a:pt x="13731" y="20379"/>
                  </a:cubicBezTo>
                  <a:cubicBezTo>
                    <a:pt x="10800" y="21224"/>
                    <a:pt x="7714" y="21600"/>
                    <a:pt x="5400" y="21600"/>
                  </a:cubicBezTo>
                  <a:cubicBezTo>
                    <a:pt x="3086" y="21600"/>
                    <a:pt x="1543" y="21224"/>
                    <a:pt x="0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994149" y="1187414"/>
              <a:ext cx="1524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600" y="11375"/>
                    <a:pt x="7200" y="2735"/>
                    <a:pt x="10800" y="575"/>
                  </a:cubicBezTo>
                  <a:cubicBezTo>
                    <a:pt x="14400" y="-1585"/>
                    <a:pt x="18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981449" y="1289577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17" y="16200"/>
                    <a:pt x="9834" y="10800"/>
                    <a:pt x="13434" y="7200"/>
                  </a:cubicBezTo>
                  <a:cubicBezTo>
                    <a:pt x="17034" y="3600"/>
                    <a:pt x="1931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4738926" y="382156"/>
              <a:ext cx="576025" cy="2147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06" fill="norm" stroke="1" extrusionOk="0">
                  <a:moveTo>
                    <a:pt x="21453" y="1012"/>
                  </a:moveTo>
                  <a:cubicBezTo>
                    <a:pt x="21295" y="778"/>
                    <a:pt x="21138" y="545"/>
                    <a:pt x="20704" y="365"/>
                  </a:cubicBezTo>
                  <a:cubicBezTo>
                    <a:pt x="20271" y="185"/>
                    <a:pt x="19561" y="58"/>
                    <a:pt x="18576" y="15"/>
                  </a:cubicBezTo>
                  <a:cubicBezTo>
                    <a:pt x="17590" y="-27"/>
                    <a:pt x="16329" y="15"/>
                    <a:pt x="15068" y="217"/>
                  </a:cubicBezTo>
                  <a:cubicBezTo>
                    <a:pt x="13806" y="418"/>
                    <a:pt x="12545" y="778"/>
                    <a:pt x="11599" y="1224"/>
                  </a:cubicBezTo>
                  <a:cubicBezTo>
                    <a:pt x="10653" y="1669"/>
                    <a:pt x="10022" y="2199"/>
                    <a:pt x="10180" y="2782"/>
                  </a:cubicBezTo>
                  <a:cubicBezTo>
                    <a:pt x="10338" y="3365"/>
                    <a:pt x="11284" y="4000"/>
                    <a:pt x="12348" y="4647"/>
                  </a:cubicBezTo>
                  <a:cubicBezTo>
                    <a:pt x="13412" y="5294"/>
                    <a:pt x="14595" y="5951"/>
                    <a:pt x="15068" y="6491"/>
                  </a:cubicBezTo>
                  <a:cubicBezTo>
                    <a:pt x="15541" y="7032"/>
                    <a:pt x="15304" y="7456"/>
                    <a:pt x="14516" y="7858"/>
                  </a:cubicBezTo>
                  <a:cubicBezTo>
                    <a:pt x="13727" y="8261"/>
                    <a:pt x="12387" y="8643"/>
                    <a:pt x="11165" y="8886"/>
                  </a:cubicBezTo>
                  <a:cubicBezTo>
                    <a:pt x="9944" y="9130"/>
                    <a:pt x="8840" y="9236"/>
                    <a:pt x="8052" y="9289"/>
                  </a:cubicBezTo>
                  <a:cubicBezTo>
                    <a:pt x="7263" y="9342"/>
                    <a:pt x="6790" y="9342"/>
                    <a:pt x="6475" y="9289"/>
                  </a:cubicBezTo>
                  <a:cubicBezTo>
                    <a:pt x="6160" y="9236"/>
                    <a:pt x="6002" y="9130"/>
                    <a:pt x="6160" y="9067"/>
                  </a:cubicBezTo>
                  <a:cubicBezTo>
                    <a:pt x="6317" y="9003"/>
                    <a:pt x="6790" y="8982"/>
                    <a:pt x="7460" y="9045"/>
                  </a:cubicBezTo>
                  <a:cubicBezTo>
                    <a:pt x="8130" y="9109"/>
                    <a:pt x="8998" y="9257"/>
                    <a:pt x="9628" y="9554"/>
                  </a:cubicBezTo>
                  <a:cubicBezTo>
                    <a:pt x="10259" y="9851"/>
                    <a:pt x="10653" y="10296"/>
                    <a:pt x="10417" y="10847"/>
                  </a:cubicBezTo>
                  <a:cubicBezTo>
                    <a:pt x="10180" y="11398"/>
                    <a:pt x="9313" y="12055"/>
                    <a:pt x="8327" y="12755"/>
                  </a:cubicBezTo>
                  <a:cubicBezTo>
                    <a:pt x="7342" y="13454"/>
                    <a:pt x="6238" y="14196"/>
                    <a:pt x="5135" y="14853"/>
                  </a:cubicBezTo>
                  <a:cubicBezTo>
                    <a:pt x="4031" y="15511"/>
                    <a:pt x="2927" y="16083"/>
                    <a:pt x="1981" y="16708"/>
                  </a:cubicBezTo>
                  <a:cubicBezTo>
                    <a:pt x="1035" y="17334"/>
                    <a:pt x="247" y="18012"/>
                    <a:pt x="50" y="18680"/>
                  </a:cubicBezTo>
                  <a:cubicBezTo>
                    <a:pt x="-147" y="19347"/>
                    <a:pt x="247" y="20004"/>
                    <a:pt x="1035" y="20503"/>
                  </a:cubicBezTo>
                  <a:cubicBezTo>
                    <a:pt x="1824" y="21001"/>
                    <a:pt x="3006" y="21340"/>
                    <a:pt x="4701" y="21456"/>
                  </a:cubicBezTo>
                  <a:cubicBezTo>
                    <a:pt x="6396" y="21573"/>
                    <a:pt x="8603" y="21467"/>
                    <a:pt x="10338" y="21319"/>
                  </a:cubicBezTo>
                  <a:cubicBezTo>
                    <a:pt x="12072" y="21170"/>
                    <a:pt x="13333" y="20979"/>
                    <a:pt x="14595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5930900" y="208945"/>
              <a:ext cx="113141" cy="41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9" fill="norm" stroke="1" extrusionOk="0">
                  <a:moveTo>
                    <a:pt x="18000" y="1051"/>
                  </a:moveTo>
                  <a:cubicBezTo>
                    <a:pt x="19200" y="500"/>
                    <a:pt x="20400" y="-51"/>
                    <a:pt x="21000" y="4"/>
                  </a:cubicBezTo>
                  <a:cubicBezTo>
                    <a:pt x="21600" y="59"/>
                    <a:pt x="21600" y="720"/>
                    <a:pt x="20200" y="2869"/>
                  </a:cubicBezTo>
                  <a:cubicBezTo>
                    <a:pt x="18800" y="5018"/>
                    <a:pt x="16000" y="8655"/>
                    <a:pt x="13400" y="11851"/>
                  </a:cubicBezTo>
                  <a:cubicBezTo>
                    <a:pt x="10800" y="15047"/>
                    <a:pt x="8400" y="17802"/>
                    <a:pt x="6200" y="19345"/>
                  </a:cubicBezTo>
                  <a:cubicBezTo>
                    <a:pt x="4000" y="20888"/>
                    <a:pt x="2000" y="21218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6134100" y="225862"/>
              <a:ext cx="34268" cy="45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466" fill="norm" stroke="1" extrusionOk="0">
                  <a:moveTo>
                    <a:pt x="7624" y="754"/>
                  </a:moveTo>
                  <a:cubicBezTo>
                    <a:pt x="12706" y="354"/>
                    <a:pt x="17788" y="-46"/>
                    <a:pt x="19694" y="4"/>
                  </a:cubicBezTo>
                  <a:cubicBezTo>
                    <a:pt x="21600" y="54"/>
                    <a:pt x="20329" y="554"/>
                    <a:pt x="16518" y="2054"/>
                  </a:cubicBezTo>
                  <a:cubicBezTo>
                    <a:pt x="12706" y="3554"/>
                    <a:pt x="6353" y="6054"/>
                    <a:pt x="3176" y="9304"/>
                  </a:cubicBezTo>
                  <a:cubicBezTo>
                    <a:pt x="0" y="12554"/>
                    <a:pt x="0" y="16554"/>
                    <a:pt x="0" y="18804"/>
                  </a:cubicBezTo>
                  <a:cubicBezTo>
                    <a:pt x="0" y="21054"/>
                    <a:pt x="0" y="21554"/>
                    <a:pt x="635" y="21454"/>
                  </a:cubicBezTo>
                  <a:cubicBezTo>
                    <a:pt x="1271" y="21354"/>
                    <a:pt x="2541" y="20654"/>
                    <a:pt x="3812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5829300" y="231990"/>
              <a:ext cx="520700" cy="9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20951"/>
                  </a:moveTo>
                  <a:cubicBezTo>
                    <a:pt x="1580" y="16631"/>
                    <a:pt x="3161" y="12311"/>
                    <a:pt x="5663" y="8471"/>
                  </a:cubicBezTo>
                  <a:cubicBezTo>
                    <a:pt x="8166" y="4631"/>
                    <a:pt x="11590" y="1271"/>
                    <a:pt x="14400" y="311"/>
                  </a:cubicBezTo>
                  <a:cubicBezTo>
                    <a:pt x="17210" y="-649"/>
                    <a:pt x="19405" y="791"/>
                    <a:pt x="21600" y="2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5873750" y="908577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858847" y="791833"/>
              <a:ext cx="50887" cy="30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19615" fill="norm" stroke="1" extrusionOk="0">
                  <a:moveTo>
                    <a:pt x="11267" y="1559"/>
                  </a:moveTo>
                  <a:cubicBezTo>
                    <a:pt x="6947" y="209"/>
                    <a:pt x="2627" y="-1141"/>
                    <a:pt x="899" y="1559"/>
                  </a:cubicBezTo>
                  <a:cubicBezTo>
                    <a:pt x="-829" y="4259"/>
                    <a:pt x="35" y="11009"/>
                    <a:pt x="2627" y="15059"/>
                  </a:cubicBezTo>
                  <a:cubicBezTo>
                    <a:pt x="5219" y="19109"/>
                    <a:pt x="9539" y="20459"/>
                    <a:pt x="13427" y="19109"/>
                  </a:cubicBezTo>
                  <a:cubicBezTo>
                    <a:pt x="17315" y="17759"/>
                    <a:pt x="20771" y="13709"/>
                    <a:pt x="20771" y="9659"/>
                  </a:cubicBezTo>
                  <a:cubicBezTo>
                    <a:pt x="20771" y="5609"/>
                    <a:pt x="17315" y="1559"/>
                    <a:pt x="14291" y="2234"/>
                  </a:cubicBezTo>
                  <a:cubicBezTo>
                    <a:pt x="11267" y="2909"/>
                    <a:pt x="8675" y="8309"/>
                    <a:pt x="6083" y="13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937250" y="972077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969000" y="1016527"/>
              <a:ext cx="82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134100" y="946677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017064" y="-1"/>
              <a:ext cx="136086" cy="179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050" fill="norm" stroke="1" extrusionOk="0">
                  <a:moveTo>
                    <a:pt x="430" y="3786"/>
                  </a:moveTo>
                  <a:cubicBezTo>
                    <a:pt x="430" y="8751"/>
                    <a:pt x="430" y="13717"/>
                    <a:pt x="430" y="16820"/>
                  </a:cubicBezTo>
                  <a:cubicBezTo>
                    <a:pt x="430" y="19924"/>
                    <a:pt x="430" y="21165"/>
                    <a:pt x="263" y="21041"/>
                  </a:cubicBezTo>
                  <a:cubicBezTo>
                    <a:pt x="97" y="20917"/>
                    <a:pt x="-235" y="19427"/>
                    <a:pt x="263" y="16572"/>
                  </a:cubicBezTo>
                  <a:cubicBezTo>
                    <a:pt x="762" y="13717"/>
                    <a:pt x="2091" y="9496"/>
                    <a:pt x="3919" y="6393"/>
                  </a:cubicBezTo>
                  <a:cubicBezTo>
                    <a:pt x="5747" y="3289"/>
                    <a:pt x="8073" y="1303"/>
                    <a:pt x="10067" y="434"/>
                  </a:cubicBezTo>
                  <a:cubicBezTo>
                    <a:pt x="12060" y="-435"/>
                    <a:pt x="13722" y="-187"/>
                    <a:pt x="15550" y="2917"/>
                  </a:cubicBezTo>
                  <a:cubicBezTo>
                    <a:pt x="17377" y="6020"/>
                    <a:pt x="19371" y="11979"/>
                    <a:pt x="21365" y="17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546273" y="294700"/>
              <a:ext cx="177055" cy="640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092" fill="norm" stroke="1" extrusionOk="0">
                  <a:moveTo>
                    <a:pt x="2302" y="9129"/>
                  </a:moveTo>
                  <a:cubicBezTo>
                    <a:pt x="1309" y="11429"/>
                    <a:pt x="316" y="13728"/>
                    <a:pt x="67" y="15679"/>
                  </a:cubicBezTo>
                  <a:cubicBezTo>
                    <a:pt x="-181" y="17630"/>
                    <a:pt x="316" y="19233"/>
                    <a:pt x="564" y="20208"/>
                  </a:cubicBezTo>
                  <a:cubicBezTo>
                    <a:pt x="812" y="21184"/>
                    <a:pt x="812" y="21532"/>
                    <a:pt x="936" y="20313"/>
                  </a:cubicBezTo>
                  <a:cubicBezTo>
                    <a:pt x="1060" y="19093"/>
                    <a:pt x="1309" y="16306"/>
                    <a:pt x="1681" y="13693"/>
                  </a:cubicBezTo>
                  <a:cubicBezTo>
                    <a:pt x="2053" y="11080"/>
                    <a:pt x="2550" y="8642"/>
                    <a:pt x="3171" y="6551"/>
                  </a:cubicBezTo>
                  <a:cubicBezTo>
                    <a:pt x="3791" y="4461"/>
                    <a:pt x="4536" y="2719"/>
                    <a:pt x="5157" y="1674"/>
                  </a:cubicBezTo>
                  <a:cubicBezTo>
                    <a:pt x="5778" y="629"/>
                    <a:pt x="6274" y="280"/>
                    <a:pt x="7143" y="106"/>
                  </a:cubicBezTo>
                  <a:cubicBezTo>
                    <a:pt x="8012" y="-68"/>
                    <a:pt x="9253" y="-68"/>
                    <a:pt x="11612" y="420"/>
                  </a:cubicBezTo>
                  <a:cubicBezTo>
                    <a:pt x="13971" y="907"/>
                    <a:pt x="17447" y="1883"/>
                    <a:pt x="19309" y="3137"/>
                  </a:cubicBezTo>
                  <a:cubicBezTo>
                    <a:pt x="21171" y="4391"/>
                    <a:pt x="21419" y="5924"/>
                    <a:pt x="19060" y="7109"/>
                  </a:cubicBezTo>
                  <a:cubicBezTo>
                    <a:pt x="16702" y="8293"/>
                    <a:pt x="11736" y="9129"/>
                    <a:pt x="8633" y="9617"/>
                  </a:cubicBezTo>
                  <a:cubicBezTo>
                    <a:pt x="5529" y="10105"/>
                    <a:pt x="4288" y="10244"/>
                    <a:pt x="3047" y="10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6718299" y="603777"/>
              <a:ext cx="114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6717091" y="603777"/>
              <a:ext cx="10915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4776" y="4950"/>
                    <a:pt x="8130" y="9900"/>
                    <a:pt x="4391" y="13050"/>
                  </a:cubicBezTo>
                  <a:cubicBezTo>
                    <a:pt x="653" y="16200"/>
                    <a:pt x="-178" y="17550"/>
                    <a:pt x="30" y="18675"/>
                  </a:cubicBezTo>
                  <a:cubicBezTo>
                    <a:pt x="237" y="19800"/>
                    <a:pt x="1484" y="20700"/>
                    <a:pt x="27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6951251" y="360222"/>
              <a:ext cx="141699" cy="338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475" fill="norm" stroke="1" extrusionOk="0">
                  <a:moveTo>
                    <a:pt x="20956" y="1351"/>
                  </a:moveTo>
                  <a:cubicBezTo>
                    <a:pt x="20017" y="814"/>
                    <a:pt x="19078" y="277"/>
                    <a:pt x="17826" y="76"/>
                  </a:cubicBezTo>
                  <a:cubicBezTo>
                    <a:pt x="16573" y="-125"/>
                    <a:pt x="15008" y="9"/>
                    <a:pt x="12191" y="1284"/>
                  </a:cubicBezTo>
                  <a:cubicBezTo>
                    <a:pt x="9373" y="2558"/>
                    <a:pt x="5304" y="4973"/>
                    <a:pt x="2799" y="7723"/>
                  </a:cubicBezTo>
                  <a:cubicBezTo>
                    <a:pt x="295" y="10474"/>
                    <a:pt x="-644" y="13559"/>
                    <a:pt x="452" y="15907"/>
                  </a:cubicBezTo>
                  <a:cubicBezTo>
                    <a:pt x="1547" y="18255"/>
                    <a:pt x="4678" y="19865"/>
                    <a:pt x="7026" y="20670"/>
                  </a:cubicBezTo>
                  <a:cubicBezTo>
                    <a:pt x="9373" y="21475"/>
                    <a:pt x="10939" y="21475"/>
                    <a:pt x="12504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7169150" y="381527"/>
              <a:ext cx="1714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661"/>
                    <a:pt x="8000" y="7322"/>
                    <a:pt x="11467" y="10617"/>
                  </a:cubicBezTo>
                  <a:cubicBezTo>
                    <a:pt x="14933" y="13912"/>
                    <a:pt x="17867" y="16841"/>
                    <a:pt x="19467" y="18610"/>
                  </a:cubicBezTo>
                  <a:cubicBezTo>
                    <a:pt x="21067" y="20380"/>
                    <a:pt x="21333" y="209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7175499" y="394227"/>
              <a:ext cx="1524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787"/>
                    <a:pt x="14400" y="5574"/>
                    <a:pt x="11250" y="8303"/>
                  </a:cubicBezTo>
                  <a:cubicBezTo>
                    <a:pt x="8100" y="11032"/>
                    <a:pt x="5400" y="13703"/>
                    <a:pt x="3600" y="15910"/>
                  </a:cubicBezTo>
                  <a:cubicBezTo>
                    <a:pt x="1800" y="18116"/>
                    <a:pt x="900" y="198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7372350" y="654577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Shape"/>
            <p:cNvSpPr/>
            <p:nvPr/>
          </p:nvSpPr>
          <p:spPr>
            <a:xfrm>
              <a:off x="7404100" y="540277"/>
              <a:ext cx="21167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10800"/>
                    <a:pt x="21600" y="21600"/>
                    <a:pt x="21600" y="21600"/>
                  </a:cubicBezTo>
                  <a:cubicBezTo>
                    <a:pt x="21600" y="21600"/>
                    <a:pt x="10800" y="108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499350" y="349777"/>
              <a:ext cx="77876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4985" y="0"/>
                  </a:moveTo>
                  <a:cubicBezTo>
                    <a:pt x="11077" y="3245"/>
                    <a:pt x="17169" y="6490"/>
                    <a:pt x="19385" y="9532"/>
                  </a:cubicBezTo>
                  <a:cubicBezTo>
                    <a:pt x="21600" y="12575"/>
                    <a:pt x="19938" y="15414"/>
                    <a:pt x="16062" y="17392"/>
                  </a:cubicBezTo>
                  <a:cubicBezTo>
                    <a:pt x="12185" y="19369"/>
                    <a:pt x="6092" y="204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8623300" y="648227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642350" y="565677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731249" y="337803"/>
              <a:ext cx="120651" cy="507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21600" y="1859"/>
                  </a:moveTo>
                  <a:cubicBezTo>
                    <a:pt x="20463" y="1409"/>
                    <a:pt x="19326" y="959"/>
                    <a:pt x="17811" y="644"/>
                  </a:cubicBezTo>
                  <a:cubicBezTo>
                    <a:pt x="16295" y="329"/>
                    <a:pt x="14400" y="149"/>
                    <a:pt x="12505" y="59"/>
                  </a:cubicBezTo>
                  <a:cubicBezTo>
                    <a:pt x="10611" y="-31"/>
                    <a:pt x="8716" y="-31"/>
                    <a:pt x="7200" y="149"/>
                  </a:cubicBezTo>
                  <a:cubicBezTo>
                    <a:pt x="5684" y="329"/>
                    <a:pt x="4547" y="689"/>
                    <a:pt x="3411" y="2444"/>
                  </a:cubicBezTo>
                  <a:cubicBezTo>
                    <a:pt x="2274" y="4199"/>
                    <a:pt x="1137" y="7349"/>
                    <a:pt x="758" y="10229"/>
                  </a:cubicBezTo>
                  <a:cubicBezTo>
                    <a:pt x="379" y="13109"/>
                    <a:pt x="758" y="15719"/>
                    <a:pt x="758" y="17564"/>
                  </a:cubicBezTo>
                  <a:cubicBezTo>
                    <a:pt x="758" y="19409"/>
                    <a:pt x="379" y="20489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8687505" y="635527"/>
              <a:ext cx="17709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677" y="21600"/>
                  </a:moveTo>
                  <a:cubicBezTo>
                    <a:pt x="169" y="18600"/>
                    <a:pt x="-339" y="15600"/>
                    <a:pt x="296" y="12900"/>
                  </a:cubicBezTo>
                  <a:cubicBezTo>
                    <a:pt x="932" y="10200"/>
                    <a:pt x="2710" y="7800"/>
                    <a:pt x="6395" y="5700"/>
                  </a:cubicBezTo>
                  <a:cubicBezTo>
                    <a:pt x="10080" y="3600"/>
                    <a:pt x="15670" y="1800"/>
                    <a:pt x="212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480550" y="488104"/>
              <a:ext cx="184150" cy="35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84"/>
                  </a:moveTo>
                  <a:cubicBezTo>
                    <a:pt x="1241" y="-46"/>
                    <a:pt x="2483" y="-175"/>
                    <a:pt x="4097" y="924"/>
                  </a:cubicBezTo>
                  <a:cubicBezTo>
                    <a:pt x="5710" y="2024"/>
                    <a:pt x="7697" y="4352"/>
                    <a:pt x="9931" y="7197"/>
                  </a:cubicBezTo>
                  <a:cubicBezTo>
                    <a:pt x="12166" y="10043"/>
                    <a:pt x="14648" y="13406"/>
                    <a:pt x="16634" y="15863"/>
                  </a:cubicBezTo>
                  <a:cubicBezTo>
                    <a:pt x="18621" y="18321"/>
                    <a:pt x="20110" y="19873"/>
                    <a:pt x="2160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505950" y="467633"/>
              <a:ext cx="196850" cy="37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883"/>
                  </a:moveTo>
                  <a:cubicBezTo>
                    <a:pt x="20671" y="521"/>
                    <a:pt x="19742" y="159"/>
                    <a:pt x="18697" y="39"/>
                  </a:cubicBezTo>
                  <a:cubicBezTo>
                    <a:pt x="17652" y="-82"/>
                    <a:pt x="16490" y="39"/>
                    <a:pt x="14981" y="1004"/>
                  </a:cubicBezTo>
                  <a:cubicBezTo>
                    <a:pt x="13471" y="1969"/>
                    <a:pt x="11613" y="3779"/>
                    <a:pt x="9290" y="6314"/>
                  </a:cubicBezTo>
                  <a:cubicBezTo>
                    <a:pt x="6968" y="8848"/>
                    <a:pt x="4181" y="12106"/>
                    <a:pt x="2555" y="14760"/>
                  </a:cubicBezTo>
                  <a:cubicBezTo>
                    <a:pt x="929" y="17415"/>
                    <a:pt x="465" y="19467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039426" y="415957"/>
              <a:ext cx="177191" cy="4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81" fill="norm" stroke="1" extrusionOk="0">
                  <a:moveTo>
                    <a:pt x="15238" y="16628"/>
                  </a:moveTo>
                  <a:cubicBezTo>
                    <a:pt x="15238" y="15661"/>
                    <a:pt x="15238" y="14694"/>
                    <a:pt x="14476" y="14157"/>
                  </a:cubicBezTo>
                  <a:cubicBezTo>
                    <a:pt x="13713" y="13619"/>
                    <a:pt x="12189" y="13512"/>
                    <a:pt x="9775" y="14049"/>
                  </a:cubicBezTo>
                  <a:cubicBezTo>
                    <a:pt x="7361" y="14586"/>
                    <a:pt x="4057" y="15768"/>
                    <a:pt x="2151" y="16628"/>
                  </a:cubicBezTo>
                  <a:cubicBezTo>
                    <a:pt x="245" y="17488"/>
                    <a:pt x="-263" y="18025"/>
                    <a:pt x="118" y="18777"/>
                  </a:cubicBezTo>
                  <a:cubicBezTo>
                    <a:pt x="499" y="19530"/>
                    <a:pt x="1770" y="20497"/>
                    <a:pt x="3041" y="20980"/>
                  </a:cubicBezTo>
                  <a:cubicBezTo>
                    <a:pt x="4311" y="21464"/>
                    <a:pt x="5582" y="21464"/>
                    <a:pt x="7869" y="20228"/>
                  </a:cubicBezTo>
                  <a:cubicBezTo>
                    <a:pt x="10156" y="18992"/>
                    <a:pt x="13459" y="16521"/>
                    <a:pt x="15873" y="13404"/>
                  </a:cubicBezTo>
                  <a:cubicBezTo>
                    <a:pt x="18288" y="10288"/>
                    <a:pt x="19812" y="6527"/>
                    <a:pt x="20575" y="4377"/>
                  </a:cubicBezTo>
                  <a:cubicBezTo>
                    <a:pt x="21337" y="2228"/>
                    <a:pt x="21337" y="1691"/>
                    <a:pt x="21210" y="1100"/>
                  </a:cubicBezTo>
                  <a:cubicBezTo>
                    <a:pt x="21083" y="509"/>
                    <a:pt x="20829" y="-136"/>
                    <a:pt x="20193" y="25"/>
                  </a:cubicBezTo>
                  <a:cubicBezTo>
                    <a:pt x="19558" y="186"/>
                    <a:pt x="18542" y="1154"/>
                    <a:pt x="17779" y="3357"/>
                  </a:cubicBezTo>
                  <a:cubicBezTo>
                    <a:pt x="17017" y="5560"/>
                    <a:pt x="16509" y="8998"/>
                    <a:pt x="16001" y="11900"/>
                  </a:cubicBezTo>
                  <a:cubicBezTo>
                    <a:pt x="15492" y="14801"/>
                    <a:pt x="14984" y="17165"/>
                    <a:pt x="14984" y="18509"/>
                  </a:cubicBezTo>
                  <a:cubicBezTo>
                    <a:pt x="14984" y="19852"/>
                    <a:pt x="15492" y="20174"/>
                    <a:pt x="16001" y="2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236200" y="705377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0274300" y="557210"/>
              <a:ext cx="12700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788"/>
                    <a:pt x="7200" y="13976"/>
                    <a:pt x="10800" y="9529"/>
                  </a:cubicBezTo>
                  <a:cubicBezTo>
                    <a:pt x="14400" y="5082"/>
                    <a:pt x="18000" y="0"/>
                    <a:pt x="19800" y="0"/>
                  </a:cubicBezTo>
                  <a:cubicBezTo>
                    <a:pt x="21600" y="0"/>
                    <a:pt x="21600" y="5082"/>
                    <a:pt x="21600" y="10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311880" y="638967"/>
              <a:ext cx="97782" cy="190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362" fill="norm" stroke="1" extrusionOk="0">
                  <a:moveTo>
                    <a:pt x="20360" y="3887"/>
                  </a:moveTo>
                  <a:cubicBezTo>
                    <a:pt x="19460" y="2700"/>
                    <a:pt x="18560" y="1514"/>
                    <a:pt x="16760" y="801"/>
                  </a:cubicBezTo>
                  <a:cubicBezTo>
                    <a:pt x="14960" y="89"/>
                    <a:pt x="12260" y="-148"/>
                    <a:pt x="9785" y="89"/>
                  </a:cubicBezTo>
                  <a:cubicBezTo>
                    <a:pt x="7310" y="327"/>
                    <a:pt x="5060" y="1039"/>
                    <a:pt x="4610" y="2463"/>
                  </a:cubicBezTo>
                  <a:cubicBezTo>
                    <a:pt x="4160" y="3887"/>
                    <a:pt x="5510" y="6023"/>
                    <a:pt x="8435" y="8516"/>
                  </a:cubicBezTo>
                  <a:cubicBezTo>
                    <a:pt x="11360" y="11008"/>
                    <a:pt x="15860" y="13856"/>
                    <a:pt x="18335" y="15993"/>
                  </a:cubicBezTo>
                  <a:cubicBezTo>
                    <a:pt x="20810" y="18129"/>
                    <a:pt x="21260" y="19553"/>
                    <a:pt x="20360" y="20384"/>
                  </a:cubicBezTo>
                  <a:cubicBezTo>
                    <a:pt x="19460" y="21215"/>
                    <a:pt x="17210" y="21452"/>
                    <a:pt x="13835" y="21333"/>
                  </a:cubicBezTo>
                  <a:cubicBezTo>
                    <a:pt x="10460" y="21215"/>
                    <a:pt x="5960" y="20740"/>
                    <a:pt x="3260" y="19909"/>
                  </a:cubicBezTo>
                  <a:cubicBezTo>
                    <a:pt x="560" y="19078"/>
                    <a:pt x="-340" y="17892"/>
                    <a:pt x="110" y="16942"/>
                  </a:cubicBezTo>
                  <a:cubicBezTo>
                    <a:pt x="560" y="15993"/>
                    <a:pt x="2360" y="15281"/>
                    <a:pt x="4160" y="14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0426737" y="669608"/>
              <a:ext cx="95213" cy="16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95" fill="norm" stroke="1" extrusionOk="0">
                  <a:moveTo>
                    <a:pt x="21122" y="1357"/>
                  </a:moveTo>
                  <a:cubicBezTo>
                    <a:pt x="18774" y="526"/>
                    <a:pt x="16426" y="-305"/>
                    <a:pt x="13139" y="110"/>
                  </a:cubicBezTo>
                  <a:cubicBezTo>
                    <a:pt x="9852" y="526"/>
                    <a:pt x="5626" y="2187"/>
                    <a:pt x="3044" y="4680"/>
                  </a:cubicBezTo>
                  <a:cubicBezTo>
                    <a:pt x="461" y="7172"/>
                    <a:pt x="-478" y="10495"/>
                    <a:pt x="226" y="13403"/>
                  </a:cubicBezTo>
                  <a:cubicBezTo>
                    <a:pt x="931" y="16310"/>
                    <a:pt x="3279" y="18803"/>
                    <a:pt x="6096" y="20049"/>
                  </a:cubicBezTo>
                  <a:cubicBezTo>
                    <a:pt x="8913" y="21295"/>
                    <a:pt x="12200" y="21295"/>
                    <a:pt x="15487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598150" y="434076"/>
              <a:ext cx="391813" cy="39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77" fill="norm" stroke="1" extrusionOk="0">
                  <a:moveTo>
                    <a:pt x="0" y="13003"/>
                  </a:moveTo>
                  <a:cubicBezTo>
                    <a:pt x="581" y="15416"/>
                    <a:pt x="1161" y="17828"/>
                    <a:pt x="1335" y="19322"/>
                  </a:cubicBezTo>
                  <a:cubicBezTo>
                    <a:pt x="1510" y="20816"/>
                    <a:pt x="1277" y="21390"/>
                    <a:pt x="1103" y="21333"/>
                  </a:cubicBezTo>
                  <a:cubicBezTo>
                    <a:pt x="929" y="21275"/>
                    <a:pt x="813" y="20586"/>
                    <a:pt x="987" y="19494"/>
                  </a:cubicBezTo>
                  <a:cubicBezTo>
                    <a:pt x="1161" y="18403"/>
                    <a:pt x="1626" y="16909"/>
                    <a:pt x="2090" y="15990"/>
                  </a:cubicBezTo>
                  <a:cubicBezTo>
                    <a:pt x="2555" y="15071"/>
                    <a:pt x="3019" y="14726"/>
                    <a:pt x="3774" y="14841"/>
                  </a:cubicBezTo>
                  <a:cubicBezTo>
                    <a:pt x="4529" y="14956"/>
                    <a:pt x="5574" y="15531"/>
                    <a:pt x="6445" y="15818"/>
                  </a:cubicBezTo>
                  <a:cubicBezTo>
                    <a:pt x="7316" y="16105"/>
                    <a:pt x="8013" y="16105"/>
                    <a:pt x="8535" y="15875"/>
                  </a:cubicBezTo>
                  <a:cubicBezTo>
                    <a:pt x="9058" y="15645"/>
                    <a:pt x="9406" y="15186"/>
                    <a:pt x="9639" y="14669"/>
                  </a:cubicBezTo>
                  <a:cubicBezTo>
                    <a:pt x="9871" y="14152"/>
                    <a:pt x="9987" y="13577"/>
                    <a:pt x="9813" y="13118"/>
                  </a:cubicBezTo>
                  <a:cubicBezTo>
                    <a:pt x="9639" y="12658"/>
                    <a:pt x="9174" y="12314"/>
                    <a:pt x="8245" y="12888"/>
                  </a:cubicBezTo>
                  <a:cubicBezTo>
                    <a:pt x="7316" y="13462"/>
                    <a:pt x="5923" y="14956"/>
                    <a:pt x="5168" y="16335"/>
                  </a:cubicBezTo>
                  <a:cubicBezTo>
                    <a:pt x="4413" y="17714"/>
                    <a:pt x="4297" y="18977"/>
                    <a:pt x="4471" y="19782"/>
                  </a:cubicBezTo>
                  <a:cubicBezTo>
                    <a:pt x="4645" y="20586"/>
                    <a:pt x="5110" y="20931"/>
                    <a:pt x="6097" y="20873"/>
                  </a:cubicBezTo>
                  <a:cubicBezTo>
                    <a:pt x="7084" y="20816"/>
                    <a:pt x="8594" y="20356"/>
                    <a:pt x="10626" y="18403"/>
                  </a:cubicBezTo>
                  <a:cubicBezTo>
                    <a:pt x="12658" y="16450"/>
                    <a:pt x="15213" y="13003"/>
                    <a:pt x="17129" y="9901"/>
                  </a:cubicBezTo>
                  <a:cubicBezTo>
                    <a:pt x="19045" y="6799"/>
                    <a:pt x="20323" y="4041"/>
                    <a:pt x="20961" y="2375"/>
                  </a:cubicBezTo>
                  <a:cubicBezTo>
                    <a:pt x="21600" y="709"/>
                    <a:pt x="21600" y="135"/>
                    <a:pt x="21310" y="20"/>
                  </a:cubicBezTo>
                  <a:cubicBezTo>
                    <a:pt x="21019" y="-95"/>
                    <a:pt x="20439" y="250"/>
                    <a:pt x="19394" y="2031"/>
                  </a:cubicBezTo>
                  <a:cubicBezTo>
                    <a:pt x="18348" y="3811"/>
                    <a:pt x="16839" y="7028"/>
                    <a:pt x="15852" y="10131"/>
                  </a:cubicBezTo>
                  <a:cubicBezTo>
                    <a:pt x="14865" y="13233"/>
                    <a:pt x="14400" y="16220"/>
                    <a:pt x="14226" y="18058"/>
                  </a:cubicBezTo>
                  <a:cubicBezTo>
                    <a:pt x="14052" y="19896"/>
                    <a:pt x="14168" y="20586"/>
                    <a:pt x="14574" y="20988"/>
                  </a:cubicBezTo>
                  <a:cubicBezTo>
                    <a:pt x="14981" y="21390"/>
                    <a:pt x="15677" y="21505"/>
                    <a:pt x="16606" y="21218"/>
                  </a:cubicBezTo>
                  <a:cubicBezTo>
                    <a:pt x="17535" y="20931"/>
                    <a:pt x="18697" y="20241"/>
                    <a:pt x="19161" y="19150"/>
                  </a:cubicBezTo>
                  <a:cubicBezTo>
                    <a:pt x="19626" y="18058"/>
                    <a:pt x="19394" y="16565"/>
                    <a:pt x="18581" y="15531"/>
                  </a:cubicBezTo>
                  <a:cubicBezTo>
                    <a:pt x="17768" y="14496"/>
                    <a:pt x="16374" y="13922"/>
                    <a:pt x="15387" y="13577"/>
                  </a:cubicBezTo>
                  <a:cubicBezTo>
                    <a:pt x="14400" y="13233"/>
                    <a:pt x="13819" y="13118"/>
                    <a:pt x="13877" y="13003"/>
                  </a:cubicBezTo>
                  <a:cubicBezTo>
                    <a:pt x="13935" y="12888"/>
                    <a:pt x="14632" y="12773"/>
                    <a:pt x="15794" y="12831"/>
                  </a:cubicBezTo>
                  <a:cubicBezTo>
                    <a:pt x="16955" y="12888"/>
                    <a:pt x="18581" y="13118"/>
                    <a:pt x="20206" y="13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934915" y="671750"/>
              <a:ext cx="323636" cy="205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55" fill="norm" stroke="1" extrusionOk="0">
                  <a:moveTo>
                    <a:pt x="4971" y="7469"/>
                  </a:moveTo>
                  <a:cubicBezTo>
                    <a:pt x="6356" y="5926"/>
                    <a:pt x="7740" y="4384"/>
                    <a:pt x="8640" y="3061"/>
                  </a:cubicBezTo>
                  <a:cubicBezTo>
                    <a:pt x="9540" y="1739"/>
                    <a:pt x="9956" y="637"/>
                    <a:pt x="9817" y="196"/>
                  </a:cubicBezTo>
                  <a:cubicBezTo>
                    <a:pt x="9679" y="-245"/>
                    <a:pt x="8986" y="-25"/>
                    <a:pt x="7325" y="1739"/>
                  </a:cubicBezTo>
                  <a:cubicBezTo>
                    <a:pt x="5663" y="3502"/>
                    <a:pt x="3033" y="6808"/>
                    <a:pt x="1509" y="9563"/>
                  </a:cubicBezTo>
                  <a:cubicBezTo>
                    <a:pt x="-14" y="12318"/>
                    <a:pt x="-429" y="14522"/>
                    <a:pt x="471" y="16286"/>
                  </a:cubicBezTo>
                  <a:cubicBezTo>
                    <a:pt x="1371" y="18049"/>
                    <a:pt x="3586" y="19371"/>
                    <a:pt x="7256" y="20143"/>
                  </a:cubicBezTo>
                  <a:cubicBezTo>
                    <a:pt x="10925" y="20914"/>
                    <a:pt x="16048" y="21135"/>
                    <a:pt x="21171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8686800" y="2216677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8737600" y="2070627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8823065" y="1869652"/>
              <a:ext cx="105036" cy="46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98" fill="norm" stroke="1" extrusionOk="0">
                  <a:moveTo>
                    <a:pt x="21437" y="3109"/>
                  </a:moveTo>
                  <a:cubicBezTo>
                    <a:pt x="21437" y="2525"/>
                    <a:pt x="21437" y="1941"/>
                    <a:pt x="20357" y="1406"/>
                  </a:cubicBezTo>
                  <a:cubicBezTo>
                    <a:pt x="19277" y="871"/>
                    <a:pt x="17117" y="384"/>
                    <a:pt x="14741" y="141"/>
                  </a:cubicBezTo>
                  <a:cubicBezTo>
                    <a:pt x="12365" y="-102"/>
                    <a:pt x="9773" y="-102"/>
                    <a:pt x="7397" y="725"/>
                  </a:cubicBezTo>
                  <a:cubicBezTo>
                    <a:pt x="5021" y="1552"/>
                    <a:pt x="2861" y="3206"/>
                    <a:pt x="1565" y="5639"/>
                  </a:cubicBezTo>
                  <a:cubicBezTo>
                    <a:pt x="269" y="8071"/>
                    <a:pt x="-163" y="11282"/>
                    <a:pt x="53" y="14055"/>
                  </a:cubicBezTo>
                  <a:cubicBezTo>
                    <a:pt x="269" y="16828"/>
                    <a:pt x="1133" y="19163"/>
                    <a:pt x="1997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780054" y="2203977"/>
              <a:ext cx="16709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55" y="21600"/>
                  </a:moveTo>
                  <a:cubicBezTo>
                    <a:pt x="-15" y="15200"/>
                    <a:pt x="-285" y="8800"/>
                    <a:pt x="660" y="5200"/>
                  </a:cubicBezTo>
                  <a:cubicBezTo>
                    <a:pt x="1605" y="1600"/>
                    <a:pt x="3765" y="800"/>
                    <a:pt x="7410" y="400"/>
                  </a:cubicBezTo>
                  <a:cubicBezTo>
                    <a:pt x="11055" y="0"/>
                    <a:pt x="16185" y="0"/>
                    <a:pt x="213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394735" y="2022949"/>
              <a:ext cx="206465" cy="33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35" fill="norm" stroke="1" extrusionOk="0">
                  <a:moveTo>
                    <a:pt x="1662" y="1849"/>
                  </a:moveTo>
                  <a:cubicBezTo>
                    <a:pt x="781" y="892"/>
                    <a:pt x="-101" y="-65"/>
                    <a:pt x="9" y="3"/>
                  </a:cubicBezTo>
                  <a:cubicBezTo>
                    <a:pt x="119" y="72"/>
                    <a:pt x="1221" y="1165"/>
                    <a:pt x="3756" y="3216"/>
                  </a:cubicBezTo>
                  <a:cubicBezTo>
                    <a:pt x="6291" y="5267"/>
                    <a:pt x="10258" y="8274"/>
                    <a:pt x="13454" y="11487"/>
                  </a:cubicBezTo>
                  <a:cubicBezTo>
                    <a:pt x="16650" y="14700"/>
                    <a:pt x="19075" y="18117"/>
                    <a:pt x="21499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9385300" y="1994427"/>
              <a:ext cx="2222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0"/>
                    <a:pt x="19543" y="0"/>
                    <a:pt x="18206" y="708"/>
                  </a:cubicBezTo>
                  <a:cubicBezTo>
                    <a:pt x="16869" y="1416"/>
                    <a:pt x="15223" y="2833"/>
                    <a:pt x="12651" y="5430"/>
                  </a:cubicBezTo>
                  <a:cubicBezTo>
                    <a:pt x="10080" y="8026"/>
                    <a:pt x="6583" y="11803"/>
                    <a:pt x="4320" y="14695"/>
                  </a:cubicBezTo>
                  <a:cubicBezTo>
                    <a:pt x="2057" y="17587"/>
                    <a:pt x="1029" y="195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031786" y="2159539"/>
              <a:ext cx="128214" cy="223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966" fill="norm" stroke="1" extrusionOk="0">
                  <a:moveTo>
                    <a:pt x="21449" y="3566"/>
                  </a:moveTo>
                  <a:cubicBezTo>
                    <a:pt x="20387" y="2377"/>
                    <a:pt x="19324" y="1188"/>
                    <a:pt x="17908" y="495"/>
                  </a:cubicBezTo>
                  <a:cubicBezTo>
                    <a:pt x="16492" y="-199"/>
                    <a:pt x="14721" y="-397"/>
                    <a:pt x="11888" y="1486"/>
                  </a:cubicBezTo>
                  <a:cubicBezTo>
                    <a:pt x="9056" y="3368"/>
                    <a:pt x="5160" y="7331"/>
                    <a:pt x="2859" y="10700"/>
                  </a:cubicBezTo>
                  <a:cubicBezTo>
                    <a:pt x="557" y="14069"/>
                    <a:pt x="-151" y="16843"/>
                    <a:pt x="26" y="18627"/>
                  </a:cubicBezTo>
                  <a:cubicBezTo>
                    <a:pt x="203" y="20410"/>
                    <a:pt x="1265" y="21203"/>
                    <a:pt x="4806" y="20906"/>
                  </a:cubicBezTo>
                  <a:cubicBezTo>
                    <a:pt x="8347" y="20609"/>
                    <a:pt x="14367" y="19221"/>
                    <a:pt x="20387" y="1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174171" y="2210327"/>
              <a:ext cx="88556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2" h="21600" fill="norm" stroke="1" extrusionOk="0">
                  <a:moveTo>
                    <a:pt x="15506" y="4985"/>
                  </a:moveTo>
                  <a:cubicBezTo>
                    <a:pt x="13586" y="3988"/>
                    <a:pt x="11666" y="2991"/>
                    <a:pt x="9266" y="3157"/>
                  </a:cubicBezTo>
                  <a:cubicBezTo>
                    <a:pt x="6866" y="3323"/>
                    <a:pt x="3986" y="4652"/>
                    <a:pt x="2066" y="7145"/>
                  </a:cubicBezTo>
                  <a:cubicBezTo>
                    <a:pt x="146" y="9637"/>
                    <a:pt x="-814" y="13292"/>
                    <a:pt x="866" y="16283"/>
                  </a:cubicBezTo>
                  <a:cubicBezTo>
                    <a:pt x="2546" y="19274"/>
                    <a:pt x="6866" y="21600"/>
                    <a:pt x="10946" y="21600"/>
                  </a:cubicBezTo>
                  <a:cubicBezTo>
                    <a:pt x="15026" y="21600"/>
                    <a:pt x="18866" y="19274"/>
                    <a:pt x="19826" y="15286"/>
                  </a:cubicBezTo>
                  <a:cubicBezTo>
                    <a:pt x="20786" y="11298"/>
                    <a:pt x="18866" y="5649"/>
                    <a:pt x="169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0301025" y="2202145"/>
              <a:ext cx="118382" cy="16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294" fill="norm" stroke="1" extrusionOk="0">
                  <a:moveTo>
                    <a:pt x="2037" y="2664"/>
                  </a:moveTo>
                  <a:cubicBezTo>
                    <a:pt x="2795" y="5364"/>
                    <a:pt x="3552" y="8064"/>
                    <a:pt x="3742" y="10089"/>
                  </a:cubicBezTo>
                  <a:cubicBezTo>
                    <a:pt x="3931" y="12114"/>
                    <a:pt x="3552" y="13464"/>
                    <a:pt x="2795" y="14679"/>
                  </a:cubicBezTo>
                  <a:cubicBezTo>
                    <a:pt x="2037" y="15894"/>
                    <a:pt x="900" y="16974"/>
                    <a:pt x="331" y="16839"/>
                  </a:cubicBezTo>
                  <a:cubicBezTo>
                    <a:pt x="-237" y="16704"/>
                    <a:pt x="-237" y="15354"/>
                    <a:pt x="1658" y="12384"/>
                  </a:cubicBezTo>
                  <a:cubicBezTo>
                    <a:pt x="3552" y="9414"/>
                    <a:pt x="7342" y="4824"/>
                    <a:pt x="10563" y="2394"/>
                  </a:cubicBezTo>
                  <a:cubicBezTo>
                    <a:pt x="13784" y="-36"/>
                    <a:pt x="16437" y="-306"/>
                    <a:pt x="18331" y="234"/>
                  </a:cubicBezTo>
                  <a:cubicBezTo>
                    <a:pt x="20226" y="774"/>
                    <a:pt x="21363" y="2124"/>
                    <a:pt x="21174" y="5769"/>
                  </a:cubicBezTo>
                  <a:cubicBezTo>
                    <a:pt x="20984" y="9414"/>
                    <a:pt x="19468" y="15354"/>
                    <a:pt x="17952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466724" y="1969027"/>
              <a:ext cx="125076" cy="40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43" fill="norm" stroke="1" extrusionOk="0">
                  <a:moveTo>
                    <a:pt x="21273" y="0"/>
                  </a:moveTo>
                  <a:cubicBezTo>
                    <a:pt x="17313" y="2449"/>
                    <a:pt x="13353" y="4899"/>
                    <a:pt x="9753" y="8128"/>
                  </a:cubicBezTo>
                  <a:cubicBezTo>
                    <a:pt x="6153" y="11357"/>
                    <a:pt x="2913" y="15365"/>
                    <a:pt x="1293" y="17703"/>
                  </a:cubicBezTo>
                  <a:cubicBezTo>
                    <a:pt x="-327" y="20041"/>
                    <a:pt x="-327" y="20709"/>
                    <a:pt x="753" y="21099"/>
                  </a:cubicBezTo>
                  <a:cubicBezTo>
                    <a:pt x="1833" y="21489"/>
                    <a:pt x="3993" y="21600"/>
                    <a:pt x="6153" y="21155"/>
                  </a:cubicBezTo>
                  <a:cubicBezTo>
                    <a:pt x="8313" y="20709"/>
                    <a:pt x="10473" y="19707"/>
                    <a:pt x="12633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437283" y="2202757"/>
              <a:ext cx="148168" cy="3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3086" y="21028"/>
                  </a:moveTo>
                  <a:cubicBezTo>
                    <a:pt x="1543" y="15628"/>
                    <a:pt x="0" y="10228"/>
                    <a:pt x="0" y="6178"/>
                  </a:cubicBezTo>
                  <a:cubicBezTo>
                    <a:pt x="0" y="2128"/>
                    <a:pt x="1543" y="-572"/>
                    <a:pt x="5400" y="103"/>
                  </a:cubicBezTo>
                  <a:cubicBezTo>
                    <a:pt x="9257" y="778"/>
                    <a:pt x="15429" y="4828"/>
                    <a:pt x="21600" y="8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674350" y="228017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5566833" y="2121427"/>
              <a:ext cx="8466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7385" y="3545"/>
                    <a:pt x="13697" y="7089"/>
                    <a:pt x="10010" y="10246"/>
                  </a:cubicBezTo>
                  <a:cubicBezTo>
                    <a:pt x="6322" y="13403"/>
                    <a:pt x="2634" y="16172"/>
                    <a:pt x="1053" y="18000"/>
                  </a:cubicBezTo>
                  <a:cubicBezTo>
                    <a:pt x="-527" y="19828"/>
                    <a:pt x="0" y="20714"/>
                    <a:pt x="5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5746750" y="2108727"/>
              <a:ext cx="4656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73" y="1329"/>
                  </a:moveTo>
                  <a:cubicBezTo>
                    <a:pt x="19636" y="665"/>
                    <a:pt x="21600" y="0"/>
                    <a:pt x="21600" y="0"/>
                  </a:cubicBezTo>
                  <a:cubicBezTo>
                    <a:pt x="21600" y="0"/>
                    <a:pt x="19636" y="665"/>
                    <a:pt x="16200" y="2769"/>
                  </a:cubicBezTo>
                  <a:cubicBezTo>
                    <a:pt x="12764" y="4874"/>
                    <a:pt x="7855" y="8418"/>
                    <a:pt x="4909" y="11797"/>
                  </a:cubicBezTo>
                  <a:cubicBezTo>
                    <a:pt x="1964" y="15175"/>
                    <a:pt x="982" y="18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429250" y="2131450"/>
              <a:ext cx="501650" cy="6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21104"/>
                  </a:moveTo>
                  <a:cubicBezTo>
                    <a:pt x="1914" y="16379"/>
                    <a:pt x="3828" y="11654"/>
                    <a:pt x="6744" y="7942"/>
                  </a:cubicBezTo>
                  <a:cubicBezTo>
                    <a:pt x="9661" y="4229"/>
                    <a:pt x="13580" y="1529"/>
                    <a:pt x="16223" y="516"/>
                  </a:cubicBezTo>
                  <a:cubicBezTo>
                    <a:pt x="18866" y="-496"/>
                    <a:pt x="20233" y="179"/>
                    <a:pt x="21600" y="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5467350" y="2813577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5471583" y="2683900"/>
              <a:ext cx="33868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21600" y="20157"/>
                  </a:moveTo>
                  <a:cubicBezTo>
                    <a:pt x="10800" y="12302"/>
                    <a:pt x="0" y="4448"/>
                    <a:pt x="0" y="1502"/>
                  </a:cubicBezTo>
                  <a:cubicBezTo>
                    <a:pt x="0" y="-1443"/>
                    <a:pt x="10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537199" y="2838977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568950" y="2908827"/>
              <a:ext cx="114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765800" y="276912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620175" y="1912827"/>
              <a:ext cx="132925" cy="17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80" fill="norm" stroke="1" extrusionOk="0">
                  <a:moveTo>
                    <a:pt x="960" y="5480"/>
                  </a:moveTo>
                  <a:cubicBezTo>
                    <a:pt x="960" y="8413"/>
                    <a:pt x="960" y="11347"/>
                    <a:pt x="788" y="14013"/>
                  </a:cubicBezTo>
                  <a:cubicBezTo>
                    <a:pt x="617" y="16680"/>
                    <a:pt x="274" y="19080"/>
                    <a:pt x="102" y="19080"/>
                  </a:cubicBezTo>
                  <a:cubicBezTo>
                    <a:pt x="-69" y="19080"/>
                    <a:pt x="-69" y="16680"/>
                    <a:pt x="445" y="13480"/>
                  </a:cubicBezTo>
                  <a:cubicBezTo>
                    <a:pt x="960" y="10280"/>
                    <a:pt x="1988" y="6280"/>
                    <a:pt x="3017" y="3747"/>
                  </a:cubicBezTo>
                  <a:cubicBezTo>
                    <a:pt x="4045" y="1213"/>
                    <a:pt x="5074" y="147"/>
                    <a:pt x="7645" y="13"/>
                  </a:cubicBezTo>
                  <a:cubicBezTo>
                    <a:pt x="10217" y="-120"/>
                    <a:pt x="14331" y="680"/>
                    <a:pt x="16902" y="4413"/>
                  </a:cubicBezTo>
                  <a:cubicBezTo>
                    <a:pt x="19474" y="8147"/>
                    <a:pt x="20502" y="14813"/>
                    <a:pt x="21531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200493" y="2075610"/>
              <a:ext cx="117757" cy="51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81" fill="norm" stroke="1" extrusionOk="0">
                  <a:moveTo>
                    <a:pt x="21458" y="4289"/>
                  </a:moveTo>
                  <a:cubicBezTo>
                    <a:pt x="21072" y="3319"/>
                    <a:pt x="20687" y="2350"/>
                    <a:pt x="20301" y="1600"/>
                  </a:cubicBezTo>
                  <a:cubicBezTo>
                    <a:pt x="19915" y="851"/>
                    <a:pt x="19529" y="322"/>
                    <a:pt x="18372" y="101"/>
                  </a:cubicBezTo>
                  <a:cubicBezTo>
                    <a:pt x="17215" y="-119"/>
                    <a:pt x="15287" y="-31"/>
                    <a:pt x="12394" y="895"/>
                  </a:cubicBezTo>
                  <a:cubicBezTo>
                    <a:pt x="9501" y="1821"/>
                    <a:pt x="5644" y="3584"/>
                    <a:pt x="3329" y="6052"/>
                  </a:cubicBezTo>
                  <a:cubicBezTo>
                    <a:pt x="1015" y="8521"/>
                    <a:pt x="244" y="11695"/>
                    <a:pt x="51" y="14384"/>
                  </a:cubicBezTo>
                  <a:cubicBezTo>
                    <a:pt x="-142" y="17073"/>
                    <a:pt x="244" y="19277"/>
                    <a:pt x="629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118643" y="2421994"/>
              <a:ext cx="186908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773" y="21600"/>
                  </a:moveTo>
                  <a:cubicBezTo>
                    <a:pt x="1044" y="19131"/>
                    <a:pt x="316" y="16663"/>
                    <a:pt x="74" y="13886"/>
                  </a:cubicBezTo>
                  <a:cubicBezTo>
                    <a:pt x="-169" y="11109"/>
                    <a:pt x="74" y="8023"/>
                    <a:pt x="2622" y="5246"/>
                  </a:cubicBezTo>
                  <a:cubicBezTo>
                    <a:pt x="5170" y="2469"/>
                    <a:pt x="10024" y="0"/>
                    <a:pt x="13543" y="0"/>
                  </a:cubicBezTo>
                  <a:cubicBezTo>
                    <a:pt x="17062" y="0"/>
                    <a:pt x="19247" y="2469"/>
                    <a:pt x="21431" y="4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6292850" y="2521477"/>
              <a:ext cx="1206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292850" y="2521477"/>
              <a:ext cx="133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3600"/>
                    <a:pt x="9943" y="7200"/>
                    <a:pt x="6343" y="10800"/>
                  </a:cubicBezTo>
                  <a:cubicBezTo>
                    <a:pt x="2743" y="14400"/>
                    <a:pt x="1371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619858" y="2127777"/>
              <a:ext cx="12384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21063" y="708"/>
                  </a:moveTo>
                  <a:cubicBezTo>
                    <a:pt x="19623" y="354"/>
                    <a:pt x="18183" y="0"/>
                    <a:pt x="16563" y="0"/>
                  </a:cubicBezTo>
                  <a:cubicBezTo>
                    <a:pt x="14943" y="0"/>
                    <a:pt x="13143" y="354"/>
                    <a:pt x="10263" y="1711"/>
                  </a:cubicBezTo>
                  <a:cubicBezTo>
                    <a:pt x="7383" y="3069"/>
                    <a:pt x="3423" y="5430"/>
                    <a:pt x="1443" y="8262"/>
                  </a:cubicBezTo>
                  <a:cubicBezTo>
                    <a:pt x="-537" y="11095"/>
                    <a:pt x="-537" y="14400"/>
                    <a:pt x="1803" y="16702"/>
                  </a:cubicBezTo>
                  <a:cubicBezTo>
                    <a:pt x="4143" y="19003"/>
                    <a:pt x="8823" y="20302"/>
                    <a:pt x="13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6813550" y="2146827"/>
              <a:ext cx="2286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352"/>
                    <a:pt x="6800" y="6703"/>
                    <a:pt x="10400" y="10303"/>
                  </a:cubicBezTo>
                  <a:cubicBezTo>
                    <a:pt x="14000" y="13903"/>
                    <a:pt x="17800" y="177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6851649" y="2108727"/>
              <a:ext cx="1460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087"/>
                    <a:pt x="14713" y="4174"/>
                    <a:pt x="11583" y="6574"/>
                  </a:cubicBezTo>
                  <a:cubicBezTo>
                    <a:pt x="8452" y="8974"/>
                    <a:pt x="5635" y="11687"/>
                    <a:pt x="3757" y="14243"/>
                  </a:cubicBezTo>
                  <a:cubicBezTo>
                    <a:pt x="1878" y="16800"/>
                    <a:pt x="93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7105650" y="2400827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137399" y="2248427"/>
              <a:ext cx="55227" cy="5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996" fill="norm" stroke="1" extrusionOk="0">
                  <a:moveTo>
                    <a:pt x="0" y="13407"/>
                  </a:moveTo>
                  <a:cubicBezTo>
                    <a:pt x="2400" y="16386"/>
                    <a:pt x="4800" y="19366"/>
                    <a:pt x="8400" y="20483"/>
                  </a:cubicBezTo>
                  <a:cubicBezTo>
                    <a:pt x="12000" y="21600"/>
                    <a:pt x="16800" y="20855"/>
                    <a:pt x="19200" y="18621"/>
                  </a:cubicBezTo>
                  <a:cubicBezTo>
                    <a:pt x="21600" y="16386"/>
                    <a:pt x="21600" y="12662"/>
                    <a:pt x="18000" y="9310"/>
                  </a:cubicBezTo>
                  <a:cubicBezTo>
                    <a:pt x="14400" y="5959"/>
                    <a:pt x="7200" y="297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7213599" y="2089677"/>
              <a:ext cx="10575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600" fill="norm" stroke="1" extrusionOk="0">
                  <a:moveTo>
                    <a:pt x="8723" y="0"/>
                  </a:moveTo>
                  <a:cubicBezTo>
                    <a:pt x="14123" y="2688"/>
                    <a:pt x="19523" y="5376"/>
                    <a:pt x="20562" y="8256"/>
                  </a:cubicBezTo>
                  <a:cubicBezTo>
                    <a:pt x="21600" y="11136"/>
                    <a:pt x="18277" y="14208"/>
                    <a:pt x="14123" y="16464"/>
                  </a:cubicBezTo>
                  <a:cubicBezTo>
                    <a:pt x="9969" y="18720"/>
                    <a:pt x="498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501900" y="2038877"/>
              <a:ext cx="35984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2970"/>
                    <a:pt x="12706" y="5940"/>
                    <a:pt x="16518" y="9045"/>
                  </a:cubicBezTo>
                  <a:cubicBezTo>
                    <a:pt x="20329" y="12150"/>
                    <a:pt x="21600" y="15390"/>
                    <a:pt x="21600" y="17505"/>
                  </a:cubicBezTo>
                  <a:cubicBezTo>
                    <a:pt x="21600" y="19620"/>
                    <a:pt x="20329" y="20610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2679699" y="1956327"/>
              <a:ext cx="31751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012"/>
                    <a:pt x="21600" y="6024"/>
                    <a:pt x="20880" y="9110"/>
                  </a:cubicBezTo>
                  <a:cubicBezTo>
                    <a:pt x="20160" y="12196"/>
                    <a:pt x="18720" y="15355"/>
                    <a:pt x="15120" y="17449"/>
                  </a:cubicBezTo>
                  <a:cubicBezTo>
                    <a:pt x="11520" y="19543"/>
                    <a:pt x="576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2178049" y="2080062"/>
              <a:ext cx="736863" cy="625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67" fill="norm" stroke="1" extrusionOk="0">
                  <a:moveTo>
                    <a:pt x="0" y="21567"/>
                  </a:moveTo>
                  <a:cubicBezTo>
                    <a:pt x="186" y="20764"/>
                    <a:pt x="371" y="19962"/>
                    <a:pt x="1176" y="18685"/>
                  </a:cubicBezTo>
                  <a:cubicBezTo>
                    <a:pt x="1981" y="17408"/>
                    <a:pt x="3404" y="15656"/>
                    <a:pt x="5075" y="13905"/>
                  </a:cubicBezTo>
                  <a:cubicBezTo>
                    <a:pt x="6746" y="12153"/>
                    <a:pt x="8665" y="10402"/>
                    <a:pt x="10645" y="8760"/>
                  </a:cubicBezTo>
                  <a:cubicBezTo>
                    <a:pt x="12626" y="7118"/>
                    <a:pt x="14668" y="5586"/>
                    <a:pt x="16401" y="4272"/>
                  </a:cubicBezTo>
                  <a:cubicBezTo>
                    <a:pt x="18134" y="2959"/>
                    <a:pt x="19558" y="1864"/>
                    <a:pt x="20424" y="1135"/>
                  </a:cubicBezTo>
                  <a:cubicBezTo>
                    <a:pt x="21291" y="405"/>
                    <a:pt x="21600" y="40"/>
                    <a:pt x="21538" y="3"/>
                  </a:cubicBezTo>
                  <a:cubicBezTo>
                    <a:pt x="21476" y="-33"/>
                    <a:pt x="21043" y="259"/>
                    <a:pt x="20610" y="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2114550" y="3084795"/>
              <a:ext cx="118355" cy="58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389" fill="norm" stroke="1" extrusionOk="0">
                  <a:moveTo>
                    <a:pt x="0" y="9589"/>
                  </a:moveTo>
                  <a:cubicBezTo>
                    <a:pt x="1490" y="11835"/>
                    <a:pt x="2979" y="14080"/>
                    <a:pt x="4097" y="15783"/>
                  </a:cubicBezTo>
                  <a:cubicBezTo>
                    <a:pt x="5214" y="17486"/>
                    <a:pt x="5959" y="18647"/>
                    <a:pt x="6517" y="19577"/>
                  </a:cubicBezTo>
                  <a:cubicBezTo>
                    <a:pt x="7076" y="20506"/>
                    <a:pt x="7448" y="21202"/>
                    <a:pt x="7448" y="21357"/>
                  </a:cubicBezTo>
                  <a:cubicBezTo>
                    <a:pt x="7448" y="21512"/>
                    <a:pt x="7076" y="21125"/>
                    <a:pt x="6517" y="19654"/>
                  </a:cubicBezTo>
                  <a:cubicBezTo>
                    <a:pt x="5959" y="18183"/>
                    <a:pt x="5214" y="15628"/>
                    <a:pt x="4841" y="12841"/>
                  </a:cubicBezTo>
                  <a:cubicBezTo>
                    <a:pt x="4469" y="10054"/>
                    <a:pt x="4469" y="7035"/>
                    <a:pt x="5028" y="4867"/>
                  </a:cubicBezTo>
                  <a:cubicBezTo>
                    <a:pt x="5586" y="2699"/>
                    <a:pt x="6703" y="1383"/>
                    <a:pt x="8379" y="686"/>
                  </a:cubicBezTo>
                  <a:cubicBezTo>
                    <a:pt x="10055" y="-11"/>
                    <a:pt x="12290" y="-88"/>
                    <a:pt x="14338" y="67"/>
                  </a:cubicBezTo>
                  <a:cubicBezTo>
                    <a:pt x="16386" y="222"/>
                    <a:pt x="18248" y="609"/>
                    <a:pt x="19552" y="1615"/>
                  </a:cubicBezTo>
                  <a:cubicBezTo>
                    <a:pt x="20855" y="2622"/>
                    <a:pt x="21600" y="4247"/>
                    <a:pt x="19552" y="5951"/>
                  </a:cubicBezTo>
                  <a:cubicBezTo>
                    <a:pt x="17503" y="7654"/>
                    <a:pt x="12662" y="9435"/>
                    <a:pt x="7821" y="1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2209800" y="3321577"/>
              <a:ext cx="158750" cy="27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8836"/>
                  </a:moveTo>
                  <a:cubicBezTo>
                    <a:pt x="864" y="8182"/>
                    <a:pt x="1728" y="7527"/>
                    <a:pt x="3600" y="7364"/>
                  </a:cubicBezTo>
                  <a:cubicBezTo>
                    <a:pt x="5472" y="7200"/>
                    <a:pt x="8352" y="7527"/>
                    <a:pt x="10800" y="9573"/>
                  </a:cubicBezTo>
                  <a:cubicBezTo>
                    <a:pt x="13248" y="11618"/>
                    <a:pt x="15264" y="15382"/>
                    <a:pt x="16272" y="17673"/>
                  </a:cubicBezTo>
                  <a:cubicBezTo>
                    <a:pt x="17280" y="19964"/>
                    <a:pt x="17280" y="20782"/>
                    <a:pt x="16560" y="21191"/>
                  </a:cubicBezTo>
                  <a:cubicBezTo>
                    <a:pt x="15840" y="21600"/>
                    <a:pt x="14400" y="21600"/>
                    <a:pt x="13104" y="20291"/>
                  </a:cubicBezTo>
                  <a:cubicBezTo>
                    <a:pt x="11808" y="18982"/>
                    <a:pt x="10656" y="16364"/>
                    <a:pt x="11376" y="13009"/>
                  </a:cubicBezTo>
                  <a:cubicBezTo>
                    <a:pt x="12096" y="9655"/>
                    <a:pt x="14688" y="5564"/>
                    <a:pt x="16704" y="3273"/>
                  </a:cubicBezTo>
                  <a:cubicBezTo>
                    <a:pt x="18720" y="982"/>
                    <a:pt x="20160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2493185" y="3168361"/>
              <a:ext cx="142066" cy="41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268" fill="norm" stroke="1" extrusionOk="0">
                  <a:moveTo>
                    <a:pt x="19133" y="2298"/>
                  </a:moveTo>
                  <a:cubicBezTo>
                    <a:pt x="19133" y="1545"/>
                    <a:pt x="19133" y="793"/>
                    <a:pt x="18350" y="363"/>
                  </a:cubicBezTo>
                  <a:cubicBezTo>
                    <a:pt x="17568" y="-67"/>
                    <a:pt x="16002" y="-174"/>
                    <a:pt x="13968" y="363"/>
                  </a:cubicBezTo>
                  <a:cubicBezTo>
                    <a:pt x="11933" y="901"/>
                    <a:pt x="9428" y="2083"/>
                    <a:pt x="6768" y="4178"/>
                  </a:cubicBezTo>
                  <a:cubicBezTo>
                    <a:pt x="4107" y="6274"/>
                    <a:pt x="1289" y="9283"/>
                    <a:pt x="350" y="11916"/>
                  </a:cubicBezTo>
                  <a:cubicBezTo>
                    <a:pt x="-589" y="14548"/>
                    <a:pt x="350" y="16805"/>
                    <a:pt x="3324" y="18363"/>
                  </a:cubicBezTo>
                  <a:cubicBezTo>
                    <a:pt x="6298" y="19922"/>
                    <a:pt x="11307" y="20781"/>
                    <a:pt x="14594" y="21104"/>
                  </a:cubicBezTo>
                  <a:cubicBezTo>
                    <a:pt x="17881" y="21426"/>
                    <a:pt x="19446" y="21211"/>
                    <a:pt x="21011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2749913" y="3239027"/>
              <a:ext cx="3138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456"/>
                    <a:pt x="-1582" y="6912"/>
                    <a:pt x="1118" y="10512"/>
                  </a:cubicBezTo>
                  <a:cubicBezTo>
                    <a:pt x="3818" y="14112"/>
                    <a:pt x="11918" y="1785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2740206" y="3149609"/>
              <a:ext cx="139573" cy="409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13" fill="norm" stroke="1" extrusionOk="0">
                  <a:moveTo>
                    <a:pt x="456" y="3334"/>
                  </a:moveTo>
                  <a:cubicBezTo>
                    <a:pt x="456" y="2783"/>
                    <a:pt x="456" y="2231"/>
                    <a:pt x="456" y="1680"/>
                  </a:cubicBezTo>
                  <a:cubicBezTo>
                    <a:pt x="456" y="1129"/>
                    <a:pt x="456" y="578"/>
                    <a:pt x="1262" y="248"/>
                  </a:cubicBezTo>
                  <a:cubicBezTo>
                    <a:pt x="2068" y="-83"/>
                    <a:pt x="3680" y="-193"/>
                    <a:pt x="6420" y="634"/>
                  </a:cubicBezTo>
                  <a:cubicBezTo>
                    <a:pt x="9160" y="1460"/>
                    <a:pt x="13029" y="3223"/>
                    <a:pt x="16092" y="5703"/>
                  </a:cubicBezTo>
                  <a:cubicBezTo>
                    <a:pt x="19154" y="8183"/>
                    <a:pt x="21411" y="11378"/>
                    <a:pt x="21250" y="13858"/>
                  </a:cubicBezTo>
                  <a:cubicBezTo>
                    <a:pt x="21089" y="16338"/>
                    <a:pt x="18510" y="18101"/>
                    <a:pt x="14963" y="19313"/>
                  </a:cubicBezTo>
                  <a:cubicBezTo>
                    <a:pt x="11417" y="20525"/>
                    <a:pt x="6904" y="21187"/>
                    <a:pt x="4163" y="21297"/>
                  </a:cubicBezTo>
                  <a:cubicBezTo>
                    <a:pt x="1423" y="21407"/>
                    <a:pt x="456" y="20966"/>
                    <a:pt x="133" y="20250"/>
                  </a:cubicBezTo>
                  <a:cubicBezTo>
                    <a:pt x="-189" y="19534"/>
                    <a:pt x="133" y="18542"/>
                    <a:pt x="456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933700" y="3054877"/>
              <a:ext cx="112143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1600" fill="norm" stroke="1" extrusionOk="0">
                  <a:moveTo>
                    <a:pt x="0" y="0"/>
                  </a:moveTo>
                  <a:cubicBezTo>
                    <a:pt x="6171" y="2127"/>
                    <a:pt x="12343" y="4255"/>
                    <a:pt x="16200" y="6627"/>
                  </a:cubicBezTo>
                  <a:cubicBezTo>
                    <a:pt x="20057" y="9000"/>
                    <a:pt x="21600" y="11618"/>
                    <a:pt x="19479" y="14073"/>
                  </a:cubicBezTo>
                  <a:cubicBezTo>
                    <a:pt x="17357" y="16527"/>
                    <a:pt x="11571" y="18818"/>
                    <a:pt x="7714" y="20045"/>
                  </a:cubicBezTo>
                  <a:cubicBezTo>
                    <a:pt x="3857" y="21273"/>
                    <a:pt x="1929" y="21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3" name="Drawing"/>
          <p:cNvGrpSpPr/>
          <p:nvPr/>
        </p:nvGrpSpPr>
        <p:grpSpPr>
          <a:xfrm>
            <a:off x="505919" y="1665619"/>
            <a:ext cx="11216181" cy="7254237"/>
            <a:chOff x="0" y="0"/>
            <a:chExt cx="11216180" cy="7254236"/>
          </a:xfrm>
        </p:grpSpPr>
        <p:sp>
          <p:nvSpPr>
            <p:cNvPr id="2207" name="Line"/>
            <p:cNvSpPr/>
            <p:nvPr/>
          </p:nvSpPr>
          <p:spPr>
            <a:xfrm>
              <a:off x="0" y="158480"/>
              <a:ext cx="213572" cy="384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346" fill="norm" stroke="1" extrusionOk="0">
                  <a:moveTo>
                    <a:pt x="5869" y="2725"/>
                  </a:moveTo>
                  <a:cubicBezTo>
                    <a:pt x="6498" y="3195"/>
                    <a:pt x="7127" y="3665"/>
                    <a:pt x="9119" y="3665"/>
                  </a:cubicBezTo>
                  <a:cubicBezTo>
                    <a:pt x="11111" y="3665"/>
                    <a:pt x="14467" y="3195"/>
                    <a:pt x="16669" y="2784"/>
                  </a:cubicBezTo>
                  <a:cubicBezTo>
                    <a:pt x="18870" y="2373"/>
                    <a:pt x="19919" y="2021"/>
                    <a:pt x="20548" y="1551"/>
                  </a:cubicBezTo>
                  <a:cubicBezTo>
                    <a:pt x="21177" y="1082"/>
                    <a:pt x="21387" y="495"/>
                    <a:pt x="20863" y="201"/>
                  </a:cubicBezTo>
                  <a:cubicBezTo>
                    <a:pt x="20338" y="-92"/>
                    <a:pt x="19080" y="-92"/>
                    <a:pt x="16878" y="378"/>
                  </a:cubicBezTo>
                  <a:cubicBezTo>
                    <a:pt x="14676" y="847"/>
                    <a:pt x="11531" y="1786"/>
                    <a:pt x="9538" y="2491"/>
                  </a:cubicBezTo>
                  <a:cubicBezTo>
                    <a:pt x="7546" y="3195"/>
                    <a:pt x="6707" y="3665"/>
                    <a:pt x="6183" y="4193"/>
                  </a:cubicBezTo>
                  <a:cubicBezTo>
                    <a:pt x="5659" y="4721"/>
                    <a:pt x="5449" y="5308"/>
                    <a:pt x="5869" y="5719"/>
                  </a:cubicBezTo>
                  <a:cubicBezTo>
                    <a:pt x="6288" y="6130"/>
                    <a:pt x="7337" y="6365"/>
                    <a:pt x="8595" y="6893"/>
                  </a:cubicBezTo>
                  <a:cubicBezTo>
                    <a:pt x="9853" y="7421"/>
                    <a:pt x="11321" y="8243"/>
                    <a:pt x="11950" y="9006"/>
                  </a:cubicBezTo>
                  <a:cubicBezTo>
                    <a:pt x="12579" y="9769"/>
                    <a:pt x="12370" y="10473"/>
                    <a:pt x="10587" y="11882"/>
                  </a:cubicBezTo>
                  <a:cubicBezTo>
                    <a:pt x="8804" y="13291"/>
                    <a:pt x="5449" y="15404"/>
                    <a:pt x="3457" y="16754"/>
                  </a:cubicBezTo>
                  <a:cubicBezTo>
                    <a:pt x="1465" y="18104"/>
                    <a:pt x="836" y="18691"/>
                    <a:pt x="416" y="19278"/>
                  </a:cubicBezTo>
                  <a:cubicBezTo>
                    <a:pt x="-3" y="19865"/>
                    <a:pt x="-213" y="20451"/>
                    <a:pt x="311" y="20862"/>
                  </a:cubicBezTo>
                  <a:cubicBezTo>
                    <a:pt x="836" y="21273"/>
                    <a:pt x="2094" y="21508"/>
                    <a:pt x="5030" y="21215"/>
                  </a:cubicBezTo>
                  <a:cubicBezTo>
                    <a:pt x="7966" y="20921"/>
                    <a:pt x="12579" y="20099"/>
                    <a:pt x="17193" y="19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233767" y="281384"/>
              <a:ext cx="320764" cy="20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134" fill="norm" stroke="1" extrusionOk="0">
                  <a:moveTo>
                    <a:pt x="1498" y="6143"/>
                  </a:moveTo>
                  <a:cubicBezTo>
                    <a:pt x="788" y="5271"/>
                    <a:pt x="77" y="4398"/>
                    <a:pt x="6" y="3634"/>
                  </a:cubicBezTo>
                  <a:cubicBezTo>
                    <a:pt x="-65" y="2871"/>
                    <a:pt x="503" y="2216"/>
                    <a:pt x="1853" y="1889"/>
                  </a:cubicBezTo>
                  <a:cubicBezTo>
                    <a:pt x="3203" y="1561"/>
                    <a:pt x="5335" y="1561"/>
                    <a:pt x="6614" y="2980"/>
                  </a:cubicBezTo>
                  <a:cubicBezTo>
                    <a:pt x="7893" y="4398"/>
                    <a:pt x="8319" y="7234"/>
                    <a:pt x="7822" y="10398"/>
                  </a:cubicBezTo>
                  <a:cubicBezTo>
                    <a:pt x="7324" y="13561"/>
                    <a:pt x="5903" y="17052"/>
                    <a:pt x="4838" y="19016"/>
                  </a:cubicBezTo>
                  <a:cubicBezTo>
                    <a:pt x="3772" y="20980"/>
                    <a:pt x="3061" y="21416"/>
                    <a:pt x="2848" y="20980"/>
                  </a:cubicBezTo>
                  <a:cubicBezTo>
                    <a:pt x="2635" y="20543"/>
                    <a:pt x="2919" y="19234"/>
                    <a:pt x="4482" y="16289"/>
                  </a:cubicBezTo>
                  <a:cubicBezTo>
                    <a:pt x="6046" y="13343"/>
                    <a:pt x="8888" y="8761"/>
                    <a:pt x="10664" y="6034"/>
                  </a:cubicBezTo>
                  <a:cubicBezTo>
                    <a:pt x="12440" y="3307"/>
                    <a:pt x="13151" y="2434"/>
                    <a:pt x="13790" y="1561"/>
                  </a:cubicBezTo>
                  <a:cubicBezTo>
                    <a:pt x="14430" y="689"/>
                    <a:pt x="14998" y="-184"/>
                    <a:pt x="14927" y="34"/>
                  </a:cubicBezTo>
                  <a:cubicBezTo>
                    <a:pt x="14856" y="252"/>
                    <a:pt x="14146" y="1561"/>
                    <a:pt x="13435" y="3416"/>
                  </a:cubicBezTo>
                  <a:cubicBezTo>
                    <a:pt x="12724" y="5271"/>
                    <a:pt x="12014" y="7671"/>
                    <a:pt x="12227" y="10071"/>
                  </a:cubicBezTo>
                  <a:cubicBezTo>
                    <a:pt x="12440" y="12471"/>
                    <a:pt x="13577" y="14871"/>
                    <a:pt x="15282" y="15852"/>
                  </a:cubicBezTo>
                  <a:cubicBezTo>
                    <a:pt x="16988" y="16834"/>
                    <a:pt x="19261" y="16398"/>
                    <a:pt x="21535" y="15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01049" y="131430"/>
              <a:ext cx="2653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0"/>
                  </a:moveTo>
                  <a:cubicBezTo>
                    <a:pt x="7535" y="3983"/>
                    <a:pt x="-773" y="7966"/>
                    <a:pt x="58" y="11566"/>
                  </a:cubicBezTo>
                  <a:cubicBezTo>
                    <a:pt x="889" y="15166"/>
                    <a:pt x="10858" y="18383"/>
                    <a:pt x="20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54480" y="569580"/>
              <a:ext cx="533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7" y="16800"/>
                    <a:pt x="5314" y="12000"/>
                    <a:pt x="8100" y="8400"/>
                  </a:cubicBezTo>
                  <a:cubicBezTo>
                    <a:pt x="10886" y="4800"/>
                    <a:pt x="13800" y="2400"/>
                    <a:pt x="16071" y="1200"/>
                  </a:cubicBezTo>
                  <a:cubicBezTo>
                    <a:pt x="18343" y="0"/>
                    <a:pt x="199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34914" y="556880"/>
              <a:ext cx="529167" cy="151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419" y="18000"/>
                  </a:moveTo>
                  <a:cubicBezTo>
                    <a:pt x="1901" y="18600"/>
                    <a:pt x="1382" y="19200"/>
                    <a:pt x="907" y="19800"/>
                  </a:cubicBezTo>
                  <a:cubicBezTo>
                    <a:pt x="432" y="20400"/>
                    <a:pt x="0" y="21000"/>
                    <a:pt x="0" y="21300"/>
                  </a:cubicBezTo>
                  <a:cubicBezTo>
                    <a:pt x="0" y="21600"/>
                    <a:pt x="432" y="21600"/>
                    <a:pt x="2117" y="20250"/>
                  </a:cubicBezTo>
                  <a:cubicBezTo>
                    <a:pt x="3802" y="18900"/>
                    <a:pt x="6739" y="16200"/>
                    <a:pt x="9720" y="13350"/>
                  </a:cubicBezTo>
                  <a:cubicBezTo>
                    <a:pt x="12701" y="10500"/>
                    <a:pt x="15725" y="7500"/>
                    <a:pt x="17712" y="5250"/>
                  </a:cubicBezTo>
                  <a:cubicBezTo>
                    <a:pt x="19699" y="3000"/>
                    <a:pt x="20650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986330" y="23938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973630" y="423530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224580" y="118730"/>
              <a:ext cx="6087" cy="40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88" fill="norm" stroke="1" extrusionOk="0">
                  <a:moveTo>
                    <a:pt x="0" y="0"/>
                  </a:moveTo>
                  <a:cubicBezTo>
                    <a:pt x="0" y="3805"/>
                    <a:pt x="0" y="7610"/>
                    <a:pt x="3600" y="11024"/>
                  </a:cubicBezTo>
                  <a:cubicBezTo>
                    <a:pt x="7200" y="14437"/>
                    <a:pt x="14400" y="17459"/>
                    <a:pt x="18000" y="19250"/>
                  </a:cubicBezTo>
                  <a:cubicBezTo>
                    <a:pt x="21600" y="21040"/>
                    <a:pt x="21600" y="21600"/>
                    <a:pt x="18000" y="21320"/>
                  </a:cubicBezTo>
                  <a:cubicBezTo>
                    <a:pt x="14400" y="21040"/>
                    <a:pt x="7200" y="19921"/>
                    <a:pt x="0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196187" y="-1"/>
              <a:ext cx="255037" cy="58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66" fill="norm" stroke="1" extrusionOk="0">
                  <a:moveTo>
                    <a:pt x="250" y="3414"/>
                  </a:moveTo>
                  <a:cubicBezTo>
                    <a:pt x="73" y="2562"/>
                    <a:pt x="-104" y="1711"/>
                    <a:pt x="73" y="1130"/>
                  </a:cubicBezTo>
                  <a:cubicBezTo>
                    <a:pt x="250" y="549"/>
                    <a:pt x="781" y="240"/>
                    <a:pt x="2021" y="85"/>
                  </a:cubicBezTo>
                  <a:cubicBezTo>
                    <a:pt x="3260" y="-70"/>
                    <a:pt x="5207" y="-70"/>
                    <a:pt x="8040" y="588"/>
                  </a:cubicBezTo>
                  <a:cubicBezTo>
                    <a:pt x="10873" y="1246"/>
                    <a:pt x="14591" y="2562"/>
                    <a:pt x="17247" y="4459"/>
                  </a:cubicBezTo>
                  <a:cubicBezTo>
                    <a:pt x="19903" y="6356"/>
                    <a:pt x="21496" y="8833"/>
                    <a:pt x="21319" y="11272"/>
                  </a:cubicBezTo>
                  <a:cubicBezTo>
                    <a:pt x="21142" y="13711"/>
                    <a:pt x="19194" y="16111"/>
                    <a:pt x="16096" y="17814"/>
                  </a:cubicBezTo>
                  <a:cubicBezTo>
                    <a:pt x="12998" y="19517"/>
                    <a:pt x="8748" y="20524"/>
                    <a:pt x="6181" y="21027"/>
                  </a:cubicBezTo>
                  <a:cubicBezTo>
                    <a:pt x="3614" y="21530"/>
                    <a:pt x="2729" y="21530"/>
                    <a:pt x="1844" y="21375"/>
                  </a:cubicBezTo>
                  <a:cubicBezTo>
                    <a:pt x="958" y="21220"/>
                    <a:pt x="73" y="20911"/>
                    <a:pt x="162" y="20524"/>
                  </a:cubicBezTo>
                  <a:cubicBezTo>
                    <a:pt x="250" y="20136"/>
                    <a:pt x="1312" y="19672"/>
                    <a:pt x="2375" y="19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669080" y="34733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669080" y="49338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187981" y="113904"/>
              <a:ext cx="160550" cy="54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73" fill="norm" stroke="1" extrusionOk="0">
                  <a:moveTo>
                    <a:pt x="21277" y="933"/>
                  </a:moveTo>
                  <a:cubicBezTo>
                    <a:pt x="20435" y="602"/>
                    <a:pt x="19594" y="271"/>
                    <a:pt x="17630" y="106"/>
                  </a:cubicBezTo>
                  <a:cubicBezTo>
                    <a:pt x="15667" y="-60"/>
                    <a:pt x="12581" y="-60"/>
                    <a:pt x="10337" y="312"/>
                  </a:cubicBezTo>
                  <a:cubicBezTo>
                    <a:pt x="8093" y="685"/>
                    <a:pt x="6690" y="1430"/>
                    <a:pt x="6830" y="2464"/>
                  </a:cubicBezTo>
                  <a:cubicBezTo>
                    <a:pt x="6971" y="3499"/>
                    <a:pt x="8654" y="4823"/>
                    <a:pt x="9916" y="6312"/>
                  </a:cubicBezTo>
                  <a:cubicBezTo>
                    <a:pt x="11178" y="7802"/>
                    <a:pt x="12020" y="9457"/>
                    <a:pt x="11599" y="10616"/>
                  </a:cubicBezTo>
                  <a:cubicBezTo>
                    <a:pt x="11178" y="11774"/>
                    <a:pt x="9495" y="12437"/>
                    <a:pt x="8093" y="12892"/>
                  </a:cubicBezTo>
                  <a:cubicBezTo>
                    <a:pt x="6690" y="13347"/>
                    <a:pt x="5568" y="13595"/>
                    <a:pt x="4306" y="13761"/>
                  </a:cubicBezTo>
                  <a:cubicBezTo>
                    <a:pt x="3043" y="13926"/>
                    <a:pt x="1641" y="14009"/>
                    <a:pt x="1500" y="13843"/>
                  </a:cubicBezTo>
                  <a:cubicBezTo>
                    <a:pt x="1360" y="13678"/>
                    <a:pt x="2482" y="13264"/>
                    <a:pt x="3464" y="13223"/>
                  </a:cubicBezTo>
                  <a:cubicBezTo>
                    <a:pt x="4446" y="13181"/>
                    <a:pt x="5287" y="13512"/>
                    <a:pt x="5287" y="14174"/>
                  </a:cubicBezTo>
                  <a:cubicBezTo>
                    <a:pt x="5287" y="14837"/>
                    <a:pt x="4446" y="15830"/>
                    <a:pt x="3464" y="16823"/>
                  </a:cubicBezTo>
                  <a:cubicBezTo>
                    <a:pt x="2482" y="17816"/>
                    <a:pt x="1360" y="18809"/>
                    <a:pt x="659" y="19595"/>
                  </a:cubicBezTo>
                  <a:cubicBezTo>
                    <a:pt x="-42" y="20381"/>
                    <a:pt x="-323" y="20961"/>
                    <a:pt x="519" y="21250"/>
                  </a:cubicBezTo>
                  <a:cubicBezTo>
                    <a:pt x="1360" y="21540"/>
                    <a:pt x="3324" y="21540"/>
                    <a:pt x="5428" y="21292"/>
                  </a:cubicBezTo>
                  <a:cubicBezTo>
                    <a:pt x="7532" y="21043"/>
                    <a:pt x="9776" y="20547"/>
                    <a:pt x="12020" y="20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418380" y="277480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1835"/>
                    <a:pt x="5462" y="3671"/>
                    <a:pt x="9062" y="7271"/>
                  </a:cubicBezTo>
                  <a:cubicBezTo>
                    <a:pt x="12662" y="10871"/>
                    <a:pt x="17131" y="162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456480" y="233030"/>
              <a:ext cx="1270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14"/>
                    <a:pt x="18000" y="229"/>
                    <a:pt x="16020" y="1371"/>
                  </a:cubicBezTo>
                  <a:cubicBezTo>
                    <a:pt x="14040" y="2514"/>
                    <a:pt x="11880" y="4686"/>
                    <a:pt x="9360" y="7429"/>
                  </a:cubicBezTo>
                  <a:cubicBezTo>
                    <a:pt x="6840" y="10171"/>
                    <a:pt x="3960" y="13486"/>
                    <a:pt x="2340" y="15943"/>
                  </a:cubicBezTo>
                  <a:cubicBezTo>
                    <a:pt x="720" y="18400"/>
                    <a:pt x="36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672380" y="512430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875580" y="614030"/>
              <a:ext cx="50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059730" y="626730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643930" y="245730"/>
              <a:ext cx="15750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0" y="0"/>
                  </a:moveTo>
                  <a:cubicBezTo>
                    <a:pt x="4832" y="2901"/>
                    <a:pt x="9663" y="5803"/>
                    <a:pt x="13358" y="8866"/>
                  </a:cubicBezTo>
                  <a:cubicBezTo>
                    <a:pt x="17053" y="11928"/>
                    <a:pt x="19611" y="15152"/>
                    <a:pt x="20605" y="17301"/>
                  </a:cubicBezTo>
                  <a:cubicBezTo>
                    <a:pt x="21600" y="19451"/>
                    <a:pt x="21032" y="20525"/>
                    <a:pt x="20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637580" y="213930"/>
              <a:ext cx="234951" cy="49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278"/>
                  </a:moveTo>
                  <a:cubicBezTo>
                    <a:pt x="20238" y="94"/>
                    <a:pt x="18876" y="-90"/>
                    <a:pt x="17708" y="48"/>
                  </a:cubicBezTo>
                  <a:cubicBezTo>
                    <a:pt x="16541" y="186"/>
                    <a:pt x="15568" y="645"/>
                    <a:pt x="13816" y="2438"/>
                  </a:cubicBezTo>
                  <a:cubicBezTo>
                    <a:pt x="12065" y="4230"/>
                    <a:pt x="9535" y="7355"/>
                    <a:pt x="7297" y="10388"/>
                  </a:cubicBezTo>
                  <a:cubicBezTo>
                    <a:pt x="5059" y="13421"/>
                    <a:pt x="3114" y="16363"/>
                    <a:pt x="1946" y="18201"/>
                  </a:cubicBezTo>
                  <a:cubicBezTo>
                    <a:pt x="778" y="20039"/>
                    <a:pt x="389" y="20775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870801" y="510213"/>
              <a:ext cx="119024" cy="16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43" fill="norm" stroke="1" extrusionOk="0">
                  <a:moveTo>
                    <a:pt x="8125" y="1903"/>
                  </a:moveTo>
                  <a:cubicBezTo>
                    <a:pt x="6635" y="7303"/>
                    <a:pt x="5145" y="12703"/>
                    <a:pt x="3842" y="15943"/>
                  </a:cubicBezTo>
                  <a:cubicBezTo>
                    <a:pt x="2538" y="19183"/>
                    <a:pt x="1421" y="20263"/>
                    <a:pt x="676" y="20128"/>
                  </a:cubicBezTo>
                  <a:cubicBezTo>
                    <a:pt x="-69" y="19993"/>
                    <a:pt x="-441" y="18643"/>
                    <a:pt x="862" y="15538"/>
                  </a:cubicBezTo>
                  <a:cubicBezTo>
                    <a:pt x="2166" y="12433"/>
                    <a:pt x="5145" y="7573"/>
                    <a:pt x="7380" y="4603"/>
                  </a:cubicBezTo>
                  <a:cubicBezTo>
                    <a:pt x="9614" y="1633"/>
                    <a:pt x="11104" y="553"/>
                    <a:pt x="12780" y="148"/>
                  </a:cubicBezTo>
                  <a:cubicBezTo>
                    <a:pt x="14456" y="-257"/>
                    <a:pt x="16318" y="13"/>
                    <a:pt x="17807" y="2983"/>
                  </a:cubicBezTo>
                  <a:cubicBezTo>
                    <a:pt x="19297" y="5953"/>
                    <a:pt x="20414" y="11623"/>
                    <a:pt x="20787" y="15133"/>
                  </a:cubicBezTo>
                  <a:cubicBezTo>
                    <a:pt x="21159" y="18643"/>
                    <a:pt x="20787" y="19993"/>
                    <a:pt x="20414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088430" y="158292"/>
              <a:ext cx="132460" cy="60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74" fill="norm" stroke="1" extrusionOk="0">
                  <a:moveTo>
                    <a:pt x="5982" y="173"/>
                  </a:moveTo>
                  <a:cubicBezTo>
                    <a:pt x="7643" y="23"/>
                    <a:pt x="9305" y="-126"/>
                    <a:pt x="12129" y="173"/>
                  </a:cubicBezTo>
                  <a:cubicBezTo>
                    <a:pt x="14954" y="472"/>
                    <a:pt x="18942" y="1219"/>
                    <a:pt x="20271" y="2116"/>
                  </a:cubicBezTo>
                  <a:cubicBezTo>
                    <a:pt x="21600" y="3013"/>
                    <a:pt x="20271" y="4059"/>
                    <a:pt x="17778" y="5181"/>
                  </a:cubicBezTo>
                  <a:cubicBezTo>
                    <a:pt x="15286" y="6302"/>
                    <a:pt x="11631" y="7498"/>
                    <a:pt x="9305" y="8656"/>
                  </a:cubicBezTo>
                  <a:cubicBezTo>
                    <a:pt x="6978" y="9814"/>
                    <a:pt x="5982" y="10936"/>
                    <a:pt x="6978" y="12206"/>
                  </a:cubicBezTo>
                  <a:cubicBezTo>
                    <a:pt x="7975" y="13477"/>
                    <a:pt x="10966" y="14897"/>
                    <a:pt x="12960" y="16280"/>
                  </a:cubicBezTo>
                  <a:cubicBezTo>
                    <a:pt x="14954" y="17662"/>
                    <a:pt x="15951" y="19008"/>
                    <a:pt x="13625" y="19867"/>
                  </a:cubicBezTo>
                  <a:cubicBezTo>
                    <a:pt x="11298" y="20727"/>
                    <a:pt x="5649" y="21100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498270" y="487030"/>
              <a:ext cx="383911" cy="17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40" fill="norm" stroke="1" extrusionOk="0">
                  <a:moveTo>
                    <a:pt x="1944" y="12809"/>
                  </a:moveTo>
                  <a:cubicBezTo>
                    <a:pt x="1350" y="14065"/>
                    <a:pt x="757" y="15321"/>
                    <a:pt x="401" y="15321"/>
                  </a:cubicBezTo>
                  <a:cubicBezTo>
                    <a:pt x="45" y="15321"/>
                    <a:pt x="-74" y="14065"/>
                    <a:pt x="45" y="11930"/>
                  </a:cubicBezTo>
                  <a:cubicBezTo>
                    <a:pt x="163" y="9795"/>
                    <a:pt x="519" y="6781"/>
                    <a:pt x="1350" y="4647"/>
                  </a:cubicBezTo>
                  <a:cubicBezTo>
                    <a:pt x="2181" y="2512"/>
                    <a:pt x="3486" y="1256"/>
                    <a:pt x="4851" y="1633"/>
                  </a:cubicBezTo>
                  <a:cubicBezTo>
                    <a:pt x="6216" y="2009"/>
                    <a:pt x="7640" y="4019"/>
                    <a:pt x="8649" y="6907"/>
                  </a:cubicBezTo>
                  <a:cubicBezTo>
                    <a:pt x="9658" y="9795"/>
                    <a:pt x="10251" y="13563"/>
                    <a:pt x="10785" y="16074"/>
                  </a:cubicBezTo>
                  <a:cubicBezTo>
                    <a:pt x="11319" y="18586"/>
                    <a:pt x="11794" y="19842"/>
                    <a:pt x="12388" y="20595"/>
                  </a:cubicBezTo>
                  <a:cubicBezTo>
                    <a:pt x="12981" y="21349"/>
                    <a:pt x="13693" y="21600"/>
                    <a:pt x="14642" y="20470"/>
                  </a:cubicBezTo>
                  <a:cubicBezTo>
                    <a:pt x="15592" y="19340"/>
                    <a:pt x="16779" y="16828"/>
                    <a:pt x="17966" y="13186"/>
                  </a:cubicBezTo>
                  <a:cubicBezTo>
                    <a:pt x="19152" y="9544"/>
                    <a:pt x="20339" y="4772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244130" y="321930"/>
              <a:ext cx="2172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680"/>
                    <a:pt x="15709" y="7360"/>
                    <a:pt x="18655" y="10960"/>
                  </a:cubicBezTo>
                  <a:cubicBezTo>
                    <a:pt x="21600" y="14560"/>
                    <a:pt x="19636" y="1808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6236120" y="242468"/>
              <a:ext cx="202872" cy="40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549" fill="norm" stroke="1" extrusionOk="0">
                  <a:moveTo>
                    <a:pt x="173" y="4848"/>
                  </a:moveTo>
                  <a:cubicBezTo>
                    <a:pt x="-48" y="3623"/>
                    <a:pt x="-268" y="2398"/>
                    <a:pt x="944" y="1508"/>
                  </a:cubicBezTo>
                  <a:cubicBezTo>
                    <a:pt x="2156" y="617"/>
                    <a:pt x="4801" y="60"/>
                    <a:pt x="7887" y="5"/>
                  </a:cubicBezTo>
                  <a:cubicBezTo>
                    <a:pt x="10973" y="-51"/>
                    <a:pt x="14499" y="394"/>
                    <a:pt x="16263" y="1730"/>
                  </a:cubicBezTo>
                  <a:cubicBezTo>
                    <a:pt x="18026" y="3067"/>
                    <a:pt x="18026" y="5293"/>
                    <a:pt x="17034" y="6852"/>
                  </a:cubicBezTo>
                  <a:cubicBezTo>
                    <a:pt x="16042" y="8411"/>
                    <a:pt x="14059" y="9302"/>
                    <a:pt x="12295" y="10081"/>
                  </a:cubicBezTo>
                  <a:cubicBezTo>
                    <a:pt x="10532" y="10860"/>
                    <a:pt x="8989" y="11528"/>
                    <a:pt x="8659" y="12085"/>
                  </a:cubicBezTo>
                  <a:cubicBezTo>
                    <a:pt x="8328" y="12642"/>
                    <a:pt x="9210" y="13087"/>
                    <a:pt x="11083" y="13533"/>
                  </a:cubicBezTo>
                  <a:cubicBezTo>
                    <a:pt x="12956" y="13978"/>
                    <a:pt x="15822" y="14423"/>
                    <a:pt x="17695" y="14924"/>
                  </a:cubicBezTo>
                  <a:cubicBezTo>
                    <a:pt x="19569" y="15425"/>
                    <a:pt x="20450" y="15982"/>
                    <a:pt x="20891" y="16594"/>
                  </a:cubicBezTo>
                  <a:cubicBezTo>
                    <a:pt x="21332" y="17207"/>
                    <a:pt x="21332" y="17875"/>
                    <a:pt x="19238" y="18710"/>
                  </a:cubicBezTo>
                  <a:cubicBezTo>
                    <a:pt x="17144" y="19545"/>
                    <a:pt x="12956" y="20547"/>
                    <a:pt x="9981" y="21048"/>
                  </a:cubicBezTo>
                  <a:cubicBezTo>
                    <a:pt x="7005" y="21549"/>
                    <a:pt x="5242" y="21549"/>
                    <a:pt x="3479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5551980" y="328280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571030" y="23303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634530" y="34733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5640880" y="262663"/>
              <a:ext cx="1905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818"/>
                  </a:moveTo>
                  <a:cubicBezTo>
                    <a:pt x="0" y="4909"/>
                    <a:pt x="0" y="0"/>
                    <a:pt x="0" y="0"/>
                  </a:cubicBezTo>
                  <a:cubicBezTo>
                    <a:pt x="0" y="0"/>
                    <a:pt x="0" y="4909"/>
                    <a:pt x="3600" y="9327"/>
                  </a:cubicBezTo>
                  <a:cubicBezTo>
                    <a:pt x="7200" y="13745"/>
                    <a:pt x="144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5661667" y="64669"/>
              <a:ext cx="140911" cy="37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98" fill="norm" stroke="1" extrusionOk="0">
                  <a:moveTo>
                    <a:pt x="18798" y="14862"/>
                  </a:moveTo>
                  <a:cubicBezTo>
                    <a:pt x="14033" y="15220"/>
                    <a:pt x="9268" y="15578"/>
                    <a:pt x="6092" y="16354"/>
                  </a:cubicBezTo>
                  <a:cubicBezTo>
                    <a:pt x="2915" y="17130"/>
                    <a:pt x="1327" y="18323"/>
                    <a:pt x="533" y="19218"/>
                  </a:cubicBezTo>
                  <a:cubicBezTo>
                    <a:pt x="-261" y="20113"/>
                    <a:pt x="-261" y="20710"/>
                    <a:pt x="1168" y="21068"/>
                  </a:cubicBezTo>
                  <a:cubicBezTo>
                    <a:pt x="2598" y="21426"/>
                    <a:pt x="5457" y="21545"/>
                    <a:pt x="8633" y="20053"/>
                  </a:cubicBezTo>
                  <a:cubicBezTo>
                    <a:pt x="11810" y="18562"/>
                    <a:pt x="15304" y="15459"/>
                    <a:pt x="17527" y="12058"/>
                  </a:cubicBezTo>
                  <a:cubicBezTo>
                    <a:pt x="19751" y="8657"/>
                    <a:pt x="20704" y="4957"/>
                    <a:pt x="21021" y="2809"/>
                  </a:cubicBezTo>
                  <a:cubicBezTo>
                    <a:pt x="21339" y="661"/>
                    <a:pt x="21021" y="64"/>
                    <a:pt x="20386" y="5"/>
                  </a:cubicBezTo>
                  <a:cubicBezTo>
                    <a:pt x="19751" y="-55"/>
                    <a:pt x="18798" y="422"/>
                    <a:pt x="17527" y="2212"/>
                  </a:cubicBezTo>
                  <a:cubicBezTo>
                    <a:pt x="16257" y="4002"/>
                    <a:pt x="14668" y="7105"/>
                    <a:pt x="14351" y="9671"/>
                  </a:cubicBezTo>
                  <a:cubicBezTo>
                    <a:pt x="14033" y="12237"/>
                    <a:pt x="14986" y="14265"/>
                    <a:pt x="15939" y="16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6510830" y="428163"/>
              <a:ext cx="139701" cy="14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10286"/>
                  </a:moveTo>
                  <a:cubicBezTo>
                    <a:pt x="4255" y="10286"/>
                    <a:pt x="8509" y="10286"/>
                    <a:pt x="11455" y="9373"/>
                  </a:cubicBezTo>
                  <a:cubicBezTo>
                    <a:pt x="14400" y="8461"/>
                    <a:pt x="16036" y="6635"/>
                    <a:pt x="16855" y="4962"/>
                  </a:cubicBezTo>
                  <a:cubicBezTo>
                    <a:pt x="17673" y="3289"/>
                    <a:pt x="17673" y="1768"/>
                    <a:pt x="16855" y="855"/>
                  </a:cubicBezTo>
                  <a:cubicBezTo>
                    <a:pt x="16036" y="-58"/>
                    <a:pt x="14400" y="-362"/>
                    <a:pt x="11945" y="551"/>
                  </a:cubicBezTo>
                  <a:cubicBezTo>
                    <a:pt x="9491" y="1463"/>
                    <a:pt x="6218" y="3593"/>
                    <a:pt x="4255" y="6939"/>
                  </a:cubicBezTo>
                  <a:cubicBezTo>
                    <a:pt x="2291" y="10286"/>
                    <a:pt x="1636" y="14849"/>
                    <a:pt x="3927" y="17587"/>
                  </a:cubicBezTo>
                  <a:cubicBezTo>
                    <a:pt x="6218" y="20325"/>
                    <a:pt x="11455" y="21238"/>
                    <a:pt x="14891" y="21238"/>
                  </a:cubicBezTo>
                  <a:cubicBezTo>
                    <a:pt x="18327" y="21238"/>
                    <a:pt x="19964" y="20325"/>
                    <a:pt x="21600" y="1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6694980" y="423530"/>
              <a:ext cx="88901" cy="14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2700"/>
                  </a:moveTo>
                  <a:cubicBezTo>
                    <a:pt x="4629" y="5700"/>
                    <a:pt x="9257" y="8700"/>
                    <a:pt x="11829" y="10950"/>
                  </a:cubicBezTo>
                  <a:cubicBezTo>
                    <a:pt x="14400" y="13200"/>
                    <a:pt x="14914" y="14700"/>
                    <a:pt x="14914" y="16350"/>
                  </a:cubicBezTo>
                  <a:cubicBezTo>
                    <a:pt x="14914" y="18000"/>
                    <a:pt x="14400" y="19800"/>
                    <a:pt x="12600" y="20700"/>
                  </a:cubicBezTo>
                  <a:cubicBezTo>
                    <a:pt x="10800" y="21600"/>
                    <a:pt x="7714" y="21600"/>
                    <a:pt x="7200" y="18600"/>
                  </a:cubicBezTo>
                  <a:cubicBezTo>
                    <a:pt x="6686" y="15600"/>
                    <a:pt x="8743" y="9600"/>
                    <a:pt x="11571" y="6000"/>
                  </a:cubicBezTo>
                  <a:cubicBezTo>
                    <a:pt x="14400" y="2400"/>
                    <a:pt x="18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6809922" y="413810"/>
              <a:ext cx="116288" cy="14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783" fill="norm" stroke="1" extrusionOk="0">
                  <a:moveTo>
                    <a:pt x="1040" y="3269"/>
                  </a:moveTo>
                  <a:cubicBezTo>
                    <a:pt x="1426" y="8206"/>
                    <a:pt x="1812" y="13143"/>
                    <a:pt x="1619" y="16383"/>
                  </a:cubicBezTo>
                  <a:cubicBezTo>
                    <a:pt x="1426" y="19623"/>
                    <a:pt x="654" y="21166"/>
                    <a:pt x="269" y="20703"/>
                  </a:cubicBezTo>
                  <a:cubicBezTo>
                    <a:pt x="-117" y="20240"/>
                    <a:pt x="-117" y="17772"/>
                    <a:pt x="462" y="14223"/>
                  </a:cubicBezTo>
                  <a:cubicBezTo>
                    <a:pt x="1040" y="10675"/>
                    <a:pt x="2197" y="6046"/>
                    <a:pt x="3740" y="3269"/>
                  </a:cubicBezTo>
                  <a:cubicBezTo>
                    <a:pt x="5283" y="492"/>
                    <a:pt x="7212" y="-434"/>
                    <a:pt x="9526" y="183"/>
                  </a:cubicBezTo>
                  <a:cubicBezTo>
                    <a:pt x="11840" y="800"/>
                    <a:pt x="14540" y="2960"/>
                    <a:pt x="16662" y="5737"/>
                  </a:cubicBezTo>
                  <a:cubicBezTo>
                    <a:pt x="18783" y="8515"/>
                    <a:pt x="20326" y="11909"/>
                    <a:pt x="20904" y="14377"/>
                  </a:cubicBezTo>
                  <a:cubicBezTo>
                    <a:pt x="21483" y="16846"/>
                    <a:pt x="21097" y="18389"/>
                    <a:pt x="20519" y="19160"/>
                  </a:cubicBezTo>
                  <a:cubicBezTo>
                    <a:pt x="19940" y="19932"/>
                    <a:pt x="19169" y="19932"/>
                    <a:pt x="18397" y="19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7024646" y="247857"/>
              <a:ext cx="152935" cy="35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73" fill="norm" stroke="1" extrusionOk="0">
                  <a:moveTo>
                    <a:pt x="21090" y="1768"/>
                  </a:moveTo>
                  <a:cubicBezTo>
                    <a:pt x="19047" y="1136"/>
                    <a:pt x="17004" y="505"/>
                    <a:pt x="15106" y="189"/>
                  </a:cubicBezTo>
                  <a:cubicBezTo>
                    <a:pt x="13209" y="-127"/>
                    <a:pt x="11458" y="-127"/>
                    <a:pt x="9268" y="820"/>
                  </a:cubicBezTo>
                  <a:cubicBezTo>
                    <a:pt x="7079" y="1768"/>
                    <a:pt x="4452" y="3662"/>
                    <a:pt x="2555" y="6441"/>
                  </a:cubicBezTo>
                  <a:cubicBezTo>
                    <a:pt x="658" y="9220"/>
                    <a:pt x="-510" y="12884"/>
                    <a:pt x="220" y="15536"/>
                  </a:cubicBezTo>
                  <a:cubicBezTo>
                    <a:pt x="949" y="18189"/>
                    <a:pt x="3576" y="19831"/>
                    <a:pt x="6349" y="20652"/>
                  </a:cubicBezTo>
                  <a:cubicBezTo>
                    <a:pt x="9122" y="21473"/>
                    <a:pt x="12041" y="21473"/>
                    <a:pt x="1496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7342680" y="199475"/>
              <a:ext cx="134183" cy="401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470" fill="norm" stroke="1" extrusionOk="0">
                  <a:moveTo>
                    <a:pt x="5891" y="96"/>
                  </a:moveTo>
                  <a:cubicBezTo>
                    <a:pt x="7527" y="-17"/>
                    <a:pt x="9164" y="-130"/>
                    <a:pt x="11455" y="379"/>
                  </a:cubicBezTo>
                  <a:cubicBezTo>
                    <a:pt x="13745" y="888"/>
                    <a:pt x="16691" y="2019"/>
                    <a:pt x="18655" y="3998"/>
                  </a:cubicBezTo>
                  <a:cubicBezTo>
                    <a:pt x="20618" y="5977"/>
                    <a:pt x="21600" y="8804"/>
                    <a:pt x="19800" y="11518"/>
                  </a:cubicBezTo>
                  <a:cubicBezTo>
                    <a:pt x="18000" y="14232"/>
                    <a:pt x="13418" y="16833"/>
                    <a:pt x="9655" y="18473"/>
                  </a:cubicBezTo>
                  <a:cubicBezTo>
                    <a:pt x="5891" y="20113"/>
                    <a:pt x="2945" y="20791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7158530" y="467980"/>
              <a:ext cx="980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042"/>
                    <a:pt x="17280" y="8084"/>
                    <a:pt x="19440" y="11684"/>
                  </a:cubicBezTo>
                  <a:cubicBezTo>
                    <a:pt x="21600" y="15284"/>
                    <a:pt x="17280" y="1844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7139480" y="355244"/>
              <a:ext cx="189509" cy="27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311" fill="norm" stroke="1" extrusionOk="0">
                  <a:moveTo>
                    <a:pt x="3484" y="9348"/>
                  </a:moveTo>
                  <a:cubicBezTo>
                    <a:pt x="2555" y="7520"/>
                    <a:pt x="1626" y="5693"/>
                    <a:pt x="1742" y="4031"/>
                  </a:cubicBezTo>
                  <a:cubicBezTo>
                    <a:pt x="1858" y="2369"/>
                    <a:pt x="3019" y="874"/>
                    <a:pt x="6039" y="293"/>
                  </a:cubicBezTo>
                  <a:cubicBezTo>
                    <a:pt x="9058" y="-289"/>
                    <a:pt x="13935" y="43"/>
                    <a:pt x="17071" y="874"/>
                  </a:cubicBezTo>
                  <a:cubicBezTo>
                    <a:pt x="20206" y="1705"/>
                    <a:pt x="21600" y="3034"/>
                    <a:pt x="20323" y="5609"/>
                  </a:cubicBezTo>
                  <a:cubicBezTo>
                    <a:pt x="19045" y="8185"/>
                    <a:pt x="15097" y="12006"/>
                    <a:pt x="11265" y="14831"/>
                  </a:cubicBezTo>
                  <a:cubicBezTo>
                    <a:pt x="7432" y="17656"/>
                    <a:pt x="3716" y="19483"/>
                    <a:pt x="0" y="213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9097657" y="294758"/>
              <a:ext cx="228651" cy="419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09" fill="norm" stroke="1" extrusionOk="0">
                  <a:moveTo>
                    <a:pt x="15096" y="2977"/>
                  </a:moveTo>
                  <a:cubicBezTo>
                    <a:pt x="14900" y="2442"/>
                    <a:pt x="14704" y="1908"/>
                    <a:pt x="14409" y="1373"/>
                  </a:cubicBezTo>
                  <a:cubicBezTo>
                    <a:pt x="14115" y="838"/>
                    <a:pt x="13722" y="304"/>
                    <a:pt x="13035" y="90"/>
                  </a:cubicBezTo>
                  <a:cubicBezTo>
                    <a:pt x="12347" y="-124"/>
                    <a:pt x="11365" y="-17"/>
                    <a:pt x="9598" y="1106"/>
                  </a:cubicBezTo>
                  <a:cubicBezTo>
                    <a:pt x="7831" y="2228"/>
                    <a:pt x="5278" y="4367"/>
                    <a:pt x="3413" y="7361"/>
                  </a:cubicBezTo>
                  <a:cubicBezTo>
                    <a:pt x="1547" y="10355"/>
                    <a:pt x="369" y="14205"/>
                    <a:pt x="75" y="16664"/>
                  </a:cubicBezTo>
                  <a:cubicBezTo>
                    <a:pt x="-220" y="19124"/>
                    <a:pt x="369" y="20193"/>
                    <a:pt x="1744" y="20781"/>
                  </a:cubicBezTo>
                  <a:cubicBezTo>
                    <a:pt x="3118" y="21369"/>
                    <a:pt x="5278" y="21476"/>
                    <a:pt x="8420" y="20300"/>
                  </a:cubicBezTo>
                  <a:cubicBezTo>
                    <a:pt x="11562" y="19124"/>
                    <a:pt x="15685" y="16664"/>
                    <a:pt x="18140" y="13830"/>
                  </a:cubicBezTo>
                  <a:cubicBezTo>
                    <a:pt x="20595" y="10997"/>
                    <a:pt x="21380" y="7789"/>
                    <a:pt x="21184" y="5650"/>
                  </a:cubicBezTo>
                  <a:cubicBezTo>
                    <a:pt x="20987" y="3512"/>
                    <a:pt x="19809" y="2442"/>
                    <a:pt x="17747" y="2122"/>
                  </a:cubicBezTo>
                  <a:cubicBezTo>
                    <a:pt x="15685" y="1801"/>
                    <a:pt x="12740" y="2228"/>
                    <a:pt x="9795" y="2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9196880" y="531480"/>
              <a:ext cx="152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5472"/>
                    <a:pt x="10200" y="10944"/>
                    <a:pt x="13800" y="14544"/>
                  </a:cubicBezTo>
                  <a:cubicBezTo>
                    <a:pt x="17400" y="18144"/>
                    <a:pt x="19500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9342930" y="372730"/>
              <a:ext cx="12175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5641" y="0"/>
                  </a:moveTo>
                  <a:cubicBezTo>
                    <a:pt x="18621" y="2025"/>
                    <a:pt x="21600" y="4050"/>
                    <a:pt x="21414" y="7144"/>
                  </a:cubicBezTo>
                  <a:cubicBezTo>
                    <a:pt x="21228" y="10238"/>
                    <a:pt x="17876" y="14400"/>
                    <a:pt x="13779" y="16987"/>
                  </a:cubicBezTo>
                  <a:cubicBezTo>
                    <a:pt x="9683" y="19575"/>
                    <a:pt x="4841" y="205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8950882" y="352457"/>
              <a:ext cx="144399" cy="40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552" fill="norm" stroke="1" extrusionOk="0">
                  <a:moveTo>
                    <a:pt x="19841" y="407"/>
                  </a:moveTo>
                  <a:cubicBezTo>
                    <a:pt x="18320" y="179"/>
                    <a:pt x="16799" y="-48"/>
                    <a:pt x="15430" y="9"/>
                  </a:cubicBezTo>
                  <a:cubicBezTo>
                    <a:pt x="14061" y="66"/>
                    <a:pt x="12844" y="407"/>
                    <a:pt x="10258" y="1828"/>
                  </a:cubicBezTo>
                  <a:cubicBezTo>
                    <a:pt x="7672" y="3249"/>
                    <a:pt x="3717" y="5750"/>
                    <a:pt x="1588" y="8478"/>
                  </a:cubicBezTo>
                  <a:cubicBezTo>
                    <a:pt x="-542" y="11207"/>
                    <a:pt x="-846" y="14163"/>
                    <a:pt x="2653" y="16379"/>
                  </a:cubicBezTo>
                  <a:cubicBezTo>
                    <a:pt x="6151" y="18596"/>
                    <a:pt x="13453" y="20074"/>
                    <a:pt x="20754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9821297" y="360598"/>
              <a:ext cx="185262" cy="60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69" fill="norm" stroke="1" extrusionOk="0">
                  <a:moveTo>
                    <a:pt x="4909" y="20977"/>
                  </a:moveTo>
                  <a:cubicBezTo>
                    <a:pt x="3927" y="21203"/>
                    <a:pt x="2945" y="21429"/>
                    <a:pt x="2209" y="21354"/>
                  </a:cubicBezTo>
                  <a:cubicBezTo>
                    <a:pt x="1473" y="21278"/>
                    <a:pt x="982" y="20902"/>
                    <a:pt x="614" y="19585"/>
                  </a:cubicBezTo>
                  <a:cubicBezTo>
                    <a:pt x="245" y="18268"/>
                    <a:pt x="0" y="16010"/>
                    <a:pt x="0" y="13677"/>
                  </a:cubicBezTo>
                  <a:cubicBezTo>
                    <a:pt x="0" y="11344"/>
                    <a:pt x="245" y="8936"/>
                    <a:pt x="859" y="6979"/>
                  </a:cubicBezTo>
                  <a:cubicBezTo>
                    <a:pt x="1473" y="5022"/>
                    <a:pt x="2455" y="3517"/>
                    <a:pt x="3805" y="2350"/>
                  </a:cubicBezTo>
                  <a:cubicBezTo>
                    <a:pt x="5155" y="1184"/>
                    <a:pt x="6873" y="356"/>
                    <a:pt x="9327" y="92"/>
                  </a:cubicBezTo>
                  <a:cubicBezTo>
                    <a:pt x="11782" y="-171"/>
                    <a:pt x="14973" y="130"/>
                    <a:pt x="17427" y="958"/>
                  </a:cubicBezTo>
                  <a:cubicBezTo>
                    <a:pt x="19882" y="1786"/>
                    <a:pt x="21600" y="3140"/>
                    <a:pt x="21477" y="4269"/>
                  </a:cubicBezTo>
                  <a:cubicBezTo>
                    <a:pt x="21355" y="5398"/>
                    <a:pt x="19391" y="6301"/>
                    <a:pt x="16200" y="7054"/>
                  </a:cubicBezTo>
                  <a:cubicBezTo>
                    <a:pt x="13009" y="7807"/>
                    <a:pt x="8591" y="8409"/>
                    <a:pt x="5768" y="8860"/>
                  </a:cubicBezTo>
                  <a:cubicBezTo>
                    <a:pt x="2945" y="9312"/>
                    <a:pt x="1718" y="9613"/>
                    <a:pt x="1473" y="9801"/>
                  </a:cubicBezTo>
                  <a:cubicBezTo>
                    <a:pt x="1227" y="9989"/>
                    <a:pt x="1964" y="10065"/>
                    <a:pt x="2700" y="10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0073180" y="578047"/>
              <a:ext cx="165101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828"/>
                    <a:pt x="0" y="10055"/>
                    <a:pt x="277" y="6703"/>
                  </a:cubicBezTo>
                  <a:cubicBezTo>
                    <a:pt x="554" y="3352"/>
                    <a:pt x="1108" y="2421"/>
                    <a:pt x="1800" y="1583"/>
                  </a:cubicBezTo>
                  <a:cubicBezTo>
                    <a:pt x="2492" y="745"/>
                    <a:pt x="3323" y="0"/>
                    <a:pt x="4154" y="0"/>
                  </a:cubicBezTo>
                  <a:cubicBezTo>
                    <a:pt x="4985" y="0"/>
                    <a:pt x="5815" y="745"/>
                    <a:pt x="6369" y="2141"/>
                  </a:cubicBezTo>
                  <a:cubicBezTo>
                    <a:pt x="6923" y="3538"/>
                    <a:pt x="7200" y="5586"/>
                    <a:pt x="7754" y="7076"/>
                  </a:cubicBezTo>
                  <a:cubicBezTo>
                    <a:pt x="8308" y="8566"/>
                    <a:pt x="9138" y="9497"/>
                    <a:pt x="10108" y="9590"/>
                  </a:cubicBezTo>
                  <a:cubicBezTo>
                    <a:pt x="11077" y="9683"/>
                    <a:pt x="12185" y="8938"/>
                    <a:pt x="13154" y="8100"/>
                  </a:cubicBezTo>
                  <a:cubicBezTo>
                    <a:pt x="14123" y="7262"/>
                    <a:pt x="14954" y="6331"/>
                    <a:pt x="15646" y="5400"/>
                  </a:cubicBezTo>
                  <a:cubicBezTo>
                    <a:pt x="16338" y="4469"/>
                    <a:pt x="16892" y="3538"/>
                    <a:pt x="17585" y="3445"/>
                  </a:cubicBezTo>
                  <a:cubicBezTo>
                    <a:pt x="18277" y="3352"/>
                    <a:pt x="19108" y="4097"/>
                    <a:pt x="19385" y="5866"/>
                  </a:cubicBezTo>
                  <a:cubicBezTo>
                    <a:pt x="19662" y="7634"/>
                    <a:pt x="19385" y="10428"/>
                    <a:pt x="19662" y="12290"/>
                  </a:cubicBezTo>
                  <a:cubicBezTo>
                    <a:pt x="19938" y="14152"/>
                    <a:pt x="20769" y="15083"/>
                    <a:pt x="21600" y="16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10286817" y="544180"/>
              <a:ext cx="135614" cy="23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1" fill="norm" stroke="1" extrusionOk="0">
                  <a:moveTo>
                    <a:pt x="9328" y="0"/>
                  </a:moveTo>
                  <a:cubicBezTo>
                    <a:pt x="6669" y="4926"/>
                    <a:pt x="4011" y="9853"/>
                    <a:pt x="2516" y="12979"/>
                  </a:cubicBezTo>
                  <a:cubicBezTo>
                    <a:pt x="1020" y="16105"/>
                    <a:pt x="688" y="17432"/>
                    <a:pt x="356" y="18568"/>
                  </a:cubicBezTo>
                  <a:cubicBezTo>
                    <a:pt x="23" y="19705"/>
                    <a:pt x="-309" y="20653"/>
                    <a:pt x="522" y="21126"/>
                  </a:cubicBezTo>
                  <a:cubicBezTo>
                    <a:pt x="1353" y="21600"/>
                    <a:pt x="3346" y="21600"/>
                    <a:pt x="7002" y="20937"/>
                  </a:cubicBezTo>
                  <a:cubicBezTo>
                    <a:pt x="10657" y="20274"/>
                    <a:pt x="15974" y="18947"/>
                    <a:pt x="21291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0398280" y="557545"/>
              <a:ext cx="163851" cy="20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05" fill="norm" stroke="1" extrusionOk="0">
                  <a:moveTo>
                    <a:pt x="17283" y="3172"/>
                  </a:moveTo>
                  <a:cubicBezTo>
                    <a:pt x="18391" y="1876"/>
                    <a:pt x="19499" y="580"/>
                    <a:pt x="19360" y="148"/>
                  </a:cubicBezTo>
                  <a:cubicBezTo>
                    <a:pt x="19222" y="-284"/>
                    <a:pt x="17837" y="148"/>
                    <a:pt x="14652" y="2524"/>
                  </a:cubicBezTo>
                  <a:cubicBezTo>
                    <a:pt x="11468" y="4900"/>
                    <a:pt x="6483" y="9220"/>
                    <a:pt x="3714" y="12028"/>
                  </a:cubicBezTo>
                  <a:cubicBezTo>
                    <a:pt x="945" y="14836"/>
                    <a:pt x="391" y="16132"/>
                    <a:pt x="114" y="17428"/>
                  </a:cubicBezTo>
                  <a:cubicBezTo>
                    <a:pt x="-163" y="18724"/>
                    <a:pt x="-163" y="20020"/>
                    <a:pt x="2883" y="20668"/>
                  </a:cubicBezTo>
                  <a:cubicBezTo>
                    <a:pt x="5929" y="21316"/>
                    <a:pt x="12022" y="21316"/>
                    <a:pt x="15622" y="20992"/>
                  </a:cubicBezTo>
                  <a:cubicBezTo>
                    <a:pt x="19222" y="20668"/>
                    <a:pt x="20329" y="20020"/>
                    <a:pt x="21437" y="19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10479580" y="671180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9850930" y="63310"/>
              <a:ext cx="184151" cy="220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432"/>
                  </a:moveTo>
                  <a:cubicBezTo>
                    <a:pt x="1490" y="17935"/>
                    <a:pt x="2979" y="14438"/>
                    <a:pt x="4966" y="11043"/>
                  </a:cubicBezTo>
                  <a:cubicBezTo>
                    <a:pt x="6952" y="7649"/>
                    <a:pt x="9434" y="4358"/>
                    <a:pt x="11172" y="2403"/>
                  </a:cubicBezTo>
                  <a:cubicBezTo>
                    <a:pt x="12910" y="449"/>
                    <a:pt x="13903" y="-168"/>
                    <a:pt x="14772" y="38"/>
                  </a:cubicBezTo>
                  <a:cubicBezTo>
                    <a:pt x="15641" y="243"/>
                    <a:pt x="16386" y="1272"/>
                    <a:pt x="16759" y="3638"/>
                  </a:cubicBezTo>
                  <a:cubicBezTo>
                    <a:pt x="17131" y="6003"/>
                    <a:pt x="17131" y="9706"/>
                    <a:pt x="17131" y="12072"/>
                  </a:cubicBezTo>
                  <a:cubicBezTo>
                    <a:pt x="17131" y="14438"/>
                    <a:pt x="17131" y="15466"/>
                    <a:pt x="17876" y="16289"/>
                  </a:cubicBezTo>
                  <a:cubicBezTo>
                    <a:pt x="18621" y="17112"/>
                    <a:pt x="20110" y="17729"/>
                    <a:pt x="21600" y="18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0851553" y="190104"/>
              <a:ext cx="144695" cy="37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14" fill="norm" stroke="1" extrusionOk="0">
                  <a:moveTo>
                    <a:pt x="390" y="4954"/>
                  </a:moveTo>
                  <a:cubicBezTo>
                    <a:pt x="82" y="3754"/>
                    <a:pt x="-227" y="2554"/>
                    <a:pt x="236" y="1714"/>
                  </a:cubicBezTo>
                  <a:cubicBezTo>
                    <a:pt x="699" y="874"/>
                    <a:pt x="1933" y="394"/>
                    <a:pt x="4864" y="154"/>
                  </a:cubicBezTo>
                  <a:cubicBezTo>
                    <a:pt x="7796" y="-86"/>
                    <a:pt x="12424" y="-86"/>
                    <a:pt x="15819" y="454"/>
                  </a:cubicBezTo>
                  <a:cubicBezTo>
                    <a:pt x="19213" y="994"/>
                    <a:pt x="21373" y="2074"/>
                    <a:pt x="21064" y="4054"/>
                  </a:cubicBezTo>
                  <a:cubicBezTo>
                    <a:pt x="20756" y="6034"/>
                    <a:pt x="17979" y="8914"/>
                    <a:pt x="14893" y="11254"/>
                  </a:cubicBezTo>
                  <a:cubicBezTo>
                    <a:pt x="11807" y="13594"/>
                    <a:pt x="8413" y="15394"/>
                    <a:pt x="6562" y="17014"/>
                  </a:cubicBezTo>
                  <a:cubicBezTo>
                    <a:pt x="4710" y="18634"/>
                    <a:pt x="4402" y="20074"/>
                    <a:pt x="409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0873280" y="76008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641625" y="1695180"/>
              <a:ext cx="417856" cy="67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68" fill="norm" stroke="1" extrusionOk="0">
                  <a:moveTo>
                    <a:pt x="262" y="750"/>
                  </a:moveTo>
                  <a:cubicBezTo>
                    <a:pt x="45" y="1219"/>
                    <a:pt x="-172" y="1687"/>
                    <a:pt x="208" y="2155"/>
                  </a:cubicBezTo>
                  <a:cubicBezTo>
                    <a:pt x="588" y="2623"/>
                    <a:pt x="1565" y="3091"/>
                    <a:pt x="3084" y="3091"/>
                  </a:cubicBezTo>
                  <a:cubicBezTo>
                    <a:pt x="4604" y="3091"/>
                    <a:pt x="6666" y="2623"/>
                    <a:pt x="7914" y="2289"/>
                  </a:cubicBezTo>
                  <a:cubicBezTo>
                    <a:pt x="9163" y="1954"/>
                    <a:pt x="9597" y="1754"/>
                    <a:pt x="9868" y="1386"/>
                  </a:cubicBezTo>
                  <a:cubicBezTo>
                    <a:pt x="10140" y="1018"/>
                    <a:pt x="10248" y="483"/>
                    <a:pt x="10031" y="215"/>
                  </a:cubicBezTo>
                  <a:cubicBezTo>
                    <a:pt x="9814" y="-52"/>
                    <a:pt x="9271" y="-52"/>
                    <a:pt x="8783" y="115"/>
                  </a:cubicBezTo>
                  <a:cubicBezTo>
                    <a:pt x="8294" y="282"/>
                    <a:pt x="7860" y="617"/>
                    <a:pt x="7589" y="1319"/>
                  </a:cubicBezTo>
                  <a:cubicBezTo>
                    <a:pt x="7317" y="2021"/>
                    <a:pt x="7209" y="3091"/>
                    <a:pt x="7263" y="4930"/>
                  </a:cubicBezTo>
                  <a:cubicBezTo>
                    <a:pt x="7317" y="6769"/>
                    <a:pt x="7535" y="9377"/>
                    <a:pt x="7480" y="11785"/>
                  </a:cubicBezTo>
                  <a:cubicBezTo>
                    <a:pt x="7426" y="14192"/>
                    <a:pt x="7100" y="16399"/>
                    <a:pt x="6666" y="17903"/>
                  </a:cubicBezTo>
                  <a:cubicBezTo>
                    <a:pt x="6232" y="19408"/>
                    <a:pt x="5689" y="20211"/>
                    <a:pt x="5147" y="20746"/>
                  </a:cubicBezTo>
                  <a:cubicBezTo>
                    <a:pt x="4604" y="21281"/>
                    <a:pt x="4061" y="21548"/>
                    <a:pt x="3844" y="21448"/>
                  </a:cubicBezTo>
                  <a:cubicBezTo>
                    <a:pt x="3627" y="21347"/>
                    <a:pt x="3736" y="20879"/>
                    <a:pt x="4007" y="20545"/>
                  </a:cubicBezTo>
                  <a:cubicBezTo>
                    <a:pt x="4278" y="20211"/>
                    <a:pt x="4712" y="20010"/>
                    <a:pt x="5581" y="19843"/>
                  </a:cubicBezTo>
                  <a:cubicBezTo>
                    <a:pt x="6449" y="19676"/>
                    <a:pt x="7752" y="19542"/>
                    <a:pt x="9108" y="19742"/>
                  </a:cubicBezTo>
                  <a:cubicBezTo>
                    <a:pt x="10465" y="19943"/>
                    <a:pt x="11876" y="20478"/>
                    <a:pt x="13667" y="20645"/>
                  </a:cubicBezTo>
                  <a:cubicBezTo>
                    <a:pt x="15458" y="20812"/>
                    <a:pt x="17629" y="20612"/>
                    <a:pt x="18986" y="20511"/>
                  </a:cubicBezTo>
                  <a:cubicBezTo>
                    <a:pt x="20343" y="20411"/>
                    <a:pt x="20885" y="20411"/>
                    <a:pt x="21428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2297905" y="1760830"/>
              <a:ext cx="174326" cy="61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41" fill="norm" stroke="1" extrusionOk="0">
                  <a:moveTo>
                    <a:pt x="21178" y="973"/>
                  </a:moveTo>
                  <a:cubicBezTo>
                    <a:pt x="20407" y="678"/>
                    <a:pt x="19635" y="383"/>
                    <a:pt x="18349" y="199"/>
                  </a:cubicBezTo>
                  <a:cubicBezTo>
                    <a:pt x="17064" y="15"/>
                    <a:pt x="15264" y="-59"/>
                    <a:pt x="13978" y="52"/>
                  </a:cubicBezTo>
                  <a:cubicBezTo>
                    <a:pt x="12692" y="162"/>
                    <a:pt x="11921" y="457"/>
                    <a:pt x="9864" y="1821"/>
                  </a:cubicBezTo>
                  <a:cubicBezTo>
                    <a:pt x="7807" y="3185"/>
                    <a:pt x="4464" y="5617"/>
                    <a:pt x="2407" y="8124"/>
                  </a:cubicBezTo>
                  <a:cubicBezTo>
                    <a:pt x="349" y="10630"/>
                    <a:pt x="-422" y="13211"/>
                    <a:pt x="221" y="15385"/>
                  </a:cubicBezTo>
                  <a:cubicBezTo>
                    <a:pt x="864" y="17560"/>
                    <a:pt x="2921" y="19329"/>
                    <a:pt x="6007" y="20288"/>
                  </a:cubicBezTo>
                  <a:cubicBezTo>
                    <a:pt x="9092" y="21246"/>
                    <a:pt x="13207" y="21394"/>
                    <a:pt x="17321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2542874" y="1972391"/>
              <a:ext cx="173581" cy="57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541" fill="norm" stroke="1" extrusionOk="0">
                  <a:moveTo>
                    <a:pt x="5304" y="6215"/>
                  </a:moveTo>
                  <a:cubicBezTo>
                    <a:pt x="5047" y="8597"/>
                    <a:pt x="4790" y="10979"/>
                    <a:pt x="4790" y="13401"/>
                  </a:cubicBezTo>
                  <a:cubicBezTo>
                    <a:pt x="4790" y="15823"/>
                    <a:pt x="5047" y="18285"/>
                    <a:pt x="5047" y="19715"/>
                  </a:cubicBezTo>
                  <a:cubicBezTo>
                    <a:pt x="5047" y="21144"/>
                    <a:pt x="4790" y="21541"/>
                    <a:pt x="4533" y="21541"/>
                  </a:cubicBezTo>
                  <a:cubicBezTo>
                    <a:pt x="4275" y="21541"/>
                    <a:pt x="4018" y="21144"/>
                    <a:pt x="3633" y="19675"/>
                  </a:cubicBezTo>
                  <a:cubicBezTo>
                    <a:pt x="3247" y="18206"/>
                    <a:pt x="2733" y="15665"/>
                    <a:pt x="2090" y="12965"/>
                  </a:cubicBezTo>
                  <a:cubicBezTo>
                    <a:pt x="1447" y="10265"/>
                    <a:pt x="675" y="7406"/>
                    <a:pt x="290" y="5500"/>
                  </a:cubicBezTo>
                  <a:cubicBezTo>
                    <a:pt x="-96" y="3594"/>
                    <a:pt x="-96" y="2641"/>
                    <a:pt x="290" y="1926"/>
                  </a:cubicBezTo>
                  <a:cubicBezTo>
                    <a:pt x="675" y="1212"/>
                    <a:pt x="1447" y="735"/>
                    <a:pt x="2475" y="417"/>
                  </a:cubicBezTo>
                  <a:cubicBezTo>
                    <a:pt x="3504" y="100"/>
                    <a:pt x="4790" y="-59"/>
                    <a:pt x="7490" y="20"/>
                  </a:cubicBezTo>
                  <a:cubicBezTo>
                    <a:pt x="10190" y="100"/>
                    <a:pt x="14304" y="417"/>
                    <a:pt x="17133" y="1132"/>
                  </a:cubicBezTo>
                  <a:cubicBezTo>
                    <a:pt x="19961" y="1847"/>
                    <a:pt x="21504" y="2959"/>
                    <a:pt x="20990" y="4309"/>
                  </a:cubicBezTo>
                  <a:cubicBezTo>
                    <a:pt x="20475" y="5659"/>
                    <a:pt x="17904" y="7247"/>
                    <a:pt x="15204" y="8319"/>
                  </a:cubicBezTo>
                  <a:cubicBezTo>
                    <a:pt x="12504" y="9391"/>
                    <a:pt x="9675" y="9947"/>
                    <a:pt x="7618" y="10304"/>
                  </a:cubicBezTo>
                  <a:cubicBezTo>
                    <a:pt x="5561" y="10662"/>
                    <a:pt x="4275" y="10820"/>
                    <a:pt x="3247" y="10701"/>
                  </a:cubicBezTo>
                  <a:cubicBezTo>
                    <a:pt x="2218" y="10582"/>
                    <a:pt x="1447" y="10185"/>
                    <a:pt x="675" y="9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2777030" y="1833230"/>
              <a:ext cx="133500" cy="4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367" fill="norm" stroke="1" extrusionOk="0">
                  <a:moveTo>
                    <a:pt x="1994" y="0"/>
                  </a:moveTo>
                  <a:cubicBezTo>
                    <a:pt x="4652" y="864"/>
                    <a:pt x="7311" y="1728"/>
                    <a:pt x="10634" y="3672"/>
                  </a:cubicBezTo>
                  <a:cubicBezTo>
                    <a:pt x="13957" y="5616"/>
                    <a:pt x="17945" y="8640"/>
                    <a:pt x="19772" y="11286"/>
                  </a:cubicBezTo>
                  <a:cubicBezTo>
                    <a:pt x="21600" y="13932"/>
                    <a:pt x="21268" y="16200"/>
                    <a:pt x="19108" y="17928"/>
                  </a:cubicBezTo>
                  <a:cubicBezTo>
                    <a:pt x="16948" y="19656"/>
                    <a:pt x="12960" y="20844"/>
                    <a:pt x="9471" y="21222"/>
                  </a:cubicBezTo>
                  <a:cubicBezTo>
                    <a:pt x="5982" y="21600"/>
                    <a:pt x="2991" y="21168"/>
                    <a:pt x="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208830" y="2097813"/>
              <a:ext cx="1651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0800"/>
                    <a:pt x="11631" y="0"/>
                    <a:pt x="15231" y="0"/>
                  </a:cubicBezTo>
                  <a:cubicBezTo>
                    <a:pt x="18831" y="0"/>
                    <a:pt x="202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3240580" y="2226930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8000"/>
                    <a:pt x="10924" y="14400"/>
                    <a:pt x="14524" y="10800"/>
                  </a:cubicBezTo>
                  <a:cubicBezTo>
                    <a:pt x="18124" y="7200"/>
                    <a:pt x="198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4275630" y="1896730"/>
              <a:ext cx="698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3497"/>
                    <a:pt x="18982" y="6994"/>
                    <a:pt x="16036" y="10337"/>
                  </a:cubicBezTo>
                  <a:cubicBezTo>
                    <a:pt x="13091" y="13680"/>
                    <a:pt x="8509" y="16869"/>
                    <a:pt x="5564" y="18720"/>
                  </a:cubicBezTo>
                  <a:cubicBezTo>
                    <a:pt x="2618" y="20571"/>
                    <a:pt x="1309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4453793" y="1953880"/>
              <a:ext cx="3138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848"/>
                    <a:pt x="3818" y="7697"/>
                    <a:pt x="1118" y="11297"/>
                  </a:cubicBezTo>
                  <a:cubicBezTo>
                    <a:pt x="-1582" y="14897"/>
                    <a:pt x="1118" y="18248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104180" y="1969490"/>
              <a:ext cx="596901" cy="54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1288"/>
                  </a:moveTo>
                  <a:cubicBezTo>
                    <a:pt x="230" y="17965"/>
                    <a:pt x="460" y="14642"/>
                    <a:pt x="1609" y="11319"/>
                  </a:cubicBezTo>
                  <a:cubicBezTo>
                    <a:pt x="2757" y="7996"/>
                    <a:pt x="4826" y="4673"/>
                    <a:pt x="7583" y="2596"/>
                  </a:cubicBezTo>
                  <a:cubicBezTo>
                    <a:pt x="10340" y="519"/>
                    <a:pt x="13787" y="-312"/>
                    <a:pt x="16238" y="103"/>
                  </a:cubicBezTo>
                  <a:cubicBezTo>
                    <a:pt x="18689" y="519"/>
                    <a:pt x="20145" y="2180"/>
                    <a:pt x="21600" y="3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199430" y="2633330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4237530" y="249363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301030" y="263333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4281980" y="2728580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4515707" y="2626980"/>
              <a:ext cx="1392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4282486" y="1643675"/>
              <a:ext cx="153700" cy="261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181" fill="norm" stroke="1" extrusionOk="0">
                  <a:moveTo>
                    <a:pt x="3433" y="8152"/>
                  </a:moveTo>
                  <a:cubicBezTo>
                    <a:pt x="2557" y="11067"/>
                    <a:pt x="1681" y="13981"/>
                    <a:pt x="1244" y="15867"/>
                  </a:cubicBezTo>
                  <a:cubicBezTo>
                    <a:pt x="806" y="17752"/>
                    <a:pt x="806" y="18610"/>
                    <a:pt x="660" y="19467"/>
                  </a:cubicBezTo>
                  <a:cubicBezTo>
                    <a:pt x="514" y="20324"/>
                    <a:pt x="222" y="21181"/>
                    <a:pt x="76" y="21181"/>
                  </a:cubicBezTo>
                  <a:cubicBezTo>
                    <a:pt x="-70" y="21181"/>
                    <a:pt x="-70" y="20324"/>
                    <a:pt x="660" y="17495"/>
                  </a:cubicBezTo>
                  <a:cubicBezTo>
                    <a:pt x="1389" y="14667"/>
                    <a:pt x="2849" y="9867"/>
                    <a:pt x="4308" y="6610"/>
                  </a:cubicBezTo>
                  <a:cubicBezTo>
                    <a:pt x="5768" y="3352"/>
                    <a:pt x="7227" y="1638"/>
                    <a:pt x="8687" y="695"/>
                  </a:cubicBezTo>
                  <a:cubicBezTo>
                    <a:pt x="10146" y="-248"/>
                    <a:pt x="11606" y="-419"/>
                    <a:pt x="13795" y="1381"/>
                  </a:cubicBezTo>
                  <a:cubicBezTo>
                    <a:pt x="15984" y="3181"/>
                    <a:pt x="18903" y="6952"/>
                    <a:pt x="20216" y="9952"/>
                  </a:cubicBezTo>
                  <a:cubicBezTo>
                    <a:pt x="21530" y="12952"/>
                    <a:pt x="21238" y="15181"/>
                    <a:pt x="20946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005880" y="2028253"/>
              <a:ext cx="206429" cy="68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25" fill="norm" stroke="1" extrusionOk="0">
                  <a:moveTo>
                    <a:pt x="3306" y="6021"/>
                  </a:moveTo>
                  <a:cubicBezTo>
                    <a:pt x="3306" y="8273"/>
                    <a:pt x="3306" y="10526"/>
                    <a:pt x="3416" y="12812"/>
                  </a:cubicBezTo>
                  <a:cubicBezTo>
                    <a:pt x="3527" y="15098"/>
                    <a:pt x="3747" y="17417"/>
                    <a:pt x="3857" y="18742"/>
                  </a:cubicBezTo>
                  <a:cubicBezTo>
                    <a:pt x="3967" y="20067"/>
                    <a:pt x="3967" y="20399"/>
                    <a:pt x="3747" y="20763"/>
                  </a:cubicBezTo>
                  <a:cubicBezTo>
                    <a:pt x="3527" y="21127"/>
                    <a:pt x="3086" y="21525"/>
                    <a:pt x="2865" y="21525"/>
                  </a:cubicBezTo>
                  <a:cubicBezTo>
                    <a:pt x="2645" y="21525"/>
                    <a:pt x="2645" y="21127"/>
                    <a:pt x="2645" y="19537"/>
                  </a:cubicBezTo>
                  <a:cubicBezTo>
                    <a:pt x="2645" y="17947"/>
                    <a:pt x="2645" y="15164"/>
                    <a:pt x="2645" y="12381"/>
                  </a:cubicBezTo>
                  <a:cubicBezTo>
                    <a:pt x="2645" y="9599"/>
                    <a:pt x="2645" y="6816"/>
                    <a:pt x="2755" y="4994"/>
                  </a:cubicBezTo>
                  <a:cubicBezTo>
                    <a:pt x="2865" y="3172"/>
                    <a:pt x="3086" y="2310"/>
                    <a:pt x="3527" y="1648"/>
                  </a:cubicBezTo>
                  <a:cubicBezTo>
                    <a:pt x="3967" y="985"/>
                    <a:pt x="4629" y="521"/>
                    <a:pt x="5510" y="256"/>
                  </a:cubicBezTo>
                  <a:cubicBezTo>
                    <a:pt x="6392" y="-9"/>
                    <a:pt x="7494" y="-75"/>
                    <a:pt x="9588" y="91"/>
                  </a:cubicBezTo>
                  <a:cubicBezTo>
                    <a:pt x="11682" y="256"/>
                    <a:pt x="14767" y="654"/>
                    <a:pt x="17192" y="1482"/>
                  </a:cubicBezTo>
                  <a:cubicBezTo>
                    <a:pt x="19616" y="2310"/>
                    <a:pt x="21380" y="3569"/>
                    <a:pt x="21490" y="4762"/>
                  </a:cubicBezTo>
                  <a:cubicBezTo>
                    <a:pt x="21600" y="5954"/>
                    <a:pt x="20057" y="7081"/>
                    <a:pt x="16751" y="7743"/>
                  </a:cubicBezTo>
                  <a:cubicBezTo>
                    <a:pt x="13445" y="8406"/>
                    <a:pt x="8376" y="8605"/>
                    <a:pt x="5290" y="8704"/>
                  </a:cubicBezTo>
                  <a:cubicBezTo>
                    <a:pt x="2204" y="8804"/>
                    <a:pt x="1102" y="8804"/>
                    <a:pt x="0" y="8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5190030" y="2347580"/>
              <a:ext cx="133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6240"/>
                    <a:pt x="12343" y="12480"/>
                    <a:pt x="15943" y="16080"/>
                  </a:cubicBezTo>
                  <a:cubicBezTo>
                    <a:pt x="19543" y="19680"/>
                    <a:pt x="20571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5228130" y="2334880"/>
              <a:ext cx="825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787"/>
                    <a:pt x="12738" y="5574"/>
                    <a:pt x="9138" y="9174"/>
                  </a:cubicBezTo>
                  <a:cubicBezTo>
                    <a:pt x="5538" y="12774"/>
                    <a:pt x="2769" y="171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5433004" y="1995498"/>
              <a:ext cx="93577" cy="38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521" fill="norm" stroke="1" extrusionOk="0">
                  <a:moveTo>
                    <a:pt x="20759" y="870"/>
                  </a:moveTo>
                  <a:cubicBezTo>
                    <a:pt x="18881" y="514"/>
                    <a:pt x="17002" y="158"/>
                    <a:pt x="14889" y="40"/>
                  </a:cubicBezTo>
                  <a:cubicBezTo>
                    <a:pt x="12776" y="-79"/>
                    <a:pt x="10429" y="40"/>
                    <a:pt x="8081" y="752"/>
                  </a:cubicBezTo>
                  <a:cubicBezTo>
                    <a:pt x="5733" y="1464"/>
                    <a:pt x="3385" y="2769"/>
                    <a:pt x="1742" y="4906"/>
                  </a:cubicBezTo>
                  <a:cubicBezTo>
                    <a:pt x="98" y="7042"/>
                    <a:pt x="-841" y="10009"/>
                    <a:pt x="1037" y="12798"/>
                  </a:cubicBezTo>
                  <a:cubicBezTo>
                    <a:pt x="2916" y="15587"/>
                    <a:pt x="7611" y="18198"/>
                    <a:pt x="11133" y="19622"/>
                  </a:cubicBezTo>
                  <a:cubicBezTo>
                    <a:pt x="14655" y="21046"/>
                    <a:pt x="17002" y="21284"/>
                    <a:pt x="1935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628180" y="2023730"/>
              <a:ext cx="1460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8" y="2075"/>
                    <a:pt x="3757" y="4149"/>
                    <a:pt x="7043" y="7139"/>
                  </a:cubicBezTo>
                  <a:cubicBezTo>
                    <a:pt x="10330" y="10129"/>
                    <a:pt x="15026" y="14034"/>
                    <a:pt x="17687" y="16597"/>
                  </a:cubicBezTo>
                  <a:cubicBezTo>
                    <a:pt x="20348" y="19159"/>
                    <a:pt x="20974" y="203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5640335" y="2004680"/>
              <a:ext cx="14659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8902" y="1350"/>
                    <a:pt x="16434" y="2700"/>
                    <a:pt x="13811" y="5062"/>
                  </a:cubicBezTo>
                  <a:cubicBezTo>
                    <a:pt x="11188" y="7425"/>
                    <a:pt x="8411" y="10800"/>
                    <a:pt x="6251" y="13219"/>
                  </a:cubicBezTo>
                  <a:cubicBezTo>
                    <a:pt x="4091" y="15637"/>
                    <a:pt x="2548" y="17100"/>
                    <a:pt x="1468" y="18169"/>
                  </a:cubicBezTo>
                  <a:cubicBezTo>
                    <a:pt x="388" y="19238"/>
                    <a:pt x="-229" y="19912"/>
                    <a:pt x="80" y="20419"/>
                  </a:cubicBezTo>
                  <a:cubicBezTo>
                    <a:pt x="388" y="20925"/>
                    <a:pt x="1622" y="21262"/>
                    <a:pt x="28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5869480" y="2265030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5863130" y="215073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945680" y="1964136"/>
              <a:ext cx="92166" cy="465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17" fill="norm" stroke="1" extrusionOk="0">
                  <a:moveTo>
                    <a:pt x="5891" y="112"/>
                  </a:moveTo>
                  <a:cubicBezTo>
                    <a:pt x="8345" y="15"/>
                    <a:pt x="10800" y="-83"/>
                    <a:pt x="12764" y="112"/>
                  </a:cubicBezTo>
                  <a:cubicBezTo>
                    <a:pt x="14727" y="308"/>
                    <a:pt x="16200" y="797"/>
                    <a:pt x="17918" y="2751"/>
                  </a:cubicBezTo>
                  <a:cubicBezTo>
                    <a:pt x="19636" y="4706"/>
                    <a:pt x="21600" y="8127"/>
                    <a:pt x="21355" y="11059"/>
                  </a:cubicBezTo>
                  <a:cubicBezTo>
                    <a:pt x="21109" y="13991"/>
                    <a:pt x="18655" y="16435"/>
                    <a:pt x="14727" y="18096"/>
                  </a:cubicBezTo>
                  <a:cubicBezTo>
                    <a:pt x="10800" y="19758"/>
                    <a:pt x="5400" y="20637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6802930" y="2315830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797577" y="2455530"/>
              <a:ext cx="23395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243" y="0"/>
                  </a:moveTo>
                  <a:cubicBezTo>
                    <a:pt x="1076" y="2880"/>
                    <a:pt x="-92" y="5760"/>
                    <a:pt x="5" y="7920"/>
                  </a:cubicBezTo>
                  <a:cubicBezTo>
                    <a:pt x="103" y="10080"/>
                    <a:pt x="1465" y="11520"/>
                    <a:pt x="5259" y="13680"/>
                  </a:cubicBezTo>
                  <a:cubicBezTo>
                    <a:pt x="9054" y="15840"/>
                    <a:pt x="15281" y="18720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8415830" y="2244629"/>
              <a:ext cx="155412" cy="616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465" fill="norm" stroke="1" extrusionOk="0">
                  <a:moveTo>
                    <a:pt x="0" y="6019"/>
                  </a:moveTo>
                  <a:cubicBezTo>
                    <a:pt x="568" y="8525"/>
                    <a:pt x="1137" y="11032"/>
                    <a:pt x="1421" y="13465"/>
                  </a:cubicBezTo>
                  <a:cubicBezTo>
                    <a:pt x="1705" y="15897"/>
                    <a:pt x="1705" y="18256"/>
                    <a:pt x="1563" y="19657"/>
                  </a:cubicBezTo>
                  <a:cubicBezTo>
                    <a:pt x="1421" y="21058"/>
                    <a:pt x="1137" y="21500"/>
                    <a:pt x="995" y="21463"/>
                  </a:cubicBezTo>
                  <a:cubicBezTo>
                    <a:pt x="853" y="21426"/>
                    <a:pt x="853" y="20910"/>
                    <a:pt x="853" y="19215"/>
                  </a:cubicBezTo>
                  <a:cubicBezTo>
                    <a:pt x="853" y="17519"/>
                    <a:pt x="853" y="14644"/>
                    <a:pt x="995" y="11880"/>
                  </a:cubicBezTo>
                  <a:cubicBezTo>
                    <a:pt x="1137" y="9115"/>
                    <a:pt x="1421" y="6461"/>
                    <a:pt x="1705" y="4692"/>
                  </a:cubicBezTo>
                  <a:cubicBezTo>
                    <a:pt x="1989" y="2923"/>
                    <a:pt x="2274" y="2038"/>
                    <a:pt x="2984" y="1411"/>
                  </a:cubicBezTo>
                  <a:cubicBezTo>
                    <a:pt x="3695" y="785"/>
                    <a:pt x="4832" y="416"/>
                    <a:pt x="6253" y="195"/>
                  </a:cubicBezTo>
                  <a:cubicBezTo>
                    <a:pt x="7674" y="-26"/>
                    <a:pt x="9379" y="-100"/>
                    <a:pt x="11511" y="195"/>
                  </a:cubicBezTo>
                  <a:cubicBezTo>
                    <a:pt x="13642" y="490"/>
                    <a:pt x="16200" y="1153"/>
                    <a:pt x="18189" y="2370"/>
                  </a:cubicBezTo>
                  <a:cubicBezTo>
                    <a:pt x="20179" y="3586"/>
                    <a:pt x="21600" y="5355"/>
                    <a:pt x="20463" y="6793"/>
                  </a:cubicBezTo>
                  <a:cubicBezTo>
                    <a:pt x="19326" y="8230"/>
                    <a:pt x="15632" y="9336"/>
                    <a:pt x="11937" y="9926"/>
                  </a:cubicBezTo>
                  <a:cubicBezTo>
                    <a:pt x="8242" y="10516"/>
                    <a:pt x="4547" y="10589"/>
                    <a:pt x="853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8504730" y="1953880"/>
              <a:ext cx="146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1340"/>
                    <a:pt x="5009" y="2679"/>
                    <a:pt x="7513" y="5191"/>
                  </a:cubicBezTo>
                  <a:cubicBezTo>
                    <a:pt x="10017" y="7702"/>
                    <a:pt x="12522" y="11386"/>
                    <a:pt x="14870" y="14316"/>
                  </a:cubicBezTo>
                  <a:cubicBezTo>
                    <a:pt x="17217" y="17247"/>
                    <a:pt x="19409" y="194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8536480" y="1934830"/>
              <a:ext cx="1143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750"/>
                    <a:pt x="13600" y="7500"/>
                    <a:pt x="10000" y="11100"/>
                  </a:cubicBezTo>
                  <a:cubicBezTo>
                    <a:pt x="6400" y="14700"/>
                    <a:pt x="3200" y="18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8714280" y="2138030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8709632" y="2018703"/>
              <a:ext cx="54126" cy="6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0332" fill="norm" stroke="1" extrusionOk="0">
                  <a:moveTo>
                    <a:pt x="4157" y="10017"/>
                  </a:moveTo>
                  <a:cubicBezTo>
                    <a:pt x="1757" y="12804"/>
                    <a:pt x="-643" y="15591"/>
                    <a:pt x="157" y="17681"/>
                  </a:cubicBezTo>
                  <a:cubicBezTo>
                    <a:pt x="957" y="19771"/>
                    <a:pt x="4957" y="21165"/>
                    <a:pt x="8957" y="19771"/>
                  </a:cubicBezTo>
                  <a:cubicBezTo>
                    <a:pt x="12957" y="18378"/>
                    <a:pt x="16957" y="14197"/>
                    <a:pt x="18957" y="10365"/>
                  </a:cubicBezTo>
                  <a:cubicBezTo>
                    <a:pt x="20957" y="6533"/>
                    <a:pt x="20957" y="3049"/>
                    <a:pt x="18957" y="1307"/>
                  </a:cubicBezTo>
                  <a:cubicBezTo>
                    <a:pt x="16957" y="-435"/>
                    <a:pt x="12957" y="-435"/>
                    <a:pt x="10557" y="1307"/>
                  </a:cubicBezTo>
                  <a:cubicBezTo>
                    <a:pt x="8157" y="3049"/>
                    <a:pt x="7357" y="6533"/>
                    <a:pt x="6557" y="1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8912310" y="2209121"/>
              <a:ext cx="128265" cy="37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11" fill="norm" stroke="1" extrusionOk="0">
                  <a:moveTo>
                    <a:pt x="20380" y="4226"/>
                  </a:moveTo>
                  <a:cubicBezTo>
                    <a:pt x="20723" y="3630"/>
                    <a:pt x="21066" y="3033"/>
                    <a:pt x="20380" y="2198"/>
                  </a:cubicBezTo>
                  <a:cubicBezTo>
                    <a:pt x="19695" y="1362"/>
                    <a:pt x="17980" y="288"/>
                    <a:pt x="15580" y="50"/>
                  </a:cubicBezTo>
                  <a:cubicBezTo>
                    <a:pt x="13180" y="-189"/>
                    <a:pt x="10095" y="408"/>
                    <a:pt x="7009" y="2496"/>
                  </a:cubicBezTo>
                  <a:cubicBezTo>
                    <a:pt x="3923" y="4584"/>
                    <a:pt x="837" y="8165"/>
                    <a:pt x="152" y="11327"/>
                  </a:cubicBezTo>
                  <a:cubicBezTo>
                    <a:pt x="-534" y="14489"/>
                    <a:pt x="1180" y="17234"/>
                    <a:pt x="3752" y="18845"/>
                  </a:cubicBezTo>
                  <a:cubicBezTo>
                    <a:pt x="6323" y="20456"/>
                    <a:pt x="9752" y="20934"/>
                    <a:pt x="1318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127030" y="2271380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190530" y="2417430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5429"/>
                    <a:pt x="6912" y="9257"/>
                    <a:pt x="10512" y="5657"/>
                  </a:cubicBezTo>
                  <a:cubicBezTo>
                    <a:pt x="14112" y="2057"/>
                    <a:pt x="1785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9527506" y="2222378"/>
              <a:ext cx="126846" cy="525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51" fill="norm" stroke="1" extrusionOk="0">
                  <a:moveTo>
                    <a:pt x="5240" y="6666"/>
                  </a:moveTo>
                  <a:cubicBezTo>
                    <a:pt x="4178" y="7530"/>
                    <a:pt x="3116" y="8394"/>
                    <a:pt x="2585" y="10425"/>
                  </a:cubicBezTo>
                  <a:cubicBezTo>
                    <a:pt x="2054" y="12455"/>
                    <a:pt x="2054" y="15652"/>
                    <a:pt x="2054" y="17466"/>
                  </a:cubicBezTo>
                  <a:cubicBezTo>
                    <a:pt x="2054" y="19281"/>
                    <a:pt x="2054" y="19713"/>
                    <a:pt x="1877" y="20231"/>
                  </a:cubicBezTo>
                  <a:cubicBezTo>
                    <a:pt x="1699" y="20749"/>
                    <a:pt x="1345" y="21354"/>
                    <a:pt x="991" y="21441"/>
                  </a:cubicBezTo>
                  <a:cubicBezTo>
                    <a:pt x="637" y="21527"/>
                    <a:pt x="283" y="21095"/>
                    <a:pt x="106" y="19194"/>
                  </a:cubicBezTo>
                  <a:cubicBezTo>
                    <a:pt x="-71" y="17293"/>
                    <a:pt x="-71" y="13924"/>
                    <a:pt x="460" y="11159"/>
                  </a:cubicBezTo>
                  <a:cubicBezTo>
                    <a:pt x="991" y="8394"/>
                    <a:pt x="2054" y="6234"/>
                    <a:pt x="3116" y="4636"/>
                  </a:cubicBezTo>
                  <a:cubicBezTo>
                    <a:pt x="4178" y="3037"/>
                    <a:pt x="5240" y="2001"/>
                    <a:pt x="6303" y="1309"/>
                  </a:cubicBezTo>
                  <a:cubicBezTo>
                    <a:pt x="7365" y="618"/>
                    <a:pt x="8427" y="273"/>
                    <a:pt x="10021" y="100"/>
                  </a:cubicBezTo>
                  <a:cubicBezTo>
                    <a:pt x="11614" y="-73"/>
                    <a:pt x="13739" y="-73"/>
                    <a:pt x="16040" y="532"/>
                  </a:cubicBezTo>
                  <a:cubicBezTo>
                    <a:pt x="18342" y="1137"/>
                    <a:pt x="20821" y="2346"/>
                    <a:pt x="21175" y="3685"/>
                  </a:cubicBezTo>
                  <a:cubicBezTo>
                    <a:pt x="21529" y="5025"/>
                    <a:pt x="19759" y="6493"/>
                    <a:pt x="17634" y="7530"/>
                  </a:cubicBezTo>
                  <a:cubicBezTo>
                    <a:pt x="15509" y="8567"/>
                    <a:pt x="13031" y="9172"/>
                    <a:pt x="10198" y="9345"/>
                  </a:cubicBezTo>
                  <a:cubicBezTo>
                    <a:pt x="7365" y="9517"/>
                    <a:pt x="4178" y="9258"/>
                    <a:pt x="991" y="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9635030" y="2166750"/>
              <a:ext cx="169564" cy="39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21" fill="norm" stroke="1" extrusionOk="0">
                  <a:moveTo>
                    <a:pt x="0" y="507"/>
                  </a:moveTo>
                  <a:cubicBezTo>
                    <a:pt x="2400" y="164"/>
                    <a:pt x="4800" y="-179"/>
                    <a:pt x="7867" y="107"/>
                  </a:cubicBezTo>
                  <a:cubicBezTo>
                    <a:pt x="10933" y="392"/>
                    <a:pt x="14667" y="1307"/>
                    <a:pt x="17333" y="3421"/>
                  </a:cubicBezTo>
                  <a:cubicBezTo>
                    <a:pt x="20000" y="5535"/>
                    <a:pt x="21600" y="8850"/>
                    <a:pt x="21333" y="11821"/>
                  </a:cubicBezTo>
                  <a:cubicBezTo>
                    <a:pt x="21067" y="14792"/>
                    <a:pt x="18933" y="17421"/>
                    <a:pt x="16000" y="18964"/>
                  </a:cubicBezTo>
                  <a:cubicBezTo>
                    <a:pt x="13067" y="20507"/>
                    <a:pt x="9333" y="20964"/>
                    <a:pt x="56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9863630" y="1858630"/>
              <a:ext cx="38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929"/>
                    <a:pt x="12000" y="11859"/>
                    <a:pt x="15600" y="15459"/>
                  </a:cubicBezTo>
                  <a:cubicBezTo>
                    <a:pt x="19200" y="19059"/>
                    <a:pt x="204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958880" y="1938917"/>
              <a:ext cx="1651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046" y="12793"/>
                    <a:pt x="6092" y="5170"/>
                    <a:pt x="9692" y="1993"/>
                  </a:cubicBezTo>
                  <a:cubicBezTo>
                    <a:pt x="13292" y="-1183"/>
                    <a:pt x="1744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0244630" y="1795130"/>
              <a:ext cx="254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0" y="1895"/>
                    <a:pt x="6120" y="3789"/>
                    <a:pt x="9720" y="7389"/>
                  </a:cubicBezTo>
                  <a:cubicBezTo>
                    <a:pt x="13320" y="10989"/>
                    <a:pt x="17460" y="162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0320830" y="1731630"/>
              <a:ext cx="1206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84" y="441"/>
                    <a:pt x="18568" y="882"/>
                    <a:pt x="16863" y="2571"/>
                  </a:cubicBezTo>
                  <a:cubicBezTo>
                    <a:pt x="15158" y="4261"/>
                    <a:pt x="13263" y="7200"/>
                    <a:pt x="10611" y="10212"/>
                  </a:cubicBezTo>
                  <a:cubicBezTo>
                    <a:pt x="7958" y="13224"/>
                    <a:pt x="4547" y="16310"/>
                    <a:pt x="2653" y="18220"/>
                  </a:cubicBezTo>
                  <a:cubicBezTo>
                    <a:pt x="758" y="20131"/>
                    <a:pt x="379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0562130" y="1941180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0556723" y="1826880"/>
              <a:ext cx="45711" cy="5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023" fill="norm" stroke="1" extrusionOk="0">
                  <a:moveTo>
                    <a:pt x="8034" y="6943"/>
                  </a:moveTo>
                  <a:cubicBezTo>
                    <a:pt x="4278" y="9257"/>
                    <a:pt x="521" y="11571"/>
                    <a:pt x="52" y="14271"/>
                  </a:cubicBezTo>
                  <a:cubicBezTo>
                    <a:pt x="-418" y="16971"/>
                    <a:pt x="2399" y="20057"/>
                    <a:pt x="6156" y="20829"/>
                  </a:cubicBezTo>
                  <a:cubicBezTo>
                    <a:pt x="9912" y="21600"/>
                    <a:pt x="14608" y="20057"/>
                    <a:pt x="17425" y="16586"/>
                  </a:cubicBezTo>
                  <a:cubicBezTo>
                    <a:pt x="20243" y="13114"/>
                    <a:pt x="21182" y="7714"/>
                    <a:pt x="19304" y="4629"/>
                  </a:cubicBezTo>
                  <a:cubicBezTo>
                    <a:pt x="17425" y="1543"/>
                    <a:pt x="12730" y="771"/>
                    <a:pt x="80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7586097" y="1979280"/>
              <a:ext cx="143934" cy="637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0"/>
                  </a:moveTo>
                  <a:cubicBezTo>
                    <a:pt x="19376" y="2575"/>
                    <a:pt x="17153" y="5150"/>
                    <a:pt x="14771" y="7760"/>
                  </a:cubicBezTo>
                  <a:cubicBezTo>
                    <a:pt x="12388" y="10371"/>
                    <a:pt x="9847" y="13017"/>
                    <a:pt x="7782" y="15091"/>
                  </a:cubicBezTo>
                  <a:cubicBezTo>
                    <a:pt x="5718" y="17166"/>
                    <a:pt x="4129" y="18668"/>
                    <a:pt x="2700" y="19740"/>
                  </a:cubicBezTo>
                  <a:cubicBezTo>
                    <a:pt x="1271" y="20813"/>
                    <a:pt x="0" y="21457"/>
                    <a:pt x="0" y="21528"/>
                  </a:cubicBezTo>
                  <a:cubicBezTo>
                    <a:pt x="0" y="21600"/>
                    <a:pt x="1271" y="21099"/>
                    <a:pt x="2382" y="20706"/>
                  </a:cubicBezTo>
                  <a:cubicBezTo>
                    <a:pt x="3494" y="20313"/>
                    <a:pt x="4447" y="20026"/>
                    <a:pt x="5400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7831630" y="2022601"/>
              <a:ext cx="31751" cy="54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1045"/>
                  </a:moveTo>
                  <a:cubicBezTo>
                    <a:pt x="20160" y="545"/>
                    <a:pt x="18720" y="44"/>
                    <a:pt x="17280" y="3"/>
                  </a:cubicBezTo>
                  <a:cubicBezTo>
                    <a:pt x="15840" y="-39"/>
                    <a:pt x="14400" y="378"/>
                    <a:pt x="12960" y="2088"/>
                  </a:cubicBezTo>
                  <a:cubicBezTo>
                    <a:pt x="11520" y="3797"/>
                    <a:pt x="10080" y="6800"/>
                    <a:pt x="7920" y="9677"/>
                  </a:cubicBezTo>
                  <a:cubicBezTo>
                    <a:pt x="5760" y="12554"/>
                    <a:pt x="2880" y="15306"/>
                    <a:pt x="1440" y="17266"/>
                  </a:cubicBezTo>
                  <a:cubicBezTo>
                    <a:pt x="0" y="19226"/>
                    <a:pt x="0" y="20393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7372884" y="2026635"/>
              <a:ext cx="700047" cy="7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8" fill="norm" stroke="1" extrusionOk="0">
                  <a:moveTo>
                    <a:pt x="47" y="21388"/>
                  </a:moveTo>
                  <a:cubicBezTo>
                    <a:pt x="-18" y="18546"/>
                    <a:pt x="-83" y="15704"/>
                    <a:pt x="340" y="13146"/>
                  </a:cubicBezTo>
                  <a:cubicBezTo>
                    <a:pt x="763" y="10588"/>
                    <a:pt x="1674" y="8314"/>
                    <a:pt x="3268" y="6325"/>
                  </a:cubicBezTo>
                  <a:cubicBezTo>
                    <a:pt x="4862" y="4335"/>
                    <a:pt x="7139" y="2630"/>
                    <a:pt x="9839" y="1493"/>
                  </a:cubicBezTo>
                  <a:cubicBezTo>
                    <a:pt x="12539" y="356"/>
                    <a:pt x="15662" y="-212"/>
                    <a:pt x="17678" y="72"/>
                  </a:cubicBezTo>
                  <a:cubicBezTo>
                    <a:pt x="19695" y="356"/>
                    <a:pt x="20606" y="1493"/>
                    <a:pt x="21517" y="2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7431580" y="2919080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7433282" y="2751070"/>
              <a:ext cx="57652" cy="3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7" h="20461" fill="norm" stroke="1" extrusionOk="0">
                  <a:moveTo>
                    <a:pt x="3870" y="1563"/>
                  </a:moveTo>
                  <a:cubicBezTo>
                    <a:pt x="1635" y="6110"/>
                    <a:pt x="-599" y="10657"/>
                    <a:pt x="146" y="14068"/>
                  </a:cubicBezTo>
                  <a:cubicBezTo>
                    <a:pt x="891" y="17478"/>
                    <a:pt x="4615" y="19752"/>
                    <a:pt x="8339" y="20321"/>
                  </a:cubicBezTo>
                  <a:cubicBezTo>
                    <a:pt x="12063" y="20889"/>
                    <a:pt x="15787" y="19752"/>
                    <a:pt x="18022" y="16342"/>
                  </a:cubicBezTo>
                  <a:cubicBezTo>
                    <a:pt x="20256" y="12931"/>
                    <a:pt x="21001" y="7247"/>
                    <a:pt x="19511" y="3836"/>
                  </a:cubicBezTo>
                  <a:cubicBezTo>
                    <a:pt x="18022" y="426"/>
                    <a:pt x="14298" y="-711"/>
                    <a:pt x="10946" y="426"/>
                  </a:cubicBezTo>
                  <a:cubicBezTo>
                    <a:pt x="7594" y="1563"/>
                    <a:pt x="4615" y="4973"/>
                    <a:pt x="3498" y="7815"/>
                  </a:cubicBezTo>
                  <a:cubicBezTo>
                    <a:pt x="2380" y="10657"/>
                    <a:pt x="3125" y="12931"/>
                    <a:pt x="3870" y="15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558580" y="2944480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526830" y="3039730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7736380" y="297623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7657503" y="1679307"/>
              <a:ext cx="136028" cy="27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89" fill="norm" stroke="1" extrusionOk="0">
                  <a:moveTo>
                    <a:pt x="2414" y="2592"/>
                  </a:moveTo>
                  <a:cubicBezTo>
                    <a:pt x="2082" y="7209"/>
                    <a:pt x="1750" y="11826"/>
                    <a:pt x="1418" y="14629"/>
                  </a:cubicBezTo>
                  <a:cubicBezTo>
                    <a:pt x="1085" y="17432"/>
                    <a:pt x="753" y="18421"/>
                    <a:pt x="421" y="18504"/>
                  </a:cubicBezTo>
                  <a:cubicBezTo>
                    <a:pt x="88" y="18586"/>
                    <a:pt x="-244" y="17762"/>
                    <a:pt x="254" y="14958"/>
                  </a:cubicBezTo>
                  <a:cubicBezTo>
                    <a:pt x="753" y="12155"/>
                    <a:pt x="2082" y="7374"/>
                    <a:pt x="3245" y="4571"/>
                  </a:cubicBezTo>
                  <a:cubicBezTo>
                    <a:pt x="4408" y="1768"/>
                    <a:pt x="5405" y="943"/>
                    <a:pt x="6734" y="449"/>
                  </a:cubicBezTo>
                  <a:cubicBezTo>
                    <a:pt x="8064" y="-46"/>
                    <a:pt x="9725" y="-211"/>
                    <a:pt x="11553" y="366"/>
                  </a:cubicBezTo>
                  <a:cubicBezTo>
                    <a:pt x="13381" y="943"/>
                    <a:pt x="15374" y="2262"/>
                    <a:pt x="17036" y="5890"/>
                  </a:cubicBezTo>
                  <a:cubicBezTo>
                    <a:pt x="18698" y="9517"/>
                    <a:pt x="20027" y="15453"/>
                    <a:pt x="21356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386630" y="4071787"/>
              <a:ext cx="260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17" y="11918"/>
                    <a:pt x="9834" y="3818"/>
                    <a:pt x="13434" y="1118"/>
                  </a:cubicBezTo>
                  <a:cubicBezTo>
                    <a:pt x="17034" y="-1582"/>
                    <a:pt x="1931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3437430" y="4303380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26" y="3600"/>
                    <a:pt x="11051" y="7200"/>
                    <a:pt x="14651" y="10800"/>
                  </a:cubicBezTo>
                  <a:cubicBezTo>
                    <a:pt x="18251" y="14400"/>
                    <a:pt x="1992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4294680" y="4025296"/>
              <a:ext cx="211042" cy="713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66" fill="norm" stroke="1" extrusionOk="0">
                  <a:moveTo>
                    <a:pt x="3208" y="4739"/>
                  </a:moveTo>
                  <a:cubicBezTo>
                    <a:pt x="2780" y="6651"/>
                    <a:pt x="2352" y="8562"/>
                    <a:pt x="2139" y="10761"/>
                  </a:cubicBezTo>
                  <a:cubicBezTo>
                    <a:pt x="1925" y="12959"/>
                    <a:pt x="1925" y="15444"/>
                    <a:pt x="1925" y="17101"/>
                  </a:cubicBezTo>
                  <a:cubicBezTo>
                    <a:pt x="1925" y="18757"/>
                    <a:pt x="1925" y="19585"/>
                    <a:pt x="1711" y="20255"/>
                  </a:cubicBezTo>
                  <a:cubicBezTo>
                    <a:pt x="1497" y="20924"/>
                    <a:pt x="1069" y="21433"/>
                    <a:pt x="749" y="21465"/>
                  </a:cubicBezTo>
                  <a:cubicBezTo>
                    <a:pt x="428" y="21497"/>
                    <a:pt x="214" y="21051"/>
                    <a:pt x="214" y="19554"/>
                  </a:cubicBezTo>
                  <a:cubicBezTo>
                    <a:pt x="214" y="18056"/>
                    <a:pt x="428" y="15508"/>
                    <a:pt x="642" y="13341"/>
                  </a:cubicBezTo>
                  <a:cubicBezTo>
                    <a:pt x="855" y="11175"/>
                    <a:pt x="1069" y="9391"/>
                    <a:pt x="1711" y="7575"/>
                  </a:cubicBezTo>
                  <a:cubicBezTo>
                    <a:pt x="2352" y="5759"/>
                    <a:pt x="3422" y="3911"/>
                    <a:pt x="4705" y="2669"/>
                  </a:cubicBezTo>
                  <a:cubicBezTo>
                    <a:pt x="5988" y="1426"/>
                    <a:pt x="7485" y="789"/>
                    <a:pt x="8982" y="407"/>
                  </a:cubicBezTo>
                  <a:cubicBezTo>
                    <a:pt x="10479" y="24"/>
                    <a:pt x="11976" y="-103"/>
                    <a:pt x="13580" y="88"/>
                  </a:cubicBezTo>
                  <a:cubicBezTo>
                    <a:pt x="15184" y="279"/>
                    <a:pt x="16895" y="789"/>
                    <a:pt x="18499" y="1745"/>
                  </a:cubicBezTo>
                  <a:cubicBezTo>
                    <a:pt x="20103" y="2701"/>
                    <a:pt x="21600" y="4102"/>
                    <a:pt x="21279" y="5345"/>
                  </a:cubicBezTo>
                  <a:cubicBezTo>
                    <a:pt x="20958" y="6587"/>
                    <a:pt x="18820" y="7670"/>
                    <a:pt x="16040" y="8403"/>
                  </a:cubicBezTo>
                  <a:cubicBezTo>
                    <a:pt x="13259" y="9136"/>
                    <a:pt x="9838" y="9518"/>
                    <a:pt x="7057" y="9614"/>
                  </a:cubicBezTo>
                  <a:cubicBezTo>
                    <a:pt x="4277" y="9709"/>
                    <a:pt x="2139" y="9518"/>
                    <a:pt x="0" y="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4452300" y="3566780"/>
              <a:ext cx="236081" cy="30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59" fill="norm" stroke="1" extrusionOk="0">
                  <a:moveTo>
                    <a:pt x="21510" y="0"/>
                  </a:moveTo>
                  <a:cubicBezTo>
                    <a:pt x="16110" y="2568"/>
                    <a:pt x="10710" y="5136"/>
                    <a:pt x="7528" y="6646"/>
                  </a:cubicBezTo>
                  <a:cubicBezTo>
                    <a:pt x="4346" y="8157"/>
                    <a:pt x="3381" y="8610"/>
                    <a:pt x="2610" y="9138"/>
                  </a:cubicBezTo>
                  <a:cubicBezTo>
                    <a:pt x="1839" y="9667"/>
                    <a:pt x="1260" y="10271"/>
                    <a:pt x="1453" y="10649"/>
                  </a:cubicBezTo>
                  <a:cubicBezTo>
                    <a:pt x="1646" y="11027"/>
                    <a:pt x="2610" y="11178"/>
                    <a:pt x="4249" y="11253"/>
                  </a:cubicBezTo>
                  <a:cubicBezTo>
                    <a:pt x="5889" y="11329"/>
                    <a:pt x="8203" y="11329"/>
                    <a:pt x="9939" y="11404"/>
                  </a:cubicBezTo>
                  <a:cubicBezTo>
                    <a:pt x="11674" y="11480"/>
                    <a:pt x="12831" y="11631"/>
                    <a:pt x="13121" y="12084"/>
                  </a:cubicBezTo>
                  <a:cubicBezTo>
                    <a:pt x="13410" y="12537"/>
                    <a:pt x="12831" y="13292"/>
                    <a:pt x="10806" y="14576"/>
                  </a:cubicBezTo>
                  <a:cubicBezTo>
                    <a:pt x="8781" y="15860"/>
                    <a:pt x="5310" y="17673"/>
                    <a:pt x="3092" y="18881"/>
                  </a:cubicBezTo>
                  <a:cubicBezTo>
                    <a:pt x="874" y="20090"/>
                    <a:pt x="-90" y="20694"/>
                    <a:pt x="6" y="21071"/>
                  </a:cubicBezTo>
                  <a:cubicBezTo>
                    <a:pt x="103" y="21449"/>
                    <a:pt x="1260" y="21600"/>
                    <a:pt x="3767" y="21298"/>
                  </a:cubicBezTo>
                  <a:cubicBezTo>
                    <a:pt x="6274" y="20996"/>
                    <a:pt x="10131" y="20241"/>
                    <a:pt x="13217" y="19561"/>
                  </a:cubicBezTo>
                  <a:cubicBezTo>
                    <a:pt x="16303" y="18881"/>
                    <a:pt x="18617" y="18277"/>
                    <a:pt x="20931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4751880" y="3579480"/>
              <a:ext cx="203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75"/>
                    <a:pt x="7200" y="4950"/>
                    <a:pt x="10800" y="8550"/>
                  </a:cubicBezTo>
                  <a:cubicBezTo>
                    <a:pt x="14400" y="12150"/>
                    <a:pt x="18000" y="168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842482" y="3522330"/>
              <a:ext cx="99899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38" fill="norm" stroke="1" extrusionOk="0">
                  <a:moveTo>
                    <a:pt x="21238" y="0"/>
                  </a:moveTo>
                  <a:cubicBezTo>
                    <a:pt x="19438" y="536"/>
                    <a:pt x="17638" y="1071"/>
                    <a:pt x="15613" y="3302"/>
                  </a:cubicBezTo>
                  <a:cubicBezTo>
                    <a:pt x="13588" y="5534"/>
                    <a:pt x="11338" y="9461"/>
                    <a:pt x="9538" y="12139"/>
                  </a:cubicBezTo>
                  <a:cubicBezTo>
                    <a:pt x="7738" y="14817"/>
                    <a:pt x="6388" y="16245"/>
                    <a:pt x="4588" y="17673"/>
                  </a:cubicBezTo>
                  <a:cubicBezTo>
                    <a:pt x="2788" y="19101"/>
                    <a:pt x="538" y="20529"/>
                    <a:pt x="88" y="21064"/>
                  </a:cubicBezTo>
                  <a:cubicBezTo>
                    <a:pt x="-362" y="21600"/>
                    <a:pt x="988" y="21243"/>
                    <a:pt x="2338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5031280" y="3719180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5024930" y="3589917"/>
              <a:ext cx="46568" cy="2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18465" fill="norm" stroke="1" extrusionOk="0">
                  <a:moveTo>
                    <a:pt x="8452" y="10907"/>
                  </a:moveTo>
                  <a:cubicBezTo>
                    <a:pt x="13148" y="15535"/>
                    <a:pt x="17843" y="20164"/>
                    <a:pt x="19722" y="17850"/>
                  </a:cubicBezTo>
                  <a:cubicBezTo>
                    <a:pt x="21600" y="15535"/>
                    <a:pt x="20661" y="6278"/>
                    <a:pt x="16904" y="2421"/>
                  </a:cubicBezTo>
                  <a:cubicBezTo>
                    <a:pt x="13148" y="-1436"/>
                    <a:pt x="6574" y="107"/>
                    <a:pt x="0" y="1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5374180" y="428433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5657496" y="3957178"/>
              <a:ext cx="154835" cy="44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54" fill="norm" stroke="1" extrusionOk="0">
                  <a:moveTo>
                    <a:pt x="21352" y="2288"/>
                  </a:moveTo>
                  <a:cubicBezTo>
                    <a:pt x="20768" y="1477"/>
                    <a:pt x="20184" y="665"/>
                    <a:pt x="19017" y="260"/>
                  </a:cubicBezTo>
                  <a:cubicBezTo>
                    <a:pt x="17849" y="-146"/>
                    <a:pt x="16098" y="-146"/>
                    <a:pt x="13179" y="767"/>
                  </a:cubicBezTo>
                  <a:cubicBezTo>
                    <a:pt x="10260" y="1679"/>
                    <a:pt x="6174" y="3505"/>
                    <a:pt x="3547" y="6091"/>
                  </a:cubicBezTo>
                  <a:cubicBezTo>
                    <a:pt x="920" y="8677"/>
                    <a:pt x="-248" y="12023"/>
                    <a:pt x="44" y="14660"/>
                  </a:cubicBezTo>
                  <a:cubicBezTo>
                    <a:pt x="336" y="17296"/>
                    <a:pt x="2087" y="19223"/>
                    <a:pt x="4568" y="20237"/>
                  </a:cubicBezTo>
                  <a:cubicBezTo>
                    <a:pt x="7049" y="21251"/>
                    <a:pt x="10260" y="21353"/>
                    <a:pt x="13471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5885537" y="4062080"/>
              <a:ext cx="1569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320"/>
                    <a:pt x="-1582" y="8640"/>
                    <a:pt x="1118" y="12240"/>
                  </a:cubicBezTo>
                  <a:cubicBezTo>
                    <a:pt x="3818" y="15840"/>
                    <a:pt x="11918" y="1872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5971080" y="4195430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1" y="16800"/>
                    <a:pt x="4281" y="12000"/>
                    <a:pt x="7881" y="8400"/>
                  </a:cubicBezTo>
                  <a:cubicBezTo>
                    <a:pt x="11481" y="4800"/>
                    <a:pt x="1654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339909" y="4013779"/>
              <a:ext cx="200029" cy="58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471" fill="norm" stroke="1" extrusionOk="0">
                  <a:moveTo>
                    <a:pt x="3284" y="5778"/>
                  </a:moveTo>
                  <a:cubicBezTo>
                    <a:pt x="2839" y="7499"/>
                    <a:pt x="2393" y="9221"/>
                    <a:pt x="2171" y="11412"/>
                  </a:cubicBezTo>
                  <a:cubicBezTo>
                    <a:pt x="1948" y="13604"/>
                    <a:pt x="1948" y="16265"/>
                    <a:pt x="1837" y="17869"/>
                  </a:cubicBezTo>
                  <a:cubicBezTo>
                    <a:pt x="1725" y="19473"/>
                    <a:pt x="1503" y="20021"/>
                    <a:pt x="1169" y="20530"/>
                  </a:cubicBezTo>
                  <a:cubicBezTo>
                    <a:pt x="835" y="21038"/>
                    <a:pt x="389" y="21508"/>
                    <a:pt x="167" y="21469"/>
                  </a:cubicBezTo>
                  <a:cubicBezTo>
                    <a:pt x="-56" y="21430"/>
                    <a:pt x="-56" y="20882"/>
                    <a:pt x="167" y="19082"/>
                  </a:cubicBezTo>
                  <a:cubicBezTo>
                    <a:pt x="389" y="17282"/>
                    <a:pt x="835" y="14230"/>
                    <a:pt x="1503" y="11569"/>
                  </a:cubicBezTo>
                  <a:cubicBezTo>
                    <a:pt x="2171" y="8908"/>
                    <a:pt x="3062" y="6638"/>
                    <a:pt x="3841" y="4995"/>
                  </a:cubicBezTo>
                  <a:cubicBezTo>
                    <a:pt x="4620" y="3351"/>
                    <a:pt x="5288" y="2334"/>
                    <a:pt x="6402" y="1591"/>
                  </a:cubicBezTo>
                  <a:cubicBezTo>
                    <a:pt x="7515" y="847"/>
                    <a:pt x="9074" y="378"/>
                    <a:pt x="10410" y="143"/>
                  </a:cubicBezTo>
                  <a:cubicBezTo>
                    <a:pt x="11746" y="-92"/>
                    <a:pt x="12859" y="-92"/>
                    <a:pt x="14752" y="573"/>
                  </a:cubicBezTo>
                  <a:cubicBezTo>
                    <a:pt x="16645" y="1238"/>
                    <a:pt x="19317" y="2569"/>
                    <a:pt x="20431" y="4095"/>
                  </a:cubicBezTo>
                  <a:cubicBezTo>
                    <a:pt x="21544" y="5621"/>
                    <a:pt x="21099" y="7343"/>
                    <a:pt x="19429" y="8673"/>
                  </a:cubicBezTo>
                  <a:cubicBezTo>
                    <a:pt x="17758" y="10004"/>
                    <a:pt x="14864" y="10943"/>
                    <a:pt x="12859" y="11491"/>
                  </a:cubicBezTo>
                  <a:cubicBezTo>
                    <a:pt x="10855" y="12038"/>
                    <a:pt x="9742" y="12195"/>
                    <a:pt x="8629" y="12234"/>
                  </a:cubicBezTo>
                  <a:cubicBezTo>
                    <a:pt x="7515" y="12273"/>
                    <a:pt x="6402" y="12195"/>
                    <a:pt x="5845" y="11843"/>
                  </a:cubicBezTo>
                  <a:cubicBezTo>
                    <a:pt x="5288" y="11491"/>
                    <a:pt x="5288" y="10865"/>
                    <a:pt x="5288" y="1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6555280" y="3920780"/>
              <a:ext cx="120222" cy="4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70" fill="norm" stroke="1" extrusionOk="0">
                  <a:moveTo>
                    <a:pt x="3295" y="80"/>
                  </a:moveTo>
                  <a:cubicBezTo>
                    <a:pt x="5125" y="-25"/>
                    <a:pt x="6956" y="-130"/>
                    <a:pt x="9519" y="499"/>
                  </a:cubicBezTo>
                  <a:cubicBezTo>
                    <a:pt x="12081" y="1128"/>
                    <a:pt x="15376" y="2491"/>
                    <a:pt x="17756" y="4536"/>
                  </a:cubicBezTo>
                  <a:cubicBezTo>
                    <a:pt x="20136" y="6581"/>
                    <a:pt x="21600" y="9307"/>
                    <a:pt x="20319" y="12138"/>
                  </a:cubicBezTo>
                  <a:cubicBezTo>
                    <a:pt x="19037" y="14969"/>
                    <a:pt x="15010" y="17905"/>
                    <a:pt x="11166" y="19478"/>
                  </a:cubicBezTo>
                  <a:cubicBezTo>
                    <a:pt x="7322" y="21051"/>
                    <a:pt x="3661" y="21260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6733586" y="3601299"/>
              <a:ext cx="138490" cy="29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44" fill="norm" stroke="1" extrusionOk="0">
                  <a:moveTo>
                    <a:pt x="890" y="7204"/>
                  </a:moveTo>
                  <a:cubicBezTo>
                    <a:pt x="890" y="10290"/>
                    <a:pt x="890" y="13375"/>
                    <a:pt x="890" y="15458"/>
                  </a:cubicBezTo>
                  <a:cubicBezTo>
                    <a:pt x="890" y="17541"/>
                    <a:pt x="890" y="18621"/>
                    <a:pt x="729" y="19547"/>
                  </a:cubicBezTo>
                  <a:cubicBezTo>
                    <a:pt x="568" y="20473"/>
                    <a:pt x="245" y="21244"/>
                    <a:pt x="84" y="21244"/>
                  </a:cubicBezTo>
                  <a:cubicBezTo>
                    <a:pt x="-77" y="21244"/>
                    <a:pt x="-77" y="20473"/>
                    <a:pt x="729" y="17695"/>
                  </a:cubicBezTo>
                  <a:cubicBezTo>
                    <a:pt x="1535" y="14918"/>
                    <a:pt x="3147" y="10135"/>
                    <a:pt x="4920" y="6895"/>
                  </a:cubicBezTo>
                  <a:cubicBezTo>
                    <a:pt x="6693" y="3655"/>
                    <a:pt x="8627" y="1958"/>
                    <a:pt x="10401" y="955"/>
                  </a:cubicBezTo>
                  <a:cubicBezTo>
                    <a:pt x="12174" y="-47"/>
                    <a:pt x="13786" y="-356"/>
                    <a:pt x="15720" y="493"/>
                  </a:cubicBezTo>
                  <a:cubicBezTo>
                    <a:pt x="17654" y="1341"/>
                    <a:pt x="19911" y="3347"/>
                    <a:pt x="20717" y="6664"/>
                  </a:cubicBezTo>
                  <a:cubicBezTo>
                    <a:pt x="21523" y="9981"/>
                    <a:pt x="20878" y="14610"/>
                    <a:pt x="20233" y="19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6999780" y="3722853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744" y="12302"/>
                    <a:pt x="7488" y="4448"/>
                    <a:pt x="11088" y="1502"/>
                  </a:cubicBezTo>
                  <a:cubicBezTo>
                    <a:pt x="14688" y="-1443"/>
                    <a:pt x="1814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7277064" y="3535030"/>
              <a:ext cx="224367" cy="250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0"/>
                  </a:moveTo>
                  <a:cubicBezTo>
                    <a:pt x="17117" y="1815"/>
                    <a:pt x="12634" y="3630"/>
                    <a:pt x="9883" y="4810"/>
                  </a:cubicBezTo>
                  <a:cubicBezTo>
                    <a:pt x="7132" y="5990"/>
                    <a:pt x="6113" y="6534"/>
                    <a:pt x="5094" y="7170"/>
                  </a:cubicBezTo>
                  <a:cubicBezTo>
                    <a:pt x="4075" y="7805"/>
                    <a:pt x="3057" y="8531"/>
                    <a:pt x="3057" y="8985"/>
                  </a:cubicBezTo>
                  <a:cubicBezTo>
                    <a:pt x="3057" y="9439"/>
                    <a:pt x="4075" y="9620"/>
                    <a:pt x="5196" y="9711"/>
                  </a:cubicBezTo>
                  <a:cubicBezTo>
                    <a:pt x="6317" y="9802"/>
                    <a:pt x="7540" y="9802"/>
                    <a:pt x="8966" y="10074"/>
                  </a:cubicBezTo>
                  <a:cubicBezTo>
                    <a:pt x="10392" y="10346"/>
                    <a:pt x="12023" y="10891"/>
                    <a:pt x="12430" y="11526"/>
                  </a:cubicBezTo>
                  <a:cubicBezTo>
                    <a:pt x="12838" y="12161"/>
                    <a:pt x="12023" y="12887"/>
                    <a:pt x="10087" y="13976"/>
                  </a:cubicBezTo>
                  <a:cubicBezTo>
                    <a:pt x="8151" y="15066"/>
                    <a:pt x="5094" y="16518"/>
                    <a:pt x="3057" y="17788"/>
                  </a:cubicBezTo>
                  <a:cubicBezTo>
                    <a:pt x="1019" y="19059"/>
                    <a:pt x="0" y="20148"/>
                    <a:pt x="0" y="20783"/>
                  </a:cubicBezTo>
                  <a:cubicBezTo>
                    <a:pt x="0" y="21418"/>
                    <a:pt x="1019" y="21600"/>
                    <a:pt x="4381" y="21328"/>
                  </a:cubicBezTo>
                  <a:cubicBezTo>
                    <a:pt x="7743" y="21055"/>
                    <a:pt x="13449" y="20329"/>
                    <a:pt x="19155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7545880" y="3541380"/>
              <a:ext cx="139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516"/>
                    <a:pt x="8509" y="7033"/>
                    <a:pt x="12109" y="10633"/>
                  </a:cubicBezTo>
                  <a:cubicBezTo>
                    <a:pt x="15709" y="14233"/>
                    <a:pt x="18655" y="17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7528558" y="3515980"/>
              <a:ext cx="176073" cy="358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3" fill="norm" stroke="1" extrusionOk="0">
                  <a:moveTo>
                    <a:pt x="21390" y="0"/>
                  </a:moveTo>
                  <a:cubicBezTo>
                    <a:pt x="18561" y="2795"/>
                    <a:pt x="15733" y="5591"/>
                    <a:pt x="12390" y="8894"/>
                  </a:cubicBezTo>
                  <a:cubicBezTo>
                    <a:pt x="9047" y="12198"/>
                    <a:pt x="5190" y="16009"/>
                    <a:pt x="2876" y="18296"/>
                  </a:cubicBezTo>
                  <a:cubicBezTo>
                    <a:pt x="561" y="20584"/>
                    <a:pt x="-210" y="21346"/>
                    <a:pt x="47" y="21473"/>
                  </a:cubicBezTo>
                  <a:cubicBezTo>
                    <a:pt x="304" y="21600"/>
                    <a:pt x="1590" y="21092"/>
                    <a:pt x="2876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7755430" y="374458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7769837" y="3634367"/>
              <a:ext cx="31176" cy="29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84" h="19086" fill="norm" stroke="1" extrusionOk="0">
                  <a:moveTo>
                    <a:pt x="15112" y="1443"/>
                  </a:moveTo>
                  <a:cubicBezTo>
                    <a:pt x="8362" y="93"/>
                    <a:pt x="1612" y="-1257"/>
                    <a:pt x="262" y="2118"/>
                  </a:cubicBezTo>
                  <a:cubicBezTo>
                    <a:pt x="-1088" y="5493"/>
                    <a:pt x="2962" y="13593"/>
                    <a:pt x="8362" y="16968"/>
                  </a:cubicBezTo>
                  <a:cubicBezTo>
                    <a:pt x="13762" y="20343"/>
                    <a:pt x="20512" y="18993"/>
                    <a:pt x="19837" y="17643"/>
                  </a:cubicBezTo>
                  <a:cubicBezTo>
                    <a:pt x="19162" y="16293"/>
                    <a:pt x="11062" y="14943"/>
                    <a:pt x="2962" y="13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240330" y="4754230"/>
              <a:ext cx="99758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" y="20829"/>
                    <a:pt x="348" y="20057"/>
                    <a:pt x="518" y="19543"/>
                  </a:cubicBezTo>
                  <a:cubicBezTo>
                    <a:pt x="687" y="19029"/>
                    <a:pt x="852" y="18771"/>
                    <a:pt x="1020" y="18386"/>
                  </a:cubicBezTo>
                  <a:cubicBezTo>
                    <a:pt x="1187" y="18000"/>
                    <a:pt x="1357" y="17486"/>
                    <a:pt x="1510" y="16971"/>
                  </a:cubicBezTo>
                  <a:cubicBezTo>
                    <a:pt x="1664" y="16457"/>
                    <a:pt x="1801" y="15943"/>
                    <a:pt x="1950" y="15429"/>
                  </a:cubicBezTo>
                  <a:cubicBezTo>
                    <a:pt x="2099" y="14914"/>
                    <a:pt x="2259" y="14400"/>
                    <a:pt x="2424" y="13950"/>
                  </a:cubicBezTo>
                  <a:cubicBezTo>
                    <a:pt x="2589" y="13500"/>
                    <a:pt x="2759" y="13114"/>
                    <a:pt x="2940" y="12664"/>
                  </a:cubicBezTo>
                  <a:cubicBezTo>
                    <a:pt x="3121" y="12214"/>
                    <a:pt x="3314" y="11700"/>
                    <a:pt x="3520" y="11186"/>
                  </a:cubicBezTo>
                  <a:cubicBezTo>
                    <a:pt x="3726" y="10671"/>
                    <a:pt x="3946" y="10157"/>
                    <a:pt x="4106" y="9771"/>
                  </a:cubicBezTo>
                  <a:cubicBezTo>
                    <a:pt x="4267" y="9386"/>
                    <a:pt x="4368" y="9129"/>
                    <a:pt x="4480" y="8871"/>
                  </a:cubicBezTo>
                  <a:cubicBezTo>
                    <a:pt x="4592" y="8614"/>
                    <a:pt x="4716" y="8357"/>
                    <a:pt x="4844" y="8100"/>
                  </a:cubicBezTo>
                  <a:cubicBezTo>
                    <a:pt x="4973" y="7843"/>
                    <a:pt x="5106" y="7586"/>
                    <a:pt x="5241" y="7329"/>
                  </a:cubicBezTo>
                  <a:cubicBezTo>
                    <a:pt x="5376" y="7071"/>
                    <a:pt x="5513" y="6814"/>
                    <a:pt x="5653" y="6557"/>
                  </a:cubicBezTo>
                  <a:cubicBezTo>
                    <a:pt x="5793" y="6300"/>
                    <a:pt x="5935" y="6043"/>
                    <a:pt x="6082" y="5786"/>
                  </a:cubicBezTo>
                  <a:cubicBezTo>
                    <a:pt x="6228" y="5529"/>
                    <a:pt x="6380" y="5271"/>
                    <a:pt x="6524" y="5014"/>
                  </a:cubicBezTo>
                  <a:cubicBezTo>
                    <a:pt x="6668" y="4757"/>
                    <a:pt x="6806" y="4500"/>
                    <a:pt x="6959" y="4243"/>
                  </a:cubicBezTo>
                  <a:cubicBezTo>
                    <a:pt x="7113" y="3986"/>
                    <a:pt x="7282" y="3729"/>
                    <a:pt x="7447" y="3536"/>
                  </a:cubicBezTo>
                  <a:cubicBezTo>
                    <a:pt x="7612" y="3343"/>
                    <a:pt x="7773" y="3214"/>
                    <a:pt x="7938" y="3021"/>
                  </a:cubicBezTo>
                  <a:cubicBezTo>
                    <a:pt x="8103" y="2829"/>
                    <a:pt x="8272" y="2571"/>
                    <a:pt x="8435" y="2379"/>
                  </a:cubicBezTo>
                  <a:cubicBezTo>
                    <a:pt x="8598" y="2186"/>
                    <a:pt x="8754" y="2057"/>
                    <a:pt x="8923" y="1864"/>
                  </a:cubicBezTo>
                  <a:cubicBezTo>
                    <a:pt x="9093" y="1671"/>
                    <a:pt x="9276" y="1414"/>
                    <a:pt x="9455" y="1221"/>
                  </a:cubicBezTo>
                  <a:cubicBezTo>
                    <a:pt x="9634" y="1029"/>
                    <a:pt x="9808" y="900"/>
                    <a:pt x="9984" y="771"/>
                  </a:cubicBezTo>
                  <a:cubicBezTo>
                    <a:pt x="10161" y="643"/>
                    <a:pt x="10339" y="514"/>
                    <a:pt x="10511" y="450"/>
                  </a:cubicBezTo>
                  <a:cubicBezTo>
                    <a:pt x="10683" y="386"/>
                    <a:pt x="10848" y="386"/>
                    <a:pt x="11025" y="321"/>
                  </a:cubicBezTo>
                  <a:cubicBezTo>
                    <a:pt x="11201" y="257"/>
                    <a:pt x="11389" y="129"/>
                    <a:pt x="11575" y="64"/>
                  </a:cubicBezTo>
                  <a:cubicBezTo>
                    <a:pt x="11760" y="0"/>
                    <a:pt x="11943" y="0"/>
                    <a:pt x="12127" y="0"/>
                  </a:cubicBezTo>
                  <a:cubicBezTo>
                    <a:pt x="12310" y="0"/>
                    <a:pt x="12493" y="0"/>
                    <a:pt x="12670" y="0"/>
                  </a:cubicBezTo>
                  <a:cubicBezTo>
                    <a:pt x="12846" y="0"/>
                    <a:pt x="13016" y="0"/>
                    <a:pt x="13195" y="0"/>
                  </a:cubicBezTo>
                  <a:cubicBezTo>
                    <a:pt x="13373" y="0"/>
                    <a:pt x="13561" y="0"/>
                    <a:pt x="13745" y="0"/>
                  </a:cubicBezTo>
                  <a:cubicBezTo>
                    <a:pt x="13928" y="0"/>
                    <a:pt x="14107" y="0"/>
                    <a:pt x="14288" y="0"/>
                  </a:cubicBezTo>
                  <a:cubicBezTo>
                    <a:pt x="14469" y="0"/>
                    <a:pt x="14652" y="0"/>
                    <a:pt x="14824" y="0"/>
                  </a:cubicBezTo>
                  <a:cubicBezTo>
                    <a:pt x="14996" y="0"/>
                    <a:pt x="15156" y="0"/>
                    <a:pt x="15328" y="64"/>
                  </a:cubicBezTo>
                  <a:cubicBezTo>
                    <a:pt x="15500" y="129"/>
                    <a:pt x="15683" y="257"/>
                    <a:pt x="15860" y="386"/>
                  </a:cubicBezTo>
                  <a:cubicBezTo>
                    <a:pt x="16036" y="514"/>
                    <a:pt x="16206" y="643"/>
                    <a:pt x="16375" y="771"/>
                  </a:cubicBezTo>
                  <a:cubicBezTo>
                    <a:pt x="16545" y="900"/>
                    <a:pt x="16714" y="1029"/>
                    <a:pt x="16875" y="1221"/>
                  </a:cubicBezTo>
                  <a:cubicBezTo>
                    <a:pt x="17035" y="1414"/>
                    <a:pt x="17187" y="1671"/>
                    <a:pt x="17427" y="1993"/>
                  </a:cubicBezTo>
                  <a:cubicBezTo>
                    <a:pt x="17668" y="2314"/>
                    <a:pt x="17998" y="2700"/>
                    <a:pt x="18241" y="3021"/>
                  </a:cubicBezTo>
                  <a:cubicBezTo>
                    <a:pt x="18484" y="3343"/>
                    <a:pt x="18639" y="3600"/>
                    <a:pt x="18859" y="3921"/>
                  </a:cubicBezTo>
                  <a:cubicBezTo>
                    <a:pt x="19079" y="4243"/>
                    <a:pt x="19363" y="4629"/>
                    <a:pt x="19634" y="5014"/>
                  </a:cubicBezTo>
                  <a:cubicBezTo>
                    <a:pt x="19904" y="5400"/>
                    <a:pt x="20161" y="5786"/>
                    <a:pt x="20337" y="6107"/>
                  </a:cubicBezTo>
                  <a:cubicBezTo>
                    <a:pt x="20514" y="6429"/>
                    <a:pt x="20610" y="6686"/>
                    <a:pt x="20807" y="7007"/>
                  </a:cubicBezTo>
                  <a:cubicBezTo>
                    <a:pt x="21004" y="7329"/>
                    <a:pt x="21302" y="7714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874409" y="5168698"/>
              <a:ext cx="194472" cy="49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343" fill="norm" stroke="1" extrusionOk="0">
                  <a:moveTo>
                    <a:pt x="12840" y="15642"/>
                  </a:moveTo>
                  <a:cubicBezTo>
                    <a:pt x="12610" y="15183"/>
                    <a:pt x="12380" y="14723"/>
                    <a:pt x="11806" y="14356"/>
                  </a:cubicBezTo>
                  <a:cubicBezTo>
                    <a:pt x="11231" y="13988"/>
                    <a:pt x="10312" y="13712"/>
                    <a:pt x="9278" y="13712"/>
                  </a:cubicBezTo>
                  <a:cubicBezTo>
                    <a:pt x="8244" y="13712"/>
                    <a:pt x="7095" y="13988"/>
                    <a:pt x="5257" y="14953"/>
                  </a:cubicBezTo>
                  <a:cubicBezTo>
                    <a:pt x="3418" y="15918"/>
                    <a:pt x="891" y="17573"/>
                    <a:pt x="201" y="18814"/>
                  </a:cubicBezTo>
                  <a:cubicBezTo>
                    <a:pt x="-488" y="20054"/>
                    <a:pt x="661" y="20882"/>
                    <a:pt x="2614" y="21203"/>
                  </a:cubicBezTo>
                  <a:cubicBezTo>
                    <a:pt x="4567" y="21525"/>
                    <a:pt x="7325" y="21341"/>
                    <a:pt x="10197" y="20100"/>
                  </a:cubicBezTo>
                  <a:cubicBezTo>
                    <a:pt x="13069" y="18859"/>
                    <a:pt x="16057" y="16562"/>
                    <a:pt x="17895" y="13574"/>
                  </a:cubicBezTo>
                  <a:cubicBezTo>
                    <a:pt x="19733" y="10587"/>
                    <a:pt x="20423" y="6911"/>
                    <a:pt x="20652" y="4613"/>
                  </a:cubicBezTo>
                  <a:cubicBezTo>
                    <a:pt x="20882" y="2315"/>
                    <a:pt x="20652" y="1396"/>
                    <a:pt x="20078" y="798"/>
                  </a:cubicBezTo>
                  <a:cubicBezTo>
                    <a:pt x="19503" y="201"/>
                    <a:pt x="18584" y="-75"/>
                    <a:pt x="18125" y="17"/>
                  </a:cubicBezTo>
                  <a:cubicBezTo>
                    <a:pt x="17665" y="109"/>
                    <a:pt x="17665" y="568"/>
                    <a:pt x="17435" y="2223"/>
                  </a:cubicBezTo>
                  <a:cubicBezTo>
                    <a:pt x="17206" y="3877"/>
                    <a:pt x="16746" y="6727"/>
                    <a:pt x="16746" y="9530"/>
                  </a:cubicBezTo>
                  <a:cubicBezTo>
                    <a:pt x="16746" y="12334"/>
                    <a:pt x="17206" y="15091"/>
                    <a:pt x="18010" y="16929"/>
                  </a:cubicBezTo>
                  <a:cubicBezTo>
                    <a:pt x="18814" y="18768"/>
                    <a:pt x="19963" y="19687"/>
                    <a:pt x="21112" y="20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808530" y="5853775"/>
              <a:ext cx="387351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597" y="12302"/>
                    <a:pt x="5193" y="4448"/>
                    <a:pt x="8793" y="1502"/>
                  </a:cubicBezTo>
                  <a:cubicBezTo>
                    <a:pt x="12393" y="-1443"/>
                    <a:pt x="1699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07440" y="5906029"/>
              <a:ext cx="159841" cy="42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70" fill="norm" stroke="1" extrusionOk="0">
                  <a:moveTo>
                    <a:pt x="13609" y="13536"/>
                  </a:moveTo>
                  <a:cubicBezTo>
                    <a:pt x="13609" y="13006"/>
                    <a:pt x="13609" y="12477"/>
                    <a:pt x="12767" y="12106"/>
                  </a:cubicBezTo>
                  <a:cubicBezTo>
                    <a:pt x="11926" y="11736"/>
                    <a:pt x="10243" y="11524"/>
                    <a:pt x="8840" y="11577"/>
                  </a:cubicBezTo>
                  <a:cubicBezTo>
                    <a:pt x="7438" y="11630"/>
                    <a:pt x="6315" y="11948"/>
                    <a:pt x="4632" y="13218"/>
                  </a:cubicBezTo>
                  <a:cubicBezTo>
                    <a:pt x="2949" y="14489"/>
                    <a:pt x="705" y="16712"/>
                    <a:pt x="144" y="18301"/>
                  </a:cubicBezTo>
                  <a:cubicBezTo>
                    <a:pt x="-417" y="19889"/>
                    <a:pt x="705" y="20842"/>
                    <a:pt x="2669" y="21159"/>
                  </a:cubicBezTo>
                  <a:cubicBezTo>
                    <a:pt x="4632" y="21477"/>
                    <a:pt x="7438" y="21159"/>
                    <a:pt x="10383" y="19518"/>
                  </a:cubicBezTo>
                  <a:cubicBezTo>
                    <a:pt x="13328" y="17877"/>
                    <a:pt x="16414" y="14912"/>
                    <a:pt x="18238" y="11683"/>
                  </a:cubicBezTo>
                  <a:cubicBezTo>
                    <a:pt x="20061" y="8453"/>
                    <a:pt x="20622" y="4959"/>
                    <a:pt x="20482" y="2895"/>
                  </a:cubicBezTo>
                  <a:cubicBezTo>
                    <a:pt x="20341" y="830"/>
                    <a:pt x="19500" y="195"/>
                    <a:pt x="18518" y="36"/>
                  </a:cubicBezTo>
                  <a:cubicBezTo>
                    <a:pt x="17536" y="-123"/>
                    <a:pt x="16414" y="195"/>
                    <a:pt x="15573" y="1889"/>
                  </a:cubicBezTo>
                  <a:cubicBezTo>
                    <a:pt x="14731" y="3583"/>
                    <a:pt x="14170" y="6653"/>
                    <a:pt x="15152" y="10042"/>
                  </a:cubicBezTo>
                  <a:cubicBezTo>
                    <a:pt x="16134" y="13430"/>
                    <a:pt x="18658" y="17136"/>
                    <a:pt x="21183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018080" y="6015836"/>
              <a:ext cx="130992" cy="52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510" fill="norm" stroke="1" extrusionOk="0">
                  <a:moveTo>
                    <a:pt x="3037" y="9452"/>
                  </a:moveTo>
                  <a:cubicBezTo>
                    <a:pt x="2362" y="11794"/>
                    <a:pt x="1687" y="14137"/>
                    <a:pt x="1350" y="16002"/>
                  </a:cubicBezTo>
                  <a:cubicBezTo>
                    <a:pt x="1012" y="17867"/>
                    <a:pt x="1012" y="19255"/>
                    <a:pt x="1012" y="20165"/>
                  </a:cubicBezTo>
                  <a:cubicBezTo>
                    <a:pt x="1012" y="21076"/>
                    <a:pt x="1012" y="21510"/>
                    <a:pt x="1012" y="21510"/>
                  </a:cubicBezTo>
                  <a:cubicBezTo>
                    <a:pt x="1012" y="21510"/>
                    <a:pt x="1012" y="21076"/>
                    <a:pt x="1012" y="19124"/>
                  </a:cubicBezTo>
                  <a:cubicBezTo>
                    <a:pt x="1012" y="17173"/>
                    <a:pt x="1012" y="13703"/>
                    <a:pt x="1856" y="10667"/>
                  </a:cubicBezTo>
                  <a:cubicBezTo>
                    <a:pt x="2700" y="7630"/>
                    <a:pt x="4387" y="5028"/>
                    <a:pt x="6075" y="3337"/>
                  </a:cubicBezTo>
                  <a:cubicBezTo>
                    <a:pt x="7762" y="1645"/>
                    <a:pt x="9450" y="864"/>
                    <a:pt x="11137" y="430"/>
                  </a:cubicBezTo>
                  <a:cubicBezTo>
                    <a:pt x="12825" y="-3"/>
                    <a:pt x="14512" y="-90"/>
                    <a:pt x="16031" y="83"/>
                  </a:cubicBezTo>
                  <a:cubicBezTo>
                    <a:pt x="17550" y="257"/>
                    <a:pt x="18900" y="691"/>
                    <a:pt x="19912" y="1688"/>
                  </a:cubicBezTo>
                  <a:cubicBezTo>
                    <a:pt x="20925" y="2686"/>
                    <a:pt x="21600" y="4247"/>
                    <a:pt x="19575" y="5505"/>
                  </a:cubicBezTo>
                  <a:cubicBezTo>
                    <a:pt x="17550" y="6763"/>
                    <a:pt x="12825" y="7717"/>
                    <a:pt x="9112" y="8194"/>
                  </a:cubicBezTo>
                  <a:cubicBezTo>
                    <a:pt x="5400" y="8671"/>
                    <a:pt x="2700" y="8671"/>
                    <a:pt x="0" y="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450386" y="5432548"/>
              <a:ext cx="240795" cy="46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57" fill="norm" stroke="1" extrusionOk="0">
                  <a:moveTo>
                    <a:pt x="523" y="1804"/>
                  </a:moveTo>
                  <a:cubicBezTo>
                    <a:pt x="1281" y="2193"/>
                    <a:pt x="2039" y="2582"/>
                    <a:pt x="3460" y="2728"/>
                  </a:cubicBezTo>
                  <a:cubicBezTo>
                    <a:pt x="4881" y="2874"/>
                    <a:pt x="6966" y="2777"/>
                    <a:pt x="8481" y="2436"/>
                  </a:cubicBezTo>
                  <a:cubicBezTo>
                    <a:pt x="9997" y="2096"/>
                    <a:pt x="10944" y="1512"/>
                    <a:pt x="11323" y="977"/>
                  </a:cubicBezTo>
                  <a:cubicBezTo>
                    <a:pt x="11702" y="441"/>
                    <a:pt x="11513" y="-45"/>
                    <a:pt x="10850" y="4"/>
                  </a:cubicBezTo>
                  <a:cubicBezTo>
                    <a:pt x="10187" y="52"/>
                    <a:pt x="9050" y="636"/>
                    <a:pt x="8292" y="2193"/>
                  </a:cubicBezTo>
                  <a:cubicBezTo>
                    <a:pt x="7534" y="3750"/>
                    <a:pt x="7155" y="6279"/>
                    <a:pt x="7060" y="9004"/>
                  </a:cubicBezTo>
                  <a:cubicBezTo>
                    <a:pt x="6966" y="11728"/>
                    <a:pt x="7155" y="14647"/>
                    <a:pt x="6966" y="16593"/>
                  </a:cubicBezTo>
                  <a:cubicBezTo>
                    <a:pt x="6776" y="18539"/>
                    <a:pt x="6208" y="19512"/>
                    <a:pt x="5450" y="20047"/>
                  </a:cubicBezTo>
                  <a:cubicBezTo>
                    <a:pt x="4692" y="20582"/>
                    <a:pt x="3744" y="20679"/>
                    <a:pt x="2892" y="20582"/>
                  </a:cubicBezTo>
                  <a:cubicBezTo>
                    <a:pt x="2039" y="20485"/>
                    <a:pt x="1281" y="20193"/>
                    <a:pt x="808" y="19755"/>
                  </a:cubicBezTo>
                  <a:cubicBezTo>
                    <a:pt x="334" y="19317"/>
                    <a:pt x="144" y="18733"/>
                    <a:pt x="50" y="18101"/>
                  </a:cubicBezTo>
                  <a:cubicBezTo>
                    <a:pt x="-45" y="17469"/>
                    <a:pt x="-45" y="16787"/>
                    <a:pt x="429" y="16350"/>
                  </a:cubicBezTo>
                  <a:cubicBezTo>
                    <a:pt x="902" y="15912"/>
                    <a:pt x="1850" y="15717"/>
                    <a:pt x="3839" y="16301"/>
                  </a:cubicBezTo>
                  <a:cubicBezTo>
                    <a:pt x="5829" y="16885"/>
                    <a:pt x="8860" y="18247"/>
                    <a:pt x="11229" y="19269"/>
                  </a:cubicBezTo>
                  <a:cubicBezTo>
                    <a:pt x="13597" y="20290"/>
                    <a:pt x="15302" y="20971"/>
                    <a:pt x="16913" y="21263"/>
                  </a:cubicBezTo>
                  <a:cubicBezTo>
                    <a:pt x="18523" y="21555"/>
                    <a:pt x="20039" y="21458"/>
                    <a:pt x="21555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1796597" y="5473150"/>
              <a:ext cx="110484" cy="424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530" fill="norm" stroke="1" extrusionOk="0">
                  <a:moveTo>
                    <a:pt x="20879" y="897"/>
                  </a:moveTo>
                  <a:cubicBezTo>
                    <a:pt x="19279" y="575"/>
                    <a:pt x="17679" y="252"/>
                    <a:pt x="15879" y="91"/>
                  </a:cubicBezTo>
                  <a:cubicBezTo>
                    <a:pt x="14079" y="-70"/>
                    <a:pt x="12079" y="-70"/>
                    <a:pt x="9679" y="521"/>
                  </a:cubicBezTo>
                  <a:cubicBezTo>
                    <a:pt x="7279" y="1112"/>
                    <a:pt x="4479" y="2294"/>
                    <a:pt x="2479" y="4712"/>
                  </a:cubicBezTo>
                  <a:cubicBezTo>
                    <a:pt x="479" y="7130"/>
                    <a:pt x="-721" y="10784"/>
                    <a:pt x="479" y="13793"/>
                  </a:cubicBezTo>
                  <a:cubicBezTo>
                    <a:pt x="1679" y="16802"/>
                    <a:pt x="5279" y="19166"/>
                    <a:pt x="8879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915547" y="5526661"/>
              <a:ext cx="160589" cy="60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35" fill="norm" stroke="1" extrusionOk="0">
                  <a:moveTo>
                    <a:pt x="6452" y="7901"/>
                  </a:moveTo>
                  <a:cubicBezTo>
                    <a:pt x="5330" y="10284"/>
                    <a:pt x="4208" y="12668"/>
                    <a:pt x="3366" y="14679"/>
                  </a:cubicBezTo>
                  <a:cubicBezTo>
                    <a:pt x="2525" y="16690"/>
                    <a:pt x="1964" y="18328"/>
                    <a:pt x="1543" y="19483"/>
                  </a:cubicBezTo>
                  <a:cubicBezTo>
                    <a:pt x="1122" y="20637"/>
                    <a:pt x="842" y="21308"/>
                    <a:pt x="561" y="21419"/>
                  </a:cubicBezTo>
                  <a:cubicBezTo>
                    <a:pt x="281" y="21531"/>
                    <a:pt x="0" y="21084"/>
                    <a:pt x="0" y="19594"/>
                  </a:cubicBezTo>
                  <a:cubicBezTo>
                    <a:pt x="0" y="18105"/>
                    <a:pt x="281" y="15572"/>
                    <a:pt x="982" y="13003"/>
                  </a:cubicBezTo>
                  <a:cubicBezTo>
                    <a:pt x="1683" y="10433"/>
                    <a:pt x="2805" y="7826"/>
                    <a:pt x="4488" y="5778"/>
                  </a:cubicBezTo>
                  <a:cubicBezTo>
                    <a:pt x="6171" y="3730"/>
                    <a:pt x="8416" y="2240"/>
                    <a:pt x="9958" y="1346"/>
                  </a:cubicBezTo>
                  <a:cubicBezTo>
                    <a:pt x="11501" y="452"/>
                    <a:pt x="12343" y="154"/>
                    <a:pt x="13465" y="43"/>
                  </a:cubicBezTo>
                  <a:cubicBezTo>
                    <a:pt x="14587" y="-69"/>
                    <a:pt x="15990" y="5"/>
                    <a:pt x="17532" y="676"/>
                  </a:cubicBezTo>
                  <a:cubicBezTo>
                    <a:pt x="19075" y="1346"/>
                    <a:pt x="20758" y="2612"/>
                    <a:pt x="21179" y="4177"/>
                  </a:cubicBezTo>
                  <a:cubicBezTo>
                    <a:pt x="21600" y="5741"/>
                    <a:pt x="20758" y="7603"/>
                    <a:pt x="18234" y="8832"/>
                  </a:cubicBezTo>
                  <a:cubicBezTo>
                    <a:pt x="15709" y="10061"/>
                    <a:pt x="11501" y="10657"/>
                    <a:pt x="7294" y="1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2116630" y="5318817"/>
              <a:ext cx="120651" cy="48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532" fill="norm" stroke="1" extrusionOk="0">
                  <a:moveTo>
                    <a:pt x="7560" y="304"/>
                  </a:moveTo>
                  <a:cubicBezTo>
                    <a:pt x="9360" y="118"/>
                    <a:pt x="11160" y="-68"/>
                    <a:pt x="12600" y="25"/>
                  </a:cubicBezTo>
                  <a:cubicBezTo>
                    <a:pt x="14040" y="118"/>
                    <a:pt x="15120" y="491"/>
                    <a:pt x="16200" y="1841"/>
                  </a:cubicBezTo>
                  <a:cubicBezTo>
                    <a:pt x="17280" y="3191"/>
                    <a:pt x="18360" y="5518"/>
                    <a:pt x="19440" y="7846"/>
                  </a:cubicBezTo>
                  <a:cubicBezTo>
                    <a:pt x="20520" y="10173"/>
                    <a:pt x="21600" y="12501"/>
                    <a:pt x="18360" y="14782"/>
                  </a:cubicBezTo>
                  <a:cubicBezTo>
                    <a:pt x="15120" y="17063"/>
                    <a:pt x="7560" y="19298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2542080" y="5620723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400" y="2735"/>
                    <a:pt x="10800" y="-1585"/>
                    <a:pt x="14400" y="575"/>
                  </a:cubicBezTo>
                  <a:cubicBezTo>
                    <a:pt x="18000" y="2735"/>
                    <a:pt x="198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2529380" y="573848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2861401" y="5553133"/>
              <a:ext cx="216907" cy="28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0953" fill="norm" stroke="1" extrusionOk="0">
                  <a:moveTo>
                    <a:pt x="16942" y="2402"/>
                  </a:moveTo>
                  <a:cubicBezTo>
                    <a:pt x="16330" y="1630"/>
                    <a:pt x="15719" y="859"/>
                    <a:pt x="14700" y="396"/>
                  </a:cubicBezTo>
                  <a:cubicBezTo>
                    <a:pt x="13681" y="-67"/>
                    <a:pt x="12255" y="-221"/>
                    <a:pt x="10523" y="473"/>
                  </a:cubicBezTo>
                  <a:cubicBezTo>
                    <a:pt x="8791" y="1168"/>
                    <a:pt x="6753" y="2710"/>
                    <a:pt x="4817" y="4948"/>
                  </a:cubicBezTo>
                  <a:cubicBezTo>
                    <a:pt x="2881" y="7185"/>
                    <a:pt x="1047" y="10116"/>
                    <a:pt x="334" y="12816"/>
                  </a:cubicBezTo>
                  <a:cubicBezTo>
                    <a:pt x="-379" y="15516"/>
                    <a:pt x="29" y="17985"/>
                    <a:pt x="1761" y="19450"/>
                  </a:cubicBezTo>
                  <a:cubicBezTo>
                    <a:pt x="3493" y="20916"/>
                    <a:pt x="6549" y="21379"/>
                    <a:pt x="9810" y="20530"/>
                  </a:cubicBezTo>
                  <a:cubicBezTo>
                    <a:pt x="13070" y="19682"/>
                    <a:pt x="16534" y="17522"/>
                    <a:pt x="18572" y="14822"/>
                  </a:cubicBezTo>
                  <a:cubicBezTo>
                    <a:pt x="20610" y="12122"/>
                    <a:pt x="21221" y="8882"/>
                    <a:pt x="20712" y="6645"/>
                  </a:cubicBezTo>
                  <a:cubicBezTo>
                    <a:pt x="20202" y="4408"/>
                    <a:pt x="18572" y="3173"/>
                    <a:pt x="16534" y="2942"/>
                  </a:cubicBezTo>
                  <a:cubicBezTo>
                    <a:pt x="14496" y="2710"/>
                    <a:pt x="12051" y="3482"/>
                    <a:pt x="9606" y="4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3659680" y="5678653"/>
              <a:ext cx="260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039" y="12302"/>
                    <a:pt x="8078" y="4448"/>
                    <a:pt x="11678" y="1502"/>
                  </a:cubicBezTo>
                  <a:cubicBezTo>
                    <a:pt x="15278" y="-1443"/>
                    <a:pt x="1843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723180" y="5782930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4490739" y="5555037"/>
              <a:ext cx="115092" cy="32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198" fill="norm" stroke="1" extrusionOk="0">
                  <a:moveTo>
                    <a:pt x="19816" y="2044"/>
                  </a:moveTo>
                  <a:cubicBezTo>
                    <a:pt x="18659" y="1208"/>
                    <a:pt x="17502" y="371"/>
                    <a:pt x="15959" y="93"/>
                  </a:cubicBezTo>
                  <a:cubicBezTo>
                    <a:pt x="14416" y="-186"/>
                    <a:pt x="12487" y="93"/>
                    <a:pt x="9594" y="1904"/>
                  </a:cubicBezTo>
                  <a:cubicBezTo>
                    <a:pt x="6702" y="3716"/>
                    <a:pt x="2844" y="7060"/>
                    <a:pt x="1109" y="10057"/>
                  </a:cubicBezTo>
                  <a:cubicBezTo>
                    <a:pt x="-627" y="13053"/>
                    <a:pt x="-241" y="15700"/>
                    <a:pt x="1687" y="17651"/>
                  </a:cubicBezTo>
                  <a:cubicBezTo>
                    <a:pt x="3616" y="19602"/>
                    <a:pt x="7087" y="20857"/>
                    <a:pt x="10559" y="21135"/>
                  </a:cubicBezTo>
                  <a:cubicBezTo>
                    <a:pt x="14030" y="21414"/>
                    <a:pt x="17502" y="20717"/>
                    <a:pt x="20973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4713780" y="5617830"/>
              <a:ext cx="44451" cy="22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0" y="5349"/>
                    <a:pt x="0" y="10697"/>
                    <a:pt x="514" y="13989"/>
                  </a:cubicBezTo>
                  <a:cubicBezTo>
                    <a:pt x="1029" y="17280"/>
                    <a:pt x="2057" y="18514"/>
                    <a:pt x="4114" y="19543"/>
                  </a:cubicBezTo>
                  <a:cubicBezTo>
                    <a:pt x="6171" y="20571"/>
                    <a:pt x="9257" y="21394"/>
                    <a:pt x="12343" y="21497"/>
                  </a:cubicBezTo>
                  <a:cubicBezTo>
                    <a:pt x="15429" y="21600"/>
                    <a:pt x="18514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4809030" y="573213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5035635" y="5560013"/>
              <a:ext cx="133626" cy="49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01" fill="norm" stroke="1" extrusionOk="0">
                  <a:moveTo>
                    <a:pt x="1311" y="7782"/>
                  </a:moveTo>
                  <a:cubicBezTo>
                    <a:pt x="978" y="10275"/>
                    <a:pt x="646" y="12767"/>
                    <a:pt x="646" y="14844"/>
                  </a:cubicBezTo>
                  <a:cubicBezTo>
                    <a:pt x="646" y="16921"/>
                    <a:pt x="978" y="18582"/>
                    <a:pt x="1144" y="19690"/>
                  </a:cubicBezTo>
                  <a:cubicBezTo>
                    <a:pt x="1311" y="20798"/>
                    <a:pt x="1311" y="21352"/>
                    <a:pt x="1144" y="21398"/>
                  </a:cubicBezTo>
                  <a:cubicBezTo>
                    <a:pt x="978" y="21444"/>
                    <a:pt x="646" y="20982"/>
                    <a:pt x="314" y="18998"/>
                  </a:cubicBezTo>
                  <a:cubicBezTo>
                    <a:pt x="-19" y="17013"/>
                    <a:pt x="-351" y="13506"/>
                    <a:pt x="812" y="10367"/>
                  </a:cubicBezTo>
                  <a:cubicBezTo>
                    <a:pt x="1975" y="7229"/>
                    <a:pt x="4634" y="4459"/>
                    <a:pt x="6627" y="2798"/>
                  </a:cubicBezTo>
                  <a:cubicBezTo>
                    <a:pt x="8621" y="1136"/>
                    <a:pt x="9951" y="582"/>
                    <a:pt x="11612" y="259"/>
                  </a:cubicBezTo>
                  <a:cubicBezTo>
                    <a:pt x="13274" y="-64"/>
                    <a:pt x="15267" y="-156"/>
                    <a:pt x="17095" y="398"/>
                  </a:cubicBezTo>
                  <a:cubicBezTo>
                    <a:pt x="18923" y="952"/>
                    <a:pt x="20584" y="2152"/>
                    <a:pt x="20917" y="3444"/>
                  </a:cubicBezTo>
                  <a:cubicBezTo>
                    <a:pt x="21249" y="4736"/>
                    <a:pt x="20252" y="6121"/>
                    <a:pt x="17926" y="7275"/>
                  </a:cubicBezTo>
                  <a:cubicBezTo>
                    <a:pt x="15600" y="8429"/>
                    <a:pt x="11944" y="9352"/>
                    <a:pt x="9286" y="9859"/>
                  </a:cubicBezTo>
                  <a:cubicBezTo>
                    <a:pt x="6627" y="10367"/>
                    <a:pt x="4966" y="10459"/>
                    <a:pt x="3803" y="10090"/>
                  </a:cubicBezTo>
                  <a:cubicBezTo>
                    <a:pt x="2640" y="9721"/>
                    <a:pt x="1975" y="8890"/>
                    <a:pt x="1311" y="8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5215430" y="5516230"/>
              <a:ext cx="103718" cy="28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13224" y="0"/>
                  </a:moveTo>
                  <a:cubicBezTo>
                    <a:pt x="15429" y="161"/>
                    <a:pt x="17633" y="322"/>
                    <a:pt x="19176" y="887"/>
                  </a:cubicBezTo>
                  <a:cubicBezTo>
                    <a:pt x="20718" y="1451"/>
                    <a:pt x="21600" y="2418"/>
                    <a:pt x="21600" y="4755"/>
                  </a:cubicBezTo>
                  <a:cubicBezTo>
                    <a:pt x="21600" y="7093"/>
                    <a:pt x="20718" y="10800"/>
                    <a:pt x="18073" y="13863"/>
                  </a:cubicBezTo>
                  <a:cubicBezTo>
                    <a:pt x="15429" y="16925"/>
                    <a:pt x="11020" y="19343"/>
                    <a:pt x="7714" y="20472"/>
                  </a:cubicBezTo>
                  <a:cubicBezTo>
                    <a:pt x="4408" y="21600"/>
                    <a:pt x="2204" y="21439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5336080" y="5283974"/>
              <a:ext cx="133351" cy="18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4014"/>
                  </a:moveTo>
                  <a:cubicBezTo>
                    <a:pt x="1714" y="6174"/>
                    <a:pt x="3429" y="8334"/>
                    <a:pt x="4286" y="10134"/>
                  </a:cubicBezTo>
                  <a:cubicBezTo>
                    <a:pt x="5143" y="11934"/>
                    <a:pt x="5143" y="13374"/>
                    <a:pt x="5143" y="14694"/>
                  </a:cubicBezTo>
                  <a:cubicBezTo>
                    <a:pt x="5143" y="16014"/>
                    <a:pt x="5143" y="17214"/>
                    <a:pt x="4971" y="17214"/>
                  </a:cubicBezTo>
                  <a:cubicBezTo>
                    <a:pt x="4800" y="17214"/>
                    <a:pt x="4457" y="16014"/>
                    <a:pt x="4457" y="13374"/>
                  </a:cubicBezTo>
                  <a:cubicBezTo>
                    <a:pt x="4457" y="10734"/>
                    <a:pt x="4800" y="6654"/>
                    <a:pt x="5657" y="3894"/>
                  </a:cubicBezTo>
                  <a:cubicBezTo>
                    <a:pt x="6514" y="1134"/>
                    <a:pt x="7886" y="-306"/>
                    <a:pt x="10629" y="54"/>
                  </a:cubicBezTo>
                  <a:cubicBezTo>
                    <a:pt x="13371" y="414"/>
                    <a:pt x="17486" y="2574"/>
                    <a:pt x="19543" y="6414"/>
                  </a:cubicBezTo>
                  <a:cubicBezTo>
                    <a:pt x="21600" y="10254"/>
                    <a:pt x="21600" y="15774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5564680" y="534478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200"/>
                    <a:pt x="2743" y="10800"/>
                    <a:pt x="6343" y="7200"/>
                  </a:cubicBezTo>
                  <a:cubicBezTo>
                    <a:pt x="9943" y="3600"/>
                    <a:pt x="15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5762091" y="5224130"/>
              <a:ext cx="164540" cy="21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68" fill="norm" stroke="1" extrusionOk="0">
                  <a:moveTo>
                    <a:pt x="19613" y="0"/>
                  </a:moveTo>
                  <a:cubicBezTo>
                    <a:pt x="14965" y="1271"/>
                    <a:pt x="10317" y="2541"/>
                    <a:pt x="7446" y="3600"/>
                  </a:cubicBezTo>
                  <a:cubicBezTo>
                    <a:pt x="4576" y="4659"/>
                    <a:pt x="3482" y="5506"/>
                    <a:pt x="2662" y="6459"/>
                  </a:cubicBezTo>
                  <a:cubicBezTo>
                    <a:pt x="1841" y="7412"/>
                    <a:pt x="1295" y="8471"/>
                    <a:pt x="1705" y="9000"/>
                  </a:cubicBezTo>
                  <a:cubicBezTo>
                    <a:pt x="2115" y="9529"/>
                    <a:pt x="3482" y="9529"/>
                    <a:pt x="4849" y="9635"/>
                  </a:cubicBezTo>
                  <a:cubicBezTo>
                    <a:pt x="6216" y="9741"/>
                    <a:pt x="7583" y="9953"/>
                    <a:pt x="8950" y="10165"/>
                  </a:cubicBezTo>
                  <a:cubicBezTo>
                    <a:pt x="10317" y="10376"/>
                    <a:pt x="11684" y="10588"/>
                    <a:pt x="11958" y="11224"/>
                  </a:cubicBezTo>
                  <a:cubicBezTo>
                    <a:pt x="12231" y="11859"/>
                    <a:pt x="11411" y="12918"/>
                    <a:pt x="9360" y="14188"/>
                  </a:cubicBezTo>
                  <a:cubicBezTo>
                    <a:pt x="7310" y="15459"/>
                    <a:pt x="4029" y="16941"/>
                    <a:pt x="2115" y="18212"/>
                  </a:cubicBezTo>
                  <a:cubicBezTo>
                    <a:pt x="201" y="19482"/>
                    <a:pt x="-346" y="20541"/>
                    <a:pt x="201" y="21071"/>
                  </a:cubicBezTo>
                  <a:cubicBezTo>
                    <a:pt x="748" y="21600"/>
                    <a:pt x="2388" y="21600"/>
                    <a:pt x="6079" y="21071"/>
                  </a:cubicBezTo>
                  <a:cubicBezTo>
                    <a:pt x="9770" y="20541"/>
                    <a:pt x="15512" y="19482"/>
                    <a:pt x="21254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958380" y="5236830"/>
              <a:ext cx="139701" cy="1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4909" y="4273"/>
                    <a:pt x="9818" y="8545"/>
                    <a:pt x="13091" y="11631"/>
                  </a:cubicBezTo>
                  <a:cubicBezTo>
                    <a:pt x="16364" y="14716"/>
                    <a:pt x="18000" y="16615"/>
                    <a:pt x="19145" y="18158"/>
                  </a:cubicBezTo>
                  <a:cubicBezTo>
                    <a:pt x="20291" y="19701"/>
                    <a:pt x="20945" y="20888"/>
                    <a:pt x="21273" y="21244"/>
                  </a:cubicBezTo>
                  <a:cubicBezTo>
                    <a:pt x="21600" y="21600"/>
                    <a:pt x="21600" y="21125"/>
                    <a:pt x="2160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983780" y="5205080"/>
              <a:ext cx="139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364" y="1114"/>
                  </a:cubicBezTo>
                  <a:cubicBezTo>
                    <a:pt x="14400" y="2229"/>
                    <a:pt x="12109" y="4457"/>
                    <a:pt x="9327" y="8057"/>
                  </a:cubicBezTo>
                  <a:cubicBezTo>
                    <a:pt x="6545" y="11657"/>
                    <a:pt x="3273" y="166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6142530" y="537018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6155230" y="5290715"/>
              <a:ext cx="31339" cy="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19766" fill="norm" stroke="1" extrusionOk="0">
                  <a:moveTo>
                    <a:pt x="16200" y="3029"/>
                  </a:moveTo>
                  <a:cubicBezTo>
                    <a:pt x="10800" y="8920"/>
                    <a:pt x="5400" y="14811"/>
                    <a:pt x="6750" y="17757"/>
                  </a:cubicBezTo>
                  <a:cubicBezTo>
                    <a:pt x="8100" y="20702"/>
                    <a:pt x="16200" y="20702"/>
                    <a:pt x="18900" y="15793"/>
                  </a:cubicBezTo>
                  <a:cubicBezTo>
                    <a:pt x="21600" y="10884"/>
                    <a:pt x="18900" y="1066"/>
                    <a:pt x="14850" y="84"/>
                  </a:cubicBezTo>
                  <a:cubicBezTo>
                    <a:pt x="10800" y="-898"/>
                    <a:pt x="5400" y="6957"/>
                    <a:pt x="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6269530" y="585913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3884307" y="4621305"/>
              <a:ext cx="1041141" cy="19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53" fill="norm" stroke="1" extrusionOk="0">
                  <a:moveTo>
                    <a:pt x="1660" y="21553"/>
                  </a:moveTo>
                  <a:cubicBezTo>
                    <a:pt x="1178" y="20392"/>
                    <a:pt x="696" y="19230"/>
                    <a:pt x="389" y="18185"/>
                  </a:cubicBezTo>
                  <a:cubicBezTo>
                    <a:pt x="82" y="17140"/>
                    <a:pt x="-49" y="16211"/>
                    <a:pt x="17" y="15514"/>
                  </a:cubicBezTo>
                  <a:cubicBezTo>
                    <a:pt x="82" y="14818"/>
                    <a:pt x="345" y="14353"/>
                    <a:pt x="1222" y="13656"/>
                  </a:cubicBezTo>
                  <a:cubicBezTo>
                    <a:pt x="2098" y="12959"/>
                    <a:pt x="3588" y="12030"/>
                    <a:pt x="5231" y="10985"/>
                  </a:cubicBezTo>
                  <a:cubicBezTo>
                    <a:pt x="6874" y="9940"/>
                    <a:pt x="8670" y="8779"/>
                    <a:pt x="10466" y="7850"/>
                  </a:cubicBezTo>
                  <a:cubicBezTo>
                    <a:pt x="12263" y="6921"/>
                    <a:pt x="14059" y="6224"/>
                    <a:pt x="15614" y="5527"/>
                  </a:cubicBezTo>
                  <a:cubicBezTo>
                    <a:pt x="17170" y="4830"/>
                    <a:pt x="18484" y="4134"/>
                    <a:pt x="19360" y="3553"/>
                  </a:cubicBezTo>
                  <a:cubicBezTo>
                    <a:pt x="20237" y="2972"/>
                    <a:pt x="20675" y="2508"/>
                    <a:pt x="21003" y="2159"/>
                  </a:cubicBezTo>
                  <a:cubicBezTo>
                    <a:pt x="21332" y="1811"/>
                    <a:pt x="21551" y="1579"/>
                    <a:pt x="21551" y="1347"/>
                  </a:cubicBezTo>
                  <a:cubicBezTo>
                    <a:pt x="21551" y="1114"/>
                    <a:pt x="21332" y="882"/>
                    <a:pt x="20390" y="650"/>
                  </a:cubicBezTo>
                  <a:cubicBezTo>
                    <a:pt x="19448" y="418"/>
                    <a:pt x="17783" y="185"/>
                    <a:pt x="16140" y="534"/>
                  </a:cubicBezTo>
                  <a:cubicBezTo>
                    <a:pt x="14497" y="882"/>
                    <a:pt x="12876" y="1811"/>
                    <a:pt x="11233" y="2972"/>
                  </a:cubicBezTo>
                  <a:cubicBezTo>
                    <a:pt x="9590" y="4134"/>
                    <a:pt x="7925" y="5527"/>
                    <a:pt x="6874" y="6456"/>
                  </a:cubicBezTo>
                  <a:cubicBezTo>
                    <a:pt x="5822" y="7385"/>
                    <a:pt x="5384" y="7850"/>
                    <a:pt x="4880" y="8430"/>
                  </a:cubicBezTo>
                  <a:cubicBezTo>
                    <a:pt x="4376" y="9011"/>
                    <a:pt x="3807" y="9708"/>
                    <a:pt x="3719" y="10056"/>
                  </a:cubicBezTo>
                  <a:cubicBezTo>
                    <a:pt x="3631" y="10405"/>
                    <a:pt x="4026" y="10405"/>
                    <a:pt x="5033" y="9824"/>
                  </a:cubicBezTo>
                  <a:cubicBezTo>
                    <a:pt x="6041" y="9243"/>
                    <a:pt x="7662" y="8082"/>
                    <a:pt x="9393" y="6688"/>
                  </a:cubicBezTo>
                  <a:cubicBezTo>
                    <a:pt x="11123" y="5295"/>
                    <a:pt x="12964" y="3669"/>
                    <a:pt x="14607" y="2508"/>
                  </a:cubicBezTo>
                  <a:cubicBezTo>
                    <a:pt x="16250" y="1347"/>
                    <a:pt x="17695" y="650"/>
                    <a:pt x="18550" y="301"/>
                  </a:cubicBezTo>
                  <a:cubicBezTo>
                    <a:pt x="19404" y="-47"/>
                    <a:pt x="19667" y="-47"/>
                    <a:pt x="19623" y="69"/>
                  </a:cubicBezTo>
                  <a:cubicBezTo>
                    <a:pt x="19579" y="185"/>
                    <a:pt x="19229" y="418"/>
                    <a:pt x="18331" y="1230"/>
                  </a:cubicBezTo>
                  <a:cubicBezTo>
                    <a:pt x="17433" y="2043"/>
                    <a:pt x="15987" y="3437"/>
                    <a:pt x="14453" y="4947"/>
                  </a:cubicBezTo>
                  <a:cubicBezTo>
                    <a:pt x="12920" y="6456"/>
                    <a:pt x="11299" y="8082"/>
                    <a:pt x="9721" y="9708"/>
                  </a:cubicBezTo>
                  <a:cubicBezTo>
                    <a:pt x="8144" y="11334"/>
                    <a:pt x="6611" y="12959"/>
                    <a:pt x="5296" y="14353"/>
                  </a:cubicBezTo>
                  <a:cubicBezTo>
                    <a:pt x="3982" y="15747"/>
                    <a:pt x="2886" y="16908"/>
                    <a:pt x="2142" y="17488"/>
                  </a:cubicBezTo>
                  <a:cubicBezTo>
                    <a:pt x="1397" y="18069"/>
                    <a:pt x="1003" y="18069"/>
                    <a:pt x="915" y="17953"/>
                  </a:cubicBezTo>
                  <a:cubicBezTo>
                    <a:pt x="827" y="17837"/>
                    <a:pt x="1046" y="17605"/>
                    <a:pt x="2010" y="16443"/>
                  </a:cubicBezTo>
                  <a:cubicBezTo>
                    <a:pt x="2974" y="15282"/>
                    <a:pt x="4683" y="13192"/>
                    <a:pt x="6457" y="11334"/>
                  </a:cubicBezTo>
                  <a:cubicBezTo>
                    <a:pt x="8232" y="9476"/>
                    <a:pt x="10072" y="7850"/>
                    <a:pt x="11299" y="6921"/>
                  </a:cubicBezTo>
                  <a:cubicBezTo>
                    <a:pt x="12525" y="5992"/>
                    <a:pt x="13139" y="5759"/>
                    <a:pt x="13555" y="5643"/>
                  </a:cubicBezTo>
                  <a:cubicBezTo>
                    <a:pt x="13971" y="5527"/>
                    <a:pt x="14190" y="5527"/>
                    <a:pt x="14081" y="6108"/>
                  </a:cubicBezTo>
                  <a:cubicBezTo>
                    <a:pt x="13971" y="6688"/>
                    <a:pt x="13533" y="7850"/>
                    <a:pt x="12832" y="9127"/>
                  </a:cubicBezTo>
                  <a:cubicBezTo>
                    <a:pt x="12131" y="10405"/>
                    <a:pt x="11167" y="11798"/>
                    <a:pt x="10466" y="12611"/>
                  </a:cubicBezTo>
                  <a:cubicBezTo>
                    <a:pt x="9765" y="13424"/>
                    <a:pt x="9327" y="13656"/>
                    <a:pt x="9283" y="13772"/>
                  </a:cubicBezTo>
                  <a:cubicBezTo>
                    <a:pt x="9239" y="13888"/>
                    <a:pt x="9590" y="13888"/>
                    <a:pt x="10357" y="13772"/>
                  </a:cubicBezTo>
                  <a:cubicBezTo>
                    <a:pt x="11123" y="13656"/>
                    <a:pt x="12306" y="13424"/>
                    <a:pt x="13489" y="13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556227" y="5548922"/>
              <a:ext cx="189554" cy="334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79" fill="norm" stroke="1" extrusionOk="0">
                  <a:moveTo>
                    <a:pt x="21493" y="755"/>
                  </a:moveTo>
                  <a:cubicBezTo>
                    <a:pt x="20053" y="348"/>
                    <a:pt x="18613" y="-60"/>
                    <a:pt x="17173" y="8"/>
                  </a:cubicBezTo>
                  <a:cubicBezTo>
                    <a:pt x="15733" y="76"/>
                    <a:pt x="14293" y="619"/>
                    <a:pt x="11653" y="2793"/>
                  </a:cubicBezTo>
                  <a:cubicBezTo>
                    <a:pt x="9013" y="4966"/>
                    <a:pt x="5173" y="8770"/>
                    <a:pt x="2893" y="11963"/>
                  </a:cubicBezTo>
                  <a:cubicBezTo>
                    <a:pt x="613" y="15155"/>
                    <a:pt x="-107" y="17736"/>
                    <a:pt x="13" y="19298"/>
                  </a:cubicBezTo>
                  <a:cubicBezTo>
                    <a:pt x="133" y="20861"/>
                    <a:pt x="1093" y="21404"/>
                    <a:pt x="3613" y="21472"/>
                  </a:cubicBezTo>
                  <a:cubicBezTo>
                    <a:pt x="6133" y="21540"/>
                    <a:pt x="10213" y="21132"/>
                    <a:pt x="14293" y="20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6696796" y="5598780"/>
              <a:ext cx="277585" cy="26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35" fill="norm" stroke="1" extrusionOk="0">
                  <a:moveTo>
                    <a:pt x="21460" y="0"/>
                  </a:moveTo>
                  <a:cubicBezTo>
                    <a:pt x="18187" y="1037"/>
                    <a:pt x="14915" y="2074"/>
                    <a:pt x="12787" y="2851"/>
                  </a:cubicBezTo>
                  <a:cubicBezTo>
                    <a:pt x="10660" y="3629"/>
                    <a:pt x="9678" y="4147"/>
                    <a:pt x="8942" y="4752"/>
                  </a:cubicBezTo>
                  <a:cubicBezTo>
                    <a:pt x="8205" y="5357"/>
                    <a:pt x="7715" y="6048"/>
                    <a:pt x="7796" y="6653"/>
                  </a:cubicBezTo>
                  <a:cubicBezTo>
                    <a:pt x="7878" y="7258"/>
                    <a:pt x="8533" y="7776"/>
                    <a:pt x="9678" y="8122"/>
                  </a:cubicBezTo>
                  <a:cubicBezTo>
                    <a:pt x="10824" y="8467"/>
                    <a:pt x="12460" y="8640"/>
                    <a:pt x="13687" y="8899"/>
                  </a:cubicBezTo>
                  <a:cubicBezTo>
                    <a:pt x="14915" y="9158"/>
                    <a:pt x="15733" y="9504"/>
                    <a:pt x="15651" y="9936"/>
                  </a:cubicBezTo>
                  <a:cubicBezTo>
                    <a:pt x="15569" y="10368"/>
                    <a:pt x="14587" y="10886"/>
                    <a:pt x="12624" y="11664"/>
                  </a:cubicBezTo>
                  <a:cubicBezTo>
                    <a:pt x="10660" y="12442"/>
                    <a:pt x="7715" y="13478"/>
                    <a:pt x="5424" y="14688"/>
                  </a:cubicBezTo>
                  <a:cubicBezTo>
                    <a:pt x="3133" y="15898"/>
                    <a:pt x="1496" y="17280"/>
                    <a:pt x="678" y="18403"/>
                  </a:cubicBezTo>
                  <a:cubicBezTo>
                    <a:pt x="-140" y="19526"/>
                    <a:pt x="-140" y="20390"/>
                    <a:pt x="269" y="20909"/>
                  </a:cubicBezTo>
                  <a:cubicBezTo>
                    <a:pt x="678" y="21427"/>
                    <a:pt x="1496" y="21600"/>
                    <a:pt x="3951" y="21514"/>
                  </a:cubicBezTo>
                  <a:cubicBezTo>
                    <a:pt x="6405" y="21427"/>
                    <a:pt x="10496" y="21082"/>
                    <a:pt x="14587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056930" y="5655930"/>
              <a:ext cx="184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4800"/>
                    <a:pt x="9434" y="9600"/>
                    <a:pt x="12414" y="13029"/>
                  </a:cubicBezTo>
                  <a:cubicBezTo>
                    <a:pt x="15393" y="16457"/>
                    <a:pt x="16634" y="18514"/>
                    <a:pt x="17876" y="19714"/>
                  </a:cubicBezTo>
                  <a:cubicBezTo>
                    <a:pt x="19117" y="20914"/>
                    <a:pt x="20359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065397" y="5634987"/>
              <a:ext cx="194734" cy="30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21600" y="135"/>
                  </a:moveTo>
                  <a:cubicBezTo>
                    <a:pt x="20426" y="-16"/>
                    <a:pt x="19252" y="-167"/>
                    <a:pt x="17491" y="437"/>
                  </a:cubicBezTo>
                  <a:cubicBezTo>
                    <a:pt x="15730" y="1041"/>
                    <a:pt x="13383" y="2401"/>
                    <a:pt x="10683" y="4742"/>
                  </a:cubicBezTo>
                  <a:cubicBezTo>
                    <a:pt x="7983" y="7083"/>
                    <a:pt x="4930" y="10406"/>
                    <a:pt x="2935" y="13125"/>
                  </a:cubicBezTo>
                  <a:cubicBezTo>
                    <a:pt x="939" y="15844"/>
                    <a:pt x="0" y="17959"/>
                    <a:pt x="0" y="19243"/>
                  </a:cubicBezTo>
                  <a:cubicBezTo>
                    <a:pt x="0" y="20527"/>
                    <a:pt x="939" y="20980"/>
                    <a:pt x="1878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272830" y="583373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310930" y="5719430"/>
              <a:ext cx="3202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0" y="21600"/>
                  </a:moveTo>
                  <a:cubicBezTo>
                    <a:pt x="9450" y="18000"/>
                    <a:pt x="18900" y="14400"/>
                    <a:pt x="20250" y="10800"/>
                  </a:cubicBezTo>
                  <a:cubicBezTo>
                    <a:pt x="21600" y="7200"/>
                    <a:pt x="14850" y="3600"/>
                    <a:pt x="81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7361730" y="5554330"/>
              <a:ext cx="10774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11004" y="0"/>
                  </a:moveTo>
                  <a:cubicBezTo>
                    <a:pt x="14264" y="3086"/>
                    <a:pt x="17525" y="6171"/>
                    <a:pt x="19358" y="9029"/>
                  </a:cubicBezTo>
                  <a:cubicBezTo>
                    <a:pt x="21192" y="11886"/>
                    <a:pt x="21600" y="14514"/>
                    <a:pt x="18136" y="16571"/>
                  </a:cubicBezTo>
                  <a:cubicBezTo>
                    <a:pt x="14672" y="18629"/>
                    <a:pt x="7336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7603030" y="589723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7933656" y="5575201"/>
              <a:ext cx="242992" cy="629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275" fill="norm" stroke="1" extrusionOk="0">
                  <a:moveTo>
                    <a:pt x="525" y="3801"/>
                  </a:moveTo>
                  <a:cubicBezTo>
                    <a:pt x="1277" y="6018"/>
                    <a:pt x="2028" y="8235"/>
                    <a:pt x="2216" y="10774"/>
                  </a:cubicBezTo>
                  <a:cubicBezTo>
                    <a:pt x="2404" y="13313"/>
                    <a:pt x="2028" y="16174"/>
                    <a:pt x="1559" y="18070"/>
                  </a:cubicBezTo>
                  <a:cubicBezTo>
                    <a:pt x="1089" y="19965"/>
                    <a:pt x="525" y="20895"/>
                    <a:pt x="244" y="21181"/>
                  </a:cubicBezTo>
                  <a:cubicBezTo>
                    <a:pt x="-38" y="21467"/>
                    <a:pt x="-38" y="21109"/>
                    <a:pt x="56" y="20037"/>
                  </a:cubicBezTo>
                  <a:cubicBezTo>
                    <a:pt x="150" y="18964"/>
                    <a:pt x="338" y="17176"/>
                    <a:pt x="713" y="14994"/>
                  </a:cubicBezTo>
                  <a:cubicBezTo>
                    <a:pt x="1089" y="12813"/>
                    <a:pt x="1652" y="10238"/>
                    <a:pt x="2498" y="7949"/>
                  </a:cubicBezTo>
                  <a:cubicBezTo>
                    <a:pt x="3343" y="5660"/>
                    <a:pt x="4470" y="3658"/>
                    <a:pt x="5785" y="2299"/>
                  </a:cubicBezTo>
                  <a:cubicBezTo>
                    <a:pt x="7099" y="940"/>
                    <a:pt x="8602" y="225"/>
                    <a:pt x="10762" y="46"/>
                  </a:cubicBezTo>
                  <a:cubicBezTo>
                    <a:pt x="12922" y="-133"/>
                    <a:pt x="15739" y="225"/>
                    <a:pt x="17899" y="904"/>
                  </a:cubicBezTo>
                  <a:cubicBezTo>
                    <a:pt x="20059" y="1584"/>
                    <a:pt x="21562" y="2585"/>
                    <a:pt x="21562" y="3658"/>
                  </a:cubicBezTo>
                  <a:cubicBezTo>
                    <a:pt x="21562" y="4731"/>
                    <a:pt x="20059" y="5875"/>
                    <a:pt x="17242" y="6769"/>
                  </a:cubicBezTo>
                  <a:cubicBezTo>
                    <a:pt x="14425" y="7663"/>
                    <a:pt x="10292" y="8307"/>
                    <a:pt x="6160" y="8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8150100" y="5236830"/>
              <a:ext cx="195881" cy="195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71" fill="norm" stroke="1" extrusionOk="0">
                  <a:moveTo>
                    <a:pt x="16439" y="0"/>
                  </a:moveTo>
                  <a:cubicBezTo>
                    <a:pt x="12993" y="1858"/>
                    <a:pt x="9546" y="3716"/>
                    <a:pt x="7133" y="5342"/>
                  </a:cubicBezTo>
                  <a:cubicBezTo>
                    <a:pt x="4720" y="6968"/>
                    <a:pt x="3342" y="8361"/>
                    <a:pt x="3571" y="9290"/>
                  </a:cubicBezTo>
                  <a:cubicBezTo>
                    <a:pt x="3801" y="10219"/>
                    <a:pt x="5639" y="10684"/>
                    <a:pt x="7248" y="11148"/>
                  </a:cubicBezTo>
                  <a:cubicBezTo>
                    <a:pt x="8856" y="11613"/>
                    <a:pt x="10235" y="12077"/>
                    <a:pt x="10350" y="12658"/>
                  </a:cubicBezTo>
                  <a:cubicBezTo>
                    <a:pt x="10465" y="13239"/>
                    <a:pt x="9316" y="13935"/>
                    <a:pt x="7478" y="14865"/>
                  </a:cubicBezTo>
                  <a:cubicBezTo>
                    <a:pt x="5639" y="15794"/>
                    <a:pt x="3112" y="16955"/>
                    <a:pt x="1618" y="18116"/>
                  </a:cubicBezTo>
                  <a:cubicBezTo>
                    <a:pt x="125" y="19277"/>
                    <a:pt x="-335" y="20439"/>
                    <a:pt x="239" y="21019"/>
                  </a:cubicBezTo>
                  <a:cubicBezTo>
                    <a:pt x="814" y="21600"/>
                    <a:pt x="2422" y="21600"/>
                    <a:pt x="6099" y="21135"/>
                  </a:cubicBezTo>
                  <a:cubicBezTo>
                    <a:pt x="9776" y="20671"/>
                    <a:pt x="15520" y="19742"/>
                    <a:pt x="21265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8339630" y="5274930"/>
              <a:ext cx="152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6300"/>
                    <a:pt x="12000" y="12600"/>
                    <a:pt x="15600" y="16200"/>
                  </a:cubicBezTo>
                  <a:cubicBezTo>
                    <a:pt x="19200" y="19800"/>
                    <a:pt x="204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8365030" y="5255880"/>
              <a:ext cx="133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914" y="2057"/>
                  </a:cubicBezTo>
                  <a:cubicBezTo>
                    <a:pt x="11657" y="4114"/>
                    <a:pt x="6857" y="8229"/>
                    <a:pt x="4114" y="11829"/>
                  </a:cubicBezTo>
                  <a:cubicBezTo>
                    <a:pt x="1371" y="15429"/>
                    <a:pt x="686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8517430" y="5408280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8555530" y="533843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8555530" y="5211430"/>
              <a:ext cx="11141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600" fill="norm" stroke="1" extrusionOk="0">
                  <a:moveTo>
                    <a:pt x="8247" y="0"/>
                  </a:moveTo>
                  <a:cubicBezTo>
                    <a:pt x="13745" y="3380"/>
                    <a:pt x="19244" y="6759"/>
                    <a:pt x="20422" y="9845"/>
                  </a:cubicBezTo>
                  <a:cubicBezTo>
                    <a:pt x="21600" y="12931"/>
                    <a:pt x="18458" y="15722"/>
                    <a:pt x="14335" y="17633"/>
                  </a:cubicBezTo>
                  <a:cubicBezTo>
                    <a:pt x="10211" y="19543"/>
                    <a:pt x="5105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8009925" y="5214519"/>
              <a:ext cx="94756" cy="26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523" fill="norm" stroke="1" extrusionOk="0">
                  <a:moveTo>
                    <a:pt x="12301" y="1779"/>
                  </a:moveTo>
                  <a:cubicBezTo>
                    <a:pt x="14599" y="935"/>
                    <a:pt x="16896" y="92"/>
                    <a:pt x="16896" y="7"/>
                  </a:cubicBezTo>
                  <a:cubicBezTo>
                    <a:pt x="16896" y="-77"/>
                    <a:pt x="14599" y="598"/>
                    <a:pt x="10922" y="2876"/>
                  </a:cubicBezTo>
                  <a:cubicBezTo>
                    <a:pt x="7245" y="5154"/>
                    <a:pt x="2190" y="9035"/>
                    <a:pt x="582" y="11989"/>
                  </a:cubicBezTo>
                  <a:cubicBezTo>
                    <a:pt x="-1027" y="14942"/>
                    <a:pt x="811" y="16967"/>
                    <a:pt x="4718" y="18401"/>
                  </a:cubicBezTo>
                  <a:cubicBezTo>
                    <a:pt x="8624" y="19836"/>
                    <a:pt x="14599" y="20679"/>
                    <a:pt x="20573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8720630" y="537018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8949230" y="5255880"/>
              <a:ext cx="846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25"/>
                    <a:pt x="21600" y="7650"/>
                    <a:pt x="21600" y="11250"/>
                  </a:cubicBezTo>
                  <a:cubicBezTo>
                    <a:pt x="21600" y="14850"/>
                    <a:pt x="10800" y="182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9387380" y="5941680"/>
              <a:ext cx="336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1" y="14400"/>
                    <a:pt x="9781" y="7200"/>
                    <a:pt x="13381" y="3600"/>
                  </a:cubicBezTo>
                  <a:cubicBezTo>
                    <a:pt x="16981" y="0"/>
                    <a:pt x="19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9587124" y="5821030"/>
              <a:ext cx="980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250"/>
                    <a:pt x="2735" y="10500"/>
                    <a:pt x="575" y="14100"/>
                  </a:cubicBezTo>
                  <a:cubicBezTo>
                    <a:pt x="-1585" y="17700"/>
                    <a:pt x="2735" y="1965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523280" y="6728199"/>
              <a:ext cx="185856" cy="483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51" fill="norm" stroke="1" extrusionOk="0">
                  <a:moveTo>
                    <a:pt x="0" y="9618"/>
                  </a:moveTo>
                  <a:cubicBezTo>
                    <a:pt x="485" y="13187"/>
                    <a:pt x="971" y="16755"/>
                    <a:pt x="1213" y="18821"/>
                  </a:cubicBezTo>
                  <a:cubicBezTo>
                    <a:pt x="1456" y="20888"/>
                    <a:pt x="1456" y="21451"/>
                    <a:pt x="1335" y="21451"/>
                  </a:cubicBezTo>
                  <a:cubicBezTo>
                    <a:pt x="1213" y="21451"/>
                    <a:pt x="971" y="20888"/>
                    <a:pt x="849" y="18774"/>
                  </a:cubicBezTo>
                  <a:cubicBezTo>
                    <a:pt x="728" y="16661"/>
                    <a:pt x="728" y="12999"/>
                    <a:pt x="1456" y="9994"/>
                  </a:cubicBezTo>
                  <a:cubicBezTo>
                    <a:pt x="2184" y="6988"/>
                    <a:pt x="3640" y="4641"/>
                    <a:pt x="5097" y="3091"/>
                  </a:cubicBezTo>
                  <a:cubicBezTo>
                    <a:pt x="6553" y="1541"/>
                    <a:pt x="8009" y="790"/>
                    <a:pt x="10072" y="368"/>
                  </a:cubicBezTo>
                  <a:cubicBezTo>
                    <a:pt x="12135" y="-55"/>
                    <a:pt x="14804" y="-149"/>
                    <a:pt x="16989" y="274"/>
                  </a:cubicBezTo>
                  <a:cubicBezTo>
                    <a:pt x="19173" y="696"/>
                    <a:pt x="20872" y="1635"/>
                    <a:pt x="21236" y="2903"/>
                  </a:cubicBezTo>
                  <a:cubicBezTo>
                    <a:pt x="21600" y="4171"/>
                    <a:pt x="20629" y="5768"/>
                    <a:pt x="18202" y="6988"/>
                  </a:cubicBezTo>
                  <a:cubicBezTo>
                    <a:pt x="15775" y="8209"/>
                    <a:pt x="11892" y="9054"/>
                    <a:pt x="8858" y="9289"/>
                  </a:cubicBezTo>
                  <a:cubicBezTo>
                    <a:pt x="5825" y="9524"/>
                    <a:pt x="3640" y="9148"/>
                    <a:pt x="1456" y="8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710518" y="6449680"/>
              <a:ext cx="181063" cy="19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44" fill="norm" stroke="1" extrusionOk="0">
                  <a:moveTo>
                    <a:pt x="15457" y="0"/>
                  </a:moveTo>
                  <a:cubicBezTo>
                    <a:pt x="11187" y="2787"/>
                    <a:pt x="6918" y="5574"/>
                    <a:pt x="4406" y="7548"/>
                  </a:cubicBezTo>
                  <a:cubicBezTo>
                    <a:pt x="1894" y="9523"/>
                    <a:pt x="1141" y="10684"/>
                    <a:pt x="1518" y="11265"/>
                  </a:cubicBezTo>
                  <a:cubicBezTo>
                    <a:pt x="1894" y="11845"/>
                    <a:pt x="3401" y="11845"/>
                    <a:pt x="4783" y="11729"/>
                  </a:cubicBezTo>
                  <a:cubicBezTo>
                    <a:pt x="6164" y="11613"/>
                    <a:pt x="7420" y="11381"/>
                    <a:pt x="8676" y="11265"/>
                  </a:cubicBezTo>
                  <a:cubicBezTo>
                    <a:pt x="9932" y="11148"/>
                    <a:pt x="11187" y="11148"/>
                    <a:pt x="11438" y="11613"/>
                  </a:cubicBezTo>
                  <a:cubicBezTo>
                    <a:pt x="11690" y="12077"/>
                    <a:pt x="10936" y="13006"/>
                    <a:pt x="9304" y="14052"/>
                  </a:cubicBezTo>
                  <a:cubicBezTo>
                    <a:pt x="7671" y="15097"/>
                    <a:pt x="5159" y="16258"/>
                    <a:pt x="3276" y="17303"/>
                  </a:cubicBezTo>
                  <a:cubicBezTo>
                    <a:pt x="1392" y="18348"/>
                    <a:pt x="136" y="19277"/>
                    <a:pt x="11" y="20090"/>
                  </a:cubicBezTo>
                  <a:cubicBezTo>
                    <a:pt x="-115" y="20903"/>
                    <a:pt x="890" y="21600"/>
                    <a:pt x="4029" y="21252"/>
                  </a:cubicBezTo>
                  <a:cubicBezTo>
                    <a:pt x="7169" y="20903"/>
                    <a:pt x="12443" y="19510"/>
                    <a:pt x="15708" y="18465"/>
                  </a:cubicBezTo>
                  <a:cubicBezTo>
                    <a:pt x="18973" y="17419"/>
                    <a:pt x="20229" y="16723"/>
                    <a:pt x="21485" y="16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878880" y="6468730"/>
              <a:ext cx="1841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3877"/>
                    <a:pt x="9434" y="7754"/>
                    <a:pt x="13034" y="11354"/>
                  </a:cubicBezTo>
                  <a:cubicBezTo>
                    <a:pt x="16634" y="14954"/>
                    <a:pt x="19117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4933164" y="6449680"/>
              <a:ext cx="12986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7194" y="3291"/>
                    <a:pt x="13014" y="6583"/>
                    <a:pt x="9530" y="9463"/>
                  </a:cubicBezTo>
                  <a:cubicBezTo>
                    <a:pt x="6046" y="12343"/>
                    <a:pt x="3259" y="14811"/>
                    <a:pt x="1691" y="16560"/>
                  </a:cubicBezTo>
                  <a:cubicBezTo>
                    <a:pt x="123" y="18309"/>
                    <a:pt x="-225" y="19337"/>
                    <a:pt x="123" y="20057"/>
                  </a:cubicBezTo>
                  <a:cubicBezTo>
                    <a:pt x="472" y="20777"/>
                    <a:pt x="1517" y="21189"/>
                    <a:pt x="25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120180" y="6602080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149814" y="6498363"/>
              <a:ext cx="24602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18000" y="8640"/>
                  </a:moveTo>
                  <a:cubicBezTo>
                    <a:pt x="9000" y="10800"/>
                    <a:pt x="0" y="12960"/>
                    <a:pt x="0" y="15120"/>
                  </a:cubicBezTo>
                  <a:cubicBezTo>
                    <a:pt x="0" y="17280"/>
                    <a:pt x="9000" y="19440"/>
                    <a:pt x="14400" y="15120"/>
                  </a:cubicBezTo>
                  <a:cubicBezTo>
                    <a:pt x="19800" y="10800"/>
                    <a:pt x="21600" y="0"/>
                    <a:pt x="20700" y="0"/>
                  </a:cubicBezTo>
                  <a:cubicBezTo>
                    <a:pt x="19800" y="0"/>
                    <a:pt x="16200" y="10800"/>
                    <a:pt x="12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5380530" y="688783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716812" y="6650075"/>
              <a:ext cx="120919" cy="442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93" fill="norm" stroke="1" extrusionOk="0">
                  <a:moveTo>
                    <a:pt x="21275" y="3497"/>
                  </a:moveTo>
                  <a:cubicBezTo>
                    <a:pt x="21275" y="2987"/>
                    <a:pt x="21275" y="2478"/>
                    <a:pt x="21275" y="1816"/>
                  </a:cubicBezTo>
                  <a:cubicBezTo>
                    <a:pt x="21275" y="1154"/>
                    <a:pt x="21275" y="338"/>
                    <a:pt x="20344" y="84"/>
                  </a:cubicBezTo>
                  <a:cubicBezTo>
                    <a:pt x="19413" y="-171"/>
                    <a:pt x="17551" y="135"/>
                    <a:pt x="14572" y="1255"/>
                  </a:cubicBezTo>
                  <a:cubicBezTo>
                    <a:pt x="11592" y="2376"/>
                    <a:pt x="7496" y="4312"/>
                    <a:pt x="4516" y="6961"/>
                  </a:cubicBezTo>
                  <a:cubicBezTo>
                    <a:pt x="1537" y="9610"/>
                    <a:pt x="-325" y="12972"/>
                    <a:pt x="47" y="15520"/>
                  </a:cubicBezTo>
                  <a:cubicBezTo>
                    <a:pt x="420" y="18067"/>
                    <a:pt x="3027" y="19799"/>
                    <a:pt x="5820" y="20614"/>
                  </a:cubicBezTo>
                  <a:cubicBezTo>
                    <a:pt x="8613" y="21429"/>
                    <a:pt x="11592" y="21327"/>
                    <a:pt x="14572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5900701" y="6793936"/>
              <a:ext cx="138986" cy="23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095" fill="norm" stroke="1" extrusionOk="0">
                  <a:moveTo>
                    <a:pt x="2938" y="3891"/>
                  </a:moveTo>
                  <a:cubicBezTo>
                    <a:pt x="1668" y="9244"/>
                    <a:pt x="397" y="14596"/>
                    <a:pt x="80" y="15169"/>
                  </a:cubicBezTo>
                  <a:cubicBezTo>
                    <a:pt x="-238" y="15743"/>
                    <a:pt x="397" y="11537"/>
                    <a:pt x="1986" y="8097"/>
                  </a:cubicBezTo>
                  <a:cubicBezTo>
                    <a:pt x="3574" y="4656"/>
                    <a:pt x="6115" y="1980"/>
                    <a:pt x="8180" y="737"/>
                  </a:cubicBezTo>
                  <a:cubicBezTo>
                    <a:pt x="10244" y="-505"/>
                    <a:pt x="11833" y="-314"/>
                    <a:pt x="14056" y="2362"/>
                  </a:cubicBezTo>
                  <a:cubicBezTo>
                    <a:pt x="16280" y="5038"/>
                    <a:pt x="19138" y="10199"/>
                    <a:pt x="20250" y="13736"/>
                  </a:cubicBezTo>
                  <a:cubicBezTo>
                    <a:pt x="21362" y="17272"/>
                    <a:pt x="20727" y="19183"/>
                    <a:pt x="20091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6186980" y="690053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200"/>
                    <a:pt x="11270" y="10800"/>
                    <a:pt x="14870" y="7200"/>
                  </a:cubicBezTo>
                  <a:cubicBezTo>
                    <a:pt x="18470" y="3600"/>
                    <a:pt x="2003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6408100" y="6735430"/>
              <a:ext cx="286881" cy="27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80" fill="norm" stroke="1" extrusionOk="0">
                  <a:moveTo>
                    <a:pt x="21526" y="0"/>
                  </a:moveTo>
                  <a:cubicBezTo>
                    <a:pt x="20732" y="0"/>
                    <a:pt x="19938" y="0"/>
                    <a:pt x="18747" y="406"/>
                  </a:cubicBezTo>
                  <a:cubicBezTo>
                    <a:pt x="17555" y="812"/>
                    <a:pt x="15967" y="1624"/>
                    <a:pt x="13585" y="2923"/>
                  </a:cubicBezTo>
                  <a:cubicBezTo>
                    <a:pt x="11202" y="4223"/>
                    <a:pt x="8026" y="6009"/>
                    <a:pt x="6200" y="7227"/>
                  </a:cubicBezTo>
                  <a:cubicBezTo>
                    <a:pt x="4373" y="8445"/>
                    <a:pt x="3897" y="9095"/>
                    <a:pt x="3976" y="9663"/>
                  </a:cubicBezTo>
                  <a:cubicBezTo>
                    <a:pt x="4055" y="10232"/>
                    <a:pt x="4691" y="10719"/>
                    <a:pt x="5802" y="11044"/>
                  </a:cubicBezTo>
                  <a:cubicBezTo>
                    <a:pt x="6914" y="11368"/>
                    <a:pt x="8502" y="11531"/>
                    <a:pt x="9535" y="11937"/>
                  </a:cubicBezTo>
                  <a:cubicBezTo>
                    <a:pt x="10567" y="12343"/>
                    <a:pt x="11044" y="12992"/>
                    <a:pt x="10885" y="13561"/>
                  </a:cubicBezTo>
                  <a:cubicBezTo>
                    <a:pt x="10726" y="14129"/>
                    <a:pt x="9932" y="14617"/>
                    <a:pt x="8264" y="15510"/>
                  </a:cubicBezTo>
                  <a:cubicBezTo>
                    <a:pt x="6597" y="16403"/>
                    <a:pt x="4055" y="17702"/>
                    <a:pt x="2388" y="18677"/>
                  </a:cubicBezTo>
                  <a:cubicBezTo>
                    <a:pt x="720" y="19651"/>
                    <a:pt x="-74" y="20301"/>
                    <a:pt x="5" y="20788"/>
                  </a:cubicBezTo>
                  <a:cubicBezTo>
                    <a:pt x="85" y="21275"/>
                    <a:pt x="1038" y="21600"/>
                    <a:pt x="4055" y="21438"/>
                  </a:cubicBezTo>
                  <a:cubicBezTo>
                    <a:pt x="7073" y="21275"/>
                    <a:pt x="12155" y="20626"/>
                    <a:pt x="17238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6707680" y="6779880"/>
              <a:ext cx="2095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720"/>
                    <a:pt x="4364" y="1440"/>
                    <a:pt x="7418" y="3960"/>
                  </a:cubicBezTo>
                  <a:cubicBezTo>
                    <a:pt x="10473" y="6480"/>
                    <a:pt x="14400" y="10800"/>
                    <a:pt x="16909" y="14040"/>
                  </a:cubicBezTo>
                  <a:cubicBezTo>
                    <a:pt x="19418" y="17280"/>
                    <a:pt x="20509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775725" y="6735430"/>
              <a:ext cx="12880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7368" y="1831"/>
                    <a:pt x="13535" y="3661"/>
                    <a:pt x="9877" y="6529"/>
                  </a:cubicBezTo>
                  <a:cubicBezTo>
                    <a:pt x="6219" y="9397"/>
                    <a:pt x="2735" y="13302"/>
                    <a:pt x="1168" y="15986"/>
                  </a:cubicBezTo>
                  <a:cubicBezTo>
                    <a:pt x="-400" y="18671"/>
                    <a:pt x="-52" y="20136"/>
                    <a:pt x="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968030" y="6970380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987080" y="683068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7056930" y="6646530"/>
              <a:ext cx="127516" cy="414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461" fill="norm" stroke="1" extrusionOk="0">
                  <a:moveTo>
                    <a:pt x="1029" y="0"/>
                  </a:moveTo>
                  <a:cubicBezTo>
                    <a:pt x="3771" y="548"/>
                    <a:pt x="6514" y="1096"/>
                    <a:pt x="9600" y="2522"/>
                  </a:cubicBezTo>
                  <a:cubicBezTo>
                    <a:pt x="12686" y="3947"/>
                    <a:pt x="16114" y="6250"/>
                    <a:pt x="18343" y="8826"/>
                  </a:cubicBezTo>
                  <a:cubicBezTo>
                    <a:pt x="20571" y="11403"/>
                    <a:pt x="21600" y="14254"/>
                    <a:pt x="19543" y="16447"/>
                  </a:cubicBezTo>
                  <a:cubicBezTo>
                    <a:pt x="17486" y="18640"/>
                    <a:pt x="12343" y="20175"/>
                    <a:pt x="8571" y="20887"/>
                  </a:cubicBezTo>
                  <a:cubicBezTo>
                    <a:pt x="4800" y="21600"/>
                    <a:pt x="2400" y="21490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7310930" y="702118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7521840" y="6702338"/>
              <a:ext cx="138341" cy="40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48" fill="norm" stroke="1" extrusionOk="0">
                  <a:moveTo>
                    <a:pt x="20761" y="1741"/>
                  </a:moveTo>
                  <a:cubicBezTo>
                    <a:pt x="20443" y="1073"/>
                    <a:pt x="20126" y="405"/>
                    <a:pt x="19173" y="126"/>
                  </a:cubicBezTo>
                  <a:cubicBezTo>
                    <a:pt x="18220" y="-152"/>
                    <a:pt x="16632" y="-41"/>
                    <a:pt x="13614" y="1184"/>
                  </a:cubicBezTo>
                  <a:cubicBezTo>
                    <a:pt x="10596" y="2409"/>
                    <a:pt x="6149" y="4747"/>
                    <a:pt x="3290" y="7252"/>
                  </a:cubicBezTo>
                  <a:cubicBezTo>
                    <a:pt x="432" y="9757"/>
                    <a:pt x="-839" y="12429"/>
                    <a:pt x="590" y="14823"/>
                  </a:cubicBezTo>
                  <a:cubicBezTo>
                    <a:pt x="2020" y="17217"/>
                    <a:pt x="6149" y="19333"/>
                    <a:pt x="10279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7761780" y="6779880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240"/>
                    <a:pt x="21600" y="12480"/>
                    <a:pt x="18000" y="16080"/>
                  </a:cubicBezTo>
                  <a:cubicBezTo>
                    <a:pt x="14400" y="19680"/>
                    <a:pt x="7200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7857030" y="6958622"/>
              <a:ext cx="1460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939" y="10932"/>
                    <a:pt x="1878" y="1332"/>
                    <a:pt x="5478" y="132"/>
                  </a:cubicBezTo>
                  <a:cubicBezTo>
                    <a:pt x="9078" y="-1068"/>
                    <a:pt x="1533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8133801" y="6805280"/>
              <a:ext cx="147928" cy="44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509" fill="norm" stroke="1" extrusionOk="0">
                  <a:moveTo>
                    <a:pt x="6581" y="5172"/>
                  </a:moveTo>
                  <a:cubicBezTo>
                    <a:pt x="5694" y="6794"/>
                    <a:pt x="4806" y="8417"/>
                    <a:pt x="4066" y="10851"/>
                  </a:cubicBezTo>
                  <a:cubicBezTo>
                    <a:pt x="3327" y="13285"/>
                    <a:pt x="2735" y="16530"/>
                    <a:pt x="2143" y="18558"/>
                  </a:cubicBezTo>
                  <a:cubicBezTo>
                    <a:pt x="1551" y="20586"/>
                    <a:pt x="960" y="21397"/>
                    <a:pt x="516" y="21499"/>
                  </a:cubicBezTo>
                  <a:cubicBezTo>
                    <a:pt x="72" y="21600"/>
                    <a:pt x="-224" y="20992"/>
                    <a:pt x="220" y="19115"/>
                  </a:cubicBezTo>
                  <a:cubicBezTo>
                    <a:pt x="664" y="17239"/>
                    <a:pt x="1847" y="14096"/>
                    <a:pt x="3327" y="11104"/>
                  </a:cubicBezTo>
                  <a:cubicBezTo>
                    <a:pt x="4806" y="8113"/>
                    <a:pt x="6581" y="5273"/>
                    <a:pt x="7913" y="3549"/>
                  </a:cubicBezTo>
                  <a:cubicBezTo>
                    <a:pt x="9244" y="1825"/>
                    <a:pt x="10132" y="1217"/>
                    <a:pt x="11168" y="761"/>
                  </a:cubicBezTo>
                  <a:cubicBezTo>
                    <a:pt x="12203" y="304"/>
                    <a:pt x="13387" y="0"/>
                    <a:pt x="14718" y="0"/>
                  </a:cubicBezTo>
                  <a:cubicBezTo>
                    <a:pt x="16050" y="0"/>
                    <a:pt x="17529" y="304"/>
                    <a:pt x="18861" y="1217"/>
                  </a:cubicBezTo>
                  <a:cubicBezTo>
                    <a:pt x="20192" y="2130"/>
                    <a:pt x="21376" y="3651"/>
                    <a:pt x="20192" y="5020"/>
                  </a:cubicBezTo>
                  <a:cubicBezTo>
                    <a:pt x="19009" y="6389"/>
                    <a:pt x="15458" y="7606"/>
                    <a:pt x="11908" y="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8288830" y="6678280"/>
              <a:ext cx="15137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3503" y="0"/>
                  </a:moveTo>
                  <a:cubicBezTo>
                    <a:pt x="6714" y="372"/>
                    <a:pt x="9924" y="745"/>
                    <a:pt x="12843" y="2048"/>
                  </a:cubicBezTo>
                  <a:cubicBezTo>
                    <a:pt x="15762" y="3352"/>
                    <a:pt x="18389" y="5586"/>
                    <a:pt x="19849" y="7883"/>
                  </a:cubicBezTo>
                  <a:cubicBezTo>
                    <a:pt x="21308" y="10179"/>
                    <a:pt x="21600" y="12538"/>
                    <a:pt x="18097" y="14834"/>
                  </a:cubicBezTo>
                  <a:cubicBezTo>
                    <a:pt x="14595" y="17131"/>
                    <a:pt x="7297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8136430" y="6964030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00"/>
                    <a:pt x="21600" y="7200"/>
                    <a:pt x="18000" y="10800"/>
                  </a:cubicBezTo>
                  <a:cubicBezTo>
                    <a:pt x="14400" y="14400"/>
                    <a:pt x="7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8269780" y="6414583"/>
              <a:ext cx="129118" cy="168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5222"/>
                  </a:moveTo>
                  <a:cubicBezTo>
                    <a:pt x="1416" y="8155"/>
                    <a:pt x="2833" y="11089"/>
                    <a:pt x="3187" y="13889"/>
                  </a:cubicBezTo>
                  <a:cubicBezTo>
                    <a:pt x="3541" y="16689"/>
                    <a:pt x="2833" y="19355"/>
                    <a:pt x="2656" y="19622"/>
                  </a:cubicBezTo>
                  <a:cubicBezTo>
                    <a:pt x="2479" y="19889"/>
                    <a:pt x="2833" y="17755"/>
                    <a:pt x="3718" y="14822"/>
                  </a:cubicBezTo>
                  <a:cubicBezTo>
                    <a:pt x="4603" y="11889"/>
                    <a:pt x="6020" y="8155"/>
                    <a:pt x="8144" y="5355"/>
                  </a:cubicBezTo>
                  <a:cubicBezTo>
                    <a:pt x="10269" y="2555"/>
                    <a:pt x="13102" y="689"/>
                    <a:pt x="15226" y="155"/>
                  </a:cubicBezTo>
                  <a:cubicBezTo>
                    <a:pt x="17351" y="-378"/>
                    <a:pt x="18767" y="422"/>
                    <a:pt x="19830" y="3222"/>
                  </a:cubicBezTo>
                  <a:cubicBezTo>
                    <a:pt x="20892" y="6022"/>
                    <a:pt x="21600" y="10822"/>
                    <a:pt x="21600" y="14155"/>
                  </a:cubicBezTo>
                  <a:cubicBezTo>
                    <a:pt x="21600" y="17489"/>
                    <a:pt x="20892" y="19355"/>
                    <a:pt x="20184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8453930" y="6487780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8656866" y="6373480"/>
              <a:ext cx="133615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73" fill="norm" stroke="1" extrusionOk="0">
                  <a:moveTo>
                    <a:pt x="21305" y="0"/>
                  </a:moveTo>
                  <a:cubicBezTo>
                    <a:pt x="16243" y="1683"/>
                    <a:pt x="11180" y="3366"/>
                    <a:pt x="7974" y="4769"/>
                  </a:cubicBezTo>
                  <a:cubicBezTo>
                    <a:pt x="4768" y="6171"/>
                    <a:pt x="3417" y="7294"/>
                    <a:pt x="3586" y="8135"/>
                  </a:cubicBezTo>
                  <a:cubicBezTo>
                    <a:pt x="3755" y="8977"/>
                    <a:pt x="5443" y="9538"/>
                    <a:pt x="7130" y="9958"/>
                  </a:cubicBezTo>
                  <a:cubicBezTo>
                    <a:pt x="8817" y="10379"/>
                    <a:pt x="10505" y="10660"/>
                    <a:pt x="11011" y="11501"/>
                  </a:cubicBezTo>
                  <a:cubicBezTo>
                    <a:pt x="11518" y="12343"/>
                    <a:pt x="10843" y="13745"/>
                    <a:pt x="9661" y="14727"/>
                  </a:cubicBezTo>
                  <a:cubicBezTo>
                    <a:pt x="8480" y="15709"/>
                    <a:pt x="6793" y="16270"/>
                    <a:pt x="4768" y="17252"/>
                  </a:cubicBezTo>
                  <a:cubicBezTo>
                    <a:pt x="2742" y="18234"/>
                    <a:pt x="380" y="19636"/>
                    <a:pt x="42" y="20478"/>
                  </a:cubicBezTo>
                  <a:cubicBezTo>
                    <a:pt x="-295" y="21319"/>
                    <a:pt x="1392" y="21600"/>
                    <a:pt x="5105" y="21179"/>
                  </a:cubicBezTo>
                  <a:cubicBezTo>
                    <a:pt x="8817" y="20758"/>
                    <a:pt x="14555" y="19636"/>
                    <a:pt x="20293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8803180" y="6386180"/>
              <a:ext cx="120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5538"/>
                    <a:pt x="12126" y="11077"/>
                    <a:pt x="15726" y="14677"/>
                  </a:cubicBezTo>
                  <a:cubicBezTo>
                    <a:pt x="19326" y="18277"/>
                    <a:pt x="20463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8825124" y="6373480"/>
              <a:ext cx="9235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8965" y="218"/>
                    <a:pt x="16511" y="436"/>
                    <a:pt x="13320" y="2618"/>
                  </a:cubicBezTo>
                  <a:cubicBezTo>
                    <a:pt x="10129" y="4800"/>
                    <a:pt x="6202" y="8945"/>
                    <a:pt x="3747" y="11782"/>
                  </a:cubicBezTo>
                  <a:cubicBezTo>
                    <a:pt x="1293" y="14618"/>
                    <a:pt x="311" y="16145"/>
                    <a:pt x="65" y="17564"/>
                  </a:cubicBezTo>
                  <a:cubicBezTo>
                    <a:pt x="-180" y="18982"/>
                    <a:pt x="311" y="20291"/>
                    <a:pt x="8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8942880" y="6538580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8955580" y="644968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9076230" y="6506830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9222280" y="6411580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760"/>
                    <a:pt x="21600" y="11520"/>
                    <a:pt x="18000" y="15120"/>
                  </a:cubicBezTo>
                  <a:cubicBezTo>
                    <a:pt x="14400" y="18720"/>
                    <a:pt x="7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9266095" y="662113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9183351" y="6830803"/>
              <a:ext cx="136624" cy="342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1460" fill="norm" stroke="1" extrusionOk="0">
                  <a:moveTo>
                    <a:pt x="20136" y="1583"/>
                  </a:moveTo>
                  <a:cubicBezTo>
                    <a:pt x="20453" y="920"/>
                    <a:pt x="20771" y="258"/>
                    <a:pt x="20136" y="59"/>
                  </a:cubicBezTo>
                  <a:cubicBezTo>
                    <a:pt x="19500" y="-140"/>
                    <a:pt x="17912" y="125"/>
                    <a:pt x="14577" y="1516"/>
                  </a:cubicBezTo>
                  <a:cubicBezTo>
                    <a:pt x="11242" y="2908"/>
                    <a:pt x="6159" y="5426"/>
                    <a:pt x="3142" y="7811"/>
                  </a:cubicBezTo>
                  <a:cubicBezTo>
                    <a:pt x="124" y="10196"/>
                    <a:pt x="-829" y="12449"/>
                    <a:pt x="759" y="14702"/>
                  </a:cubicBezTo>
                  <a:cubicBezTo>
                    <a:pt x="2347" y="16954"/>
                    <a:pt x="6477" y="19207"/>
                    <a:pt x="10606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9412780" y="7002130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1" y="14400"/>
                    <a:pt x="4281" y="7200"/>
                    <a:pt x="7881" y="3600"/>
                  </a:cubicBezTo>
                  <a:cubicBezTo>
                    <a:pt x="11481" y="0"/>
                    <a:pt x="165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9787430" y="6900530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91"/>
                    <a:pt x="7200" y="11782"/>
                    <a:pt x="10800" y="15382"/>
                  </a:cubicBezTo>
                  <a:cubicBezTo>
                    <a:pt x="14400" y="18982"/>
                    <a:pt x="18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9869980" y="6803680"/>
              <a:ext cx="153889" cy="3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47" fill="norm" stroke="1" extrusionOk="0">
                  <a:moveTo>
                    <a:pt x="0" y="92"/>
                  </a:moveTo>
                  <a:cubicBezTo>
                    <a:pt x="1459" y="-30"/>
                    <a:pt x="2919" y="-153"/>
                    <a:pt x="5400" y="583"/>
                  </a:cubicBezTo>
                  <a:cubicBezTo>
                    <a:pt x="7881" y="1320"/>
                    <a:pt x="11384" y="2915"/>
                    <a:pt x="14595" y="4940"/>
                  </a:cubicBezTo>
                  <a:cubicBezTo>
                    <a:pt x="17805" y="6965"/>
                    <a:pt x="20724" y="9420"/>
                    <a:pt x="21162" y="11936"/>
                  </a:cubicBezTo>
                  <a:cubicBezTo>
                    <a:pt x="21600" y="14452"/>
                    <a:pt x="19557" y="17029"/>
                    <a:pt x="16784" y="18624"/>
                  </a:cubicBezTo>
                  <a:cubicBezTo>
                    <a:pt x="14011" y="20220"/>
                    <a:pt x="10508" y="20833"/>
                    <a:pt x="700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10155730" y="7091030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3" name="Drawing"/>
          <p:cNvGrpSpPr/>
          <p:nvPr/>
        </p:nvGrpSpPr>
        <p:grpSpPr>
          <a:xfrm>
            <a:off x="1289050" y="1517717"/>
            <a:ext cx="7816850" cy="7024163"/>
            <a:chOff x="0" y="0"/>
            <a:chExt cx="7816850" cy="7024162"/>
          </a:xfrm>
        </p:grpSpPr>
        <p:sp>
          <p:nvSpPr>
            <p:cNvPr id="2415" name="Line"/>
            <p:cNvSpPr/>
            <p:nvPr/>
          </p:nvSpPr>
          <p:spPr>
            <a:xfrm>
              <a:off x="624055" y="386351"/>
              <a:ext cx="163345" cy="50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49" fill="norm" stroke="1" extrusionOk="0">
                  <a:moveTo>
                    <a:pt x="21100" y="1384"/>
                  </a:moveTo>
                  <a:cubicBezTo>
                    <a:pt x="20827" y="936"/>
                    <a:pt x="20553" y="487"/>
                    <a:pt x="19596" y="219"/>
                  </a:cubicBezTo>
                  <a:cubicBezTo>
                    <a:pt x="18639" y="-50"/>
                    <a:pt x="16999" y="-140"/>
                    <a:pt x="14675" y="353"/>
                  </a:cubicBezTo>
                  <a:cubicBezTo>
                    <a:pt x="12351" y="846"/>
                    <a:pt x="9343" y="1921"/>
                    <a:pt x="6609" y="3535"/>
                  </a:cubicBezTo>
                  <a:cubicBezTo>
                    <a:pt x="3875" y="5148"/>
                    <a:pt x="1414" y="7299"/>
                    <a:pt x="457" y="9809"/>
                  </a:cubicBezTo>
                  <a:cubicBezTo>
                    <a:pt x="-500" y="12318"/>
                    <a:pt x="47" y="15186"/>
                    <a:pt x="2097" y="17203"/>
                  </a:cubicBezTo>
                  <a:cubicBezTo>
                    <a:pt x="4148" y="19219"/>
                    <a:pt x="7703" y="20384"/>
                    <a:pt x="10163" y="20922"/>
                  </a:cubicBezTo>
                  <a:cubicBezTo>
                    <a:pt x="12624" y="21460"/>
                    <a:pt x="13991" y="21370"/>
                    <a:pt x="15358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965149" y="507932"/>
              <a:ext cx="2545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5023"/>
                    <a:pt x="-1622" y="10047"/>
                    <a:pt x="870" y="13647"/>
                  </a:cubicBezTo>
                  <a:cubicBezTo>
                    <a:pt x="3363" y="17247"/>
                    <a:pt x="11670" y="19423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1129170" y="666682"/>
              <a:ext cx="178930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700" fill="norm" stroke="1" extrusionOk="0">
                  <a:moveTo>
                    <a:pt x="3185" y="0"/>
                  </a:moveTo>
                  <a:cubicBezTo>
                    <a:pt x="1660" y="7200"/>
                    <a:pt x="135" y="14400"/>
                    <a:pt x="8" y="18000"/>
                  </a:cubicBezTo>
                  <a:cubicBezTo>
                    <a:pt x="-119" y="21600"/>
                    <a:pt x="1152" y="21600"/>
                    <a:pt x="4963" y="18000"/>
                  </a:cubicBezTo>
                  <a:cubicBezTo>
                    <a:pt x="8775" y="14400"/>
                    <a:pt x="15128" y="720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1493192" y="458780"/>
              <a:ext cx="129406" cy="54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96" fill="norm" stroke="1" extrusionOk="0">
                  <a:moveTo>
                    <a:pt x="9104" y="5189"/>
                  </a:moveTo>
                  <a:cubicBezTo>
                    <a:pt x="8076" y="6106"/>
                    <a:pt x="7047" y="7024"/>
                    <a:pt x="7047" y="9067"/>
                  </a:cubicBezTo>
                  <a:cubicBezTo>
                    <a:pt x="7047" y="11110"/>
                    <a:pt x="8076" y="14279"/>
                    <a:pt x="8761" y="16364"/>
                  </a:cubicBezTo>
                  <a:cubicBezTo>
                    <a:pt x="9447" y="18449"/>
                    <a:pt x="9790" y="19450"/>
                    <a:pt x="9961" y="20201"/>
                  </a:cubicBezTo>
                  <a:cubicBezTo>
                    <a:pt x="10133" y="20951"/>
                    <a:pt x="10133" y="21452"/>
                    <a:pt x="9618" y="21493"/>
                  </a:cubicBezTo>
                  <a:cubicBezTo>
                    <a:pt x="9104" y="21535"/>
                    <a:pt x="8076" y="21118"/>
                    <a:pt x="6704" y="19492"/>
                  </a:cubicBezTo>
                  <a:cubicBezTo>
                    <a:pt x="5333" y="17866"/>
                    <a:pt x="3618" y="15030"/>
                    <a:pt x="2247" y="12194"/>
                  </a:cubicBezTo>
                  <a:cubicBezTo>
                    <a:pt x="876" y="9359"/>
                    <a:pt x="-153" y="6523"/>
                    <a:pt x="18" y="4647"/>
                  </a:cubicBezTo>
                  <a:cubicBezTo>
                    <a:pt x="190" y="2771"/>
                    <a:pt x="1561" y="1853"/>
                    <a:pt x="3276" y="1228"/>
                  </a:cubicBezTo>
                  <a:cubicBezTo>
                    <a:pt x="4990" y="602"/>
                    <a:pt x="7047" y="269"/>
                    <a:pt x="9104" y="102"/>
                  </a:cubicBezTo>
                  <a:cubicBezTo>
                    <a:pt x="11161" y="-65"/>
                    <a:pt x="13218" y="-65"/>
                    <a:pt x="15447" y="394"/>
                  </a:cubicBezTo>
                  <a:cubicBezTo>
                    <a:pt x="17676" y="852"/>
                    <a:pt x="20076" y="1770"/>
                    <a:pt x="20761" y="2937"/>
                  </a:cubicBezTo>
                  <a:cubicBezTo>
                    <a:pt x="21447" y="4105"/>
                    <a:pt x="20418" y="5523"/>
                    <a:pt x="16818" y="6649"/>
                  </a:cubicBezTo>
                  <a:cubicBezTo>
                    <a:pt x="13218" y="7774"/>
                    <a:pt x="7047" y="8608"/>
                    <a:pt x="876" y="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1701800" y="380932"/>
              <a:ext cx="16109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11484" y="0"/>
                  </a:moveTo>
                  <a:cubicBezTo>
                    <a:pt x="15311" y="2361"/>
                    <a:pt x="19139" y="4721"/>
                    <a:pt x="20370" y="7554"/>
                  </a:cubicBezTo>
                  <a:cubicBezTo>
                    <a:pt x="21600" y="10387"/>
                    <a:pt x="20233" y="13692"/>
                    <a:pt x="16405" y="16111"/>
                  </a:cubicBezTo>
                  <a:cubicBezTo>
                    <a:pt x="12577" y="18531"/>
                    <a:pt x="6289" y="20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1885950" y="155412"/>
              <a:ext cx="120650" cy="20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023"/>
                  </a:moveTo>
                  <a:cubicBezTo>
                    <a:pt x="379" y="3273"/>
                    <a:pt x="758" y="5523"/>
                    <a:pt x="1137" y="8448"/>
                  </a:cubicBezTo>
                  <a:cubicBezTo>
                    <a:pt x="1516" y="11373"/>
                    <a:pt x="1895" y="14973"/>
                    <a:pt x="1895" y="17335"/>
                  </a:cubicBezTo>
                  <a:cubicBezTo>
                    <a:pt x="1895" y="19698"/>
                    <a:pt x="1516" y="20823"/>
                    <a:pt x="1137" y="20710"/>
                  </a:cubicBezTo>
                  <a:cubicBezTo>
                    <a:pt x="758" y="20598"/>
                    <a:pt x="379" y="19248"/>
                    <a:pt x="568" y="16211"/>
                  </a:cubicBezTo>
                  <a:cubicBezTo>
                    <a:pt x="758" y="13173"/>
                    <a:pt x="1516" y="8448"/>
                    <a:pt x="3221" y="5298"/>
                  </a:cubicBezTo>
                  <a:cubicBezTo>
                    <a:pt x="4926" y="2148"/>
                    <a:pt x="7579" y="573"/>
                    <a:pt x="10611" y="123"/>
                  </a:cubicBezTo>
                  <a:cubicBezTo>
                    <a:pt x="13642" y="-327"/>
                    <a:pt x="17053" y="348"/>
                    <a:pt x="18947" y="4060"/>
                  </a:cubicBezTo>
                  <a:cubicBezTo>
                    <a:pt x="20842" y="7773"/>
                    <a:pt x="21221" y="14523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2127250" y="260282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2364581" y="107882"/>
              <a:ext cx="169069" cy="202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03" fill="norm" stroke="1" extrusionOk="0">
                  <a:moveTo>
                    <a:pt x="21300" y="0"/>
                  </a:moveTo>
                  <a:cubicBezTo>
                    <a:pt x="15967" y="2025"/>
                    <a:pt x="10633" y="4050"/>
                    <a:pt x="7300" y="5513"/>
                  </a:cubicBezTo>
                  <a:cubicBezTo>
                    <a:pt x="3967" y="6975"/>
                    <a:pt x="2633" y="7875"/>
                    <a:pt x="1833" y="8888"/>
                  </a:cubicBezTo>
                  <a:cubicBezTo>
                    <a:pt x="1033" y="9900"/>
                    <a:pt x="767" y="11025"/>
                    <a:pt x="1567" y="11700"/>
                  </a:cubicBezTo>
                  <a:cubicBezTo>
                    <a:pt x="2367" y="12375"/>
                    <a:pt x="4233" y="12600"/>
                    <a:pt x="5833" y="12713"/>
                  </a:cubicBezTo>
                  <a:cubicBezTo>
                    <a:pt x="7433" y="12825"/>
                    <a:pt x="8767" y="12825"/>
                    <a:pt x="10100" y="12825"/>
                  </a:cubicBezTo>
                  <a:cubicBezTo>
                    <a:pt x="11433" y="12825"/>
                    <a:pt x="12767" y="12825"/>
                    <a:pt x="12900" y="13275"/>
                  </a:cubicBezTo>
                  <a:cubicBezTo>
                    <a:pt x="13033" y="13725"/>
                    <a:pt x="11967" y="14625"/>
                    <a:pt x="9833" y="15637"/>
                  </a:cubicBezTo>
                  <a:cubicBezTo>
                    <a:pt x="7700" y="16650"/>
                    <a:pt x="4500" y="17775"/>
                    <a:pt x="2500" y="18788"/>
                  </a:cubicBezTo>
                  <a:cubicBezTo>
                    <a:pt x="500" y="19800"/>
                    <a:pt x="-300" y="20700"/>
                    <a:pt x="100" y="21150"/>
                  </a:cubicBezTo>
                  <a:cubicBezTo>
                    <a:pt x="500" y="21600"/>
                    <a:pt x="2100" y="21600"/>
                    <a:pt x="5433" y="21262"/>
                  </a:cubicBezTo>
                  <a:cubicBezTo>
                    <a:pt x="8767" y="20925"/>
                    <a:pt x="13833" y="20250"/>
                    <a:pt x="18900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2590800" y="126932"/>
              <a:ext cx="1651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4800"/>
                    <a:pt x="11077" y="9600"/>
                    <a:pt x="14677" y="13200"/>
                  </a:cubicBezTo>
                  <a:cubicBezTo>
                    <a:pt x="18277" y="16800"/>
                    <a:pt x="19938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622550" y="88832"/>
              <a:ext cx="1333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2459"/>
                    <a:pt x="12686" y="4917"/>
                    <a:pt x="9086" y="8517"/>
                  </a:cubicBezTo>
                  <a:cubicBezTo>
                    <a:pt x="5486" y="12117"/>
                    <a:pt x="2743" y="168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2825750" y="253932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2844800" y="16503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3022599" y="615882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3463762" y="351494"/>
              <a:ext cx="203182" cy="50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502" fill="norm" stroke="1" extrusionOk="0">
                  <a:moveTo>
                    <a:pt x="20635" y="3412"/>
                  </a:moveTo>
                  <a:cubicBezTo>
                    <a:pt x="20853" y="2692"/>
                    <a:pt x="21071" y="1972"/>
                    <a:pt x="20853" y="1387"/>
                  </a:cubicBezTo>
                  <a:cubicBezTo>
                    <a:pt x="20635" y="802"/>
                    <a:pt x="19980" y="352"/>
                    <a:pt x="19107" y="127"/>
                  </a:cubicBezTo>
                  <a:cubicBezTo>
                    <a:pt x="18235" y="-98"/>
                    <a:pt x="17144" y="-98"/>
                    <a:pt x="14962" y="757"/>
                  </a:cubicBezTo>
                  <a:cubicBezTo>
                    <a:pt x="12780" y="1612"/>
                    <a:pt x="9507" y="3322"/>
                    <a:pt x="6562" y="5527"/>
                  </a:cubicBezTo>
                  <a:cubicBezTo>
                    <a:pt x="3616" y="7732"/>
                    <a:pt x="998" y="10432"/>
                    <a:pt x="235" y="12907"/>
                  </a:cubicBezTo>
                  <a:cubicBezTo>
                    <a:pt x="-529" y="15382"/>
                    <a:pt x="562" y="17632"/>
                    <a:pt x="3616" y="19027"/>
                  </a:cubicBezTo>
                  <a:cubicBezTo>
                    <a:pt x="6671" y="20422"/>
                    <a:pt x="11689" y="20962"/>
                    <a:pt x="1670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3689879" y="412682"/>
              <a:ext cx="297922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21410" y="0"/>
                  </a:moveTo>
                  <a:cubicBezTo>
                    <a:pt x="19889" y="256"/>
                    <a:pt x="18368" y="511"/>
                    <a:pt x="15858" y="1406"/>
                  </a:cubicBezTo>
                  <a:cubicBezTo>
                    <a:pt x="13348" y="2301"/>
                    <a:pt x="9849" y="3834"/>
                    <a:pt x="7720" y="4857"/>
                  </a:cubicBezTo>
                  <a:cubicBezTo>
                    <a:pt x="5590" y="5879"/>
                    <a:pt x="4830" y="6391"/>
                    <a:pt x="4221" y="6902"/>
                  </a:cubicBezTo>
                  <a:cubicBezTo>
                    <a:pt x="3613" y="7413"/>
                    <a:pt x="3156" y="7924"/>
                    <a:pt x="3156" y="8436"/>
                  </a:cubicBezTo>
                  <a:cubicBezTo>
                    <a:pt x="3156" y="8947"/>
                    <a:pt x="3613" y="9458"/>
                    <a:pt x="5058" y="9905"/>
                  </a:cubicBezTo>
                  <a:cubicBezTo>
                    <a:pt x="6503" y="10353"/>
                    <a:pt x="8937" y="10736"/>
                    <a:pt x="10534" y="11056"/>
                  </a:cubicBezTo>
                  <a:cubicBezTo>
                    <a:pt x="12131" y="11375"/>
                    <a:pt x="12892" y="11631"/>
                    <a:pt x="13120" y="12078"/>
                  </a:cubicBezTo>
                  <a:cubicBezTo>
                    <a:pt x="13348" y="12525"/>
                    <a:pt x="13044" y="13164"/>
                    <a:pt x="11599" y="13995"/>
                  </a:cubicBezTo>
                  <a:cubicBezTo>
                    <a:pt x="10154" y="14826"/>
                    <a:pt x="7568" y="15849"/>
                    <a:pt x="5514" y="16743"/>
                  </a:cubicBezTo>
                  <a:cubicBezTo>
                    <a:pt x="3461" y="17638"/>
                    <a:pt x="1940" y="18405"/>
                    <a:pt x="1027" y="19108"/>
                  </a:cubicBezTo>
                  <a:cubicBezTo>
                    <a:pt x="114" y="19811"/>
                    <a:pt x="-190" y="20450"/>
                    <a:pt x="114" y="20897"/>
                  </a:cubicBezTo>
                  <a:cubicBezTo>
                    <a:pt x="418" y="21344"/>
                    <a:pt x="1331" y="21600"/>
                    <a:pt x="3841" y="21600"/>
                  </a:cubicBezTo>
                  <a:cubicBezTo>
                    <a:pt x="6351" y="21600"/>
                    <a:pt x="10458" y="21344"/>
                    <a:pt x="14565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056104" y="455562"/>
              <a:ext cx="242846" cy="35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184" fill="norm" stroke="1" extrusionOk="0">
                  <a:moveTo>
                    <a:pt x="136" y="862"/>
                  </a:moveTo>
                  <a:cubicBezTo>
                    <a:pt x="-50" y="223"/>
                    <a:pt x="-236" y="-416"/>
                    <a:pt x="974" y="351"/>
                  </a:cubicBezTo>
                  <a:cubicBezTo>
                    <a:pt x="2185" y="1118"/>
                    <a:pt x="4792" y="3291"/>
                    <a:pt x="7398" y="5911"/>
                  </a:cubicBezTo>
                  <a:cubicBezTo>
                    <a:pt x="10005" y="8531"/>
                    <a:pt x="12612" y="11598"/>
                    <a:pt x="14940" y="14218"/>
                  </a:cubicBezTo>
                  <a:cubicBezTo>
                    <a:pt x="17267" y="16838"/>
                    <a:pt x="19316" y="19011"/>
                    <a:pt x="21364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4108450" y="412682"/>
              <a:ext cx="1714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44"/>
                    <a:pt x="16800" y="2688"/>
                    <a:pt x="14133" y="4944"/>
                  </a:cubicBezTo>
                  <a:cubicBezTo>
                    <a:pt x="11467" y="7200"/>
                    <a:pt x="8533" y="10368"/>
                    <a:pt x="6133" y="13296"/>
                  </a:cubicBezTo>
                  <a:cubicBezTo>
                    <a:pt x="3733" y="16224"/>
                    <a:pt x="1867" y="18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406899" y="755582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425950" y="584132"/>
              <a:ext cx="34013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0" y="21600"/>
                  </a:moveTo>
                  <a:cubicBezTo>
                    <a:pt x="7624" y="18900"/>
                    <a:pt x="15247" y="16200"/>
                    <a:pt x="18424" y="12600"/>
                  </a:cubicBezTo>
                  <a:cubicBezTo>
                    <a:pt x="21600" y="9000"/>
                    <a:pt x="20329" y="4500"/>
                    <a:pt x="190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4540250" y="417304"/>
              <a:ext cx="103791" cy="43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478" fill="norm" stroke="1" extrusionOk="0">
                  <a:moveTo>
                    <a:pt x="0" y="85"/>
                  </a:moveTo>
                  <a:cubicBezTo>
                    <a:pt x="2492" y="-19"/>
                    <a:pt x="4985" y="-122"/>
                    <a:pt x="7892" y="395"/>
                  </a:cubicBezTo>
                  <a:cubicBezTo>
                    <a:pt x="10800" y="911"/>
                    <a:pt x="14123" y="2048"/>
                    <a:pt x="16823" y="3909"/>
                  </a:cubicBezTo>
                  <a:cubicBezTo>
                    <a:pt x="19523" y="5769"/>
                    <a:pt x="21600" y="8353"/>
                    <a:pt x="19523" y="11401"/>
                  </a:cubicBezTo>
                  <a:cubicBezTo>
                    <a:pt x="17446" y="14450"/>
                    <a:pt x="11215" y="17964"/>
                    <a:pt x="4985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4787900" y="787332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5283200" y="502532"/>
              <a:ext cx="246520" cy="661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569" fill="norm" stroke="1" extrusionOk="0">
                  <a:moveTo>
                    <a:pt x="3240" y="6180"/>
                  </a:moveTo>
                  <a:cubicBezTo>
                    <a:pt x="3420" y="8733"/>
                    <a:pt x="3600" y="11287"/>
                    <a:pt x="3780" y="13736"/>
                  </a:cubicBezTo>
                  <a:cubicBezTo>
                    <a:pt x="3960" y="16186"/>
                    <a:pt x="4140" y="18533"/>
                    <a:pt x="4230" y="19878"/>
                  </a:cubicBezTo>
                  <a:cubicBezTo>
                    <a:pt x="4320" y="21224"/>
                    <a:pt x="4320" y="21569"/>
                    <a:pt x="4320" y="21569"/>
                  </a:cubicBezTo>
                  <a:cubicBezTo>
                    <a:pt x="4320" y="21569"/>
                    <a:pt x="4320" y="21224"/>
                    <a:pt x="4050" y="19706"/>
                  </a:cubicBezTo>
                  <a:cubicBezTo>
                    <a:pt x="3780" y="18188"/>
                    <a:pt x="3240" y="15496"/>
                    <a:pt x="3060" y="12839"/>
                  </a:cubicBezTo>
                  <a:cubicBezTo>
                    <a:pt x="2880" y="10182"/>
                    <a:pt x="3060" y="7560"/>
                    <a:pt x="3600" y="5490"/>
                  </a:cubicBezTo>
                  <a:cubicBezTo>
                    <a:pt x="4140" y="3419"/>
                    <a:pt x="5040" y="1901"/>
                    <a:pt x="5850" y="1039"/>
                  </a:cubicBezTo>
                  <a:cubicBezTo>
                    <a:pt x="6660" y="176"/>
                    <a:pt x="7380" y="-31"/>
                    <a:pt x="8640" y="4"/>
                  </a:cubicBezTo>
                  <a:cubicBezTo>
                    <a:pt x="9900" y="38"/>
                    <a:pt x="11700" y="314"/>
                    <a:pt x="14130" y="1073"/>
                  </a:cubicBezTo>
                  <a:cubicBezTo>
                    <a:pt x="16560" y="1832"/>
                    <a:pt x="19620" y="3074"/>
                    <a:pt x="20610" y="4179"/>
                  </a:cubicBezTo>
                  <a:cubicBezTo>
                    <a:pt x="21600" y="5283"/>
                    <a:pt x="20520" y="6249"/>
                    <a:pt x="17280" y="7042"/>
                  </a:cubicBezTo>
                  <a:cubicBezTo>
                    <a:pt x="14040" y="7836"/>
                    <a:pt x="8640" y="8457"/>
                    <a:pt x="5400" y="8664"/>
                  </a:cubicBezTo>
                  <a:cubicBezTo>
                    <a:pt x="2160" y="8871"/>
                    <a:pt x="1080" y="8664"/>
                    <a:pt x="0" y="8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5496268" y="147724"/>
              <a:ext cx="117133" cy="22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31" fill="norm" stroke="1" extrusionOk="0">
                  <a:moveTo>
                    <a:pt x="21345" y="2300"/>
                  </a:moveTo>
                  <a:cubicBezTo>
                    <a:pt x="20959" y="1271"/>
                    <a:pt x="20574" y="242"/>
                    <a:pt x="19224" y="37"/>
                  </a:cubicBezTo>
                  <a:cubicBezTo>
                    <a:pt x="17874" y="-169"/>
                    <a:pt x="15559" y="448"/>
                    <a:pt x="12281" y="3122"/>
                  </a:cubicBezTo>
                  <a:cubicBezTo>
                    <a:pt x="9002" y="5797"/>
                    <a:pt x="4759" y="10528"/>
                    <a:pt x="2445" y="13511"/>
                  </a:cubicBezTo>
                  <a:cubicBezTo>
                    <a:pt x="131" y="16494"/>
                    <a:pt x="-255" y="17728"/>
                    <a:pt x="131" y="18757"/>
                  </a:cubicBezTo>
                  <a:cubicBezTo>
                    <a:pt x="516" y="19785"/>
                    <a:pt x="1674" y="20608"/>
                    <a:pt x="3795" y="21020"/>
                  </a:cubicBezTo>
                  <a:cubicBezTo>
                    <a:pt x="5916" y="21431"/>
                    <a:pt x="9002" y="21431"/>
                    <a:pt x="12088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5620560" y="145982"/>
              <a:ext cx="157940" cy="20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3" fill="norm" stroke="1" extrusionOk="0">
                  <a:moveTo>
                    <a:pt x="21207" y="0"/>
                  </a:moveTo>
                  <a:cubicBezTo>
                    <a:pt x="17512" y="1575"/>
                    <a:pt x="13818" y="3150"/>
                    <a:pt x="10833" y="4388"/>
                  </a:cubicBezTo>
                  <a:cubicBezTo>
                    <a:pt x="7849" y="5625"/>
                    <a:pt x="5575" y="6525"/>
                    <a:pt x="3728" y="7425"/>
                  </a:cubicBezTo>
                  <a:cubicBezTo>
                    <a:pt x="1881" y="8325"/>
                    <a:pt x="460" y="9225"/>
                    <a:pt x="744" y="9675"/>
                  </a:cubicBezTo>
                  <a:cubicBezTo>
                    <a:pt x="1028" y="10125"/>
                    <a:pt x="3018" y="10125"/>
                    <a:pt x="4723" y="10125"/>
                  </a:cubicBezTo>
                  <a:cubicBezTo>
                    <a:pt x="6428" y="10125"/>
                    <a:pt x="7849" y="10125"/>
                    <a:pt x="8560" y="10687"/>
                  </a:cubicBezTo>
                  <a:cubicBezTo>
                    <a:pt x="9270" y="11250"/>
                    <a:pt x="9270" y="12375"/>
                    <a:pt x="8560" y="13162"/>
                  </a:cubicBezTo>
                  <a:cubicBezTo>
                    <a:pt x="7849" y="13950"/>
                    <a:pt x="6428" y="14400"/>
                    <a:pt x="4723" y="15188"/>
                  </a:cubicBezTo>
                  <a:cubicBezTo>
                    <a:pt x="3018" y="15975"/>
                    <a:pt x="1028" y="17100"/>
                    <a:pt x="318" y="18225"/>
                  </a:cubicBezTo>
                  <a:cubicBezTo>
                    <a:pt x="-393" y="19350"/>
                    <a:pt x="175" y="20475"/>
                    <a:pt x="1170" y="21037"/>
                  </a:cubicBezTo>
                  <a:cubicBezTo>
                    <a:pt x="2165" y="21600"/>
                    <a:pt x="3586" y="21600"/>
                    <a:pt x="6144" y="21262"/>
                  </a:cubicBezTo>
                  <a:cubicBezTo>
                    <a:pt x="8702" y="20925"/>
                    <a:pt x="12396" y="20250"/>
                    <a:pt x="16091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5784850" y="145982"/>
              <a:ext cx="133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7029" y="3600"/>
                  </a:cubicBezTo>
                  <a:cubicBezTo>
                    <a:pt x="10629" y="7200"/>
                    <a:pt x="1611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5810250" y="114232"/>
              <a:ext cx="1333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2674"/>
                    <a:pt x="14057" y="5349"/>
                    <a:pt x="10457" y="8949"/>
                  </a:cubicBezTo>
                  <a:cubicBezTo>
                    <a:pt x="6857" y="12549"/>
                    <a:pt x="3429" y="17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5962650" y="266632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5975350" y="169180"/>
              <a:ext cx="35015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381" fill="norm" stroke="1" extrusionOk="0">
                  <a:moveTo>
                    <a:pt x="11435" y="16569"/>
                  </a:moveTo>
                  <a:cubicBezTo>
                    <a:pt x="16518" y="10216"/>
                    <a:pt x="21600" y="3863"/>
                    <a:pt x="20965" y="1322"/>
                  </a:cubicBezTo>
                  <a:cubicBezTo>
                    <a:pt x="20329" y="-1219"/>
                    <a:pt x="13976" y="52"/>
                    <a:pt x="9529" y="3863"/>
                  </a:cubicBezTo>
                  <a:cubicBezTo>
                    <a:pt x="5082" y="7675"/>
                    <a:pt x="2541" y="14028"/>
                    <a:pt x="0" y="20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045200" y="139632"/>
              <a:ext cx="9216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0309" y="0"/>
                  </a:moveTo>
                  <a:cubicBezTo>
                    <a:pt x="12764" y="180"/>
                    <a:pt x="15218" y="360"/>
                    <a:pt x="17427" y="1710"/>
                  </a:cubicBezTo>
                  <a:cubicBezTo>
                    <a:pt x="19636" y="3060"/>
                    <a:pt x="21600" y="5580"/>
                    <a:pt x="21355" y="8640"/>
                  </a:cubicBezTo>
                  <a:cubicBezTo>
                    <a:pt x="21109" y="11700"/>
                    <a:pt x="18655" y="15300"/>
                    <a:pt x="14727" y="17550"/>
                  </a:cubicBezTo>
                  <a:cubicBezTo>
                    <a:pt x="10800" y="19800"/>
                    <a:pt x="54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6242050" y="253932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6515099" y="152332"/>
              <a:ext cx="1569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093"/>
                    <a:pt x="21600" y="10185"/>
                    <a:pt x="18900" y="13785"/>
                  </a:cubicBezTo>
                  <a:cubicBezTo>
                    <a:pt x="16200" y="17385"/>
                    <a:pt x="8100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7562850" y="1111182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38" y="3600"/>
                    <a:pt x="11676" y="7200"/>
                    <a:pt x="15276" y="10800"/>
                  </a:cubicBezTo>
                  <a:cubicBezTo>
                    <a:pt x="18876" y="14400"/>
                    <a:pt x="2023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7569200" y="1301682"/>
              <a:ext cx="247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71550" y="2094898"/>
              <a:ext cx="231032" cy="643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14" fill="norm" stroke="1" extrusionOk="0">
                  <a:moveTo>
                    <a:pt x="4670" y="8304"/>
                  </a:moveTo>
                  <a:cubicBezTo>
                    <a:pt x="4865" y="10924"/>
                    <a:pt x="5059" y="13544"/>
                    <a:pt x="5157" y="15598"/>
                  </a:cubicBezTo>
                  <a:cubicBezTo>
                    <a:pt x="5254" y="17652"/>
                    <a:pt x="5254" y="19139"/>
                    <a:pt x="5157" y="20095"/>
                  </a:cubicBezTo>
                  <a:cubicBezTo>
                    <a:pt x="5059" y="21051"/>
                    <a:pt x="4865" y="21476"/>
                    <a:pt x="4378" y="21512"/>
                  </a:cubicBezTo>
                  <a:cubicBezTo>
                    <a:pt x="3892" y="21547"/>
                    <a:pt x="3114" y="21193"/>
                    <a:pt x="2627" y="19918"/>
                  </a:cubicBezTo>
                  <a:cubicBezTo>
                    <a:pt x="2141" y="18643"/>
                    <a:pt x="1946" y="16448"/>
                    <a:pt x="1751" y="14005"/>
                  </a:cubicBezTo>
                  <a:cubicBezTo>
                    <a:pt x="1557" y="11561"/>
                    <a:pt x="1362" y="8870"/>
                    <a:pt x="1459" y="6781"/>
                  </a:cubicBezTo>
                  <a:cubicBezTo>
                    <a:pt x="1557" y="4692"/>
                    <a:pt x="1946" y="3205"/>
                    <a:pt x="2432" y="2213"/>
                  </a:cubicBezTo>
                  <a:cubicBezTo>
                    <a:pt x="2919" y="1222"/>
                    <a:pt x="3503" y="726"/>
                    <a:pt x="4281" y="407"/>
                  </a:cubicBezTo>
                  <a:cubicBezTo>
                    <a:pt x="5059" y="89"/>
                    <a:pt x="6032" y="-53"/>
                    <a:pt x="7881" y="18"/>
                  </a:cubicBezTo>
                  <a:cubicBezTo>
                    <a:pt x="9730" y="89"/>
                    <a:pt x="12454" y="372"/>
                    <a:pt x="14886" y="903"/>
                  </a:cubicBezTo>
                  <a:cubicBezTo>
                    <a:pt x="17319" y="1434"/>
                    <a:pt x="19459" y="2213"/>
                    <a:pt x="20530" y="3028"/>
                  </a:cubicBezTo>
                  <a:cubicBezTo>
                    <a:pt x="21600" y="3842"/>
                    <a:pt x="21600" y="4692"/>
                    <a:pt x="19557" y="5506"/>
                  </a:cubicBezTo>
                  <a:cubicBezTo>
                    <a:pt x="17514" y="6321"/>
                    <a:pt x="13427" y="7100"/>
                    <a:pt x="10022" y="7418"/>
                  </a:cubicBezTo>
                  <a:cubicBezTo>
                    <a:pt x="6616" y="7737"/>
                    <a:pt x="3892" y="7596"/>
                    <a:pt x="2335" y="7348"/>
                  </a:cubicBezTo>
                  <a:cubicBezTo>
                    <a:pt x="778" y="7100"/>
                    <a:pt x="389" y="6746"/>
                    <a:pt x="0" y="6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1141313" y="1739832"/>
              <a:ext cx="173137" cy="25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77" fill="norm" stroke="1" extrusionOk="0">
                  <a:moveTo>
                    <a:pt x="21287" y="0"/>
                  </a:moveTo>
                  <a:cubicBezTo>
                    <a:pt x="16863" y="1800"/>
                    <a:pt x="12439" y="3600"/>
                    <a:pt x="9576" y="4860"/>
                  </a:cubicBezTo>
                  <a:cubicBezTo>
                    <a:pt x="6714" y="6120"/>
                    <a:pt x="5412" y="6840"/>
                    <a:pt x="4501" y="7650"/>
                  </a:cubicBezTo>
                  <a:cubicBezTo>
                    <a:pt x="3591" y="8460"/>
                    <a:pt x="3070" y="9360"/>
                    <a:pt x="3721" y="9900"/>
                  </a:cubicBezTo>
                  <a:cubicBezTo>
                    <a:pt x="4371" y="10440"/>
                    <a:pt x="6193" y="10620"/>
                    <a:pt x="7624" y="10980"/>
                  </a:cubicBezTo>
                  <a:cubicBezTo>
                    <a:pt x="9056" y="11340"/>
                    <a:pt x="10097" y="11880"/>
                    <a:pt x="10097" y="12510"/>
                  </a:cubicBezTo>
                  <a:cubicBezTo>
                    <a:pt x="10097" y="13140"/>
                    <a:pt x="9056" y="13860"/>
                    <a:pt x="7234" y="14940"/>
                  </a:cubicBezTo>
                  <a:cubicBezTo>
                    <a:pt x="5412" y="16020"/>
                    <a:pt x="2810" y="17460"/>
                    <a:pt x="1379" y="18630"/>
                  </a:cubicBezTo>
                  <a:cubicBezTo>
                    <a:pt x="-53" y="19800"/>
                    <a:pt x="-313" y="20700"/>
                    <a:pt x="338" y="21150"/>
                  </a:cubicBezTo>
                  <a:cubicBezTo>
                    <a:pt x="988" y="21600"/>
                    <a:pt x="2550" y="21600"/>
                    <a:pt x="5803" y="21060"/>
                  </a:cubicBezTo>
                  <a:cubicBezTo>
                    <a:pt x="9056" y="20520"/>
                    <a:pt x="14000" y="19440"/>
                    <a:pt x="18945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333500" y="1765232"/>
              <a:ext cx="158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1125"/>
                    <a:pt x="6912" y="2250"/>
                    <a:pt x="10512" y="5850"/>
                  </a:cubicBezTo>
                  <a:cubicBezTo>
                    <a:pt x="14112" y="9450"/>
                    <a:pt x="17856" y="15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391245" y="1714432"/>
              <a:ext cx="11370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7888" y="2031"/>
                    <a:pt x="14288" y="4062"/>
                    <a:pt x="10688" y="7108"/>
                  </a:cubicBezTo>
                  <a:cubicBezTo>
                    <a:pt x="7088" y="10154"/>
                    <a:pt x="3488" y="14215"/>
                    <a:pt x="1688" y="16708"/>
                  </a:cubicBezTo>
                  <a:cubicBezTo>
                    <a:pt x="-112" y="19200"/>
                    <a:pt x="-112" y="20123"/>
                    <a:pt x="88" y="20677"/>
                  </a:cubicBezTo>
                  <a:cubicBezTo>
                    <a:pt x="288" y="21231"/>
                    <a:pt x="688" y="21415"/>
                    <a:pt x="10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536700" y="1866832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574800" y="1771582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708149" y="2330382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2281969" y="2038018"/>
              <a:ext cx="137382" cy="55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48" fill="norm" stroke="1" extrusionOk="0">
                  <a:moveTo>
                    <a:pt x="21241" y="1959"/>
                  </a:moveTo>
                  <a:cubicBezTo>
                    <a:pt x="20586" y="1310"/>
                    <a:pt x="19932" y="660"/>
                    <a:pt x="18623" y="295"/>
                  </a:cubicBezTo>
                  <a:cubicBezTo>
                    <a:pt x="17314" y="-71"/>
                    <a:pt x="15350" y="-152"/>
                    <a:pt x="13059" y="376"/>
                  </a:cubicBezTo>
                  <a:cubicBezTo>
                    <a:pt x="10768" y="904"/>
                    <a:pt x="8150" y="2040"/>
                    <a:pt x="5859" y="3949"/>
                  </a:cubicBezTo>
                  <a:cubicBezTo>
                    <a:pt x="3568" y="5857"/>
                    <a:pt x="1605" y="8537"/>
                    <a:pt x="623" y="10932"/>
                  </a:cubicBezTo>
                  <a:cubicBezTo>
                    <a:pt x="-359" y="13328"/>
                    <a:pt x="-359" y="15439"/>
                    <a:pt x="1932" y="17144"/>
                  </a:cubicBezTo>
                  <a:cubicBezTo>
                    <a:pt x="4223" y="18850"/>
                    <a:pt x="8805" y="20149"/>
                    <a:pt x="13386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2508755" y="2183195"/>
              <a:ext cx="154158" cy="286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69" fill="norm" stroke="1" extrusionOk="0">
                  <a:moveTo>
                    <a:pt x="806" y="3868"/>
                  </a:moveTo>
                  <a:cubicBezTo>
                    <a:pt x="514" y="9544"/>
                    <a:pt x="222" y="15220"/>
                    <a:pt x="76" y="15851"/>
                  </a:cubicBezTo>
                  <a:cubicBezTo>
                    <a:pt x="-70" y="16481"/>
                    <a:pt x="-70" y="12067"/>
                    <a:pt x="660" y="8598"/>
                  </a:cubicBezTo>
                  <a:cubicBezTo>
                    <a:pt x="1389" y="5130"/>
                    <a:pt x="2849" y="2607"/>
                    <a:pt x="4308" y="1267"/>
                  </a:cubicBezTo>
                  <a:cubicBezTo>
                    <a:pt x="5768" y="-73"/>
                    <a:pt x="7227" y="-231"/>
                    <a:pt x="9271" y="242"/>
                  </a:cubicBezTo>
                  <a:cubicBezTo>
                    <a:pt x="11314" y="715"/>
                    <a:pt x="13941" y="1819"/>
                    <a:pt x="16130" y="4578"/>
                  </a:cubicBezTo>
                  <a:cubicBezTo>
                    <a:pt x="18319" y="7337"/>
                    <a:pt x="20071" y="11751"/>
                    <a:pt x="20800" y="14826"/>
                  </a:cubicBezTo>
                  <a:cubicBezTo>
                    <a:pt x="21530" y="17900"/>
                    <a:pt x="21238" y="19635"/>
                    <a:pt x="20946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2851150" y="2298632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6800"/>
                    <a:pt x="1878" y="12000"/>
                    <a:pt x="5478" y="8400"/>
                  </a:cubicBezTo>
                  <a:cubicBezTo>
                    <a:pt x="9078" y="4800"/>
                    <a:pt x="153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3123943" y="2095432"/>
              <a:ext cx="311407" cy="3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52" fill="norm" stroke="1" extrusionOk="0">
                  <a:moveTo>
                    <a:pt x="21472" y="0"/>
                  </a:moveTo>
                  <a:cubicBezTo>
                    <a:pt x="18407" y="755"/>
                    <a:pt x="15342" y="1510"/>
                    <a:pt x="12277" y="2492"/>
                  </a:cubicBezTo>
                  <a:cubicBezTo>
                    <a:pt x="9213" y="3474"/>
                    <a:pt x="6148" y="4683"/>
                    <a:pt x="4250" y="5438"/>
                  </a:cubicBezTo>
                  <a:cubicBezTo>
                    <a:pt x="2353" y="6193"/>
                    <a:pt x="1623" y="6495"/>
                    <a:pt x="1113" y="7024"/>
                  </a:cubicBezTo>
                  <a:cubicBezTo>
                    <a:pt x="602" y="7552"/>
                    <a:pt x="310" y="8308"/>
                    <a:pt x="675" y="8912"/>
                  </a:cubicBezTo>
                  <a:cubicBezTo>
                    <a:pt x="1040" y="9516"/>
                    <a:pt x="2061" y="9969"/>
                    <a:pt x="3229" y="10271"/>
                  </a:cubicBezTo>
                  <a:cubicBezTo>
                    <a:pt x="4396" y="10573"/>
                    <a:pt x="5710" y="10724"/>
                    <a:pt x="6877" y="11027"/>
                  </a:cubicBezTo>
                  <a:cubicBezTo>
                    <a:pt x="8045" y="11329"/>
                    <a:pt x="9067" y="11782"/>
                    <a:pt x="9431" y="12386"/>
                  </a:cubicBezTo>
                  <a:cubicBezTo>
                    <a:pt x="9796" y="12990"/>
                    <a:pt x="9504" y="13745"/>
                    <a:pt x="8191" y="14803"/>
                  </a:cubicBezTo>
                  <a:cubicBezTo>
                    <a:pt x="6877" y="15860"/>
                    <a:pt x="4542" y="17220"/>
                    <a:pt x="2864" y="18352"/>
                  </a:cubicBezTo>
                  <a:cubicBezTo>
                    <a:pt x="1186" y="19485"/>
                    <a:pt x="164" y="20392"/>
                    <a:pt x="18" y="20920"/>
                  </a:cubicBezTo>
                  <a:cubicBezTo>
                    <a:pt x="-128" y="21449"/>
                    <a:pt x="602" y="21600"/>
                    <a:pt x="3229" y="21298"/>
                  </a:cubicBezTo>
                  <a:cubicBezTo>
                    <a:pt x="5856" y="20996"/>
                    <a:pt x="10380" y="20241"/>
                    <a:pt x="13153" y="19787"/>
                  </a:cubicBezTo>
                  <a:cubicBezTo>
                    <a:pt x="15926" y="19334"/>
                    <a:pt x="16948" y="19183"/>
                    <a:pt x="17969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3429000" y="2152582"/>
              <a:ext cx="2032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5" y="1878"/>
                    <a:pt x="5850" y="3757"/>
                    <a:pt x="9000" y="6417"/>
                  </a:cubicBezTo>
                  <a:cubicBezTo>
                    <a:pt x="12150" y="9078"/>
                    <a:pt x="15525" y="12522"/>
                    <a:pt x="17662" y="15183"/>
                  </a:cubicBezTo>
                  <a:cubicBezTo>
                    <a:pt x="19800" y="17843"/>
                    <a:pt x="207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3471721" y="2050982"/>
              <a:ext cx="166829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6960" y="2901"/>
                    <a:pt x="12640" y="5803"/>
                    <a:pt x="8995" y="8812"/>
                  </a:cubicBezTo>
                  <a:cubicBezTo>
                    <a:pt x="5350" y="11821"/>
                    <a:pt x="2380" y="14937"/>
                    <a:pt x="1030" y="17087"/>
                  </a:cubicBezTo>
                  <a:cubicBezTo>
                    <a:pt x="-320" y="19236"/>
                    <a:pt x="-50" y="20418"/>
                    <a:pt x="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3663950" y="2343082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3708399" y="2184332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797300" y="1979587"/>
              <a:ext cx="97843" cy="49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482" fill="norm" stroke="1" extrusionOk="0">
                  <a:moveTo>
                    <a:pt x="0" y="67"/>
                  </a:moveTo>
                  <a:cubicBezTo>
                    <a:pt x="2204" y="-25"/>
                    <a:pt x="4408" y="-118"/>
                    <a:pt x="7273" y="485"/>
                  </a:cubicBezTo>
                  <a:cubicBezTo>
                    <a:pt x="10139" y="1087"/>
                    <a:pt x="13665" y="2385"/>
                    <a:pt x="16531" y="4424"/>
                  </a:cubicBezTo>
                  <a:cubicBezTo>
                    <a:pt x="19396" y="6464"/>
                    <a:pt x="21600" y="9245"/>
                    <a:pt x="19616" y="12212"/>
                  </a:cubicBezTo>
                  <a:cubicBezTo>
                    <a:pt x="17633" y="15178"/>
                    <a:pt x="11461" y="18330"/>
                    <a:pt x="529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4051300" y="2368482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4426413" y="2063132"/>
              <a:ext cx="145588" cy="41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09" fill="norm" stroke="1" extrusionOk="0">
                  <a:moveTo>
                    <a:pt x="20925" y="2660"/>
                  </a:moveTo>
                  <a:cubicBezTo>
                    <a:pt x="19708" y="1673"/>
                    <a:pt x="18491" y="686"/>
                    <a:pt x="16970" y="248"/>
                  </a:cubicBezTo>
                  <a:cubicBezTo>
                    <a:pt x="15449" y="-191"/>
                    <a:pt x="13624" y="-81"/>
                    <a:pt x="11038" y="851"/>
                  </a:cubicBezTo>
                  <a:cubicBezTo>
                    <a:pt x="8452" y="1783"/>
                    <a:pt x="5105" y="3537"/>
                    <a:pt x="2824" y="6004"/>
                  </a:cubicBezTo>
                  <a:cubicBezTo>
                    <a:pt x="542" y="8471"/>
                    <a:pt x="-675" y="11651"/>
                    <a:pt x="390" y="14337"/>
                  </a:cubicBezTo>
                  <a:cubicBezTo>
                    <a:pt x="1455" y="17023"/>
                    <a:pt x="4801" y="19216"/>
                    <a:pt x="8148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4617392" y="2209732"/>
              <a:ext cx="18109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863"/>
                    <a:pt x="-1068" y="7727"/>
                    <a:pt x="132" y="11327"/>
                  </a:cubicBezTo>
                  <a:cubicBezTo>
                    <a:pt x="1332" y="14927"/>
                    <a:pt x="10932" y="18263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4743449" y="2327705"/>
              <a:ext cx="1206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11" y="12302"/>
                    <a:pt x="6821" y="4448"/>
                    <a:pt x="10421" y="1502"/>
                  </a:cubicBezTo>
                  <a:cubicBezTo>
                    <a:pt x="14021" y="-1443"/>
                    <a:pt x="1781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977830" y="2135267"/>
              <a:ext cx="174955" cy="616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539" fill="norm" stroke="1" extrusionOk="0">
                  <a:moveTo>
                    <a:pt x="5405" y="9038"/>
                  </a:moveTo>
                  <a:cubicBezTo>
                    <a:pt x="4642" y="11553"/>
                    <a:pt x="3880" y="14068"/>
                    <a:pt x="3372" y="16028"/>
                  </a:cubicBezTo>
                  <a:cubicBezTo>
                    <a:pt x="2863" y="17988"/>
                    <a:pt x="2609" y="19394"/>
                    <a:pt x="2355" y="20281"/>
                  </a:cubicBezTo>
                  <a:cubicBezTo>
                    <a:pt x="2101" y="21169"/>
                    <a:pt x="1847" y="21539"/>
                    <a:pt x="1593" y="21539"/>
                  </a:cubicBezTo>
                  <a:cubicBezTo>
                    <a:pt x="1339" y="21539"/>
                    <a:pt x="1085" y="21169"/>
                    <a:pt x="703" y="19579"/>
                  </a:cubicBezTo>
                  <a:cubicBezTo>
                    <a:pt x="322" y="17988"/>
                    <a:pt x="-186" y="15177"/>
                    <a:pt x="68" y="12329"/>
                  </a:cubicBezTo>
                  <a:cubicBezTo>
                    <a:pt x="322" y="9481"/>
                    <a:pt x="1339" y="6597"/>
                    <a:pt x="2482" y="4673"/>
                  </a:cubicBezTo>
                  <a:cubicBezTo>
                    <a:pt x="3626" y="2750"/>
                    <a:pt x="4896" y="1788"/>
                    <a:pt x="6167" y="1123"/>
                  </a:cubicBezTo>
                  <a:cubicBezTo>
                    <a:pt x="7438" y="457"/>
                    <a:pt x="8708" y="87"/>
                    <a:pt x="10741" y="13"/>
                  </a:cubicBezTo>
                  <a:cubicBezTo>
                    <a:pt x="12774" y="-61"/>
                    <a:pt x="15569" y="161"/>
                    <a:pt x="17729" y="975"/>
                  </a:cubicBezTo>
                  <a:cubicBezTo>
                    <a:pt x="19889" y="1788"/>
                    <a:pt x="21414" y="3194"/>
                    <a:pt x="20906" y="4377"/>
                  </a:cubicBezTo>
                  <a:cubicBezTo>
                    <a:pt x="20398" y="5561"/>
                    <a:pt x="17856" y="6523"/>
                    <a:pt x="15188" y="7114"/>
                  </a:cubicBezTo>
                  <a:cubicBezTo>
                    <a:pt x="12520" y="7706"/>
                    <a:pt x="9725" y="7928"/>
                    <a:pt x="6929" y="8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5187949" y="2038282"/>
              <a:ext cx="12213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1098" y="0"/>
                  </a:moveTo>
                  <a:cubicBezTo>
                    <a:pt x="6224" y="708"/>
                    <a:pt x="11349" y="1416"/>
                    <a:pt x="15193" y="3246"/>
                  </a:cubicBezTo>
                  <a:cubicBezTo>
                    <a:pt x="19037" y="5075"/>
                    <a:pt x="21600" y="8026"/>
                    <a:pt x="21051" y="10800"/>
                  </a:cubicBezTo>
                  <a:cubicBezTo>
                    <a:pt x="20502" y="13574"/>
                    <a:pt x="16841" y="16170"/>
                    <a:pt x="12814" y="17941"/>
                  </a:cubicBezTo>
                  <a:cubicBezTo>
                    <a:pt x="8786" y="19711"/>
                    <a:pt x="4393" y="206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5207000" y="1746182"/>
              <a:ext cx="13234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0" y="5400"/>
                  </a:moveTo>
                  <a:cubicBezTo>
                    <a:pt x="686" y="9514"/>
                    <a:pt x="1371" y="13629"/>
                    <a:pt x="1714" y="16329"/>
                  </a:cubicBezTo>
                  <a:cubicBezTo>
                    <a:pt x="2057" y="19029"/>
                    <a:pt x="2057" y="20314"/>
                    <a:pt x="1886" y="20186"/>
                  </a:cubicBezTo>
                  <a:cubicBezTo>
                    <a:pt x="1714" y="20057"/>
                    <a:pt x="1371" y="18514"/>
                    <a:pt x="2057" y="15429"/>
                  </a:cubicBezTo>
                  <a:cubicBezTo>
                    <a:pt x="2743" y="12343"/>
                    <a:pt x="4457" y="7714"/>
                    <a:pt x="6171" y="4629"/>
                  </a:cubicBezTo>
                  <a:cubicBezTo>
                    <a:pt x="7886" y="1543"/>
                    <a:pt x="9600" y="0"/>
                    <a:pt x="12171" y="0"/>
                  </a:cubicBezTo>
                  <a:cubicBezTo>
                    <a:pt x="14743" y="0"/>
                    <a:pt x="18171" y="1543"/>
                    <a:pt x="19886" y="4757"/>
                  </a:cubicBezTo>
                  <a:cubicBezTo>
                    <a:pt x="21600" y="7971"/>
                    <a:pt x="21600" y="12857"/>
                    <a:pt x="21257" y="15943"/>
                  </a:cubicBezTo>
                  <a:cubicBezTo>
                    <a:pt x="20914" y="19029"/>
                    <a:pt x="20229" y="20314"/>
                    <a:pt x="19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5422900" y="1816032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5629187" y="1695382"/>
              <a:ext cx="117563" cy="17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04" fill="norm" stroke="1" extrusionOk="0">
                  <a:moveTo>
                    <a:pt x="21423" y="0"/>
                  </a:moveTo>
                  <a:cubicBezTo>
                    <a:pt x="15252" y="1543"/>
                    <a:pt x="9080" y="3086"/>
                    <a:pt x="5223" y="4371"/>
                  </a:cubicBezTo>
                  <a:cubicBezTo>
                    <a:pt x="1366" y="5657"/>
                    <a:pt x="-177" y="6686"/>
                    <a:pt x="16" y="7200"/>
                  </a:cubicBezTo>
                  <a:cubicBezTo>
                    <a:pt x="209" y="7714"/>
                    <a:pt x="2137" y="7714"/>
                    <a:pt x="4066" y="7714"/>
                  </a:cubicBezTo>
                  <a:cubicBezTo>
                    <a:pt x="5994" y="7714"/>
                    <a:pt x="7923" y="7714"/>
                    <a:pt x="9852" y="7714"/>
                  </a:cubicBezTo>
                  <a:cubicBezTo>
                    <a:pt x="11780" y="7714"/>
                    <a:pt x="13709" y="7714"/>
                    <a:pt x="14287" y="8357"/>
                  </a:cubicBezTo>
                  <a:cubicBezTo>
                    <a:pt x="14866" y="9000"/>
                    <a:pt x="14094" y="10286"/>
                    <a:pt x="11780" y="11957"/>
                  </a:cubicBezTo>
                  <a:cubicBezTo>
                    <a:pt x="9466" y="13629"/>
                    <a:pt x="5609" y="15686"/>
                    <a:pt x="3294" y="17357"/>
                  </a:cubicBezTo>
                  <a:cubicBezTo>
                    <a:pt x="980" y="19029"/>
                    <a:pt x="209" y="20314"/>
                    <a:pt x="1559" y="20957"/>
                  </a:cubicBezTo>
                  <a:cubicBezTo>
                    <a:pt x="2909" y="21600"/>
                    <a:pt x="6380" y="21600"/>
                    <a:pt x="9659" y="21343"/>
                  </a:cubicBezTo>
                  <a:cubicBezTo>
                    <a:pt x="12937" y="21086"/>
                    <a:pt x="16023" y="20571"/>
                    <a:pt x="19109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5797550" y="1689032"/>
              <a:ext cx="133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456"/>
                    <a:pt x="9600" y="6912"/>
                    <a:pt x="13200" y="10512"/>
                  </a:cubicBezTo>
                  <a:cubicBezTo>
                    <a:pt x="16800" y="14112"/>
                    <a:pt x="19200" y="178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5867400" y="1650932"/>
              <a:ext cx="825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369"/>
                    <a:pt x="16062" y="738"/>
                    <a:pt x="13015" y="2862"/>
                  </a:cubicBezTo>
                  <a:cubicBezTo>
                    <a:pt x="9969" y="4985"/>
                    <a:pt x="6646" y="8862"/>
                    <a:pt x="4431" y="12277"/>
                  </a:cubicBezTo>
                  <a:cubicBezTo>
                    <a:pt x="2215" y="15692"/>
                    <a:pt x="1108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994400" y="1790632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6038850" y="170808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5073210" y="1713548"/>
              <a:ext cx="108390" cy="28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45" fill="norm" stroke="1" extrusionOk="0">
                  <a:moveTo>
                    <a:pt x="20869" y="2002"/>
                  </a:moveTo>
                  <a:cubicBezTo>
                    <a:pt x="19646" y="1357"/>
                    <a:pt x="18424" y="712"/>
                    <a:pt x="16794" y="309"/>
                  </a:cubicBezTo>
                  <a:cubicBezTo>
                    <a:pt x="15163" y="-94"/>
                    <a:pt x="13126" y="-255"/>
                    <a:pt x="10273" y="793"/>
                  </a:cubicBezTo>
                  <a:cubicBezTo>
                    <a:pt x="7420" y="1841"/>
                    <a:pt x="3752" y="4097"/>
                    <a:pt x="1714" y="7079"/>
                  </a:cubicBezTo>
                  <a:cubicBezTo>
                    <a:pt x="-323" y="10061"/>
                    <a:pt x="-731" y="13769"/>
                    <a:pt x="1511" y="16267"/>
                  </a:cubicBezTo>
                  <a:cubicBezTo>
                    <a:pt x="3752" y="18766"/>
                    <a:pt x="8643" y="20055"/>
                    <a:pt x="13533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6057899" y="1657646"/>
              <a:ext cx="79611" cy="26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01" fill="norm" stroke="1" extrusionOk="0">
                  <a:moveTo>
                    <a:pt x="10232" y="481"/>
                  </a:moveTo>
                  <a:cubicBezTo>
                    <a:pt x="13074" y="141"/>
                    <a:pt x="15916" y="-199"/>
                    <a:pt x="17905" y="141"/>
                  </a:cubicBezTo>
                  <a:cubicBezTo>
                    <a:pt x="19895" y="481"/>
                    <a:pt x="21032" y="1502"/>
                    <a:pt x="21316" y="3798"/>
                  </a:cubicBezTo>
                  <a:cubicBezTo>
                    <a:pt x="21600" y="6094"/>
                    <a:pt x="21032" y="9666"/>
                    <a:pt x="17337" y="12812"/>
                  </a:cubicBezTo>
                  <a:cubicBezTo>
                    <a:pt x="13642" y="15958"/>
                    <a:pt x="6821" y="18680"/>
                    <a:pt x="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235700" y="1765232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426200" y="1644582"/>
              <a:ext cx="1961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400"/>
                    <a:pt x="17280" y="4800"/>
                    <a:pt x="19440" y="8400"/>
                  </a:cubicBezTo>
                  <a:cubicBezTo>
                    <a:pt x="21600" y="12000"/>
                    <a:pt x="17280" y="168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927600" y="-1"/>
              <a:ext cx="1822450" cy="1155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21559"/>
                  </a:moveTo>
                  <a:cubicBezTo>
                    <a:pt x="25" y="21362"/>
                    <a:pt x="50" y="21164"/>
                    <a:pt x="188" y="20927"/>
                  </a:cubicBezTo>
                  <a:cubicBezTo>
                    <a:pt x="326" y="20690"/>
                    <a:pt x="577" y="20414"/>
                    <a:pt x="966" y="19940"/>
                  </a:cubicBezTo>
                  <a:cubicBezTo>
                    <a:pt x="1355" y="19466"/>
                    <a:pt x="1882" y="18795"/>
                    <a:pt x="2509" y="18005"/>
                  </a:cubicBezTo>
                  <a:cubicBezTo>
                    <a:pt x="3136" y="17215"/>
                    <a:pt x="3863" y="16307"/>
                    <a:pt x="4641" y="15419"/>
                  </a:cubicBezTo>
                  <a:cubicBezTo>
                    <a:pt x="5419" y="14530"/>
                    <a:pt x="6247" y="13661"/>
                    <a:pt x="7012" y="12891"/>
                  </a:cubicBezTo>
                  <a:cubicBezTo>
                    <a:pt x="7777" y="12121"/>
                    <a:pt x="8479" y="11450"/>
                    <a:pt x="9245" y="10720"/>
                  </a:cubicBezTo>
                  <a:cubicBezTo>
                    <a:pt x="10010" y="9989"/>
                    <a:pt x="10838" y="9199"/>
                    <a:pt x="11691" y="8429"/>
                  </a:cubicBezTo>
                  <a:cubicBezTo>
                    <a:pt x="12544" y="7659"/>
                    <a:pt x="13422" y="6909"/>
                    <a:pt x="14325" y="6139"/>
                  </a:cubicBezTo>
                  <a:cubicBezTo>
                    <a:pt x="15228" y="5369"/>
                    <a:pt x="16156" y="4579"/>
                    <a:pt x="17072" y="3809"/>
                  </a:cubicBezTo>
                  <a:cubicBezTo>
                    <a:pt x="17987" y="3039"/>
                    <a:pt x="18891" y="2289"/>
                    <a:pt x="19580" y="1677"/>
                  </a:cubicBezTo>
                  <a:cubicBezTo>
                    <a:pt x="20270" y="1065"/>
                    <a:pt x="20747" y="591"/>
                    <a:pt x="21048" y="314"/>
                  </a:cubicBezTo>
                  <a:cubicBezTo>
                    <a:pt x="21349" y="38"/>
                    <a:pt x="21475" y="-41"/>
                    <a:pt x="21537" y="18"/>
                  </a:cubicBezTo>
                  <a:cubicBezTo>
                    <a:pt x="21600" y="77"/>
                    <a:pt x="21600" y="275"/>
                    <a:pt x="21600" y="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037380" y="1689032"/>
              <a:ext cx="71522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312" y="21600"/>
                  </a:moveTo>
                  <a:cubicBezTo>
                    <a:pt x="121" y="20945"/>
                    <a:pt x="-70" y="20291"/>
                    <a:pt x="26" y="19882"/>
                  </a:cubicBezTo>
                  <a:cubicBezTo>
                    <a:pt x="121" y="19473"/>
                    <a:pt x="503" y="19309"/>
                    <a:pt x="1364" y="18736"/>
                  </a:cubicBezTo>
                  <a:cubicBezTo>
                    <a:pt x="2224" y="18164"/>
                    <a:pt x="3562" y="17182"/>
                    <a:pt x="5378" y="15382"/>
                  </a:cubicBezTo>
                  <a:cubicBezTo>
                    <a:pt x="7194" y="13582"/>
                    <a:pt x="9488" y="10964"/>
                    <a:pt x="11526" y="8836"/>
                  </a:cubicBezTo>
                  <a:cubicBezTo>
                    <a:pt x="13565" y="6709"/>
                    <a:pt x="15349" y="5073"/>
                    <a:pt x="16974" y="3682"/>
                  </a:cubicBezTo>
                  <a:cubicBezTo>
                    <a:pt x="18599" y="2291"/>
                    <a:pt x="20065" y="1145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4159249" y="1626708"/>
              <a:ext cx="2259896" cy="1275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44" fill="norm" stroke="1" extrusionOk="0">
                  <a:moveTo>
                    <a:pt x="0" y="21544"/>
                  </a:moveTo>
                  <a:cubicBezTo>
                    <a:pt x="546" y="20972"/>
                    <a:pt x="1091" y="20400"/>
                    <a:pt x="1627" y="19756"/>
                  </a:cubicBezTo>
                  <a:cubicBezTo>
                    <a:pt x="2162" y="19112"/>
                    <a:pt x="2687" y="18397"/>
                    <a:pt x="3273" y="17664"/>
                  </a:cubicBezTo>
                  <a:cubicBezTo>
                    <a:pt x="3859" y="16931"/>
                    <a:pt x="4506" y="16180"/>
                    <a:pt x="5132" y="15465"/>
                  </a:cubicBezTo>
                  <a:cubicBezTo>
                    <a:pt x="5759" y="14749"/>
                    <a:pt x="6365" y="14070"/>
                    <a:pt x="7022" y="13319"/>
                  </a:cubicBezTo>
                  <a:cubicBezTo>
                    <a:pt x="7678" y="12568"/>
                    <a:pt x="8385" y="11745"/>
                    <a:pt x="9022" y="11012"/>
                  </a:cubicBezTo>
                  <a:cubicBezTo>
                    <a:pt x="9658" y="10279"/>
                    <a:pt x="10224" y="9635"/>
                    <a:pt x="10790" y="8992"/>
                  </a:cubicBezTo>
                  <a:cubicBezTo>
                    <a:pt x="11356" y="8348"/>
                    <a:pt x="11921" y="7704"/>
                    <a:pt x="12497" y="7096"/>
                  </a:cubicBezTo>
                  <a:cubicBezTo>
                    <a:pt x="13073" y="6488"/>
                    <a:pt x="13659" y="5916"/>
                    <a:pt x="14306" y="5326"/>
                  </a:cubicBezTo>
                  <a:cubicBezTo>
                    <a:pt x="14952" y="4736"/>
                    <a:pt x="15659" y="4128"/>
                    <a:pt x="16377" y="3592"/>
                  </a:cubicBezTo>
                  <a:cubicBezTo>
                    <a:pt x="17094" y="3055"/>
                    <a:pt x="17822" y="2590"/>
                    <a:pt x="18498" y="2125"/>
                  </a:cubicBezTo>
                  <a:cubicBezTo>
                    <a:pt x="19175" y="1661"/>
                    <a:pt x="19802" y="1196"/>
                    <a:pt x="20246" y="856"/>
                  </a:cubicBezTo>
                  <a:cubicBezTo>
                    <a:pt x="20691" y="516"/>
                    <a:pt x="20953" y="302"/>
                    <a:pt x="21155" y="159"/>
                  </a:cubicBezTo>
                  <a:cubicBezTo>
                    <a:pt x="21358" y="16"/>
                    <a:pt x="21499" y="-56"/>
                    <a:pt x="21549" y="51"/>
                  </a:cubicBezTo>
                  <a:cubicBezTo>
                    <a:pt x="21600" y="159"/>
                    <a:pt x="21560" y="445"/>
                    <a:pt x="21519" y="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955800" y="38032"/>
              <a:ext cx="8255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2" y="19769"/>
                    <a:pt x="3545" y="17939"/>
                    <a:pt x="5372" y="15986"/>
                  </a:cubicBezTo>
                  <a:cubicBezTo>
                    <a:pt x="7200" y="14034"/>
                    <a:pt x="9083" y="11959"/>
                    <a:pt x="10966" y="10007"/>
                  </a:cubicBezTo>
                  <a:cubicBezTo>
                    <a:pt x="12849" y="8054"/>
                    <a:pt x="14732" y="6224"/>
                    <a:pt x="16311" y="4698"/>
                  </a:cubicBezTo>
                  <a:cubicBezTo>
                    <a:pt x="17889" y="3173"/>
                    <a:pt x="19163" y="1953"/>
                    <a:pt x="19994" y="1220"/>
                  </a:cubicBezTo>
                  <a:cubicBezTo>
                    <a:pt x="20825" y="488"/>
                    <a:pt x="21212" y="2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50800" y="3941020"/>
              <a:ext cx="349250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3273" y="88"/>
                    <a:pt x="6545" y="-1183"/>
                    <a:pt x="10145" y="1993"/>
                  </a:cubicBezTo>
                  <a:cubicBezTo>
                    <a:pt x="13745" y="5170"/>
                    <a:pt x="17673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0" y="4025832"/>
              <a:ext cx="361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6" y="19385"/>
                    <a:pt x="7832" y="17169"/>
                    <a:pt x="11432" y="13569"/>
                  </a:cubicBezTo>
                  <a:cubicBezTo>
                    <a:pt x="15032" y="9969"/>
                    <a:pt x="18316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387350" y="3873432"/>
              <a:ext cx="11778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1" h="21600" fill="norm" stroke="1" extrusionOk="0">
                  <a:moveTo>
                    <a:pt x="0" y="0"/>
                  </a:moveTo>
                  <a:cubicBezTo>
                    <a:pt x="5492" y="738"/>
                    <a:pt x="10983" y="1477"/>
                    <a:pt x="15010" y="3046"/>
                  </a:cubicBezTo>
                  <a:cubicBezTo>
                    <a:pt x="19037" y="4615"/>
                    <a:pt x="21600" y="7015"/>
                    <a:pt x="19769" y="10246"/>
                  </a:cubicBezTo>
                  <a:cubicBezTo>
                    <a:pt x="17939" y="13477"/>
                    <a:pt x="11715" y="17538"/>
                    <a:pt x="5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109309" y="3936932"/>
              <a:ext cx="224192" cy="282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39" fill="norm" stroke="1" extrusionOk="0">
                  <a:moveTo>
                    <a:pt x="21381" y="0"/>
                  </a:moveTo>
                  <a:cubicBezTo>
                    <a:pt x="17545" y="1612"/>
                    <a:pt x="13710" y="3224"/>
                    <a:pt x="10682" y="4675"/>
                  </a:cubicBezTo>
                  <a:cubicBezTo>
                    <a:pt x="7654" y="6125"/>
                    <a:pt x="5433" y="7415"/>
                    <a:pt x="3818" y="8301"/>
                  </a:cubicBezTo>
                  <a:cubicBezTo>
                    <a:pt x="2203" y="9188"/>
                    <a:pt x="1194" y="9672"/>
                    <a:pt x="588" y="10316"/>
                  </a:cubicBezTo>
                  <a:cubicBezTo>
                    <a:pt x="-17" y="10961"/>
                    <a:pt x="-219" y="11767"/>
                    <a:pt x="689" y="12170"/>
                  </a:cubicBezTo>
                  <a:cubicBezTo>
                    <a:pt x="1598" y="12573"/>
                    <a:pt x="3617" y="12573"/>
                    <a:pt x="5131" y="12573"/>
                  </a:cubicBezTo>
                  <a:cubicBezTo>
                    <a:pt x="6645" y="12573"/>
                    <a:pt x="7654" y="12573"/>
                    <a:pt x="8663" y="12654"/>
                  </a:cubicBezTo>
                  <a:cubicBezTo>
                    <a:pt x="9673" y="12734"/>
                    <a:pt x="10682" y="12896"/>
                    <a:pt x="10783" y="13299"/>
                  </a:cubicBezTo>
                  <a:cubicBezTo>
                    <a:pt x="10884" y="13701"/>
                    <a:pt x="10076" y="14346"/>
                    <a:pt x="8663" y="15072"/>
                  </a:cubicBezTo>
                  <a:cubicBezTo>
                    <a:pt x="7250" y="15797"/>
                    <a:pt x="5231" y="16603"/>
                    <a:pt x="3717" y="17248"/>
                  </a:cubicBezTo>
                  <a:cubicBezTo>
                    <a:pt x="2203" y="17893"/>
                    <a:pt x="1194" y="18376"/>
                    <a:pt x="588" y="19021"/>
                  </a:cubicBezTo>
                  <a:cubicBezTo>
                    <a:pt x="-17" y="19666"/>
                    <a:pt x="-219" y="20472"/>
                    <a:pt x="286" y="20955"/>
                  </a:cubicBezTo>
                  <a:cubicBezTo>
                    <a:pt x="790" y="21439"/>
                    <a:pt x="2002" y="21600"/>
                    <a:pt x="5635" y="21519"/>
                  </a:cubicBezTo>
                  <a:cubicBezTo>
                    <a:pt x="9269" y="21439"/>
                    <a:pt x="15325" y="21116"/>
                    <a:pt x="21381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511300" y="3924232"/>
              <a:ext cx="1905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4261"/>
                    <a:pt x="9120" y="8522"/>
                    <a:pt x="12720" y="12122"/>
                  </a:cubicBezTo>
                  <a:cubicBezTo>
                    <a:pt x="16320" y="15722"/>
                    <a:pt x="18960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568450" y="3879782"/>
              <a:ext cx="1460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1117"/>
                    <a:pt x="17843" y="2234"/>
                    <a:pt x="15652" y="4407"/>
                  </a:cubicBezTo>
                  <a:cubicBezTo>
                    <a:pt x="13461" y="6579"/>
                    <a:pt x="10957" y="9807"/>
                    <a:pt x="8296" y="12848"/>
                  </a:cubicBezTo>
                  <a:cubicBezTo>
                    <a:pt x="5635" y="15890"/>
                    <a:pt x="2817" y="18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822450" y="4140132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860550" y="3994082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866900" y="3873432"/>
              <a:ext cx="21860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600" fill="norm" stroke="1" extrusionOk="0">
                  <a:moveTo>
                    <a:pt x="15140" y="0"/>
                  </a:moveTo>
                  <a:cubicBezTo>
                    <a:pt x="16755" y="947"/>
                    <a:pt x="18370" y="1895"/>
                    <a:pt x="19581" y="3600"/>
                  </a:cubicBezTo>
                  <a:cubicBezTo>
                    <a:pt x="20793" y="5305"/>
                    <a:pt x="21600" y="7768"/>
                    <a:pt x="19783" y="10611"/>
                  </a:cubicBezTo>
                  <a:cubicBezTo>
                    <a:pt x="17966" y="13453"/>
                    <a:pt x="13525" y="16674"/>
                    <a:pt x="9791" y="18568"/>
                  </a:cubicBezTo>
                  <a:cubicBezTo>
                    <a:pt x="6056" y="20463"/>
                    <a:pt x="3028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965789" y="3899776"/>
              <a:ext cx="215311" cy="40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550" fill="norm" stroke="1" extrusionOk="0">
                  <a:moveTo>
                    <a:pt x="20926" y="2650"/>
                  </a:moveTo>
                  <a:cubicBezTo>
                    <a:pt x="20926" y="1975"/>
                    <a:pt x="20926" y="1300"/>
                    <a:pt x="20515" y="794"/>
                  </a:cubicBezTo>
                  <a:cubicBezTo>
                    <a:pt x="20103" y="288"/>
                    <a:pt x="19280" y="-50"/>
                    <a:pt x="17532" y="6"/>
                  </a:cubicBezTo>
                  <a:cubicBezTo>
                    <a:pt x="15783" y="63"/>
                    <a:pt x="13109" y="513"/>
                    <a:pt x="10126" y="2088"/>
                  </a:cubicBezTo>
                  <a:cubicBezTo>
                    <a:pt x="7143" y="3663"/>
                    <a:pt x="3852" y="6362"/>
                    <a:pt x="1897" y="8894"/>
                  </a:cubicBezTo>
                  <a:cubicBezTo>
                    <a:pt x="-57" y="11425"/>
                    <a:pt x="-674" y="13787"/>
                    <a:pt x="869" y="15869"/>
                  </a:cubicBezTo>
                  <a:cubicBezTo>
                    <a:pt x="2412" y="17950"/>
                    <a:pt x="6115" y="19750"/>
                    <a:pt x="9817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2380148" y="3921949"/>
              <a:ext cx="115403" cy="40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97" fill="norm" stroke="1" extrusionOk="0">
                  <a:moveTo>
                    <a:pt x="21029" y="1122"/>
                  </a:moveTo>
                  <a:cubicBezTo>
                    <a:pt x="19872" y="676"/>
                    <a:pt x="18715" y="231"/>
                    <a:pt x="17172" y="64"/>
                  </a:cubicBezTo>
                  <a:cubicBezTo>
                    <a:pt x="15629" y="-103"/>
                    <a:pt x="13700" y="8"/>
                    <a:pt x="11193" y="955"/>
                  </a:cubicBezTo>
                  <a:cubicBezTo>
                    <a:pt x="8686" y="1901"/>
                    <a:pt x="5600" y="3683"/>
                    <a:pt x="3286" y="6466"/>
                  </a:cubicBezTo>
                  <a:cubicBezTo>
                    <a:pt x="972" y="9250"/>
                    <a:pt x="-571" y="13035"/>
                    <a:pt x="200" y="15652"/>
                  </a:cubicBezTo>
                  <a:cubicBezTo>
                    <a:pt x="972" y="18268"/>
                    <a:pt x="4058" y="19716"/>
                    <a:pt x="6950" y="20495"/>
                  </a:cubicBezTo>
                  <a:cubicBezTo>
                    <a:pt x="9843" y="21274"/>
                    <a:pt x="12543" y="21386"/>
                    <a:pt x="15243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2650280" y="4013132"/>
              <a:ext cx="2942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65"/>
                    <a:pt x="-1585" y="9730"/>
                    <a:pt x="575" y="13330"/>
                  </a:cubicBezTo>
                  <a:cubicBezTo>
                    <a:pt x="2735" y="16930"/>
                    <a:pt x="11375" y="1926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2781300" y="4140132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5840"/>
                    <a:pt x="1440" y="10080"/>
                    <a:pt x="5040" y="6480"/>
                  </a:cubicBezTo>
                  <a:cubicBezTo>
                    <a:pt x="8640" y="2880"/>
                    <a:pt x="151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079749" y="3899674"/>
              <a:ext cx="124436" cy="41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808" fill="norm" stroke="1" extrusionOk="0">
                  <a:moveTo>
                    <a:pt x="4320" y="12918"/>
                  </a:moveTo>
                  <a:cubicBezTo>
                    <a:pt x="2880" y="16079"/>
                    <a:pt x="1440" y="19240"/>
                    <a:pt x="720" y="20347"/>
                  </a:cubicBezTo>
                  <a:cubicBezTo>
                    <a:pt x="0" y="21453"/>
                    <a:pt x="0" y="20505"/>
                    <a:pt x="0" y="18187"/>
                  </a:cubicBezTo>
                  <a:cubicBezTo>
                    <a:pt x="0" y="15869"/>
                    <a:pt x="0" y="12181"/>
                    <a:pt x="720" y="9283"/>
                  </a:cubicBezTo>
                  <a:cubicBezTo>
                    <a:pt x="1440" y="6386"/>
                    <a:pt x="2880" y="4278"/>
                    <a:pt x="4140" y="2909"/>
                  </a:cubicBezTo>
                  <a:cubicBezTo>
                    <a:pt x="5400" y="1539"/>
                    <a:pt x="6480" y="907"/>
                    <a:pt x="7920" y="485"/>
                  </a:cubicBezTo>
                  <a:cubicBezTo>
                    <a:pt x="9360" y="64"/>
                    <a:pt x="11160" y="-147"/>
                    <a:pt x="13500" y="116"/>
                  </a:cubicBezTo>
                  <a:cubicBezTo>
                    <a:pt x="15840" y="380"/>
                    <a:pt x="18720" y="1117"/>
                    <a:pt x="20160" y="2856"/>
                  </a:cubicBezTo>
                  <a:cubicBezTo>
                    <a:pt x="21600" y="4594"/>
                    <a:pt x="21600" y="7334"/>
                    <a:pt x="19440" y="9441"/>
                  </a:cubicBezTo>
                  <a:cubicBezTo>
                    <a:pt x="17280" y="11549"/>
                    <a:pt x="12960" y="13024"/>
                    <a:pt x="9900" y="13761"/>
                  </a:cubicBezTo>
                  <a:cubicBezTo>
                    <a:pt x="6840" y="14499"/>
                    <a:pt x="5040" y="14499"/>
                    <a:pt x="3240" y="14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3282950" y="3784532"/>
              <a:ext cx="11022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3600" y="0"/>
                  </a:moveTo>
                  <a:cubicBezTo>
                    <a:pt x="8000" y="1029"/>
                    <a:pt x="12400" y="2057"/>
                    <a:pt x="15800" y="4217"/>
                  </a:cubicBezTo>
                  <a:cubicBezTo>
                    <a:pt x="19200" y="6377"/>
                    <a:pt x="21600" y="9669"/>
                    <a:pt x="20600" y="12497"/>
                  </a:cubicBezTo>
                  <a:cubicBezTo>
                    <a:pt x="19600" y="15326"/>
                    <a:pt x="15200" y="17691"/>
                    <a:pt x="11200" y="19131"/>
                  </a:cubicBezTo>
                  <a:cubicBezTo>
                    <a:pt x="7200" y="20571"/>
                    <a:pt x="360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013200" y="4099039"/>
              <a:ext cx="2540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140" y="11918"/>
                    <a:pt x="8280" y="3818"/>
                    <a:pt x="11880" y="1118"/>
                  </a:cubicBezTo>
                  <a:cubicBezTo>
                    <a:pt x="15480" y="-1582"/>
                    <a:pt x="185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083050" y="4248082"/>
              <a:ext cx="2540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2520" y="14400"/>
                    <a:pt x="5040" y="21600"/>
                    <a:pt x="8640" y="20400"/>
                  </a:cubicBezTo>
                  <a:cubicBezTo>
                    <a:pt x="12240" y="19200"/>
                    <a:pt x="16920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4889500" y="3976621"/>
              <a:ext cx="139657" cy="59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47" fill="norm" stroke="1" extrusionOk="0">
                  <a:moveTo>
                    <a:pt x="0" y="9265"/>
                  </a:moveTo>
                  <a:cubicBezTo>
                    <a:pt x="1588" y="9947"/>
                    <a:pt x="3176" y="10629"/>
                    <a:pt x="4288" y="12335"/>
                  </a:cubicBezTo>
                  <a:cubicBezTo>
                    <a:pt x="5400" y="14040"/>
                    <a:pt x="6035" y="16768"/>
                    <a:pt x="6353" y="18322"/>
                  </a:cubicBezTo>
                  <a:cubicBezTo>
                    <a:pt x="6671" y="19876"/>
                    <a:pt x="6671" y="20255"/>
                    <a:pt x="6353" y="20671"/>
                  </a:cubicBezTo>
                  <a:cubicBezTo>
                    <a:pt x="6035" y="21088"/>
                    <a:pt x="5400" y="21543"/>
                    <a:pt x="4765" y="21429"/>
                  </a:cubicBezTo>
                  <a:cubicBezTo>
                    <a:pt x="4129" y="21316"/>
                    <a:pt x="3494" y="20634"/>
                    <a:pt x="2859" y="18852"/>
                  </a:cubicBezTo>
                  <a:cubicBezTo>
                    <a:pt x="2224" y="17071"/>
                    <a:pt x="1588" y="14191"/>
                    <a:pt x="1271" y="11387"/>
                  </a:cubicBezTo>
                  <a:cubicBezTo>
                    <a:pt x="953" y="8583"/>
                    <a:pt x="953" y="5855"/>
                    <a:pt x="1588" y="4111"/>
                  </a:cubicBezTo>
                  <a:cubicBezTo>
                    <a:pt x="2224" y="2368"/>
                    <a:pt x="3494" y="1610"/>
                    <a:pt x="4765" y="1080"/>
                  </a:cubicBezTo>
                  <a:cubicBezTo>
                    <a:pt x="6035" y="549"/>
                    <a:pt x="7306" y="246"/>
                    <a:pt x="8735" y="95"/>
                  </a:cubicBezTo>
                  <a:cubicBezTo>
                    <a:pt x="10165" y="-57"/>
                    <a:pt x="11753" y="-57"/>
                    <a:pt x="14135" y="322"/>
                  </a:cubicBezTo>
                  <a:cubicBezTo>
                    <a:pt x="16518" y="701"/>
                    <a:pt x="19694" y="1459"/>
                    <a:pt x="20647" y="2558"/>
                  </a:cubicBezTo>
                  <a:cubicBezTo>
                    <a:pt x="21600" y="3657"/>
                    <a:pt x="20329" y="5097"/>
                    <a:pt x="17312" y="6309"/>
                  </a:cubicBezTo>
                  <a:cubicBezTo>
                    <a:pt x="14294" y="7522"/>
                    <a:pt x="9529" y="8507"/>
                    <a:pt x="4765" y="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5232400" y="4140132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5501436" y="3907379"/>
              <a:ext cx="315164" cy="39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04" fill="norm" stroke="1" extrusionOk="0">
                  <a:moveTo>
                    <a:pt x="11073" y="2294"/>
                  </a:moveTo>
                  <a:cubicBezTo>
                    <a:pt x="9921" y="1490"/>
                    <a:pt x="8769" y="685"/>
                    <a:pt x="7833" y="283"/>
                  </a:cubicBezTo>
                  <a:cubicBezTo>
                    <a:pt x="6897" y="-119"/>
                    <a:pt x="6177" y="-119"/>
                    <a:pt x="5241" y="455"/>
                  </a:cubicBezTo>
                  <a:cubicBezTo>
                    <a:pt x="4305" y="1030"/>
                    <a:pt x="3153" y="2179"/>
                    <a:pt x="2145" y="4592"/>
                  </a:cubicBezTo>
                  <a:cubicBezTo>
                    <a:pt x="1137" y="7004"/>
                    <a:pt x="273" y="10681"/>
                    <a:pt x="57" y="13438"/>
                  </a:cubicBezTo>
                  <a:cubicBezTo>
                    <a:pt x="-159" y="16196"/>
                    <a:pt x="273" y="18034"/>
                    <a:pt x="777" y="19183"/>
                  </a:cubicBezTo>
                  <a:cubicBezTo>
                    <a:pt x="1281" y="20332"/>
                    <a:pt x="1857" y="20792"/>
                    <a:pt x="2577" y="21079"/>
                  </a:cubicBezTo>
                  <a:cubicBezTo>
                    <a:pt x="3297" y="21366"/>
                    <a:pt x="4161" y="21481"/>
                    <a:pt x="5385" y="20792"/>
                  </a:cubicBezTo>
                  <a:cubicBezTo>
                    <a:pt x="6609" y="20102"/>
                    <a:pt x="8193" y="18609"/>
                    <a:pt x="9345" y="17058"/>
                  </a:cubicBezTo>
                  <a:cubicBezTo>
                    <a:pt x="10497" y="15507"/>
                    <a:pt x="11217" y="13898"/>
                    <a:pt x="11649" y="12749"/>
                  </a:cubicBezTo>
                  <a:cubicBezTo>
                    <a:pt x="12081" y="11600"/>
                    <a:pt x="12225" y="10911"/>
                    <a:pt x="12153" y="10853"/>
                  </a:cubicBezTo>
                  <a:cubicBezTo>
                    <a:pt x="12081" y="10796"/>
                    <a:pt x="11793" y="11370"/>
                    <a:pt x="11577" y="12979"/>
                  </a:cubicBezTo>
                  <a:cubicBezTo>
                    <a:pt x="11361" y="14587"/>
                    <a:pt x="11217" y="17230"/>
                    <a:pt x="11145" y="18838"/>
                  </a:cubicBezTo>
                  <a:cubicBezTo>
                    <a:pt x="11073" y="20447"/>
                    <a:pt x="11073" y="21021"/>
                    <a:pt x="11073" y="21021"/>
                  </a:cubicBezTo>
                  <a:cubicBezTo>
                    <a:pt x="11073" y="21021"/>
                    <a:pt x="11073" y="20447"/>
                    <a:pt x="11433" y="18551"/>
                  </a:cubicBezTo>
                  <a:cubicBezTo>
                    <a:pt x="11793" y="16655"/>
                    <a:pt x="12513" y="13438"/>
                    <a:pt x="13305" y="11198"/>
                  </a:cubicBezTo>
                  <a:cubicBezTo>
                    <a:pt x="14097" y="8958"/>
                    <a:pt x="14961" y="7694"/>
                    <a:pt x="15753" y="6947"/>
                  </a:cubicBezTo>
                  <a:cubicBezTo>
                    <a:pt x="16545" y="6200"/>
                    <a:pt x="17265" y="5970"/>
                    <a:pt x="17913" y="6028"/>
                  </a:cubicBezTo>
                  <a:cubicBezTo>
                    <a:pt x="18561" y="6085"/>
                    <a:pt x="19137" y="6430"/>
                    <a:pt x="19713" y="7924"/>
                  </a:cubicBezTo>
                  <a:cubicBezTo>
                    <a:pt x="20289" y="9417"/>
                    <a:pt x="20865" y="12060"/>
                    <a:pt x="21153" y="14013"/>
                  </a:cubicBezTo>
                  <a:cubicBezTo>
                    <a:pt x="21441" y="15966"/>
                    <a:pt x="21441" y="17230"/>
                    <a:pt x="21441" y="18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5994400" y="4140132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0"/>
                    <a:pt x="10667" y="0"/>
                    <a:pt x="14267" y="3600"/>
                  </a:cubicBezTo>
                  <a:cubicBezTo>
                    <a:pt x="17867" y="7200"/>
                    <a:pt x="1973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6274935" y="3954089"/>
              <a:ext cx="303666" cy="288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11" fill="norm" stroke="1" extrusionOk="0">
                  <a:moveTo>
                    <a:pt x="21371" y="140"/>
                  </a:moveTo>
                  <a:cubicBezTo>
                    <a:pt x="19583" y="-16"/>
                    <a:pt x="17796" y="-173"/>
                    <a:pt x="15189" y="453"/>
                  </a:cubicBezTo>
                  <a:cubicBezTo>
                    <a:pt x="12582" y="1079"/>
                    <a:pt x="9156" y="2488"/>
                    <a:pt x="7070" y="3427"/>
                  </a:cubicBezTo>
                  <a:cubicBezTo>
                    <a:pt x="4985" y="4366"/>
                    <a:pt x="4240" y="4836"/>
                    <a:pt x="3644" y="5384"/>
                  </a:cubicBezTo>
                  <a:cubicBezTo>
                    <a:pt x="3048" y="5931"/>
                    <a:pt x="2601" y="6557"/>
                    <a:pt x="2750" y="7105"/>
                  </a:cubicBezTo>
                  <a:cubicBezTo>
                    <a:pt x="2899" y="7653"/>
                    <a:pt x="3644" y="8123"/>
                    <a:pt x="4985" y="8592"/>
                  </a:cubicBezTo>
                  <a:cubicBezTo>
                    <a:pt x="6325" y="9062"/>
                    <a:pt x="8262" y="9531"/>
                    <a:pt x="9603" y="10001"/>
                  </a:cubicBezTo>
                  <a:cubicBezTo>
                    <a:pt x="10943" y="10470"/>
                    <a:pt x="11688" y="10940"/>
                    <a:pt x="11837" y="11488"/>
                  </a:cubicBezTo>
                  <a:cubicBezTo>
                    <a:pt x="11986" y="12036"/>
                    <a:pt x="11539" y="12662"/>
                    <a:pt x="9901" y="13601"/>
                  </a:cubicBezTo>
                  <a:cubicBezTo>
                    <a:pt x="8262" y="14540"/>
                    <a:pt x="5432" y="15792"/>
                    <a:pt x="3644" y="16653"/>
                  </a:cubicBezTo>
                  <a:cubicBezTo>
                    <a:pt x="1857" y="17514"/>
                    <a:pt x="1112" y="17984"/>
                    <a:pt x="590" y="18610"/>
                  </a:cubicBezTo>
                  <a:cubicBezTo>
                    <a:pt x="69" y="19236"/>
                    <a:pt x="-229" y="20018"/>
                    <a:pt x="218" y="20566"/>
                  </a:cubicBezTo>
                  <a:cubicBezTo>
                    <a:pt x="665" y="21114"/>
                    <a:pt x="1857" y="21427"/>
                    <a:pt x="4910" y="21270"/>
                  </a:cubicBezTo>
                  <a:cubicBezTo>
                    <a:pt x="7964" y="21114"/>
                    <a:pt x="12880" y="20488"/>
                    <a:pt x="17796" y="19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6705600" y="3968682"/>
              <a:ext cx="2032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133"/>
                    <a:pt x="2250" y="267"/>
                    <a:pt x="4050" y="1600"/>
                  </a:cubicBezTo>
                  <a:cubicBezTo>
                    <a:pt x="5850" y="2933"/>
                    <a:pt x="8325" y="5467"/>
                    <a:pt x="10800" y="8400"/>
                  </a:cubicBezTo>
                  <a:cubicBezTo>
                    <a:pt x="13275" y="11333"/>
                    <a:pt x="15750" y="14667"/>
                    <a:pt x="17550" y="16933"/>
                  </a:cubicBezTo>
                  <a:cubicBezTo>
                    <a:pt x="19350" y="19200"/>
                    <a:pt x="2047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6692900" y="3898832"/>
              <a:ext cx="2349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86" y="2400"/>
                    <a:pt x="15373" y="4800"/>
                    <a:pt x="11968" y="7543"/>
                  </a:cubicBezTo>
                  <a:cubicBezTo>
                    <a:pt x="8562" y="10286"/>
                    <a:pt x="4865" y="13371"/>
                    <a:pt x="2724" y="15543"/>
                  </a:cubicBezTo>
                  <a:cubicBezTo>
                    <a:pt x="584" y="17714"/>
                    <a:pt x="0" y="18971"/>
                    <a:pt x="0" y="19829"/>
                  </a:cubicBezTo>
                  <a:cubicBezTo>
                    <a:pt x="0" y="20686"/>
                    <a:pt x="584" y="21143"/>
                    <a:pt x="11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6985000" y="417188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7029450" y="4038532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7048500" y="3841682"/>
              <a:ext cx="186293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600" fill="norm" stroke="1" extrusionOk="0">
                  <a:moveTo>
                    <a:pt x="13680" y="0"/>
                  </a:moveTo>
                  <a:cubicBezTo>
                    <a:pt x="16320" y="2215"/>
                    <a:pt x="18960" y="4431"/>
                    <a:pt x="20280" y="6884"/>
                  </a:cubicBezTo>
                  <a:cubicBezTo>
                    <a:pt x="21600" y="9336"/>
                    <a:pt x="21600" y="12026"/>
                    <a:pt x="18600" y="14440"/>
                  </a:cubicBezTo>
                  <a:cubicBezTo>
                    <a:pt x="15600" y="16853"/>
                    <a:pt x="9600" y="18989"/>
                    <a:pt x="6000" y="20136"/>
                  </a:cubicBezTo>
                  <a:cubicBezTo>
                    <a:pt x="2400" y="21284"/>
                    <a:pt x="1200" y="21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64498" y="5168832"/>
              <a:ext cx="33555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974" y="0"/>
                  </a:moveTo>
                  <a:cubicBezTo>
                    <a:pt x="1023" y="0"/>
                    <a:pt x="72" y="0"/>
                    <a:pt x="4" y="900"/>
                  </a:cubicBezTo>
                  <a:cubicBezTo>
                    <a:pt x="-64" y="1800"/>
                    <a:pt x="751" y="3600"/>
                    <a:pt x="3604" y="5400"/>
                  </a:cubicBezTo>
                  <a:cubicBezTo>
                    <a:pt x="6457" y="7200"/>
                    <a:pt x="11347" y="9000"/>
                    <a:pt x="14676" y="11700"/>
                  </a:cubicBezTo>
                  <a:cubicBezTo>
                    <a:pt x="18004" y="14400"/>
                    <a:pt x="19770" y="18000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67733" y="5238682"/>
              <a:ext cx="33231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39" y="21600"/>
                  </a:moveTo>
                  <a:cubicBezTo>
                    <a:pt x="2752" y="21600"/>
                    <a:pt x="2064" y="21600"/>
                    <a:pt x="1376" y="21600"/>
                  </a:cubicBezTo>
                  <a:cubicBezTo>
                    <a:pt x="688" y="21600"/>
                    <a:pt x="0" y="21600"/>
                    <a:pt x="0" y="20945"/>
                  </a:cubicBezTo>
                  <a:cubicBezTo>
                    <a:pt x="0" y="20291"/>
                    <a:pt x="688" y="18982"/>
                    <a:pt x="3990" y="15709"/>
                  </a:cubicBezTo>
                  <a:cubicBezTo>
                    <a:pt x="7292" y="12436"/>
                    <a:pt x="13208" y="7200"/>
                    <a:pt x="16578" y="4255"/>
                  </a:cubicBezTo>
                  <a:cubicBezTo>
                    <a:pt x="19949" y="1309"/>
                    <a:pt x="20775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431800" y="5098982"/>
              <a:ext cx="10178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0" y="0"/>
                  </a:moveTo>
                  <a:cubicBezTo>
                    <a:pt x="3967" y="1662"/>
                    <a:pt x="7935" y="3323"/>
                    <a:pt x="12122" y="4892"/>
                  </a:cubicBezTo>
                  <a:cubicBezTo>
                    <a:pt x="16310" y="6462"/>
                    <a:pt x="20718" y="7938"/>
                    <a:pt x="21159" y="10246"/>
                  </a:cubicBezTo>
                  <a:cubicBezTo>
                    <a:pt x="21600" y="12554"/>
                    <a:pt x="18073" y="15692"/>
                    <a:pt x="14767" y="17723"/>
                  </a:cubicBezTo>
                  <a:cubicBezTo>
                    <a:pt x="11461" y="19754"/>
                    <a:pt x="8376" y="20677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1141929" y="5098471"/>
              <a:ext cx="231788" cy="29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61" fill="norm" stroke="1" extrusionOk="0">
                  <a:moveTo>
                    <a:pt x="17028" y="2835"/>
                  </a:moveTo>
                  <a:cubicBezTo>
                    <a:pt x="17806" y="2368"/>
                    <a:pt x="18585" y="1902"/>
                    <a:pt x="19460" y="1358"/>
                  </a:cubicBezTo>
                  <a:cubicBezTo>
                    <a:pt x="20336" y="814"/>
                    <a:pt x="21309" y="193"/>
                    <a:pt x="21309" y="37"/>
                  </a:cubicBezTo>
                  <a:cubicBezTo>
                    <a:pt x="21309" y="-118"/>
                    <a:pt x="20336" y="193"/>
                    <a:pt x="17904" y="1281"/>
                  </a:cubicBezTo>
                  <a:cubicBezTo>
                    <a:pt x="15471" y="2368"/>
                    <a:pt x="11579" y="4233"/>
                    <a:pt x="9147" y="5399"/>
                  </a:cubicBezTo>
                  <a:cubicBezTo>
                    <a:pt x="6714" y="6564"/>
                    <a:pt x="5741" y="7030"/>
                    <a:pt x="5644" y="7496"/>
                  </a:cubicBezTo>
                  <a:cubicBezTo>
                    <a:pt x="5547" y="7963"/>
                    <a:pt x="6325" y="8429"/>
                    <a:pt x="7201" y="8662"/>
                  </a:cubicBezTo>
                  <a:cubicBezTo>
                    <a:pt x="8077" y="8895"/>
                    <a:pt x="9050" y="8895"/>
                    <a:pt x="10314" y="9050"/>
                  </a:cubicBezTo>
                  <a:cubicBezTo>
                    <a:pt x="11579" y="9206"/>
                    <a:pt x="13136" y="9517"/>
                    <a:pt x="13720" y="10060"/>
                  </a:cubicBezTo>
                  <a:cubicBezTo>
                    <a:pt x="14304" y="10604"/>
                    <a:pt x="13914" y="11381"/>
                    <a:pt x="12260" y="12391"/>
                  </a:cubicBezTo>
                  <a:cubicBezTo>
                    <a:pt x="10606" y="13401"/>
                    <a:pt x="7687" y="14645"/>
                    <a:pt x="5450" y="15810"/>
                  </a:cubicBezTo>
                  <a:cubicBezTo>
                    <a:pt x="3212" y="16976"/>
                    <a:pt x="1655" y="18063"/>
                    <a:pt x="779" y="18996"/>
                  </a:cubicBezTo>
                  <a:cubicBezTo>
                    <a:pt x="-96" y="19928"/>
                    <a:pt x="-291" y="20705"/>
                    <a:pt x="487" y="21094"/>
                  </a:cubicBezTo>
                  <a:cubicBezTo>
                    <a:pt x="1266" y="21482"/>
                    <a:pt x="3017" y="21482"/>
                    <a:pt x="6617" y="20860"/>
                  </a:cubicBezTo>
                  <a:cubicBezTo>
                    <a:pt x="10217" y="20239"/>
                    <a:pt x="15666" y="18996"/>
                    <a:pt x="21114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1447799" y="5124382"/>
              <a:ext cx="2286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21"/>
                    <a:pt x="9600" y="9042"/>
                    <a:pt x="13200" y="12642"/>
                  </a:cubicBezTo>
                  <a:cubicBezTo>
                    <a:pt x="16800" y="16242"/>
                    <a:pt x="19200" y="18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1524000" y="5079932"/>
              <a:ext cx="1270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464"/>
                    <a:pt x="10800" y="8928"/>
                    <a:pt x="7200" y="12528"/>
                  </a:cubicBezTo>
                  <a:cubicBezTo>
                    <a:pt x="3600" y="16128"/>
                    <a:pt x="1800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733550" y="5346632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765300" y="518788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2095500" y="5245032"/>
              <a:ext cx="2349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5429"/>
                    <a:pt x="9341" y="9257"/>
                    <a:pt x="12941" y="5657"/>
                  </a:cubicBezTo>
                  <a:cubicBezTo>
                    <a:pt x="16541" y="2057"/>
                    <a:pt x="1907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2654300" y="5070728"/>
              <a:ext cx="121630" cy="51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27" fill="norm" stroke="1" extrusionOk="0">
                  <a:moveTo>
                    <a:pt x="0" y="8883"/>
                  </a:moveTo>
                  <a:cubicBezTo>
                    <a:pt x="366" y="11627"/>
                    <a:pt x="732" y="14372"/>
                    <a:pt x="1098" y="16142"/>
                  </a:cubicBezTo>
                  <a:cubicBezTo>
                    <a:pt x="1464" y="17912"/>
                    <a:pt x="1831" y="18709"/>
                    <a:pt x="1831" y="19550"/>
                  </a:cubicBezTo>
                  <a:cubicBezTo>
                    <a:pt x="1831" y="20391"/>
                    <a:pt x="1464" y="21276"/>
                    <a:pt x="1098" y="21409"/>
                  </a:cubicBezTo>
                  <a:cubicBezTo>
                    <a:pt x="732" y="21542"/>
                    <a:pt x="366" y="20922"/>
                    <a:pt x="183" y="19063"/>
                  </a:cubicBezTo>
                  <a:cubicBezTo>
                    <a:pt x="0" y="17204"/>
                    <a:pt x="0" y="14106"/>
                    <a:pt x="915" y="11140"/>
                  </a:cubicBezTo>
                  <a:cubicBezTo>
                    <a:pt x="1831" y="8175"/>
                    <a:pt x="3661" y="5342"/>
                    <a:pt x="5492" y="3527"/>
                  </a:cubicBezTo>
                  <a:cubicBezTo>
                    <a:pt x="7322" y="1712"/>
                    <a:pt x="9153" y="916"/>
                    <a:pt x="10983" y="473"/>
                  </a:cubicBezTo>
                  <a:cubicBezTo>
                    <a:pt x="12814" y="31"/>
                    <a:pt x="14644" y="-58"/>
                    <a:pt x="16292" y="31"/>
                  </a:cubicBezTo>
                  <a:cubicBezTo>
                    <a:pt x="17939" y="119"/>
                    <a:pt x="19403" y="385"/>
                    <a:pt x="20319" y="1049"/>
                  </a:cubicBezTo>
                  <a:cubicBezTo>
                    <a:pt x="21234" y="1712"/>
                    <a:pt x="21600" y="2775"/>
                    <a:pt x="19403" y="3926"/>
                  </a:cubicBezTo>
                  <a:cubicBezTo>
                    <a:pt x="17207" y="5076"/>
                    <a:pt x="12447" y="6316"/>
                    <a:pt x="7688" y="7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2863850" y="5181532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2965534" y="5022782"/>
              <a:ext cx="247567" cy="29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13" fill="norm" stroke="1" extrusionOk="0">
                  <a:moveTo>
                    <a:pt x="21410" y="0"/>
                  </a:moveTo>
                  <a:cubicBezTo>
                    <a:pt x="16651" y="1096"/>
                    <a:pt x="11891" y="2191"/>
                    <a:pt x="9054" y="2896"/>
                  </a:cubicBezTo>
                  <a:cubicBezTo>
                    <a:pt x="6217" y="3600"/>
                    <a:pt x="5302" y="3913"/>
                    <a:pt x="4386" y="4304"/>
                  </a:cubicBezTo>
                  <a:cubicBezTo>
                    <a:pt x="3471" y="4696"/>
                    <a:pt x="2556" y="5165"/>
                    <a:pt x="2098" y="5791"/>
                  </a:cubicBezTo>
                  <a:cubicBezTo>
                    <a:pt x="1641" y="6417"/>
                    <a:pt x="1641" y="7200"/>
                    <a:pt x="2922" y="8061"/>
                  </a:cubicBezTo>
                  <a:cubicBezTo>
                    <a:pt x="4203" y="8922"/>
                    <a:pt x="6766" y="9861"/>
                    <a:pt x="8413" y="10565"/>
                  </a:cubicBezTo>
                  <a:cubicBezTo>
                    <a:pt x="10061" y="11270"/>
                    <a:pt x="10793" y="11739"/>
                    <a:pt x="11068" y="12365"/>
                  </a:cubicBezTo>
                  <a:cubicBezTo>
                    <a:pt x="11342" y="12991"/>
                    <a:pt x="11159" y="13774"/>
                    <a:pt x="10610" y="14322"/>
                  </a:cubicBezTo>
                  <a:cubicBezTo>
                    <a:pt x="10061" y="14870"/>
                    <a:pt x="9146" y="15183"/>
                    <a:pt x="7407" y="15965"/>
                  </a:cubicBezTo>
                  <a:cubicBezTo>
                    <a:pt x="5668" y="16748"/>
                    <a:pt x="3105" y="18000"/>
                    <a:pt x="1641" y="19017"/>
                  </a:cubicBezTo>
                  <a:cubicBezTo>
                    <a:pt x="176" y="20035"/>
                    <a:pt x="-190" y="20817"/>
                    <a:pt x="85" y="21209"/>
                  </a:cubicBezTo>
                  <a:cubicBezTo>
                    <a:pt x="359" y="21600"/>
                    <a:pt x="1274" y="21600"/>
                    <a:pt x="3654" y="21287"/>
                  </a:cubicBezTo>
                  <a:cubicBezTo>
                    <a:pt x="6034" y="20974"/>
                    <a:pt x="9878" y="20348"/>
                    <a:pt x="13722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3276600" y="5003732"/>
              <a:ext cx="1778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2021"/>
                    <a:pt x="5657" y="4042"/>
                    <a:pt x="8614" y="6632"/>
                  </a:cubicBezTo>
                  <a:cubicBezTo>
                    <a:pt x="11571" y="9221"/>
                    <a:pt x="14657" y="12379"/>
                    <a:pt x="16843" y="14968"/>
                  </a:cubicBezTo>
                  <a:cubicBezTo>
                    <a:pt x="19029" y="17558"/>
                    <a:pt x="20314" y="195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3302000" y="4975068"/>
              <a:ext cx="190500" cy="39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866"/>
                  </a:moveTo>
                  <a:cubicBezTo>
                    <a:pt x="20640" y="407"/>
                    <a:pt x="19680" y="-53"/>
                    <a:pt x="18720" y="4"/>
                  </a:cubicBezTo>
                  <a:cubicBezTo>
                    <a:pt x="17760" y="62"/>
                    <a:pt x="16800" y="636"/>
                    <a:pt x="14160" y="2704"/>
                  </a:cubicBezTo>
                  <a:cubicBezTo>
                    <a:pt x="11520" y="4773"/>
                    <a:pt x="7200" y="8334"/>
                    <a:pt x="4560" y="11724"/>
                  </a:cubicBezTo>
                  <a:cubicBezTo>
                    <a:pt x="1920" y="15113"/>
                    <a:pt x="960" y="18330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3511550" y="5232332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524250" y="5090187"/>
              <a:ext cx="3810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11040"/>
                  </a:moveTo>
                  <a:cubicBezTo>
                    <a:pt x="18000" y="4868"/>
                    <a:pt x="14400" y="-1303"/>
                    <a:pt x="10800" y="240"/>
                  </a:cubicBezTo>
                  <a:cubicBezTo>
                    <a:pt x="7200" y="1783"/>
                    <a:pt x="3600" y="11040"/>
                    <a:pt x="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930650" y="5222989"/>
              <a:ext cx="228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937000" y="5340282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574893" y="5172447"/>
              <a:ext cx="173206" cy="22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62" fill="norm" stroke="1" extrusionOk="0">
                  <a:moveTo>
                    <a:pt x="1986" y="3229"/>
                  </a:moveTo>
                  <a:cubicBezTo>
                    <a:pt x="1986" y="7390"/>
                    <a:pt x="1986" y="11552"/>
                    <a:pt x="1856" y="14227"/>
                  </a:cubicBezTo>
                  <a:cubicBezTo>
                    <a:pt x="1726" y="16902"/>
                    <a:pt x="1465" y="18091"/>
                    <a:pt x="1205" y="19181"/>
                  </a:cubicBezTo>
                  <a:cubicBezTo>
                    <a:pt x="945" y="20271"/>
                    <a:pt x="685" y="21262"/>
                    <a:pt x="424" y="21262"/>
                  </a:cubicBezTo>
                  <a:cubicBezTo>
                    <a:pt x="164" y="21262"/>
                    <a:pt x="-96" y="20271"/>
                    <a:pt x="34" y="17200"/>
                  </a:cubicBezTo>
                  <a:cubicBezTo>
                    <a:pt x="164" y="14128"/>
                    <a:pt x="685" y="8976"/>
                    <a:pt x="1856" y="5607"/>
                  </a:cubicBezTo>
                  <a:cubicBezTo>
                    <a:pt x="3027" y="2238"/>
                    <a:pt x="4849" y="653"/>
                    <a:pt x="7711" y="157"/>
                  </a:cubicBezTo>
                  <a:cubicBezTo>
                    <a:pt x="10574" y="-338"/>
                    <a:pt x="14477" y="256"/>
                    <a:pt x="17080" y="3130"/>
                  </a:cubicBezTo>
                  <a:cubicBezTo>
                    <a:pt x="19682" y="6003"/>
                    <a:pt x="20984" y="11156"/>
                    <a:pt x="21244" y="14128"/>
                  </a:cubicBezTo>
                  <a:cubicBezTo>
                    <a:pt x="21504" y="17101"/>
                    <a:pt x="20723" y="17893"/>
                    <a:pt x="19943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864100" y="5308532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940857" y="5120133"/>
              <a:ext cx="204343" cy="49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67" fill="norm" stroke="1" extrusionOk="0">
                  <a:moveTo>
                    <a:pt x="4571" y="12487"/>
                  </a:moveTo>
                  <a:cubicBezTo>
                    <a:pt x="3248" y="15039"/>
                    <a:pt x="1926" y="17591"/>
                    <a:pt x="1154" y="19186"/>
                  </a:cubicBezTo>
                  <a:cubicBezTo>
                    <a:pt x="383" y="20781"/>
                    <a:pt x="162" y="21419"/>
                    <a:pt x="52" y="21464"/>
                  </a:cubicBezTo>
                  <a:cubicBezTo>
                    <a:pt x="-58" y="21510"/>
                    <a:pt x="-58" y="20963"/>
                    <a:pt x="713" y="18867"/>
                  </a:cubicBezTo>
                  <a:cubicBezTo>
                    <a:pt x="1485" y="16771"/>
                    <a:pt x="3028" y="13125"/>
                    <a:pt x="4901" y="9981"/>
                  </a:cubicBezTo>
                  <a:cubicBezTo>
                    <a:pt x="6775" y="6837"/>
                    <a:pt x="8979" y="4194"/>
                    <a:pt x="10632" y="2599"/>
                  </a:cubicBezTo>
                  <a:cubicBezTo>
                    <a:pt x="12285" y="1004"/>
                    <a:pt x="13387" y="457"/>
                    <a:pt x="14489" y="183"/>
                  </a:cubicBezTo>
                  <a:cubicBezTo>
                    <a:pt x="15591" y="-90"/>
                    <a:pt x="16693" y="-90"/>
                    <a:pt x="18015" y="411"/>
                  </a:cubicBezTo>
                  <a:cubicBezTo>
                    <a:pt x="19338" y="913"/>
                    <a:pt x="20881" y="1915"/>
                    <a:pt x="21211" y="3009"/>
                  </a:cubicBezTo>
                  <a:cubicBezTo>
                    <a:pt x="21542" y="4102"/>
                    <a:pt x="20660" y="5287"/>
                    <a:pt x="18236" y="6335"/>
                  </a:cubicBezTo>
                  <a:cubicBezTo>
                    <a:pt x="15811" y="7383"/>
                    <a:pt x="11844" y="8295"/>
                    <a:pt x="7877" y="9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5473700" y="5295832"/>
              <a:ext cx="292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6" y="14400"/>
                    <a:pt x="8452" y="7200"/>
                    <a:pt x="12052" y="3600"/>
                  </a:cubicBezTo>
                  <a:cubicBezTo>
                    <a:pt x="15652" y="0"/>
                    <a:pt x="186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5900061" y="5098474"/>
              <a:ext cx="246192" cy="512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280" fill="norm" stroke="1" extrusionOk="0">
                  <a:moveTo>
                    <a:pt x="7482" y="7923"/>
                  </a:moveTo>
                  <a:cubicBezTo>
                    <a:pt x="6582" y="9855"/>
                    <a:pt x="5682" y="11786"/>
                    <a:pt x="4692" y="13894"/>
                  </a:cubicBezTo>
                  <a:cubicBezTo>
                    <a:pt x="3702" y="16001"/>
                    <a:pt x="2622" y="18284"/>
                    <a:pt x="1812" y="19645"/>
                  </a:cubicBezTo>
                  <a:cubicBezTo>
                    <a:pt x="1002" y="21006"/>
                    <a:pt x="462" y="21445"/>
                    <a:pt x="192" y="21225"/>
                  </a:cubicBezTo>
                  <a:cubicBezTo>
                    <a:pt x="-78" y="21006"/>
                    <a:pt x="-78" y="20128"/>
                    <a:pt x="282" y="18065"/>
                  </a:cubicBezTo>
                  <a:cubicBezTo>
                    <a:pt x="642" y="16001"/>
                    <a:pt x="1362" y="12752"/>
                    <a:pt x="2712" y="9855"/>
                  </a:cubicBezTo>
                  <a:cubicBezTo>
                    <a:pt x="4062" y="6957"/>
                    <a:pt x="6042" y="4411"/>
                    <a:pt x="8022" y="2743"/>
                  </a:cubicBezTo>
                  <a:cubicBezTo>
                    <a:pt x="10002" y="1074"/>
                    <a:pt x="11982" y="284"/>
                    <a:pt x="14052" y="65"/>
                  </a:cubicBezTo>
                  <a:cubicBezTo>
                    <a:pt x="16122" y="-155"/>
                    <a:pt x="18282" y="196"/>
                    <a:pt x="19632" y="899"/>
                  </a:cubicBezTo>
                  <a:cubicBezTo>
                    <a:pt x="20982" y="1601"/>
                    <a:pt x="21522" y="2655"/>
                    <a:pt x="20082" y="3840"/>
                  </a:cubicBezTo>
                  <a:cubicBezTo>
                    <a:pt x="18642" y="5025"/>
                    <a:pt x="15222" y="6343"/>
                    <a:pt x="12792" y="7133"/>
                  </a:cubicBezTo>
                  <a:cubicBezTo>
                    <a:pt x="10362" y="7923"/>
                    <a:pt x="8922" y="8186"/>
                    <a:pt x="7482" y="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6280150" y="526408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6381496" y="5060882"/>
              <a:ext cx="317754" cy="25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33" fill="norm" stroke="1" extrusionOk="0">
                  <a:moveTo>
                    <a:pt x="21474" y="0"/>
                  </a:moveTo>
                  <a:cubicBezTo>
                    <a:pt x="16897" y="1452"/>
                    <a:pt x="12319" y="2904"/>
                    <a:pt x="9601" y="3903"/>
                  </a:cubicBezTo>
                  <a:cubicBezTo>
                    <a:pt x="6883" y="4901"/>
                    <a:pt x="6025" y="5445"/>
                    <a:pt x="5310" y="5990"/>
                  </a:cubicBezTo>
                  <a:cubicBezTo>
                    <a:pt x="4595" y="6534"/>
                    <a:pt x="4022" y="7079"/>
                    <a:pt x="3951" y="7714"/>
                  </a:cubicBezTo>
                  <a:cubicBezTo>
                    <a:pt x="3879" y="8350"/>
                    <a:pt x="4308" y="9076"/>
                    <a:pt x="5596" y="9983"/>
                  </a:cubicBezTo>
                  <a:cubicBezTo>
                    <a:pt x="6883" y="10891"/>
                    <a:pt x="9029" y="11980"/>
                    <a:pt x="10316" y="12887"/>
                  </a:cubicBezTo>
                  <a:cubicBezTo>
                    <a:pt x="11604" y="13795"/>
                    <a:pt x="12033" y="14521"/>
                    <a:pt x="11818" y="15156"/>
                  </a:cubicBezTo>
                  <a:cubicBezTo>
                    <a:pt x="11604" y="15792"/>
                    <a:pt x="10746" y="16336"/>
                    <a:pt x="9029" y="16971"/>
                  </a:cubicBezTo>
                  <a:cubicBezTo>
                    <a:pt x="7312" y="17607"/>
                    <a:pt x="4738" y="18333"/>
                    <a:pt x="2949" y="18968"/>
                  </a:cubicBezTo>
                  <a:cubicBezTo>
                    <a:pt x="1161" y="19603"/>
                    <a:pt x="160" y="20148"/>
                    <a:pt x="17" y="20602"/>
                  </a:cubicBezTo>
                  <a:cubicBezTo>
                    <a:pt x="-126" y="21055"/>
                    <a:pt x="589" y="21418"/>
                    <a:pt x="3593" y="21509"/>
                  </a:cubicBezTo>
                  <a:cubicBezTo>
                    <a:pt x="6597" y="21600"/>
                    <a:pt x="11890" y="21418"/>
                    <a:pt x="17183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6762750" y="5092632"/>
              <a:ext cx="1587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1800"/>
                    <a:pt x="6336" y="3600"/>
                    <a:pt x="9504" y="6382"/>
                  </a:cubicBezTo>
                  <a:cubicBezTo>
                    <a:pt x="12672" y="9164"/>
                    <a:pt x="15840" y="12927"/>
                    <a:pt x="17856" y="15627"/>
                  </a:cubicBezTo>
                  <a:cubicBezTo>
                    <a:pt x="19872" y="18327"/>
                    <a:pt x="20736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6762750" y="5086282"/>
              <a:ext cx="2095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5" y="2009"/>
                    <a:pt x="15491" y="4019"/>
                    <a:pt x="12218" y="6363"/>
                  </a:cubicBezTo>
                  <a:cubicBezTo>
                    <a:pt x="8945" y="8707"/>
                    <a:pt x="5455" y="11386"/>
                    <a:pt x="3382" y="13981"/>
                  </a:cubicBezTo>
                  <a:cubicBezTo>
                    <a:pt x="1309" y="16577"/>
                    <a:pt x="655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016750" y="5321232"/>
              <a:ext cx="31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00"/>
                    <a:pt x="7200" y="6400"/>
                    <a:pt x="3600" y="10000"/>
                  </a:cubicBezTo>
                  <a:cubicBezTo>
                    <a:pt x="0" y="13600"/>
                    <a:pt x="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061200" y="5200310"/>
              <a:ext cx="25400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5632450" y="4991032"/>
              <a:ext cx="1117600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5" y="20110"/>
                    <a:pt x="1391" y="18621"/>
                    <a:pt x="2291" y="17224"/>
                  </a:cubicBezTo>
                  <a:cubicBezTo>
                    <a:pt x="3191" y="15828"/>
                    <a:pt x="4295" y="14524"/>
                    <a:pt x="5543" y="13221"/>
                  </a:cubicBezTo>
                  <a:cubicBezTo>
                    <a:pt x="6791" y="11917"/>
                    <a:pt x="8182" y="10614"/>
                    <a:pt x="9675" y="9341"/>
                  </a:cubicBezTo>
                  <a:cubicBezTo>
                    <a:pt x="11168" y="8069"/>
                    <a:pt x="12764" y="6828"/>
                    <a:pt x="14195" y="5679"/>
                  </a:cubicBezTo>
                  <a:cubicBezTo>
                    <a:pt x="15627" y="4531"/>
                    <a:pt x="16895" y="3476"/>
                    <a:pt x="18102" y="2545"/>
                  </a:cubicBezTo>
                  <a:cubicBezTo>
                    <a:pt x="19309" y="1614"/>
                    <a:pt x="20455" y="8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2722421" y="4870382"/>
              <a:ext cx="992330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38" y="21600"/>
                  </a:moveTo>
                  <a:cubicBezTo>
                    <a:pt x="-8" y="21287"/>
                    <a:pt x="-54" y="20974"/>
                    <a:pt x="176" y="20442"/>
                  </a:cubicBezTo>
                  <a:cubicBezTo>
                    <a:pt x="406" y="19910"/>
                    <a:pt x="911" y="19158"/>
                    <a:pt x="1784" y="18094"/>
                  </a:cubicBezTo>
                  <a:cubicBezTo>
                    <a:pt x="2657" y="17030"/>
                    <a:pt x="3898" y="15652"/>
                    <a:pt x="5277" y="14212"/>
                  </a:cubicBezTo>
                  <a:cubicBezTo>
                    <a:pt x="6656" y="12772"/>
                    <a:pt x="8172" y="11270"/>
                    <a:pt x="9597" y="9923"/>
                  </a:cubicBezTo>
                  <a:cubicBezTo>
                    <a:pt x="11022" y="8577"/>
                    <a:pt x="12355" y="7388"/>
                    <a:pt x="13963" y="6042"/>
                  </a:cubicBezTo>
                  <a:cubicBezTo>
                    <a:pt x="15572" y="4696"/>
                    <a:pt x="17456" y="3193"/>
                    <a:pt x="18766" y="2160"/>
                  </a:cubicBezTo>
                  <a:cubicBezTo>
                    <a:pt x="20075" y="1127"/>
                    <a:pt x="20811" y="563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811668" y="6508682"/>
              <a:ext cx="401182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1084" y="21600"/>
                  </a:moveTo>
                  <a:cubicBezTo>
                    <a:pt x="515" y="21600"/>
                    <a:pt x="-53" y="21600"/>
                    <a:pt x="4" y="21240"/>
                  </a:cubicBezTo>
                  <a:cubicBezTo>
                    <a:pt x="61" y="20880"/>
                    <a:pt x="743" y="20160"/>
                    <a:pt x="3073" y="17280"/>
                  </a:cubicBezTo>
                  <a:cubicBezTo>
                    <a:pt x="5404" y="14400"/>
                    <a:pt x="9383" y="9360"/>
                    <a:pt x="12736" y="6120"/>
                  </a:cubicBezTo>
                  <a:cubicBezTo>
                    <a:pt x="16090" y="2880"/>
                    <a:pt x="18819" y="1440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800100" y="6603932"/>
              <a:ext cx="3810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169"/>
                    <a:pt x="9600" y="12738"/>
                    <a:pt x="13200" y="9138"/>
                  </a:cubicBezTo>
                  <a:cubicBezTo>
                    <a:pt x="16800" y="5538"/>
                    <a:pt x="1920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130300" y="6407082"/>
              <a:ext cx="15678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600" fill="norm" stroke="1" extrusionOk="0">
                  <a:moveTo>
                    <a:pt x="0" y="0"/>
                  </a:moveTo>
                  <a:cubicBezTo>
                    <a:pt x="6452" y="2400"/>
                    <a:pt x="12904" y="4800"/>
                    <a:pt x="16691" y="6831"/>
                  </a:cubicBezTo>
                  <a:cubicBezTo>
                    <a:pt x="20478" y="8862"/>
                    <a:pt x="21600" y="10523"/>
                    <a:pt x="20197" y="12554"/>
                  </a:cubicBezTo>
                  <a:cubicBezTo>
                    <a:pt x="18795" y="14585"/>
                    <a:pt x="14868" y="16985"/>
                    <a:pt x="12062" y="18554"/>
                  </a:cubicBezTo>
                  <a:cubicBezTo>
                    <a:pt x="9257" y="20123"/>
                    <a:pt x="7574" y="20862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1918125" y="6430501"/>
              <a:ext cx="172393" cy="52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0938" fill="norm" stroke="1" extrusionOk="0">
                  <a:moveTo>
                    <a:pt x="2262" y="11632"/>
                  </a:moveTo>
                  <a:cubicBezTo>
                    <a:pt x="1491" y="14646"/>
                    <a:pt x="719" y="17660"/>
                    <a:pt x="334" y="19376"/>
                  </a:cubicBezTo>
                  <a:cubicBezTo>
                    <a:pt x="-52" y="21092"/>
                    <a:pt x="-52" y="21511"/>
                    <a:pt x="77" y="20046"/>
                  </a:cubicBezTo>
                  <a:cubicBezTo>
                    <a:pt x="205" y="18581"/>
                    <a:pt x="462" y="15232"/>
                    <a:pt x="2005" y="12051"/>
                  </a:cubicBezTo>
                  <a:cubicBezTo>
                    <a:pt x="3548" y="8869"/>
                    <a:pt x="6377" y="5855"/>
                    <a:pt x="8434" y="3888"/>
                  </a:cubicBezTo>
                  <a:cubicBezTo>
                    <a:pt x="10491" y="1920"/>
                    <a:pt x="11777" y="999"/>
                    <a:pt x="13062" y="497"/>
                  </a:cubicBezTo>
                  <a:cubicBezTo>
                    <a:pt x="14348" y="-5"/>
                    <a:pt x="15634" y="-89"/>
                    <a:pt x="16791" y="78"/>
                  </a:cubicBezTo>
                  <a:cubicBezTo>
                    <a:pt x="17948" y="246"/>
                    <a:pt x="18977" y="664"/>
                    <a:pt x="19877" y="1795"/>
                  </a:cubicBezTo>
                  <a:cubicBezTo>
                    <a:pt x="20777" y="2925"/>
                    <a:pt x="21548" y="4767"/>
                    <a:pt x="20262" y="6441"/>
                  </a:cubicBezTo>
                  <a:cubicBezTo>
                    <a:pt x="18977" y="8116"/>
                    <a:pt x="15634" y="9623"/>
                    <a:pt x="13319" y="10418"/>
                  </a:cubicBezTo>
                  <a:cubicBezTo>
                    <a:pt x="11005" y="11213"/>
                    <a:pt x="9719" y="11297"/>
                    <a:pt x="8562" y="11213"/>
                  </a:cubicBezTo>
                  <a:cubicBezTo>
                    <a:pt x="7405" y="11130"/>
                    <a:pt x="6377" y="10878"/>
                    <a:pt x="5348" y="1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949450" y="6210232"/>
              <a:ext cx="1841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7486"/>
                    <a:pt x="5462" y="13371"/>
                    <a:pt x="7697" y="10029"/>
                  </a:cubicBezTo>
                  <a:cubicBezTo>
                    <a:pt x="9931" y="6686"/>
                    <a:pt x="11669" y="4114"/>
                    <a:pt x="13034" y="2443"/>
                  </a:cubicBezTo>
                  <a:cubicBezTo>
                    <a:pt x="14400" y="771"/>
                    <a:pt x="15393" y="0"/>
                    <a:pt x="16510" y="0"/>
                  </a:cubicBezTo>
                  <a:cubicBezTo>
                    <a:pt x="17628" y="0"/>
                    <a:pt x="18869" y="771"/>
                    <a:pt x="19738" y="3986"/>
                  </a:cubicBezTo>
                  <a:cubicBezTo>
                    <a:pt x="20607" y="7200"/>
                    <a:pt x="21103" y="1285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368550" y="661028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2330450" y="6718232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3092450" y="6451532"/>
              <a:ext cx="12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62"/>
                    <a:pt x="21600" y="10924"/>
                    <a:pt x="18000" y="14524"/>
                  </a:cubicBezTo>
                  <a:cubicBezTo>
                    <a:pt x="14400" y="18124"/>
                    <a:pt x="720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2927350" y="6692832"/>
              <a:ext cx="311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4400"/>
                    <a:pt x="9698" y="7200"/>
                    <a:pt x="13298" y="3600"/>
                  </a:cubicBezTo>
                  <a:cubicBezTo>
                    <a:pt x="16898" y="0"/>
                    <a:pt x="192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2985110" y="6800911"/>
              <a:ext cx="185985" cy="22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95" fill="norm" stroke="1" extrusionOk="0">
                  <a:moveTo>
                    <a:pt x="2842" y="6588"/>
                  </a:moveTo>
                  <a:cubicBezTo>
                    <a:pt x="2114" y="10588"/>
                    <a:pt x="1386" y="14588"/>
                    <a:pt x="901" y="17188"/>
                  </a:cubicBezTo>
                  <a:cubicBezTo>
                    <a:pt x="415" y="19788"/>
                    <a:pt x="173" y="20988"/>
                    <a:pt x="51" y="21088"/>
                  </a:cubicBezTo>
                  <a:cubicBezTo>
                    <a:pt x="-70" y="21188"/>
                    <a:pt x="-70" y="20188"/>
                    <a:pt x="1143" y="17388"/>
                  </a:cubicBezTo>
                  <a:cubicBezTo>
                    <a:pt x="2357" y="14588"/>
                    <a:pt x="4784" y="9988"/>
                    <a:pt x="7090" y="6788"/>
                  </a:cubicBezTo>
                  <a:cubicBezTo>
                    <a:pt x="9395" y="3588"/>
                    <a:pt x="11579" y="1788"/>
                    <a:pt x="13400" y="788"/>
                  </a:cubicBezTo>
                  <a:cubicBezTo>
                    <a:pt x="15220" y="-212"/>
                    <a:pt x="16676" y="-412"/>
                    <a:pt x="18011" y="1088"/>
                  </a:cubicBezTo>
                  <a:cubicBezTo>
                    <a:pt x="19346" y="2588"/>
                    <a:pt x="20559" y="5788"/>
                    <a:pt x="21045" y="8388"/>
                  </a:cubicBezTo>
                  <a:cubicBezTo>
                    <a:pt x="21530" y="10988"/>
                    <a:pt x="21287" y="12988"/>
                    <a:pt x="21045" y="14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3366946" y="6456077"/>
              <a:ext cx="208104" cy="25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59" fill="norm" stroke="1" extrusionOk="0">
                  <a:moveTo>
                    <a:pt x="21451" y="148"/>
                  </a:moveTo>
                  <a:cubicBezTo>
                    <a:pt x="20360" y="-26"/>
                    <a:pt x="19269" y="-200"/>
                    <a:pt x="16760" y="584"/>
                  </a:cubicBezTo>
                  <a:cubicBezTo>
                    <a:pt x="14251" y="1368"/>
                    <a:pt x="10324" y="3110"/>
                    <a:pt x="7815" y="4416"/>
                  </a:cubicBezTo>
                  <a:cubicBezTo>
                    <a:pt x="5306" y="5723"/>
                    <a:pt x="4215" y="6594"/>
                    <a:pt x="4215" y="7029"/>
                  </a:cubicBezTo>
                  <a:cubicBezTo>
                    <a:pt x="4215" y="7465"/>
                    <a:pt x="5306" y="7465"/>
                    <a:pt x="6396" y="7552"/>
                  </a:cubicBezTo>
                  <a:cubicBezTo>
                    <a:pt x="7487" y="7639"/>
                    <a:pt x="8578" y="7813"/>
                    <a:pt x="9669" y="8074"/>
                  </a:cubicBezTo>
                  <a:cubicBezTo>
                    <a:pt x="10760" y="8335"/>
                    <a:pt x="11851" y="8684"/>
                    <a:pt x="12287" y="9294"/>
                  </a:cubicBezTo>
                  <a:cubicBezTo>
                    <a:pt x="12724" y="9903"/>
                    <a:pt x="12506" y="10774"/>
                    <a:pt x="10978" y="11819"/>
                  </a:cubicBezTo>
                  <a:cubicBezTo>
                    <a:pt x="9451" y="12865"/>
                    <a:pt x="6615" y="14084"/>
                    <a:pt x="4542" y="15216"/>
                  </a:cubicBezTo>
                  <a:cubicBezTo>
                    <a:pt x="2469" y="16348"/>
                    <a:pt x="1160" y="17394"/>
                    <a:pt x="506" y="18352"/>
                  </a:cubicBezTo>
                  <a:cubicBezTo>
                    <a:pt x="-149" y="19310"/>
                    <a:pt x="-149" y="20181"/>
                    <a:pt x="396" y="20703"/>
                  </a:cubicBezTo>
                  <a:cubicBezTo>
                    <a:pt x="942" y="21226"/>
                    <a:pt x="2033" y="21400"/>
                    <a:pt x="4542" y="21139"/>
                  </a:cubicBezTo>
                  <a:cubicBezTo>
                    <a:pt x="7051" y="20877"/>
                    <a:pt x="10978" y="20181"/>
                    <a:pt x="14906" y="19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3625850" y="6489632"/>
              <a:ext cx="1333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829" y="1926"/>
                  </a:cubicBezTo>
                  <a:cubicBezTo>
                    <a:pt x="8229" y="3851"/>
                    <a:pt x="11314" y="7702"/>
                    <a:pt x="14057" y="11302"/>
                  </a:cubicBezTo>
                  <a:cubicBezTo>
                    <a:pt x="16800" y="14902"/>
                    <a:pt x="19200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3644900" y="6451532"/>
              <a:ext cx="1587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354"/>
                    <a:pt x="13536" y="4708"/>
                    <a:pt x="9936" y="7546"/>
                  </a:cubicBezTo>
                  <a:cubicBezTo>
                    <a:pt x="6336" y="10385"/>
                    <a:pt x="3168" y="13708"/>
                    <a:pt x="1584" y="16131"/>
                  </a:cubicBezTo>
                  <a:cubicBezTo>
                    <a:pt x="0" y="18554"/>
                    <a:pt x="0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3860800" y="670553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3873500" y="6597582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4324350" y="6666869"/>
              <a:ext cx="215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024" y="2735"/>
                    <a:pt x="8047" y="-1585"/>
                    <a:pt x="11647" y="575"/>
                  </a:cubicBezTo>
                  <a:cubicBezTo>
                    <a:pt x="15247" y="2735"/>
                    <a:pt x="1842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4330700" y="6794432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4959350" y="6597582"/>
              <a:ext cx="2032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0"/>
                    <a:pt x="2700" y="0"/>
                    <a:pt x="4500" y="1330"/>
                  </a:cubicBezTo>
                  <a:cubicBezTo>
                    <a:pt x="6300" y="2661"/>
                    <a:pt x="8550" y="5322"/>
                    <a:pt x="11475" y="8922"/>
                  </a:cubicBezTo>
                  <a:cubicBezTo>
                    <a:pt x="14400" y="12522"/>
                    <a:pt x="18000" y="170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4978400" y="6502332"/>
              <a:ext cx="2032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25" y="1742"/>
                    <a:pt x="16650" y="3484"/>
                    <a:pt x="13725" y="6271"/>
                  </a:cubicBezTo>
                  <a:cubicBezTo>
                    <a:pt x="10800" y="9058"/>
                    <a:pt x="7425" y="12890"/>
                    <a:pt x="5062" y="15619"/>
                  </a:cubicBezTo>
                  <a:cubicBezTo>
                    <a:pt x="2700" y="18348"/>
                    <a:pt x="1350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4876800" y="6413432"/>
              <a:ext cx="298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0" y="16457"/>
                    <a:pt x="6740" y="11314"/>
                    <a:pt x="10340" y="7714"/>
                  </a:cubicBezTo>
                  <a:cubicBezTo>
                    <a:pt x="13940" y="4114"/>
                    <a:pt x="1777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5" name="Drawing"/>
          <p:cNvGrpSpPr/>
          <p:nvPr/>
        </p:nvGrpSpPr>
        <p:grpSpPr>
          <a:xfrm>
            <a:off x="1422400" y="2076449"/>
            <a:ext cx="10839450" cy="2957304"/>
            <a:chOff x="0" y="0"/>
            <a:chExt cx="10839450" cy="2957302"/>
          </a:xfrm>
        </p:grpSpPr>
        <p:sp>
          <p:nvSpPr>
            <p:cNvPr id="2565" name="Line"/>
            <p:cNvSpPr/>
            <p:nvPr/>
          </p:nvSpPr>
          <p:spPr>
            <a:xfrm>
              <a:off x="0" y="27354"/>
              <a:ext cx="190500" cy="58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19415"/>
                  </a:moveTo>
                  <a:cubicBezTo>
                    <a:pt x="3600" y="18554"/>
                    <a:pt x="7200" y="17693"/>
                    <a:pt x="10200" y="16324"/>
                  </a:cubicBezTo>
                  <a:cubicBezTo>
                    <a:pt x="13200" y="14954"/>
                    <a:pt x="15600" y="13076"/>
                    <a:pt x="17280" y="10924"/>
                  </a:cubicBezTo>
                  <a:cubicBezTo>
                    <a:pt x="18960" y="8771"/>
                    <a:pt x="19920" y="6345"/>
                    <a:pt x="20520" y="4663"/>
                  </a:cubicBezTo>
                  <a:cubicBezTo>
                    <a:pt x="21120" y="2980"/>
                    <a:pt x="21360" y="2041"/>
                    <a:pt x="21000" y="1376"/>
                  </a:cubicBezTo>
                  <a:cubicBezTo>
                    <a:pt x="20640" y="711"/>
                    <a:pt x="19680" y="319"/>
                    <a:pt x="18600" y="124"/>
                  </a:cubicBezTo>
                  <a:cubicBezTo>
                    <a:pt x="17520" y="-72"/>
                    <a:pt x="16320" y="-72"/>
                    <a:pt x="14760" y="398"/>
                  </a:cubicBezTo>
                  <a:cubicBezTo>
                    <a:pt x="13200" y="867"/>
                    <a:pt x="11280" y="1806"/>
                    <a:pt x="9480" y="3411"/>
                  </a:cubicBezTo>
                  <a:cubicBezTo>
                    <a:pt x="7680" y="5015"/>
                    <a:pt x="6000" y="7285"/>
                    <a:pt x="5400" y="9515"/>
                  </a:cubicBezTo>
                  <a:cubicBezTo>
                    <a:pt x="4800" y="11745"/>
                    <a:pt x="5280" y="13937"/>
                    <a:pt x="6360" y="15658"/>
                  </a:cubicBezTo>
                  <a:cubicBezTo>
                    <a:pt x="7440" y="17380"/>
                    <a:pt x="9120" y="18632"/>
                    <a:pt x="11760" y="19532"/>
                  </a:cubicBezTo>
                  <a:cubicBezTo>
                    <a:pt x="14400" y="20432"/>
                    <a:pt x="18000" y="20980"/>
                    <a:pt x="2160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344785" y="88336"/>
              <a:ext cx="156866" cy="54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78" fill="norm" stroke="1" extrusionOk="0">
                  <a:moveTo>
                    <a:pt x="21343" y="271"/>
                  </a:moveTo>
                  <a:cubicBezTo>
                    <a:pt x="19615" y="105"/>
                    <a:pt x="17887" y="-61"/>
                    <a:pt x="16447" y="22"/>
                  </a:cubicBezTo>
                  <a:cubicBezTo>
                    <a:pt x="15007" y="105"/>
                    <a:pt x="13855" y="437"/>
                    <a:pt x="11983" y="1601"/>
                  </a:cubicBezTo>
                  <a:cubicBezTo>
                    <a:pt x="10111" y="2764"/>
                    <a:pt x="7519" y="4757"/>
                    <a:pt x="5071" y="7167"/>
                  </a:cubicBezTo>
                  <a:cubicBezTo>
                    <a:pt x="2623" y="9576"/>
                    <a:pt x="319" y="12401"/>
                    <a:pt x="31" y="14727"/>
                  </a:cubicBezTo>
                  <a:cubicBezTo>
                    <a:pt x="-257" y="17053"/>
                    <a:pt x="1471" y="18881"/>
                    <a:pt x="3631" y="19961"/>
                  </a:cubicBezTo>
                  <a:cubicBezTo>
                    <a:pt x="5791" y="21041"/>
                    <a:pt x="8383" y="21373"/>
                    <a:pt x="10543" y="21456"/>
                  </a:cubicBezTo>
                  <a:cubicBezTo>
                    <a:pt x="12703" y="21539"/>
                    <a:pt x="14431" y="21373"/>
                    <a:pt x="16159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618824" y="157141"/>
              <a:ext cx="263827" cy="419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18" fill="norm" stroke="1" extrusionOk="0">
                  <a:moveTo>
                    <a:pt x="13138" y="2998"/>
                  </a:moveTo>
                  <a:cubicBezTo>
                    <a:pt x="12453" y="2674"/>
                    <a:pt x="11767" y="2350"/>
                    <a:pt x="11081" y="2350"/>
                  </a:cubicBezTo>
                  <a:cubicBezTo>
                    <a:pt x="10396" y="2350"/>
                    <a:pt x="9710" y="2674"/>
                    <a:pt x="8338" y="3754"/>
                  </a:cubicBezTo>
                  <a:cubicBezTo>
                    <a:pt x="6967" y="4834"/>
                    <a:pt x="4910" y="6670"/>
                    <a:pt x="3281" y="9154"/>
                  </a:cubicBezTo>
                  <a:cubicBezTo>
                    <a:pt x="1653" y="11638"/>
                    <a:pt x="453" y="14770"/>
                    <a:pt x="110" y="16822"/>
                  </a:cubicBezTo>
                  <a:cubicBezTo>
                    <a:pt x="-233" y="18874"/>
                    <a:pt x="281" y="19846"/>
                    <a:pt x="881" y="20494"/>
                  </a:cubicBezTo>
                  <a:cubicBezTo>
                    <a:pt x="1481" y="21142"/>
                    <a:pt x="2167" y="21466"/>
                    <a:pt x="3796" y="21412"/>
                  </a:cubicBezTo>
                  <a:cubicBezTo>
                    <a:pt x="5424" y="21358"/>
                    <a:pt x="7996" y="20926"/>
                    <a:pt x="10396" y="19306"/>
                  </a:cubicBezTo>
                  <a:cubicBezTo>
                    <a:pt x="12796" y="17686"/>
                    <a:pt x="15024" y="14878"/>
                    <a:pt x="16224" y="12124"/>
                  </a:cubicBezTo>
                  <a:cubicBezTo>
                    <a:pt x="17424" y="9370"/>
                    <a:pt x="17596" y="6670"/>
                    <a:pt x="17338" y="4672"/>
                  </a:cubicBezTo>
                  <a:cubicBezTo>
                    <a:pt x="17081" y="2674"/>
                    <a:pt x="16396" y="1378"/>
                    <a:pt x="15624" y="676"/>
                  </a:cubicBezTo>
                  <a:cubicBezTo>
                    <a:pt x="14853" y="-26"/>
                    <a:pt x="13996" y="-134"/>
                    <a:pt x="12710" y="136"/>
                  </a:cubicBezTo>
                  <a:cubicBezTo>
                    <a:pt x="11424" y="406"/>
                    <a:pt x="9710" y="1054"/>
                    <a:pt x="8424" y="1918"/>
                  </a:cubicBezTo>
                  <a:cubicBezTo>
                    <a:pt x="7138" y="2782"/>
                    <a:pt x="6281" y="3862"/>
                    <a:pt x="6281" y="4996"/>
                  </a:cubicBezTo>
                  <a:cubicBezTo>
                    <a:pt x="6281" y="6130"/>
                    <a:pt x="7138" y="7318"/>
                    <a:pt x="9281" y="7858"/>
                  </a:cubicBezTo>
                  <a:cubicBezTo>
                    <a:pt x="11424" y="8398"/>
                    <a:pt x="14853" y="8290"/>
                    <a:pt x="17081" y="8074"/>
                  </a:cubicBezTo>
                  <a:cubicBezTo>
                    <a:pt x="19310" y="7858"/>
                    <a:pt x="20338" y="7534"/>
                    <a:pt x="21367" y="7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704850" y="63500"/>
              <a:ext cx="234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16" y="14400"/>
                    <a:pt x="13232" y="7200"/>
                    <a:pt x="16832" y="3600"/>
                  </a:cubicBezTo>
                  <a:cubicBezTo>
                    <a:pt x="20432" y="0"/>
                    <a:pt x="210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971550" y="0"/>
              <a:ext cx="8155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0" y="0"/>
                  </a:moveTo>
                  <a:cubicBezTo>
                    <a:pt x="6480" y="1371"/>
                    <a:pt x="12960" y="2743"/>
                    <a:pt x="16740" y="4629"/>
                  </a:cubicBezTo>
                  <a:cubicBezTo>
                    <a:pt x="20520" y="6514"/>
                    <a:pt x="21600" y="8914"/>
                    <a:pt x="20250" y="11314"/>
                  </a:cubicBezTo>
                  <a:cubicBezTo>
                    <a:pt x="18900" y="13714"/>
                    <a:pt x="15120" y="16114"/>
                    <a:pt x="11880" y="17829"/>
                  </a:cubicBezTo>
                  <a:cubicBezTo>
                    <a:pt x="8640" y="19543"/>
                    <a:pt x="5940" y="20571"/>
                    <a:pt x="4590" y="21086"/>
                  </a:cubicBezTo>
                  <a:cubicBezTo>
                    <a:pt x="3240" y="21600"/>
                    <a:pt x="3240" y="21600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111250" y="82550"/>
              <a:ext cx="127557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6343" y="814"/>
                  </a:cubicBezTo>
                  <a:cubicBezTo>
                    <a:pt x="9257" y="1629"/>
                    <a:pt x="13371" y="3257"/>
                    <a:pt x="16457" y="5571"/>
                  </a:cubicBezTo>
                  <a:cubicBezTo>
                    <a:pt x="19543" y="7886"/>
                    <a:pt x="21600" y="10886"/>
                    <a:pt x="20229" y="13500"/>
                  </a:cubicBezTo>
                  <a:cubicBezTo>
                    <a:pt x="18857" y="16114"/>
                    <a:pt x="14057" y="18343"/>
                    <a:pt x="10114" y="19629"/>
                  </a:cubicBezTo>
                  <a:cubicBezTo>
                    <a:pt x="6171" y="20914"/>
                    <a:pt x="3086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987550" y="357301"/>
              <a:ext cx="2159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871" y="11153"/>
                    <a:pt x="9741" y="2153"/>
                    <a:pt x="13341" y="353"/>
                  </a:cubicBezTo>
                  <a:cubicBezTo>
                    <a:pt x="16941" y="-1447"/>
                    <a:pt x="19271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2000250" y="552450"/>
              <a:ext cx="241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6800"/>
                    <a:pt x="9853" y="12000"/>
                    <a:pt x="13453" y="8400"/>
                  </a:cubicBezTo>
                  <a:cubicBezTo>
                    <a:pt x="17053" y="4800"/>
                    <a:pt x="193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2717800" y="68630"/>
              <a:ext cx="449908" cy="51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78" fill="norm" stroke="1" extrusionOk="0">
                  <a:moveTo>
                    <a:pt x="0" y="20851"/>
                  </a:moveTo>
                  <a:cubicBezTo>
                    <a:pt x="1014" y="20940"/>
                    <a:pt x="2028" y="21029"/>
                    <a:pt x="3499" y="20362"/>
                  </a:cubicBezTo>
                  <a:cubicBezTo>
                    <a:pt x="4969" y="19695"/>
                    <a:pt x="6896" y="18273"/>
                    <a:pt x="8468" y="16318"/>
                  </a:cubicBezTo>
                  <a:cubicBezTo>
                    <a:pt x="10039" y="14362"/>
                    <a:pt x="11256" y="11873"/>
                    <a:pt x="12068" y="9340"/>
                  </a:cubicBezTo>
                  <a:cubicBezTo>
                    <a:pt x="12879" y="6806"/>
                    <a:pt x="13285" y="4229"/>
                    <a:pt x="13437" y="2718"/>
                  </a:cubicBezTo>
                  <a:cubicBezTo>
                    <a:pt x="13589" y="1206"/>
                    <a:pt x="13487" y="762"/>
                    <a:pt x="13183" y="451"/>
                  </a:cubicBezTo>
                  <a:cubicBezTo>
                    <a:pt x="12879" y="140"/>
                    <a:pt x="12372" y="-38"/>
                    <a:pt x="11865" y="6"/>
                  </a:cubicBezTo>
                  <a:cubicBezTo>
                    <a:pt x="11358" y="51"/>
                    <a:pt x="10851" y="318"/>
                    <a:pt x="10192" y="1518"/>
                  </a:cubicBezTo>
                  <a:cubicBezTo>
                    <a:pt x="9532" y="2718"/>
                    <a:pt x="8721" y="4851"/>
                    <a:pt x="8265" y="7384"/>
                  </a:cubicBezTo>
                  <a:cubicBezTo>
                    <a:pt x="7808" y="9918"/>
                    <a:pt x="7707" y="12851"/>
                    <a:pt x="7910" y="15118"/>
                  </a:cubicBezTo>
                  <a:cubicBezTo>
                    <a:pt x="8113" y="17384"/>
                    <a:pt x="8620" y="18984"/>
                    <a:pt x="9025" y="19962"/>
                  </a:cubicBezTo>
                  <a:cubicBezTo>
                    <a:pt x="9431" y="20940"/>
                    <a:pt x="9735" y="21295"/>
                    <a:pt x="10141" y="21429"/>
                  </a:cubicBezTo>
                  <a:cubicBezTo>
                    <a:pt x="10546" y="21562"/>
                    <a:pt x="11054" y="21473"/>
                    <a:pt x="11763" y="20495"/>
                  </a:cubicBezTo>
                  <a:cubicBezTo>
                    <a:pt x="12473" y="19518"/>
                    <a:pt x="13386" y="17651"/>
                    <a:pt x="13944" y="16451"/>
                  </a:cubicBezTo>
                  <a:cubicBezTo>
                    <a:pt x="14501" y="15251"/>
                    <a:pt x="14704" y="14718"/>
                    <a:pt x="14806" y="14718"/>
                  </a:cubicBezTo>
                  <a:cubicBezTo>
                    <a:pt x="14907" y="14718"/>
                    <a:pt x="14907" y="15251"/>
                    <a:pt x="14806" y="15962"/>
                  </a:cubicBezTo>
                  <a:cubicBezTo>
                    <a:pt x="14704" y="16673"/>
                    <a:pt x="14501" y="17562"/>
                    <a:pt x="14400" y="18273"/>
                  </a:cubicBezTo>
                  <a:cubicBezTo>
                    <a:pt x="14299" y="18984"/>
                    <a:pt x="14299" y="19518"/>
                    <a:pt x="14248" y="19562"/>
                  </a:cubicBezTo>
                  <a:cubicBezTo>
                    <a:pt x="14197" y="19606"/>
                    <a:pt x="14096" y="19162"/>
                    <a:pt x="14451" y="18006"/>
                  </a:cubicBezTo>
                  <a:cubicBezTo>
                    <a:pt x="14806" y="16851"/>
                    <a:pt x="15617" y="14984"/>
                    <a:pt x="16276" y="13829"/>
                  </a:cubicBezTo>
                  <a:cubicBezTo>
                    <a:pt x="16935" y="12673"/>
                    <a:pt x="17442" y="12229"/>
                    <a:pt x="18000" y="12006"/>
                  </a:cubicBezTo>
                  <a:cubicBezTo>
                    <a:pt x="18558" y="11784"/>
                    <a:pt x="19166" y="11784"/>
                    <a:pt x="19623" y="11962"/>
                  </a:cubicBezTo>
                  <a:cubicBezTo>
                    <a:pt x="20079" y="12140"/>
                    <a:pt x="20383" y="12495"/>
                    <a:pt x="20738" y="13651"/>
                  </a:cubicBezTo>
                  <a:cubicBezTo>
                    <a:pt x="21093" y="14806"/>
                    <a:pt x="21499" y="16762"/>
                    <a:pt x="21549" y="17962"/>
                  </a:cubicBezTo>
                  <a:cubicBezTo>
                    <a:pt x="21600" y="19162"/>
                    <a:pt x="21296" y="19606"/>
                    <a:pt x="20992" y="20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3456357" y="62243"/>
              <a:ext cx="188544" cy="56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408" fill="norm" stroke="1" extrusionOk="0">
                  <a:moveTo>
                    <a:pt x="20913" y="1728"/>
                  </a:moveTo>
                  <a:cubicBezTo>
                    <a:pt x="20443" y="1248"/>
                    <a:pt x="19974" y="768"/>
                    <a:pt x="18917" y="408"/>
                  </a:cubicBezTo>
                  <a:cubicBezTo>
                    <a:pt x="17861" y="48"/>
                    <a:pt x="16217" y="-192"/>
                    <a:pt x="14339" y="208"/>
                  </a:cubicBezTo>
                  <a:cubicBezTo>
                    <a:pt x="12461" y="608"/>
                    <a:pt x="10348" y="1648"/>
                    <a:pt x="8117" y="3288"/>
                  </a:cubicBezTo>
                  <a:cubicBezTo>
                    <a:pt x="5887" y="4928"/>
                    <a:pt x="3539" y="7168"/>
                    <a:pt x="1896" y="9648"/>
                  </a:cubicBezTo>
                  <a:cubicBezTo>
                    <a:pt x="252" y="12128"/>
                    <a:pt x="-687" y="14848"/>
                    <a:pt x="604" y="16848"/>
                  </a:cubicBezTo>
                  <a:cubicBezTo>
                    <a:pt x="1896" y="18848"/>
                    <a:pt x="5417" y="20128"/>
                    <a:pt x="8939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3743531" y="157063"/>
              <a:ext cx="256969" cy="43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52" fill="norm" stroke="1" extrusionOk="0">
                  <a:moveTo>
                    <a:pt x="248" y="5067"/>
                  </a:moveTo>
                  <a:cubicBezTo>
                    <a:pt x="2196" y="5275"/>
                    <a:pt x="4143" y="5483"/>
                    <a:pt x="6268" y="4912"/>
                  </a:cubicBezTo>
                  <a:cubicBezTo>
                    <a:pt x="8392" y="4340"/>
                    <a:pt x="10694" y="2990"/>
                    <a:pt x="11933" y="2004"/>
                  </a:cubicBezTo>
                  <a:cubicBezTo>
                    <a:pt x="13173" y="1017"/>
                    <a:pt x="13350" y="394"/>
                    <a:pt x="12996" y="135"/>
                  </a:cubicBezTo>
                  <a:cubicBezTo>
                    <a:pt x="12642" y="-125"/>
                    <a:pt x="11756" y="-21"/>
                    <a:pt x="10694" y="550"/>
                  </a:cubicBezTo>
                  <a:cubicBezTo>
                    <a:pt x="9632" y="1121"/>
                    <a:pt x="8392" y="2160"/>
                    <a:pt x="7950" y="3977"/>
                  </a:cubicBezTo>
                  <a:cubicBezTo>
                    <a:pt x="7507" y="5794"/>
                    <a:pt x="7861" y="8390"/>
                    <a:pt x="7950" y="11090"/>
                  </a:cubicBezTo>
                  <a:cubicBezTo>
                    <a:pt x="8038" y="13790"/>
                    <a:pt x="7861" y="16594"/>
                    <a:pt x="7153" y="18360"/>
                  </a:cubicBezTo>
                  <a:cubicBezTo>
                    <a:pt x="6445" y="20125"/>
                    <a:pt x="5205" y="20852"/>
                    <a:pt x="4143" y="21163"/>
                  </a:cubicBezTo>
                  <a:cubicBezTo>
                    <a:pt x="3081" y="21475"/>
                    <a:pt x="2196" y="21371"/>
                    <a:pt x="1576" y="21060"/>
                  </a:cubicBezTo>
                  <a:cubicBezTo>
                    <a:pt x="956" y="20748"/>
                    <a:pt x="602" y="20229"/>
                    <a:pt x="337" y="19606"/>
                  </a:cubicBezTo>
                  <a:cubicBezTo>
                    <a:pt x="71" y="18983"/>
                    <a:pt x="-106" y="18256"/>
                    <a:pt x="71" y="17685"/>
                  </a:cubicBezTo>
                  <a:cubicBezTo>
                    <a:pt x="248" y="17113"/>
                    <a:pt x="779" y="16698"/>
                    <a:pt x="1576" y="16438"/>
                  </a:cubicBezTo>
                  <a:cubicBezTo>
                    <a:pt x="2373" y="16179"/>
                    <a:pt x="3435" y="16075"/>
                    <a:pt x="5471" y="16646"/>
                  </a:cubicBezTo>
                  <a:cubicBezTo>
                    <a:pt x="7507" y="17217"/>
                    <a:pt x="10517" y="18463"/>
                    <a:pt x="12553" y="19294"/>
                  </a:cubicBezTo>
                  <a:cubicBezTo>
                    <a:pt x="14589" y="20125"/>
                    <a:pt x="15651" y="20540"/>
                    <a:pt x="16979" y="20540"/>
                  </a:cubicBezTo>
                  <a:cubicBezTo>
                    <a:pt x="18307" y="20540"/>
                    <a:pt x="19901" y="20125"/>
                    <a:pt x="21494" y="1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4156472" y="175642"/>
              <a:ext cx="155178" cy="44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00" fill="norm" stroke="1" extrusionOk="0">
                  <a:moveTo>
                    <a:pt x="21399" y="1938"/>
                  </a:moveTo>
                  <a:cubicBezTo>
                    <a:pt x="20523" y="1326"/>
                    <a:pt x="19648" y="715"/>
                    <a:pt x="18480" y="358"/>
                  </a:cubicBezTo>
                  <a:cubicBezTo>
                    <a:pt x="17313" y="2"/>
                    <a:pt x="15853" y="-100"/>
                    <a:pt x="14540" y="104"/>
                  </a:cubicBezTo>
                  <a:cubicBezTo>
                    <a:pt x="13226" y="308"/>
                    <a:pt x="12058" y="817"/>
                    <a:pt x="10015" y="2345"/>
                  </a:cubicBezTo>
                  <a:cubicBezTo>
                    <a:pt x="7972" y="3874"/>
                    <a:pt x="5053" y="6421"/>
                    <a:pt x="3156" y="9172"/>
                  </a:cubicBezTo>
                  <a:cubicBezTo>
                    <a:pt x="1258" y="11923"/>
                    <a:pt x="383" y="14877"/>
                    <a:pt x="91" y="16915"/>
                  </a:cubicBezTo>
                  <a:cubicBezTo>
                    <a:pt x="-201" y="18953"/>
                    <a:pt x="91" y="20074"/>
                    <a:pt x="2718" y="20685"/>
                  </a:cubicBezTo>
                  <a:cubicBezTo>
                    <a:pt x="5345" y="21296"/>
                    <a:pt x="10307" y="21398"/>
                    <a:pt x="1526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4344772" y="244174"/>
              <a:ext cx="316128" cy="35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83" fill="norm" stroke="1" extrusionOk="0">
                  <a:moveTo>
                    <a:pt x="15027" y="4454"/>
                  </a:moveTo>
                  <a:cubicBezTo>
                    <a:pt x="13155" y="3811"/>
                    <a:pt x="11283" y="3168"/>
                    <a:pt x="9267" y="3811"/>
                  </a:cubicBezTo>
                  <a:cubicBezTo>
                    <a:pt x="7251" y="4454"/>
                    <a:pt x="5091" y="6382"/>
                    <a:pt x="3507" y="9018"/>
                  </a:cubicBezTo>
                  <a:cubicBezTo>
                    <a:pt x="1923" y="11654"/>
                    <a:pt x="915" y="14996"/>
                    <a:pt x="411" y="17054"/>
                  </a:cubicBezTo>
                  <a:cubicBezTo>
                    <a:pt x="-93" y="19111"/>
                    <a:pt x="-93" y="19882"/>
                    <a:pt x="195" y="20461"/>
                  </a:cubicBezTo>
                  <a:cubicBezTo>
                    <a:pt x="483" y="21039"/>
                    <a:pt x="1059" y="21425"/>
                    <a:pt x="2499" y="21232"/>
                  </a:cubicBezTo>
                  <a:cubicBezTo>
                    <a:pt x="3939" y="21039"/>
                    <a:pt x="6243" y="20268"/>
                    <a:pt x="8691" y="18018"/>
                  </a:cubicBezTo>
                  <a:cubicBezTo>
                    <a:pt x="11139" y="15768"/>
                    <a:pt x="13731" y="12039"/>
                    <a:pt x="14955" y="9146"/>
                  </a:cubicBezTo>
                  <a:cubicBezTo>
                    <a:pt x="16179" y="6254"/>
                    <a:pt x="16035" y="4196"/>
                    <a:pt x="15027" y="2718"/>
                  </a:cubicBezTo>
                  <a:cubicBezTo>
                    <a:pt x="14019" y="1239"/>
                    <a:pt x="12147" y="339"/>
                    <a:pt x="10347" y="82"/>
                  </a:cubicBezTo>
                  <a:cubicBezTo>
                    <a:pt x="8547" y="-175"/>
                    <a:pt x="6819" y="211"/>
                    <a:pt x="5739" y="661"/>
                  </a:cubicBezTo>
                  <a:cubicBezTo>
                    <a:pt x="4659" y="1111"/>
                    <a:pt x="4227" y="1625"/>
                    <a:pt x="4011" y="2461"/>
                  </a:cubicBezTo>
                  <a:cubicBezTo>
                    <a:pt x="3795" y="3296"/>
                    <a:pt x="3795" y="4454"/>
                    <a:pt x="4443" y="5354"/>
                  </a:cubicBezTo>
                  <a:cubicBezTo>
                    <a:pt x="5091" y="6254"/>
                    <a:pt x="6387" y="6896"/>
                    <a:pt x="9339" y="7089"/>
                  </a:cubicBezTo>
                  <a:cubicBezTo>
                    <a:pt x="12291" y="7282"/>
                    <a:pt x="16899" y="7025"/>
                    <a:pt x="21507" y="6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4445000" y="108892"/>
              <a:ext cx="2159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847" y="10932"/>
                    <a:pt x="1694" y="1332"/>
                    <a:pt x="5294" y="132"/>
                  </a:cubicBezTo>
                  <a:cubicBezTo>
                    <a:pt x="8894" y="-1068"/>
                    <a:pt x="1524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4584700" y="88900"/>
              <a:ext cx="10782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10800" y="0"/>
                  </a:moveTo>
                  <a:cubicBezTo>
                    <a:pt x="13600" y="982"/>
                    <a:pt x="16400" y="1964"/>
                    <a:pt x="18400" y="4091"/>
                  </a:cubicBezTo>
                  <a:cubicBezTo>
                    <a:pt x="20400" y="6218"/>
                    <a:pt x="21600" y="9491"/>
                    <a:pt x="18400" y="12600"/>
                  </a:cubicBezTo>
                  <a:cubicBezTo>
                    <a:pt x="15200" y="15709"/>
                    <a:pt x="7600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4711700" y="234950"/>
              <a:ext cx="9793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600" fill="norm" stroke="1" extrusionOk="0">
                  <a:moveTo>
                    <a:pt x="3967" y="0"/>
                  </a:moveTo>
                  <a:cubicBezTo>
                    <a:pt x="9257" y="1768"/>
                    <a:pt x="14547" y="3537"/>
                    <a:pt x="17633" y="6126"/>
                  </a:cubicBezTo>
                  <a:cubicBezTo>
                    <a:pt x="20718" y="8716"/>
                    <a:pt x="21600" y="12126"/>
                    <a:pt x="18294" y="14842"/>
                  </a:cubicBezTo>
                  <a:cubicBezTo>
                    <a:pt x="14988" y="17558"/>
                    <a:pt x="7494" y="195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845050" y="82550"/>
              <a:ext cx="100144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11902" y="0"/>
                  </a:moveTo>
                  <a:cubicBezTo>
                    <a:pt x="15429" y="2602"/>
                    <a:pt x="18955" y="5205"/>
                    <a:pt x="20278" y="7764"/>
                  </a:cubicBezTo>
                  <a:cubicBezTo>
                    <a:pt x="21600" y="10323"/>
                    <a:pt x="20718" y="12839"/>
                    <a:pt x="16971" y="15137"/>
                  </a:cubicBezTo>
                  <a:cubicBezTo>
                    <a:pt x="13224" y="17436"/>
                    <a:pt x="6612" y="19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12700" y="1784350"/>
              <a:ext cx="4318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9" y="19200"/>
                    <a:pt x="5718" y="16800"/>
                    <a:pt x="9318" y="13200"/>
                  </a:cubicBezTo>
                  <a:cubicBezTo>
                    <a:pt x="12918" y="9600"/>
                    <a:pt x="1725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374650" y="1699340"/>
              <a:ext cx="88230" cy="205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15" fill="norm" stroke="1" extrusionOk="0">
                  <a:moveTo>
                    <a:pt x="0" y="2239"/>
                  </a:moveTo>
                  <a:cubicBezTo>
                    <a:pt x="1507" y="1358"/>
                    <a:pt x="3014" y="476"/>
                    <a:pt x="5274" y="146"/>
                  </a:cubicBezTo>
                  <a:cubicBezTo>
                    <a:pt x="7535" y="-185"/>
                    <a:pt x="10549" y="35"/>
                    <a:pt x="14065" y="917"/>
                  </a:cubicBezTo>
                  <a:cubicBezTo>
                    <a:pt x="17581" y="1799"/>
                    <a:pt x="21600" y="3342"/>
                    <a:pt x="20847" y="6868"/>
                  </a:cubicBezTo>
                  <a:cubicBezTo>
                    <a:pt x="20093" y="10395"/>
                    <a:pt x="14567" y="15905"/>
                    <a:pt x="9042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1098549" y="1600200"/>
              <a:ext cx="24976" cy="362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90" fill="norm" stroke="1" extrusionOk="0">
                  <a:moveTo>
                    <a:pt x="5400" y="0"/>
                  </a:moveTo>
                  <a:cubicBezTo>
                    <a:pt x="10800" y="4144"/>
                    <a:pt x="16200" y="8288"/>
                    <a:pt x="18900" y="11679"/>
                  </a:cubicBezTo>
                  <a:cubicBezTo>
                    <a:pt x="21600" y="15070"/>
                    <a:pt x="21600" y="17707"/>
                    <a:pt x="20700" y="19340"/>
                  </a:cubicBezTo>
                  <a:cubicBezTo>
                    <a:pt x="19800" y="20972"/>
                    <a:pt x="18000" y="21600"/>
                    <a:pt x="14400" y="21474"/>
                  </a:cubicBezTo>
                  <a:cubicBezTo>
                    <a:pt x="10800" y="21349"/>
                    <a:pt x="5400" y="20470"/>
                    <a:pt x="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892931" y="1499592"/>
              <a:ext cx="529470" cy="47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13" fill="norm" stroke="1" extrusionOk="0">
                  <a:moveTo>
                    <a:pt x="2680" y="9747"/>
                  </a:moveTo>
                  <a:cubicBezTo>
                    <a:pt x="2163" y="9651"/>
                    <a:pt x="1647" y="9555"/>
                    <a:pt x="1131" y="9363"/>
                  </a:cubicBezTo>
                  <a:cubicBezTo>
                    <a:pt x="614" y="9171"/>
                    <a:pt x="98" y="8883"/>
                    <a:pt x="12" y="8595"/>
                  </a:cubicBezTo>
                  <a:cubicBezTo>
                    <a:pt x="-74" y="8307"/>
                    <a:pt x="270" y="8019"/>
                    <a:pt x="1776" y="7203"/>
                  </a:cubicBezTo>
                  <a:cubicBezTo>
                    <a:pt x="3282" y="6387"/>
                    <a:pt x="5950" y="5043"/>
                    <a:pt x="8402" y="3795"/>
                  </a:cubicBezTo>
                  <a:cubicBezTo>
                    <a:pt x="10855" y="2547"/>
                    <a:pt x="13093" y="1395"/>
                    <a:pt x="14469" y="723"/>
                  </a:cubicBezTo>
                  <a:cubicBezTo>
                    <a:pt x="15846" y="51"/>
                    <a:pt x="16363" y="-141"/>
                    <a:pt x="16621" y="99"/>
                  </a:cubicBezTo>
                  <a:cubicBezTo>
                    <a:pt x="16879" y="339"/>
                    <a:pt x="16879" y="1011"/>
                    <a:pt x="16836" y="2595"/>
                  </a:cubicBezTo>
                  <a:cubicBezTo>
                    <a:pt x="16793" y="4179"/>
                    <a:pt x="16707" y="6675"/>
                    <a:pt x="16621" y="9699"/>
                  </a:cubicBezTo>
                  <a:cubicBezTo>
                    <a:pt x="16535" y="12723"/>
                    <a:pt x="16449" y="16275"/>
                    <a:pt x="16277" y="18435"/>
                  </a:cubicBezTo>
                  <a:cubicBezTo>
                    <a:pt x="16104" y="20595"/>
                    <a:pt x="15846" y="21363"/>
                    <a:pt x="15717" y="21411"/>
                  </a:cubicBezTo>
                  <a:cubicBezTo>
                    <a:pt x="15588" y="21459"/>
                    <a:pt x="15588" y="20787"/>
                    <a:pt x="15717" y="19395"/>
                  </a:cubicBezTo>
                  <a:cubicBezTo>
                    <a:pt x="15846" y="18003"/>
                    <a:pt x="16104" y="15891"/>
                    <a:pt x="16449" y="14691"/>
                  </a:cubicBezTo>
                  <a:cubicBezTo>
                    <a:pt x="16793" y="13491"/>
                    <a:pt x="17223" y="13203"/>
                    <a:pt x="17653" y="13155"/>
                  </a:cubicBezTo>
                  <a:cubicBezTo>
                    <a:pt x="18084" y="13107"/>
                    <a:pt x="18514" y="13299"/>
                    <a:pt x="18987" y="13971"/>
                  </a:cubicBezTo>
                  <a:cubicBezTo>
                    <a:pt x="19461" y="14643"/>
                    <a:pt x="19977" y="15795"/>
                    <a:pt x="20407" y="16515"/>
                  </a:cubicBezTo>
                  <a:cubicBezTo>
                    <a:pt x="20838" y="17235"/>
                    <a:pt x="21182" y="17523"/>
                    <a:pt x="21526" y="17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454150" y="1737918"/>
              <a:ext cx="215901" cy="1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4" fill="norm" stroke="1" extrusionOk="0">
                  <a:moveTo>
                    <a:pt x="0" y="14377"/>
                  </a:moveTo>
                  <a:cubicBezTo>
                    <a:pt x="2118" y="12577"/>
                    <a:pt x="4235" y="10777"/>
                    <a:pt x="5824" y="9157"/>
                  </a:cubicBezTo>
                  <a:cubicBezTo>
                    <a:pt x="7412" y="7537"/>
                    <a:pt x="8471" y="6097"/>
                    <a:pt x="9106" y="4477"/>
                  </a:cubicBezTo>
                  <a:cubicBezTo>
                    <a:pt x="9741" y="2857"/>
                    <a:pt x="9953" y="1057"/>
                    <a:pt x="9318" y="337"/>
                  </a:cubicBezTo>
                  <a:cubicBezTo>
                    <a:pt x="8682" y="-383"/>
                    <a:pt x="7200" y="-23"/>
                    <a:pt x="5718" y="2137"/>
                  </a:cubicBezTo>
                  <a:cubicBezTo>
                    <a:pt x="4235" y="4297"/>
                    <a:pt x="2753" y="8257"/>
                    <a:pt x="2012" y="11497"/>
                  </a:cubicBezTo>
                  <a:cubicBezTo>
                    <a:pt x="1271" y="14737"/>
                    <a:pt x="1271" y="17257"/>
                    <a:pt x="3071" y="18877"/>
                  </a:cubicBezTo>
                  <a:cubicBezTo>
                    <a:pt x="4871" y="20497"/>
                    <a:pt x="8471" y="21217"/>
                    <a:pt x="11859" y="21037"/>
                  </a:cubicBezTo>
                  <a:cubicBezTo>
                    <a:pt x="15247" y="20857"/>
                    <a:pt x="18424" y="19777"/>
                    <a:pt x="21600" y="18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2266950" y="1677105"/>
              <a:ext cx="184151" cy="22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718"/>
                  </a:moveTo>
                  <a:cubicBezTo>
                    <a:pt x="2731" y="7464"/>
                    <a:pt x="5462" y="13211"/>
                    <a:pt x="7200" y="16679"/>
                  </a:cubicBezTo>
                  <a:cubicBezTo>
                    <a:pt x="8938" y="20147"/>
                    <a:pt x="9683" y="21336"/>
                    <a:pt x="10303" y="21138"/>
                  </a:cubicBezTo>
                  <a:cubicBezTo>
                    <a:pt x="10924" y="20940"/>
                    <a:pt x="11421" y="19354"/>
                    <a:pt x="12166" y="16184"/>
                  </a:cubicBezTo>
                  <a:cubicBezTo>
                    <a:pt x="12910" y="13013"/>
                    <a:pt x="13903" y="8257"/>
                    <a:pt x="14772" y="5186"/>
                  </a:cubicBezTo>
                  <a:cubicBezTo>
                    <a:pt x="15641" y="2114"/>
                    <a:pt x="16386" y="727"/>
                    <a:pt x="17503" y="231"/>
                  </a:cubicBezTo>
                  <a:cubicBezTo>
                    <a:pt x="18621" y="-264"/>
                    <a:pt x="20110" y="132"/>
                    <a:pt x="21600" y="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2447665" y="1450235"/>
              <a:ext cx="498735" cy="38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48" fill="norm" stroke="1" extrusionOk="0">
                  <a:moveTo>
                    <a:pt x="4267" y="15361"/>
                  </a:moveTo>
                  <a:cubicBezTo>
                    <a:pt x="3992" y="14539"/>
                    <a:pt x="3718" y="13717"/>
                    <a:pt x="3351" y="13306"/>
                  </a:cubicBezTo>
                  <a:cubicBezTo>
                    <a:pt x="2985" y="12895"/>
                    <a:pt x="2528" y="12895"/>
                    <a:pt x="2024" y="13424"/>
                  </a:cubicBezTo>
                  <a:cubicBezTo>
                    <a:pt x="1521" y="13952"/>
                    <a:pt x="972" y="15008"/>
                    <a:pt x="606" y="16182"/>
                  </a:cubicBezTo>
                  <a:cubicBezTo>
                    <a:pt x="240" y="17356"/>
                    <a:pt x="57" y="18648"/>
                    <a:pt x="11" y="19587"/>
                  </a:cubicBezTo>
                  <a:cubicBezTo>
                    <a:pt x="-35" y="20526"/>
                    <a:pt x="57" y="21113"/>
                    <a:pt x="331" y="21289"/>
                  </a:cubicBezTo>
                  <a:cubicBezTo>
                    <a:pt x="606" y="21465"/>
                    <a:pt x="1063" y="21230"/>
                    <a:pt x="1475" y="20819"/>
                  </a:cubicBezTo>
                  <a:cubicBezTo>
                    <a:pt x="1887" y="20408"/>
                    <a:pt x="2253" y="19822"/>
                    <a:pt x="2619" y="18941"/>
                  </a:cubicBezTo>
                  <a:cubicBezTo>
                    <a:pt x="2985" y="18061"/>
                    <a:pt x="3351" y="16887"/>
                    <a:pt x="3534" y="16652"/>
                  </a:cubicBezTo>
                  <a:cubicBezTo>
                    <a:pt x="3718" y="16417"/>
                    <a:pt x="3718" y="17122"/>
                    <a:pt x="3763" y="17826"/>
                  </a:cubicBezTo>
                  <a:cubicBezTo>
                    <a:pt x="3809" y="18530"/>
                    <a:pt x="3901" y="19235"/>
                    <a:pt x="4129" y="19763"/>
                  </a:cubicBezTo>
                  <a:cubicBezTo>
                    <a:pt x="4358" y="20291"/>
                    <a:pt x="4724" y="20643"/>
                    <a:pt x="5136" y="20526"/>
                  </a:cubicBezTo>
                  <a:cubicBezTo>
                    <a:pt x="5548" y="20408"/>
                    <a:pt x="6006" y="19822"/>
                    <a:pt x="6646" y="17885"/>
                  </a:cubicBezTo>
                  <a:cubicBezTo>
                    <a:pt x="7287" y="15948"/>
                    <a:pt x="8111" y="12661"/>
                    <a:pt x="8614" y="9726"/>
                  </a:cubicBezTo>
                  <a:cubicBezTo>
                    <a:pt x="9118" y="6791"/>
                    <a:pt x="9301" y="4208"/>
                    <a:pt x="9438" y="2565"/>
                  </a:cubicBezTo>
                  <a:cubicBezTo>
                    <a:pt x="9575" y="922"/>
                    <a:pt x="9667" y="217"/>
                    <a:pt x="9529" y="41"/>
                  </a:cubicBezTo>
                  <a:cubicBezTo>
                    <a:pt x="9392" y="-135"/>
                    <a:pt x="9026" y="217"/>
                    <a:pt x="8706" y="1861"/>
                  </a:cubicBezTo>
                  <a:cubicBezTo>
                    <a:pt x="8385" y="3504"/>
                    <a:pt x="8111" y="6439"/>
                    <a:pt x="7882" y="9080"/>
                  </a:cubicBezTo>
                  <a:cubicBezTo>
                    <a:pt x="7653" y="11722"/>
                    <a:pt x="7470" y="14069"/>
                    <a:pt x="7379" y="15595"/>
                  </a:cubicBezTo>
                  <a:cubicBezTo>
                    <a:pt x="7287" y="17122"/>
                    <a:pt x="7287" y="17826"/>
                    <a:pt x="7424" y="18413"/>
                  </a:cubicBezTo>
                  <a:cubicBezTo>
                    <a:pt x="7562" y="19000"/>
                    <a:pt x="7836" y="19469"/>
                    <a:pt x="8065" y="19411"/>
                  </a:cubicBezTo>
                  <a:cubicBezTo>
                    <a:pt x="8294" y="19352"/>
                    <a:pt x="8477" y="18765"/>
                    <a:pt x="8751" y="18119"/>
                  </a:cubicBezTo>
                  <a:cubicBezTo>
                    <a:pt x="9026" y="17474"/>
                    <a:pt x="9392" y="16769"/>
                    <a:pt x="9712" y="15948"/>
                  </a:cubicBezTo>
                  <a:cubicBezTo>
                    <a:pt x="10033" y="15126"/>
                    <a:pt x="10307" y="14187"/>
                    <a:pt x="10353" y="14128"/>
                  </a:cubicBezTo>
                  <a:cubicBezTo>
                    <a:pt x="10399" y="14069"/>
                    <a:pt x="10216" y="14891"/>
                    <a:pt x="10124" y="15595"/>
                  </a:cubicBezTo>
                  <a:cubicBezTo>
                    <a:pt x="10033" y="16300"/>
                    <a:pt x="10033" y="16887"/>
                    <a:pt x="10033" y="17474"/>
                  </a:cubicBezTo>
                  <a:cubicBezTo>
                    <a:pt x="10033" y="18061"/>
                    <a:pt x="10033" y="18648"/>
                    <a:pt x="10262" y="18882"/>
                  </a:cubicBezTo>
                  <a:cubicBezTo>
                    <a:pt x="10490" y="19117"/>
                    <a:pt x="10948" y="19000"/>
                    <a:pt x="11406" y="18295"/>
                  </a:cubicBezTo>
                  <a:cubicBezTo>
                    <a:pt x="11863" y="17591"/>
                    <a:pt x="12321" y="16300"/>
                    <a:pt x="12733" y="15185"/>
                  </a:cubicBezTo>
                  <a:cubicBezTo>
                    <a:pt x="13145" y="14069"/>
                    <a:pt x="13511" y="13130"/>
                    <a:pt x="13648" y="12954"/>
                  </a:cubicBezTo>
                  <a:cubicBezTo>
                    <a:pt x="13785" y="12778"/>
                    <a:pt x="13694" y="13365"/>
                    <a:pt x="13602" y="14069"/>
                  </a:cubicBezTo>
                  <a:cubicBezTo>
                    <a:pt x="13511" y="14774"/>
                    <a:pt x="13419" y="15595"/>
                    <a:pt x="13419" y="16300"/>
                  </a:cubicBezTo>
                  <a:cubicBezTo>
                    <a:pt x="13419" y="17004"/>
                    <a:pt x="13511" y="17591"/>
                    <a:pt x="13785" y="17943"/>
                  </a:cubicBezTo>
                  <a:cubicBezTo>
                    <a:pt x="14060" y="18295"/>
                    <a:pt x="14518" y="18413"/>
                    <a:pt x="14929" y="18295"/>
                  </a:cubicBezTo>
                  <a:cubicBezTo>
                    <a:pt x="15341" y="18178"/>
                    <a:pt x="15707" y="17826"/>
                    <a:pt x="16119" y="17298"/>
                  </a:cubicBezTo>
                  <a:cubicBezTo>
                    <a:pt x="16531" y="16769"/>
                    <a:pt x="16989" y="16065"/>
                    <a:pt x="17309" y="15243"/>
                  </a:cubicBezTo>
                  <a:cubicBezTo>
                    <a:pt x="17629" y="14422"/>
                    <a:pt x="17812" y="13482"/>
                    <a:pt x="17675" y="13130"/>
                  </a:cubicBezTo>
                  <a:cubicBezTo>
                    <a:pt x="17538" y="12778"/>
                    <a:pt x="17080" y="13013"/>
                    <a:pt x="16714" y="13482"/>
                  </a:cubicBezTo>
                  <a:cubicBezTo>
                    <a:pt x="16348" y="13952"/>
                    <a:pt x="16073" y="14656"/>
                    <a:pt x="15890" y="15361"/>
                  </a:cubicBezTo>
                  <a:cubicBezTo>
                    <a:pt x="15707" y="16065"/>
                    <a:pt x="15616" y="16769"/>
                    <a:pt x="16028" y="17415"/>
                  </a:cubicBezTo>
                  <a:cubicBezTo>
                    <a:pt x="16440" y="18061"/>
                    <a:pt x="17355" y="18648"/>
                    <a:pt x="18362" y="18824"/>
                  </a:cubicBezTo>
                  <a:cubicBezTo>
                    <a:pt x="19368" y="19000"/>
                    <a:pt x="20467" y="18765"/>
                    <a:pt x="21565" y="1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3392934" y="1446277"/>
              <a:ext cx="372617" cy="69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61" fill="norm" stroke="1" extrusionOk="0">
                  <a:moveTo>
                    <a:pt x="9349" y="8269"/>
                  </a:moveTo>
                  <a:cubicBezTo>
                    <a:pt x="9227" y="7943"/>
                    <a:pt x="9106" y="7616"/>
                    <a:pt x="8317" y="7290"/>
                  </a:cubicBezTo>
                  <a:cubicBezTo>
                    <a:pt x="7528" y="6964"/>
                    <a:pt x="6072" y="6637"/>
                    <a:pt x="4616" y="6768"/>
                  </a:cubicBezTo>
                  <a:cubicBezTo>
                    <a:pt x="3160" y="6898"/>
                    <a:pt x="1704" y="7486"/>
                    <a:pt x="854" y="8236"/>
                  </a:cubicBezTo>
                  <a:cubicBezTo>
                    <a:pt x="5" y="8987"/>
                    <a:pt x="-238" y="9900"/>
                    <a:pt x="247" y="10553"/>
                  </a:cubicBezTo>
                  <a:cubicBezTo>
                    <a:pt x="733" y="11205"/>
                    <a:pt x="1946" y="11597"/>
                    <a:pt x="3524" y="11401"/>
                  </a:cubicBezTo>
                  <a:cubicBezTo>
                    <a:pt x="5101" y="11205"/>
                    <a:pt x="7043" y="10422"/>
                    <a:pt x="7771" y="9019"/>
                  </a:cubicBezTo>
                  <a:cubicBezTo>
                    <a:pt x="8499" y="7616"/>
                    <a:pt x="8014" y="5593"/>
                    <a:pt x="7892" y="4223"/>
                  </a:cubicBezTo>
                  <a:cubicBezTo>
                    <a:pt x="7771" y="2853"/>
                    <a:pt x="8014" y="2135"/>
                    <a:pt x="9227" y="1515"/>
                  </a:cubicBezTo>
                  <a:cubicBezTo>
                    <a:pt x="10441" y="895"/>
                    <a:pt x="12625" y="373"/>
                    <a:pt x="14081" y="144"/>
                  </a:cubicBezTo>
                  <a:cubicBezTo>
                    <a:pt x="15537" y="-84"/>
                    <a:pt x="16265" y="-19"/>
                    <a:pt x="16690" y="177"/>
                  </a:cubicBezTo>
                  <a:cubicBezTo>
                    <a:pt x="17115" y="373"/>
                    <a:pt x="17236" y="699"/>
                    <a:pt x="16508" y="1645"/>
                  </a:cubicBezTo>
                  <a:cubicBezTo>
                    <a:pt x="15780" y="2592"/>
                    <a:pt x="14202" y="4158"/>
                    <a:pt x="12564" y="5920"/>
                  </a:cubicBezTo>
                  <a:cubicBezTo>
                    <a:pt x="10926" y="7682"/>
                    <a:pt x="9227" y="9639"/>
                    <a:pt x="7892" y="11499"/>
                  </a:cubicBezTo>
                  <a:cubicBezTo>
                    <a:pt x="6558" y="13359"/>
                    <a:pt x="5587" y="15121"/>
                    <a:pt x="5223" y="16687"/>
                  </a:cubicBezTo>
                  <a:cubicBezTo>
                    <a:pt x="4859" y="18253"/>
                    <a:pt x="5101" y="19624"/>
                    <a:pt x="5526" y="20439"/>
                  </a:cubicBezTo>
                  <a:cubicBezTo>
                    <a:pt x="5951" y="21255"/>
                    <a:pt x="6558" y="21516"/>
                    <a:pt x="7468" y="21451"/>
                  </a:cubicBezTo>
                  <a:cubicBezTo>
                    <a:pt x="8378" y="21385"/>
                    <a:pt x="9591" y="20994"/>
                    <a:pt x="10805" y="20211"/>
                  </a:cubicBezTo>
                  <a:cubicBezTo>
                    <a:pt x="12018" y="19428"/>
                    <a:pt x="13232" y="18253"/>
                    <a:pt x="13899" y="17372"/>
                  </a:cubicBezTo>
                  <a:cubicBezTo>
                    <a:pt x="14566" y="16491"/>
                    <a:pt x="14688" y="15904"/>
                    <a:pt x="14324" y="15545"/>
                  </a:cubicBezTo>
                  <a:cubicBezTo>
                    <a:pt x="13960" y="15186"/>
                    <a:pt x="13110" y="15056"/>
                    <a:pt x="13232" y="14990"/>
                  </a:cubicBezTo>
                  <a:cubicBezTo>
                    <a:pt x="13353" y="14925"/>
                    <a:pt x="14445" y="14925"/>
                    <a:pt x="15962" y="14729"/>
                  </a:cubicBezTo>
                  <a:cubicBezTo>
                    <a:pt x="17479" y="14534"/>
                    <a:pt x="19420" y="14142"/>
                    <a:pt x="21362" y="13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4331758" y="1582336"/>
              <a:ext cx="284692" cy="33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92" fill="norm" stroke="1" extrusionOk="0">
                  <a:moveTo>
                    <a:pt x="10960" y="725"/>
                  </a:moveTo>
                  <a:cubicBezTo>
                    <a:pt x="10160" y="459"/>
                    <a:pt x="9360" y="192"/>
                    <a:pt x="8560" y="125"/>
                  </a:cubicBezTo>
                  <a:cubicBezTo>
                    <a:pt x="7760" y="59"/>
                    <a:pt x="6960" y="192"/>
                    <a:pt x="5840" y="1525"/>
                  </a:cubicBezTo>
                  <a:cubicBezTo>
                    <a:pt x="4720" y="2859"/>
                    <a:pt x="3280" y="5392"/>
                    <a:pt x="2240" y="8059"/>
                  </a:cubicBezTo>
                  <a:cubicBezTo>
                    <a:pt x="1200" y="10725"/>
                    <a:pt x="560" y="13525"/>
                    <a:pt x="240" y="15592"/>
                  </a:cubicBezTo>
                  <a:cubicBezTo>
                    <a:pt x="-80" y="17659"/>
                    <a:pt x="-80" y="18992"/>
                    <a:pt x="240" y="19925"/>
                  </a:cubicBezTo>
                  <a:cubicBezTo>
                    <a:pt x="560" y="20859"/>
                    <a:pt x="1200" y="21392"/>
                    <a:pt x="2400" y="21392"/>
                  </a:cubicBezTo>
                  <a:cubicBezTo>
                    <a:pt x="3600" y="21392"/>
                    <a:pt x="5360" y="20859"/>
                    <a:pt x="7440" y="18792"/>
                  </a:cubicBezTo>
                  <a:cubicBezTo>
                    <a:pt x="9520" y="16725"/>
                    <a:pt x="11920" y="13125"/>
                    <a:pt x="13280" y="10192"/>
                  </a:cubicBezTo>
                  <a:cubicBezTo>
                    <a:pt x="14640" y="7259"/>
                    <a:pt x="14960" y="4992"/>
                    <a:pt x="14320" y="3259"/>
                  </a:cubicBezTo>
                  <a:cubicBezTo>
                    <a:pt x="13680" y="1525"/>
                    <a:pt x="12080" y="325"/>
                    <a:pt x="10160" y="59"/>
                  </a:cubicBezTo>
                  <a:cubicBezTo>
                    <a:pt x="8240" y="-208"/>
                    <a:pt x="6000" y="459"/>
                    <a:pt x="4560" y="1592"/>
                  </a:cubicBezTo>
                  <a:cubicBezTo>
                    <a:pt x="3120" y="2725"/>
                    <a:pt x="2480" y="4325"/>
                    <a:pt x="2480" y="5792"/>
                  </a:cubicBezTo>
                  <a:cubicBezTo>
                    <a:pt x="2480" y="7259"/>
                    <a:pt x="3120" y="8592"/>
                    <a:pt x="6400" y="9459"/>
                  </a:cubicBezTo>
                  <a:cubicBezTo>
                    <a:pt x="9680" y="10325"/>
                    <a:pt x="15600" y="10725"/>
                    <a:pt x="21520" y="1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5293470" y="1485900"/>
              <a:ext cx="250081" cy="43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76" fill="norm" stroke="1" extrusionOk="0">
                  <a:moveTo>
                    <a:pt x="6742" y="0"/>
                  </a:moveTo>
                  <a:cubicBezTo>
                    <a:pt x="5835" y="3984"/>
                    <a:pt x="4927" y="7969"/>
                    <a:pt x="4474" y="11115"/>
                  </a:cubicBezTo>
                  <a:cubicBezTo>
                    <a:pt x="4020" y="14260"/>
                    <a:pt x="4020" y="16567"/>
                    <a:pt x="4020" y="18035"/>
                  </a:cubicBezTo>
                  <a:cubicBezTo>
                    <a:pt x="4020" y="19503"/>
                    <a:pt x="4020" y="20132"/>
                    <a:pt x="4292" y="20656"/>
                  </a:cubicBezTo>
                  <a:cubicBezTo>
                    <a:pt x="4564" y="21181"/>
                    <a:pt x="5109" y="21600"/>
                    <a:pt x="5744" y="21443"/>
                  </a:cubicBezTo>
                  <a:cubicBezTo>
                    <a:pt x="6379" y="21285"/>
                    <a:pt x="7106" y="20551"/>
                    <a:pt x="6924" y="19083"/>
                  </a:cubicBezTo>
                  <a:cubicBezTo>
                    <a:pt x="6742" y="17616"/>
                    <a:pt x="5653" y="15414"/>
                    <a:pt x="4746" y="14155"/>
                  </a:cubicBezTo>
                  <a:cubicBezTo>
                    <a:pt x="3838" y="12897"/>
                    <a:pt x="3112" y="12583"/>
                    <a:pt x="2205" y="12373"/>
                  </a:cubicBezTo>
                  <a:cubicBezTo>
                    <a:pt x="1297" y="12163"/>
                    <a:pt x="208" y="12058"/>
                    <a:pt x="27" y="11849"/>
                  </a:cubicBezTo>
                  <a:cubicBezTo>
                    <a:pt x="-155" y="11639"/>
                    <a:pt x="571" y="11324"/>
                    <a:pt x="2658" y="10171"/>
                  </a:cubicBezTo>
                  <a:cubicBezTo>
                    <a:pt x="4746" y="9017"/>
                    <a:pt x="8195" y="7025"/>
                    <a:pt x="10463" y="5452"/>
                  </a:cubicBezTo>
                  <a:cubicBezTo>
                    <a:pt x="12732" y="3880"/>
                    <a:pt x="13821" y="2726"/>
                    <a:pt x="14729" y="1940"/>
                  </a:cubicBezTo>
                  <a:cubicBezTo>
                    <a:pt x="15637" y="1153"/>
                    <a:pt x="16363" y="734"/>
                    <a:pt x="16726" y="839"/>
                  </a:cubicBezTo>
                  <a:cubicBezTo>
                    <a:pt x="17089" y="944"/>
                    <a:pt x="17089" y="1573"/>
                    <a:pt x="16544" y="3513"/>
                  </a:cubicBezTo>
                  <a:cubicBezTo>
                    <a:pt x="16000" y="5452"/>
                    <a:pt x="14911" y="8703"/>
                    <a:pt x="14094" y="11482"/>
                  </a:cubicBezTo>
                  <a:cubicBezTo>
                    <a:pt x="13277" y="14260"/>
                    <a:pt x="12732" y="16567"/>
                    <a:pt x="12279" y="18087"/>
                  </a:cubicBezTo>
                  <a:cubicBezTo>
                    <a:pt x="11825" y="19608"/>
                    <a:pt x="11462" y="20342"/>
                    <a:pt x="11190" y="20394"/>
                  </a:cubicBezTo>
                  <a:cubicBezTo>
                    <a:pt x="10917" y="20447"/>
                    <a:pt x="10736" y="19817"/>
                    <a:pt x="11280" y="18559"/>
                  </a:cubicBezTo>
                  <a:cubicBezTo>
                    <a:pt x="11825" y="17301"/>
                    <a:pt x="13095" y="15414"/>
                    <a:pt x="14184" y="14365"/>
                  </a:cubicBezTo>
                  <a:cubicBezTo>
                    <a:pt x="15274" y="13317"/>
                    <a:pt x="16181" y="13107"/>
                    <a:pt x="16998" y="13264"/>
                  </a:cubicBezTo>
                  <a:cubicBezTo>
                    <a:pt x="17815" y="13421"/>
                    <a:pt x="18541" y="13946"/>
                    <a:pt x="19267" y="14889"/>
                  </a:cubicBezTo>
                  <a:cubicBezTo>
                    <a:pt x="19993" y="15833"/>
                    <a:pt x="20719" y="17196"/>
                    <a:pt x="21445" y="1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5554205" y="1436852"/>
              <a:ext cx="275095" cy="41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64" fill="norm" stroke="1" extrusionOk="0">
                  <a:moveTo>
                    <a:pt x="9063" y="16435"/>
                  </a:moveTo>
                  <a:cubicBezTo>
                    <a:pt x="8568" y="15895"/>
                    <a:pt x="8073" y="15355"/>
                    <a:pt x="6919" y="15247"/>
                  </a:cubicBezTo>
                  <a:cubicBezTo>
                    <a:pt x="5765" y="15139"/>
                    <a:pt x="3951" y="15463"/>
                    <a:pt x="2632" y="16273"/>
                  </a:cubicBezTo>
                  <a:cubicBezTo>
                    <a:pt x="1313" y="17083"/>
                    <a:pt x="489" y="18379"/>
                    <a:pt x="159" y="19297"/>
                  </a:cubicBezTo>
                  <a:cubicBezTo>
                    <a:pt x="-171" y="20215"/>
                    <a:pt x="-6" y="20755"/>
                    <a:pt x="818" y="21079"/>
                  </a:cubicBezTo>
                  <a:cubicBezTo>
                    <a:pt x="1643" y="21403"/>
                    <a:pt x="3127" y="21511"/>
                    <a:pt x="4446" y="21079"/>
                  </a:cubicBezTo>
                  <a:cubicBezTo>
                    <a:pt x="5765" y="20647"/>
                    <a:pt x="6919" y="19675"/>
                    <a:pt x="7826" y="18973"/>
                  </a:cubicBezTo>
                  <a:cubicBezTo>
                    <a:pt x="8733" y="18271"/>
                    <a:pt x="9392" y="17839"/>
                    <a:pt x="9722" y="18001"/>
                  </a:cubicBezTo>
                  <a:cubicBezTo>
                    <a:pt x="10052" y="18163"/>
                    <a:pt x="10052" y="18919"/>
                    <a:pt x="10464" y="19189"/>
                  </a:cubicBezTo>
                  <a:cubicBezTo>
                    <a:pt x="10876" y="19459"/>
                    <a:pt x="11701" y="19243"/>
                    <a:pt x="12937" y="18001"/>
                  </a:cubicBezTo>
                  <a:cubicBezTo>
                    <a:pt x="14174" y="16759"/>
                    <a:pt x="15823" y="14491"/>
                    <a:pt x="17307" y="11521"/>
                  </a:cubicBezTo>
                  <a:cubicBezTo>
                    <a:pt x="18791" y="8551"/>
                    <a:pt x="20110" y="4879"/>
                    <a:pt x="20769" y="2773"/>
                  </a:cubicBezTo>
                  <a:cubicBezTo>
                    <a:pt x="21429" y="667"/>
                    <a:pt x="21429" y="127"/>
                    <a:pt x="21099" y="19"/>
                  </a:cubicBezTo>
                  <a:cubicBezTo>
                    <a:pt x="20769" y="-89"/>
                    <a:pt x="20110" y="235"/>
                    <a:pt x="18956" y="2017"/>
                  </a:cubicBezTo>
                  <a:cubicBezTo>
                    <a:pt x="17802" y="3799"/>
                    <a:pt x="16153" y="7039"/>
                    <a:pt x="15246" y="10171"/>
                  </a:cubicBezTo>
                  <a:cubicBezTo>
                    <a:pt x="14339" y="13303"/>
                    <a:pt x="14174" y="16327"/>
                    <a:pt x="14339" y="18163"/>
                  </a:cubicBezTo>
                  <a:cubicBezTo>
                    <a:pt x="14504" y="19999"/>
                    <a:pt x="14998" y="20647"/>
                    <a:pt x="15905" y="20863"/>
                  </a:cubicBezTo>
                  <a:cubicBezTo>
                    <a:pt x="16812" y="21079"/>
                    <a:pt x="18131" y="20863"/>
                    <a:pt x="19121" y="20269"/>
                  </a:cubicBezTo>
                  <a:cubicBezTo>
                    <a:pt x="20110" y="19675"/>
                    <a:pt x="20769" y="18703"/>
                    <a:pt x="21429" y="17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5715000" y="166369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6337941" y="1680797"/>
              <a:ext cx="166576" cy="18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24" fill="norm" stroke="1" extrusionOk="0">
                  <a:moveTo>
                    <a:pt x="3198" y="1681"/>
                  </a:moveTo>
                  <a:cubicBezTo>
                    <a:pt x="2651" y="7020"/>
                    <a:pt x="2104" y="12359"/>
                    <a:pt x="1558" y="15878"/>
                  </a:cubicBezTo>
                  <a:cubicBezTo>
                    <a:pt x="1011" y="19397"/>
                    <a:pt x="464" y="21096"/>
                    <a:pt x="190" y="21218"/>
                  </a:cubicBezTo>
                  <a:cubicBezTo>
                    <a:pt x="-83" y="21339"/>
                    <a:pt x="-83" y="19883"/>
                    <a:pt x="327" y="17213"/>
                  </a:cubicBezTo>
                  <a:cubicBezTo>
                    <a:pt x="737" y="14543"/>
                    <a:pt x="1558" y="10660"/>
                    <a:pt x="2241" y="7991"/>
                  </a:cubicBezTo>
                  <a:cubicBezTo>
                    <a:pt x="2925" y="5321"/>
                    <a:pt x="3471" y="3865"/>
                    <a:pt x="4428" y="3015"/>
                  </a:cubicBezTo>
                  <a:cubicBezTo>
                    <a:pt x="5385" y="2166"/>
                    <a:pt x="6752" y="1923"/>
                    <a:pt x="7573" y="3015"/>
                  </a:cubicBezTo>
                  <a:cubicBezTo>
                    <a:pt x="8393" y="4108"/>
                    <a:pt x="8666" y="6535"/>
                    <a:pt x="8530" y="8355"/>
                  </a:cubicBezTo>
                  <a:cubicBezTo>
                    <a:pt x="8393" y="10175"/>
                    <a:pt x="7846" y="11388"/>
                    <a:pt x="7709" y="11388"/>
                  </a:cubicBezTo>
                  <a:cubicBezTo>
                    <a:pt x="7573" y="11388"/>
                    <a:pt x="7846" y="10175"/>
                    <a:pt x="9213" y="8112"/>
                  </a:cubicBezTo>
                  <a:cubicBezTo>
                    <a:pt x="10580" y="6049"/>
                    <a:pt x="13041" y="3137"/>
                    <a:pt x="15092" y="1559"/>
                  </a:cubicBezTo>
                  <a:cubicBezTo>
                    <a:pt x="17142" y="-18"/>
                    <a:pt x="18783" y="-261"/>
                    <a:pt x="19876" y="224"/>
                  </a:cubicBezTo>
                  <a:cubicBezTo>
                    <a:pt x="20970" y="710"/>
                    <a:pt x="21517" y="1923"/>
                    <a:pt x="21517" y="4593"/>
                  </a:cubicBezTo>
                  <a:cubicBezTo>
                    <a:pt x="21517" y="7263"/>
                    <a:pt x="20970" y="11388"/>
                    <a:pt x="20697" y="14179"/>
                  </a:cubicBezTo>
                  <a:cubicBezTo>
                    <a:pt x="20423" y="16970"/>
                    <a:pt x="20423" y="18427"/>
                    <a:pt x="20287" y="19276"/>
                  </a:cubicBezTo>
                  <a:cubicBezTo>
                    <a:pt x="20150" y="20126"/>
                    <a:pt x="19876" y="20368"/>
                    <a:pt x="19603" y="2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6506360" y="1680823"/>
              <a:ext cx="135741" cy="12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20" fill="norm" stroke="1" extrusionOk="0">
                  <a:moveTo>
                    <a:pt x="8351" y="17039"/>
                  </a:moveTo>
                  <a:cubicBezTo>
                    <a:pt x="10677" y="12859"/>
                    <a:pt x="13003" y="8678"/>
                    <a:pt x="14166" y="5717"/>
                  </a:cubicBezTo>
                  <a:cubicBezTo>
                    <a:pt x="15329" y="2755"/>
                    <a:pt x="15329" y="1014"/>
                    <a:pt x="14499" y="317"/>
                  </a:cubicBezTo>
                  <a:cubicBezTo>
                    <a:pt x="13668" y="-380"/>
                    <a:pt x="12006" y="-32"/>
                    <a:pt x="9514" y="2407"/>
                  </a:cubicBezTo>
                  <a:cubicBezTo>
                    <a:pt x="7022" y="4846"/>
                    <a:pt x="3699" y="9375"/>
                    <a:pt x="1871" y="12510"/>
                  </a:cubicBezTo>
                  <a:cubicBezTo>
                    <a:pt x="43" y="15646"/>
                    <a:pt x="-289" y="17388"/>
                    <a:pt x="209" y="18781"/>
                  </a:cubicBezTo>
                  <a:cubicBezTo>
                    <a:pt x="708" y="20175"/>
                    <a:pt x="2037" y="21220"/>
                    <a:pt x="4529" y="20001"/>
                  </a:cubicBezTo>
                  <a:cubicBezTo>
                    <a:pt x="7022" y="18781"/>
                    <a:pt x="10677" y="15297"/>
                    <a:pt x="13336" y="12510"/>
                  </a:cubicBezTo>
                  <a:cubicBezTo>
                    <a:pt x="15994" y="9723"/>
                    <a:pt x="17656" y="7633"/>
                    <a:pt x="18486" y="7459"/>
                  </a:cubicBezTo>
                  <a:cubicBezTo>
                    <a:pt x="19317" y="7285"/>
                    <a:pt x="19317" y="9026"/>
                    <a:pt x="19649" y="11639"/>
                  </a:cubicBezTo>
                  <a:cubicBezTo>
                    <a:pt x="19982" y="14252"/>
                    <a:pt x="20646" y="17736"/>
                    <a:pt x="21311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6680200" y="1676400"/>
              <a:ext cx="1079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4582"/>
                    <a:pt x="7624" y="9164"/>
                    <a:pt x="11224" y="12764"/>
                  </a:cubicBezTo>
                  <a:cubicBezTo>
                    <a:pt x="14824" y="16364"/>
                    <a:pt x="18212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6711950" y="1673137"/>
              <a:ext cx="63500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3503"/>
                  </a:moveTo>
                  <a:cubicBezTo>
                    <a:pt x="20160" y="1842"/>
                    <a:pt x="18720" y="180"/>
                    <a:pt x="16560" y="14"/>
                  </a:cubicBezTo>
                  <a:cubicBezTo>
                    <a:pt x="14400" y="-152"/>
                    <a:pt x="11520" y="1177"/>
                    <a:pt x="8640" y="4999"/>
                  </a:cubicBezTo>
                  <a:cubicBezTo>
                    <a:pt x="5760" y="8820"/>
                    <a:pt x="2880" y="15134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6800849" y="1689100"/>
              <a:ext cx="381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6835493" y="1605418"/>
              <a:ext cx="9808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827" fill="norm" stroke="1" extrusionOk="0">
                  <a:moveTo>
                    <a:pt x="7055" y="20827"/>
                  </a:moveTo>
                  <a:cubicBezTo>
                    <a:pt x="2735" y="10858"/>
                    <a:pt x="-1585" y="889"/>
                    <a:pt x="575" y="58"/>
                  </a:cubicBezTo>
                  <a:cubicBezTo>
                    <a:pt x="2735" y="-773"/>
                    <a:pt x="11375" y="7535"/>
                    <a:pt x="20015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6891866" y="1652719"/>
              <a:ext cx="128319" cy="11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75" fill="norm" stroke="1" extrusionOk="0">
                  <a:moveTo>
                    <a:pt x="2833" y="9275"/>
                  </a:moveTo>
                  <a:cubicBezTo>
                    <a:pt x="2125" y="11275"/>
                    <a:pt x="1416" y="13275"/>
                    <a:pt x="885" y="15275"/>
                  </a:cubicBezTo>
                  <a:cubicBezTo>
                    <a:pt x="354" y="17275"/>
                    <a:pt x="0" y="19275"/>
                    <a:pt x="0" y="19275"/>
                  </a:cubicBezTo>
                  <a:cubicBezTo>
                    <a:pt x="0" y="19275"/>
                    <a:pt x="354" y="17275"/>
                    <a:pt x="1416" y="14075"/>
                  </a:cubicBezTo>
                  <a:cubicBezTo>
                    <a:pt x="2479" y="10875"/>
                    <a:pt x="4249" y="6475"/>
                    <a:pt x="5843" y="3675"/>
                  </a:cubicBezTo>
                  <a:cubicBezTo>
                    <a:pt x="7436" y="875"/>
                    <a:pt x="8852" y="-325"/>
                    <a:pt x="9561" y="75"/>
                  </a:cubicBezTo>
                  <a:cubicBezTo>
                    <a:pt x="10269" y="475"/>
                    <a:pt x="10269" y="2475"/>
                    <a:pt x="10269" y="4475"/>
                  </a:cubicBezTo>
                  <a:cubicBezTo>
                    <a:pt x="10269" y="6475"/>
                    <a:pt x="10269" y="8475"/>
                    <a:pt x="10092" y="10475"/>
                  </a:cubicBezTo>
                  <a:cubicBezTo>
                    <a:pt x="9915" y="12475"/>
                    <a:pt x="9561" y="14475"/>
                    <a:pt x="9915" y="14675"/>
                  </a:cubicBezTo>
                  <a:cubicBezTo>
                    <a:pt x="10269" y="14875"/>
                    <a:pt x="11331" y="13275"/>
                    <a:pt x="12393" y="11675"/>
                  </a:cubicBezTo>
                  <a:cubicBezTo>
                    <a:pt x="13456" y="10075"/>
                    <a:pt x="14518" y="8475"/>
                    <a:pt x="15934" y="7275"/>
                  </a:cubicBezTo>
                  <a:cubicBezTo>
                    <a:pt x="17351" y="6075"/>
                    <a:pt x="19121" y="5275"/>
                    <a:pt x="20184" y="6075"/>
                  </a:cubicBezTo>
                  <a:cubicBezTo>
                    <a:pt x="21246" y="6875"/>
                    <a:pt x="21600" y="9275"/>
                    <a:pt x="21423" y="12075"/>
                  </a:cubicBezTo>
                  <a:cubicBezTo>
                    <a:pt x="21246" y="14875"/>
                    <a:pt x="20538" y="18075"/>
                    <a:pt x="1983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7067550" y="1682750"/>
              <a:ext cx="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7095843" y="1586368"/>
              <a:ext cx="9808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827" fill="norm" stroke="1" extrusionOk="0">
                  <a:moveTo>
                    <a:pt x="20015" y="15842"/>
                  </a:moveTo>
                  <a:cubicBezTo>
                    <a:pt x="11375" y="7535"/>
                    <a:pt x="2735" y="-773"/>
                    <a:pt x="575" y="58"/>
                  </a:cubicBezTo>
                  <a:cubicBezTo>
                    <a:pt x="-1585" y="889"/>
                    <a:pt x="2735" y="10858"/>
                    <a:pt x="7055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102385" y="1640416"/>
              <a:ext cx="119283" cy="34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45" fill="norm" stroke="1" extrusionOk="0">
                  <a:moveTo>
                    <a:pt x="6161" y="1833"/>
                  </a:moveTo>
                  <a:cubicBezTo>
                    <a:pt x="7278" y="1309"/>
                    <a:pt x="8396" y="785"/>
                    <a:pt x="9885" y="458"/>
                  </a:cubicBezTo>
                  <a:cubicBezTo>
                    <a:pt x="11375" y="131"/>
                    <a:pt x="13237" y="0"/>
                    <a:pt x="15099" y="0"/>
                  </a:cubicBezTo>
                  <a:cubicBezTo>
                    <a:pt x="16961" y="0"/>
                    <a:pt x="18823" y="131"/>
                    <a:pt x="19940" y="524"/>
                  </a:cubicBezTo>
                  <a:cubicBezTo>
                    <a:pt x="21058" y="916"/>
                    <a:pt x="21430" y="1571"/>
                    <a:pt x="20313" y="2487"/>
                  </a:cubicBezTo>
                  <a:cubicBezTo>
                    <a:pt x="19196" y="3404"/>
                    <a:pt x="16589" y="4582"/>
                    <a:pt x="14727" y="5433"/>
                  </a:cubicBezTo>
                  <a:cubicBezTo>
                    <a:pt x="12864" y="6284"/>
                    <a:pt x="11747" y="6807"/>
                    <a:pt x="11189" y="7396"/>
                  </a:cubicBezTo>
                  <a:cubicBezTo>
                    <a:pt x="10630" y="7985"/>
                    <a:pt x="10630" y="8640"/>
                    <a:pt x="11933" y="9818"/>
                  </a:cubicBezTo>
                  <a:cubicBezTo>
                    <a:pt x="13237" y="10996"/>
                    <a:pt x="15844" y="12698"/>
                    <a:pt x="16775" y="14465"/>
                  </a:cubicBezTo>
                  <a:cubicBezTo>
                    <a:pt x="17706" y="16233"/>
                    <a:pt x="16961" y="18065"/>
                    <a:pt x="15844" y="19178"/>
                  </a:cubicBezTo>
                  <a:cubicBezTo>
                    <a:pt x="14727" y="20291"/>
                    <a:pt x="13237" y="20684"/>
                    <a:pt x="11189" y="21011"/>
                  </a:cubicBezTo>
                  <a:cubicBezTo>
                    <a:pt x="9140" y="21338"/>
                    <a:pt x="6533" y="21600"/>
                    <a:pt x="4299" y="21535"/>
                  </a:cubicBezTo>
                  <a:cubicBezTo>
                    <a:pt x="2064" y="21469"/>
                    <a:pt x="202" y="21076"/>
                    <a:pt x="16" y="19505"/>
                  </a:cubicBezTo>
                  <a:cubicBezTo>
                    <a:pt x="-170" y="17935"/>
                    <a:pt x="1320" y="15185"/>
                    <a:pt x="2809" y="12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7235015" y="1590419"/>
              <a:ext cx="202880" cy="20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14" fill="norm" stroke="1" extrusionOk="0">
                  <a:moveTo>
                    <a:pt x="2399" y="9918"/>
                  </a:moveTo>
                  <a:cubicBezTo>
                    <a:pt x="4383" y="9918"/>
                    <a:pt x="6366" y="9918"/>
                    <a:pt x="7689" y="9350"/>
                  </a:cubicBezTo>
                  <a:cubicBezTo>
                    <a:pt x="9011" y="8781"/>
                    <a:pt x="9672" y="7645"/>
                    <a:pt x="10003" y="6508"/>
                  </a:cubicBezTo>
                  <a:cubicBezTo>
                    <a:pt x="10334" y="5371"/>
                    <a:pt x="10334" y="4234"/>
                    <a:pt x="9783" y="3666"/>
                  </a:cubicBezTo>
                  <a:cubicBezTo>
                    <a:pt x="9232" y="3097"/>
                    <a:pt x="8130" y="3097"/>
                    <a:pt x="6587" y="3779"/>
                  </a:cubicBezTo>
                  <a:cubicBezTo>
                    <a:pt x="5044" y="4461"/>
                    <a:pt x="3060" y="5826"/>
                    <a:pt x="1738" y="8327"/>
                  </a:cubicBezTo>
                  <a:cubicBezTo>
                    <a:pt x="415" y="10828"/>
                    <a:pt x="-246" y="14466"/>
                    <a:pt x="85" y="16739"/>
                  </a:cubicBezTo>
                  <a:cubicBezTo>
                    <a:pt x="415" y="19013"/>
                    <a:pt x="1738" y="19922"/>
                    <a:pt x="4383" y="19240"/>
                  </a:cubicBezTo>
                  <a:cubicBezTo>
                    <a:pt x="7027" y="18558"/>
                    <a:pt x="10995" y="16285"/>
                    <a:pt x="13970" y="13556"/>
                  </a:cubicBezTo>
                  <a:cubicBezTo>
                    <a:pt x="16946" y="10828"/>
                    <a:pt x="18930" y="7645"/>
                    <a:pt x="20032" y="5371"/>
                  </a:cubicBezTo>
                  <a:cubicBezTo>
                    <a:pt x="21134" y="3097"/>
                    <a:pt x="21354" y="1733"/>
                    <a:pt x="20913" y="937"/>
                  </a:cubicBezTo>
                  <a:cubicBezTo>
                    <a:pt x="20472" y="141"/>
                    <a:pt x="19370" y="-86"/>
                    <a:pt x="18268" y="28"/>
                  </a:cubicBezTo>
                  <a:cubicBezTo>
                    <a:pt x="17166" y="141"/>
                    <a:pt x="16064" y="596"/>
                    <a:pt x="15183" y="1847"/>
                  </a:cubicBezTo>
                  <a:cubicBezTo>
                    <a:pt x="14301" y="3097"/>
                    <a:pt x="13640" y="5143"/>
                    <a:pt x="14081" y="7190"/>
                  </a:cubicBezTo>
                  <a:cubicBezTo>
                    <a:pt x="14521" y="9236"/>
                    <a:pt x="16064" y="11282"/>
                    <a:pt x="17166" y="12988"/>
                  </a:cubicBezTo>
                  <a:cubicBezTo>
                    <a:pt x="18268" y="14693"/>
                    <a:pt x="18930" y="16057"/>
                    <a:pt x="18378" y="17421"/>
                  </a:cubicBezTo>
                  <a:cubicBezTo>
                    <a:pt x="17827" y="18786"/>
                    <a:pt x="16064" y="20150"/>
                    <a:pt x="14301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7788502" y="1408307"/>
              <a:ext cx="295048" cy="492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99" fill="norm" stroke="1" extrusionOk="0">
                  <a:moveTo>
                    <a:pt x="2529" y="3094"/>
                  </a:moveTo>
                  <a:cubicBezTo>
                    <a:pt x="4226" y="3186"/>
                    <a:pt x="5923" y="3278"/>
                    <a:pt x="7389" y="3002"/>
                  </a:cubicBezTo>
                  <a:cubicBezTo>
                    <a:pt x="8855" y="2726"/>
                    <a:pt x="10089" y="2083"/>
                    <a:pt x="10706" y="1486"/>
                  </a:cubicBezTo>
                  <a:cubicBezTo>
                    <a:pt x="11323" y="888"/>
                    <a:pt x="11323" y="337"/>
                    <a:pt x="10860" y="107"/>
                  </a:cubicBezTo>
                  <a:cubicBezTo>
                    <a:pt x="10397" y="-123"/>
                    <a:pt x="9472" y="-31"/>
                    <a:pt x="8623" y="888"/>
                  </a:cubicBezTo>
                  <a:cubicBezTo>
                    <a:pt x="7775" y="1807"/>
                    <a:pt x="7003" y="3554"/>
                    <a:pt x="6772" y="5760"/>
                  </a:cubicBezTo>
                  <a:cubicBezTo>
                    <a:pt x="6540" y="7966"/>
                    <a:pt x="6849" y="10631"/>
                    <a:pt x="7003" y="12929"/>
                  </a:cubicBezTo>
                  <a:cubicBezTo>
                    <a:pt x="7157" y="15227"/>
                    <a:pt x="7157" y="17157"/>
                    <a:pt x="6695" y="18490"/>
                  </a:cubicBezTo>
                  <a:cubicBezTo>
                    <a:pt x="6232" y="19823"/>
                    <a:pt x="5306" y="20558"/>
                    <a:pt x="4380" y="20971"/>
                  </a:cubicBezTo>
                  <a:cubicBezTo>
                    <a:pt x="3455" y="21385"/>
                    <a:pt x="2529" y="21477"/>
                    <a:pt x="1835" y="21339"/>
                  </a:cubicBezTo>
                  <a:cubicBezTo>
                    <a:pt x="1140" y="21201"/>
                    <a:pt x="677" y="20834"/>
                    <a:pt x="369" y="20420"/>
                  </a:cubicBezTo>
                  <a:cubicBezTo>
                    <a:pt x="60" y="20006"/>
                    <a:pt x="-94" y="19547"/>
                    <a:pt x="60" y="19087"/>
                  </a:cubicBezTo>
                  <a:cubicBezTo>
                    <a:pt x="215" y="18628"/>
                    <a:pt x="677" y="18168"/>
                    <a:pt x="1835" y="17800"/>
                  </a:cubicBezTo>
                  <a:cubicBezTo>
                    <a:pt x="2992" y="17433"/>
                    <a:pt x="4843" y="17157"/>
                    <a:pt x="6849" y="17341"/>
                  </a:cubicBezTo>
                  <a:cubicBezTo>
                    <a:pt x="8855" y="17525"/>
                    <a:pt x="11015" y="18168"/>
                    <a:pt x="12789" y="18720"/>
                  </a:cubicBezTo>
                  <a:cubicBezTo>
                    <a:pt x="14563" y="19271"/>
                    <a:pt x="15952" y="19731"/>
                    <a:pt x="17340" y="19777"/>
                  </a:cubicBezTo>
                  <a:cubicBezTo>
                    <a:pt x="18729" y="19823"/>
                    <a:pt x="20117" y="19455"/>
                    <a:pt x="21506" y="1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8604250" y="1663699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8629650" y="154939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8655996" y="1598977"/>
              <a:ext cx="102555" cy="219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286" fill="norm" stroke="1" extrusionOk="0">
                  <a:moveTo>
                    <a:pt x="16655" y="736"/>
                  </a:moveTo>
                  <a:cubicBezTo>
                    <a:pt x="12335" y="324"/>
                    <a:pt x="8015" y="-87"/>
                    <a:pt x="4991" y="16"/>
                  </a:cubicBezTo>
                  <a:cubicBezTo>
                    <a:pt x="1967" y="119"/>
                    <a:pt x="239" y="736"/>
                    <a:pt x="23" y="2073"/>
                  </a:cubicBezTo>
                  <a:cubicBezTo>
                    <a:pt x="-193" y="3410"/>
                    <a:pt x="1103" y="5467"/>
                    <a:pt x="4775" y="7422"/>
                  </a:cubicBezTo>
                  <a:cubicBezTo>
                    <a:pt x="8447" y="9376"/>
                    <a:pt x="14495" y="11227"/>
                    <a:pt x="17735" y="12667"/>
                  </a:cubicBezTo>
                  <a:cubicBezTo>
                    <a:pt x="20975" y="14107"/>
                    <a:pt x="21407" y="15136"/>
                    <a:pt x="20543" y="16576"/>
                  </a:cubicBezTo>
                  <a:cubicBezTo>
                    <a:pt x="19679" y="18016"/>
                    <a:pt x="17519" y="19867"/>
                    <a:pt x="15359" y="20690"/>
                  </a:cubicBezTo>
                  <a:cubicBezTo>
                    <a:pt x="13199" y="21513"/>
                    <a:pt x="11039" y="21307"/>
                    <a:pt x="8879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9405076" y="1422399"/>
              <a:ext cx="62775" cy="41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9" fill="norm" stroke="1" extrusionOk="0">
                  <a:moveTo>
                    <a:pt x="21353" y="0"/>
                  </a:moveTo>
                  <a:cubicBezTo>
                    <a:pt x="15593" y="3164"/>
                    <a:pt x="9833" y="6327"/>
                    <a:pt x="6233" y="9436"/>
                  </a:cubicBezTo>
                  <a:cubicBezTo>
                    <a:pt x="2633" y="12545"/>
                    <a:pt x="1193" y="15600"/>
                    <a:pt x="473" y="17509"/>
                  </a:cubicBezTo>
                  <a:cubicBezTo>
                    <a:pt x="-247" y="19418"/>
                    <a:pt x="-247" y="20182"/>
                    <a:pt x="1193" y="20727"/>
                  </a:cubicBezTo>
                  <a:cubicBezTo>
                    <a:pt x="2633" y="21273"/>
                    <a:pt x="5513" y="21600"/>
                    <a:pt x="7313" y="21436"/>
                  </a:cubicBezTo>
                  <a:cubicBezTo>
                    <a:pt x="9113" y="21273"/>
                    <a:pt x="9833" y="20618"/>
                    <a:pt x="9473" y="19909"/>
                  </a:cubicBezTo>
                  <a:cubicBezTo>
                    <a:pt x="9113" y="19200"/>
                    <a:pt x="7673" y="18436"/>
                    <a:pt x="6233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9348148" y="1422912"/>
              <a:ext cx="405452" cy="37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94" fill="norm" stroke="1" extrusionOk="0">
                  <a:moveTo>
                    <a:pt x="963" y="14813"/>
                  </a:moveTo>
                  <a:cubicBezTo>
                    <a:pt x="513" y="14451"/>
                    <a:pt x="63" y="14089"/>
                    <a:pt x="6" y="13667"/>
                  </a:cubicBezTo>
                  <a:cubicBezTo>
                    <a:pt x="-50" y="13244"/>
                    <a:pt x="288" y="12762"/>
                    <a:pt x="1581" y="11072"/>
                  </a:cubicBezTo>
                  <a:cubicBezTo>
                    <a:pt x="2875" y="9383"/>
                    <a:pt x="5125" y="6487"/>
                    <a:pt x="6756" y="4496"/>
                  </a:cubicBezTo>
                  <a:cubicBezTo>
                    <a:pt x="8388" y="2505"/>
                    <a:pt x="9400" y="1419"/>
                    <a:pt x="10188" y="755"/>
                  </a:cubicBezTo>
                  <a:cubicBezTo>
                    <a:pt x="10975" y="91"/>
                    <a:pt x="11538" y="-150"/>
                    <a:pt x="11819" y="91"/>
                  </a:cubicBezTo>
                  <a:cubicBezTo>
                    <a:pt x="12100" y="333"/>
                    <a:pt x="12100" y="1057"/>
                    <a:pt x="11594" y="3349"/>
                  </a:cubicBezTo>
                  <a:cubicBezTo>
                    <a:pt x="11087" y="5642"/>
                    <a:pt x="10075" y="9504"/>
                    <a:pt x="9231" y="12581"/>
                  </a:cubicBezTo>
                  <a:cubicBezTo>
                    <a:pt x="8388" y="15658"/>
                    <a:pt x="7713" y="17951"/>
                    <a:pt x="7206" y="19399"/>
                  </a:cubicBezTo>
                  <a:cubicBezTo>
                    <a:pt x="6700" y="20847"/>
                    <a:pt x="6363" y="21450"/>
                    <a:pt x="6250" y="21390"/>
                  </a:cubicBezTo>
                  <a:cubicBezTo>
                    <a:pt x="6138" y="21329"/>
                    <a:pt x="6250" y="20605"/>
                    <a:pt x="6531" y="19640"/>
                  </a:cubicBezTo>
                  <a:cubicBezTo>
                    <a:pt x="6813" y="18675"/>
                    <a:pt x="7263" y="17468"/>
                    <a:pt x="7713" y="16563"/>
                  </a:cubicBezTo>
                  <a:cubicBezTo>
                    <a:pt x="8163" y="15658"/>
                    <a:pt x="8613" y="15054"/>
                    <a:pt x="9119" y="14692"/>
                  </a:cubicBezTo>
                  <a:cubicBezTo>
                    <a:pt x="9625" y="14330"/>
                    <a:pt x="10188" y="14210"/>
                    <a:pt x="10638" y="14511"/>
                  </a:cubicBezTo>
                  <a:cubicBezTo>
                    <a:pt x="11087" y="14813"/>
                    <a:pt x="11425" y="15537"/>
                    <a:pt x="11762" y="16503"/>
                  </a:cubicBezTo>
                  <a:cubicBezTo>
                    <a:pt x="12100" y="17468"/>
                    <a:pt x="12437" y="18675"/>
                    <a:pt x="12831" y="19459"/>
                  </a:cubicBezTo>
                  <a:cubicBezTo>
                    <a:pt x="13225" y="20243"/>
                    <a:pt x="13675" y="20605"/>
                    <a:pt x="14181" y="20485"/>
                  </a:cubicBezTo>
                  <a:cubicBezTo>
                    <a:pt x="14688" y="20364"/>
                    <a:pt x="15250" y="19761"/>
                    <a:pt x="16038" y="18554"/>
                  </a:cubicBezTo>
                  <a:cubicBezTo>
                    <a:pt x="16825" y="17347"/>
                    <a:pt x="17837" y="15537"/>
                    <a:pt x="18344" y="14330"/>
                  </a:cubicBezTo>
                  <a:cubicBezTo>
                    <a:pt x="18850" y="13124"/>
                    <a:pt x="18850" y="12520"/>
                    <a:pt x="18569" y="12219"/>
                  </a:cubicBezTo>
                  <a:cubicBezTo>
                    <a:pt x="18288" y="11917"/>
                    <a:pt x="17725" y="11917"/>
                    <a:pt x="16881" y="12641"/>
                  </a:cubicBezTo>
                  <a:cubicBezTo>
                    <a:pt x="16038" y="13365"/>
                    <a:pt x="14913" y="14813"/>
                    <a:pt x="14294" y="15899"/>
                  </a:cubicBezTo>
                  <a:cubicBezTo>
                    <a:pt x="13675" y="16985"/>
                    <a:pt x="13563" y="17709"/>
                    <a:pt x="14013" y="18373"/>
                  </a:cubicBezTo>
                  <a:cubicBezTo>
                    <a:pt x="14462" y="19037"/>
                    <a:pt x="15475" y="19640"/>
                    <a:pt x="16825" y="19761"/>
                  </a:cubicBezTo>
                  <a:cubicBezTo>
                    <a:pt x="18175" y="19881"/>
                    <a:pt x="19862" y="19519"/>
                    <a:pt x="21550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10102849" y="1564481"/>
              <a:ext cx="101601" cy="25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161" fill="norm" stroke="1" extrusionOk="0">
                  <a:moveTo>
                    <a:pt x="21159" y="4507"/>
                  </a:moveTo>
                  <a:cubicBezTo>
                    <a:pt x="18514" y="2939"/>
                    <a:pt x="15869" y="1372"/>
                    <a:pt x="13004" y="588"/>
                  </a:cubicBezTo>
                  <a:cubicBezTo>
                    <a:pt x="10139" y="-196"/>
                    <a:pt x="7053" y="-196"/>
                    <a:pt x="4408" y="588"/>
                  </a:cubicBezTo>
                  <a:cubicBezTo>
                    <a:pt x="1763" y="1372"/>
                    <a:pt x="-441" y="2939"/>
                    <a:pt x="220" y="4856"/>
                  </a:cubicBezTo>
                  <a:cubicBezTo>
                    <a:pt x="881" y="6772"/>
                    <a:pt x="4408" y="9036"/>
                    <a:pt x="8155" y="11214"/>
                  </a:cubicBezTo>
                  <a:cubicBezTo>
                    <a:pt x="11902" y="13391"/>
                    <a:pt x="15869" y="15481"/>
                    <a:pt x="17853" y="17049"/>
                  </a:cubicBezTo>
                  <a:cubicBezTo>
                    <a:pt x="19837" y="18617"/>
                    <a:pt x="19837" y="19662"/>
                    <a:pt x="18735" y="20359"/>
                  </a:cubicBezTo>
                  <a:cubicBezTo>
                    <a:pt x="17632" y="21056"/>
                    <a:pt x="15428" y="21404"/>
                    <a:pt x="12122" y="20969"/>
                  </a:cubicBezTo>
                  <a:cubicBezTo>
                    <a:pt x="8816" y="20533"/>
                    <a:pt x="4408" y="19314"/>
                    <a:pt x="0" y="18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10187781" y="1582887"/>
              <a:ext cx="651669" cy="192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00" fill="norm" stroke="1" extrusionOk="0">
                  <a:moveTo>
                    <a:pt x="4744" y="7555"/>
                  </a:moveTo>
                  <a:cubicBezTo>
                    <a:pt x="4884" y="6381"/>
                    <a:pt x="5024" y="5207"/>
                    <a:pt x="4919" y="4385"/>
                  </a:cubicBezTo>
                  <a:cubicBezTo>
                    <a:pt x="4814" y="3564"/>
                    <a:pt x="4465" y="3094"/>
                    <a:pt x="3766" y="3564"/>
                  </a:cubicBezTo>
                  <a:cubicBezTo>
                    <a:pt x="3067" y="4033"/>
                    <a:pt x="2018" y="5442"/>
                    <a:pt x="1284" y="8142"/>
                  </a:cubicBezTo>
                  <a:cubicBezTo>
                    <a:pt x="550" y="10842"/>
                    <a:pt x="131" y="14833"/>
                    <a:pt x="26" y="17416"/>
                  </a:cubicBezTo>
                  <a:cubicBezTo>
                    <a:pt x="-79" y="19998"/>
                    <a:pt x="131" y="21172"/>
                    <a:pt x="655" y="21290"/>
                  </a:cubicBezTo>
                  <a:cubicBezTo>
                    <a:pt x="1179" y="21407"/>
                    <a:pt x="2018" y="20468"/>
                    <a:pt x="2752" y="18590"/>
                  </a:cubicBezTo>
                  <a:cubicBezTo>
                    <a:pt x="3486" y="16711"/>
                    <a:pt x="4115" y="13894"/>
                    <a:pt x="4465" y="11898"/>
                  </a:cubicBezTo>
                  <a:cubicBezTo>
                    <a:pt x="4814" y="9903"/>
                    <a:pt x="4884" y="8729"/>
                    <a:pt x="4814" y="8611"/>
                  </a:cubicBezTo>
                  <a:cubicBezTo>
                    <a:pt x="4744" y="8494"/>
                    <a:pt x="4535" y="9433"/>
                    <a:pt x="4395" y="10842"/>
                  </a:cubicBezTo>
                  <a:cubicBezTo>
                    <a:pt x="4255" y="12250"/>
                    <a:pt x="4185" y="14129"/>
                    <a:pt x="4325" y="15185"/>
                  </a:cubicBezTo>
                  <a:cubicBezTo>
                    <a:pt x="4465" y="16242"/>
                    <a:pt x="4814" y="16477"/>
                    <a:pt x="5513" y="15772"/>
                  </a:cubicBezTo>
                  <a:cubicBezTo>
                    <a:pt x="6212" y="15068"/>
                    <a:pt x="7261" y="13424"/>
                    <a:pt x="7925" y="12250"/>
                  </a:cubicBezTo>
                  <a:cubicBezTo>
                    <a:pt x="8589" y="11077"/>
                    <a:pt x="8869" y="10372"/>
                    <a:pt x="8904" y="10607"/>
                  </a:cubicBezTo>
                  <a:cubicBezTo>
                    <a:pt x="8938" y="10842"/>
                    <a:pt x="8729" y="12016"/>
                    <a:pt x="8554" y="13190"/>
                  </a:cubicBezTo>
                  <a:cubicBezTo>
                    <a:pt x="8379" y="14364"/>
                    <a:pt x="8239" y="15537"/>
                    <a:pt x="8170" y="15537"/>
                  </a:cubicBezTo>
                  <a:cubicBezTo>
                    <a:pt x="8100" y="15537"/>
                    <a:pt x="8100" y="14364"/>
                    <a:pt x="8414" y="12720"/>
                  </a:cubicBezTo>
                  <a:cubicBezTo>
                    <a:pt x="8729" y="11077"/>
                    <a:pt x="9358" y="8964"/>
                    <a:pt x="9847" y="7672"/>
                  </a:cubicBezTo>
                  <a:cubicBezTo>
                    <a:pt x="10337" y="6381"/>
                    <a:pt x="10686" y="5911"/>
                    <a:pt x="10896" y="6264"/>
                  </a:cubicBezTo>
                  <a:cubicBezTo>
                    <a:pt x="11105" y="6616"/>
                    <a:pt x="11175" y="7790"/>
                    <a:pt x="11210" y="8964"/>
                  </a:cubicBezTo>
                  <a:cubicBezTo>
                    <a:pt x="11245" y="10137"/>
                    <a:pt x="11245" y="11311"/>
                    <a:pt x="11175" y="12485"/>
                  </a:cubicBezTo>
                  <a:cubicBezTo>
                    <a:pt x="11105" y="13659"/>
                    <a:pt x="10966" y="14833"/>
                    <a:pt x="11001" y="14833"/>
                  </a:cubicBezTo>
                  <a:cubicBezTo>
                    <a:pt x="11036" y="14833"/>
                    <a:pt x="11245" y="13659"/>
                    <a:pt x="11560" y="12250"/>
                  </a:cubicBezTo>
                  <a:cubicBezTo>
                    <a:pt x="11874" y="10842"/>
                    <a:pt x="12294" y="9198"/>
                    <a:pt x="12678" y="8024"/>
                  </a:cubicBezTo>
                  <a:cubicBezTo>
                    <a:pt x="13063" y="6850"/>
                    <a:pt x="13412" y="6146"/>
                    <a:pt x="13587" y="6381"/>
                  </a:cubicBezTo>
                  <a:cubicBezTo>
                    <a:pt x="13762" y="6616"/>
                    <a:pt x="13762" y="7790"/>
                    <a:pt x="13692" y="8964"/>
                  </a:cubicBezTo>
                  <a:cubicBezTo>
                    <a:pt x="13622" y="10137"/>
                    <a:pt x="13482" y="11311"/>
                    <a:pt x="13587" y="12016"/>
                  </a:cubicBezTo>
                  <a:cubicBezTo>
                    <a:pt x="13692" y="12720"/>
                    <a:pt x="14041" y="12955"/>
                    <a:pt x="14740" y="12368"/>
                  </a:cubicBezTo>
                  <a:cubicBezTo>
                    <a:pt x="15439" y="11781"/>
                    <a:pt x="16488" y="10372"/>
                    <a:pt x="17362" y="8729"/>
                  </a:cubicBezTo>
                  <a:cubicBezTo>
                    <a:pt x="18236" y="7085"/>
                    <a:pt x="18935" y="5207"/>
                    <a:pt x="19354" y="3681"/>
                  </a:cubicBezTo>
                  <a:cubicBezTo>
                    <a:pt x="19773" y="2155"/>
                    <a:pt x="19913" y="981"/>
                    <a:pt x="19808" y="394"/>
                  </a:cubicBezTo>
                  <a:cubicBezTo>
                    <a:pt x="19704" y="-193"/>
                    <a:pt x="19354" y="-193"/>
                    <a:pt x="18655" y="864"/>
                  </a:cubicBezTo>
                  <a:cubicBezTo>
                    <a:pt x="17956" y="1920"/>
                    <a:pt x="16907" y="4033"/>
                    <a:pt x="16348" y="6381"/>
                  </a:cubicBezTo>
                  <a:cubicBezTo>
                    <a:pt x="15789" y="8729"/>
                    <a:pt x="15719" y="11311"/>
                    <a:pt x="16208" y="13307"/>
                  </a:cubicBezTo>
                  <a:cubicBezTo>
                    <a:pt x="16698" y="15303"/>
                    <a:pt x="17746" y="16711"/>
                    <a:pt x="18725" y="17298"/>
                  </a:cubicBezTo>
                  <a:cubicBezTo>
                    <a:pt x="19704" y="17885"/>
                    <a:pt x="20612" y="17650"/>
                    <a:pt x="21521" y="17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674279" y="2670085"/>
              <a:ext cx="277275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02" fill="norm" stroke="1" extrusionOk="0">
                  <a:moveTo>
                    <a:pt x="6243" y="5462"/>
                  </a:moveTo>
                  <a:cubicBezTo>
                    <a:pt x="7055" y="5249"/>
                    <a:pt x="7867" y="5035"/>
                    <a:pt x="8354" y="4393"/>
                  </a:cubicBezTo>
                  <a:cubicBezTo>
                    <a:pt x="8841" y="3752"/>
                    <a:pt x="9004" y="2682"/>
                    <a:pt x="8760" y="1720"/>
                  </a:cubicBezTo>
                  <a:cubicBezTo>
                    <a:pt x="8517" y="757"/>
                    <a:pt x="7867" y="-98"/>
                    <a:pt x="6649" y="9"/>
                  </a:cubicBezTo>
                  <a:cubicBezTo>
                    <a:pt x="5431" y="116"/>
                    <a:pt x="3644" y="1185"/>
                    <a:pt x="2426" y="3752"/>
                  </a:cubicBezTo>
                  <a:cubicBezTo>
                    <a:pt x="1208" y="6318"/>
                    <a:pt x="559" y="10381"/>
                    <a:pt x="234" y="12948"/>
                  </a:cubicBezTo>
                  <a:cubicBezTo>
                    <a:pt x="-91" y="15514"/>
                    <a:pt x="-91" y="16583"/>
                    <a:pt x="315" y="17332"/>
                  </a:cubicBezTo>
                  <a:cubicBezTo>
                    <a:pt x="721" y="18080"/>
                    <a:pt x="1533" y="18508"/>
                    <a:pt x="2832" y="17118"/>
                  </a:cubicBezTo>
                  <a:cubicBezTo>
                    <a:pt x="4132" y="15728"/>
                    <a:pt x="5918" y="12520"/>
                    <a:pt x="6974" y="10381"/>
                  </a:cubicBezTo>
                  <a:cubicBezTo>
                    <a:pt x="8029" y="8243"/>
                    <a:pt x="8354" y="7173"/>
                    <a:pt x="8598" y="7173"/>
                  </a:cubicBezTo>
                  <a:cubicBezTo>
                    <a:pt x="8841" y="7173"/>
                    <a:pt x="9004" y="8243"/>
                    <a:pt x="9329" y="9312"/>
                  </a:cubicBezTo>
                  <a:cubicBezTo>
                    <a:pt x="9653" y="10381"/>
                    <a:pt x="10141" y="11451"/>
                    <a:pt x="10871" y="11985"/>
                  </a:cubicBezTo>
                  <a:cubicBezTo>
                    <a:pt x="11602" y="12520"/>
                    <a:pt x="12577" y="12520"/>
                    <a:pt x="13632" y="11344"/>
                  </a:cubicBezTo>
                  <a:cubicBezTo>
                    <a:pt x="14688" y="10167"/>
                    <a:pt x="15825" y="7815"/>
                    <a:pt x="16474" y="6104"/>
                  </a:cubicBezTo>
                  <a:cubicBezTo>
                    <a:pt x="17124" y="4393"/>
                    <a:pt x="17286" y="3324"/>
                    <a:pt x="16962" y="2789"/>
                  </a:cubicBezTo>
                  <a:cubicBezTo>
                    <a:pt x="16637" y="2254"/>
                    <a:pt x="15825" y="2254"/>
                    <a:pt x="15256" y="3110"/>
                  </a:cubicBezTo>
                  <a:cubicBezTo>
                    <a:pt x="14688" y="3965"/>
                    <a:pt x="14363" y="5676"/>
                    <a:pt x="14932" y="7280"/>
                  </a:cubicBezTo>
                  <a:cubicBezTo>
                    <a:pt x="15500" y="8884"/>
                    <a:pt x="16962" y="10381"/>
                    <a:pt x="18261" y="11985"/>
                  </a:cubicBezTo>
                  <a:cubicBezTo>
                    <a:pt x="19560" y="13589"/>
                    <a:pt x="20697" y="15300"/>
                    <a:pt x="21103" y="16690"/>
                  </a:cubicBezTo>
                  <a:cubicBezTo>
                    <a:pt x="21509" y="18080"/>
                    <a:pt x="21184" y="19150"/>
                    <a:pt x="20210" y="19898"/>
                  </a:cubicBezTo>
                  <a:cubicBezTo>
                    <a:pt x="19235" y="20647"/>
                    <a:pt x="17611" y="21074"/>
                    <a:pt x="1598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1735281" y="2463800"/>
              <a:ext cx="474520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7121" y="0"/>
                  </a:moveTo>
                  <a:cubicBezTo>
                    <a:pt x="6353" y="1728"/>
                    <a:pt x="5585" y="3456"/>
                    <a:pt x="5009" y="6210"/>
                  </a:cubicBezTo>
                  <a:cubicBezTo>
                    <a:pt x="4433" y="8964"/>
                    <a:pt x="4049" y="12744"/>
                    <a:pt x="4001" y="15336"/>
                  </a:cubicBezTo>
                  <a:cubicBezTo>
                    <a:pt x="3953" y="17928"/>
                    <a:pt x="4241" y="19332"/>
                    <a:pt x="4529" y="20250"/>
                  </a:cubicBezTo>
                  <a:cubicBezTo>
                    <a:pt x="4817" y="21168"/>
                    <a:pt x="5105" y="21600"/>
                    <a:pt x="5393" y="21600"/>
                  </a:cubicBezTo>
                  <a:cubicBezTo>
                    <a:pt x="5681" y="21600"/>
                    <a:pt x="5969" y="21168"/>
                    <a:pt x="5873" y="20412"/>
                  </a:cubicBezTo>
                  <a:cubicBezTo>
                    <a:pt x="5777" y="19656"/>
                    <a:pt x="5297" y="18576"/>
                    <a:pt x="4433" y="17550"/>
                  </a:cubicBezTo>
                  <a:cubicBezTo>
                    <a:pt x="3569" y="16524"/>
                    <a:pt x="2321" y="15552"/>
                    <a:pt x="1457" y="15066"/>
                  </a:cubicBezTo>
                  <a:cubicBezTo>
                    <a:pt x="593" y="14580"/>
                    <a:pt x="113" y="14580"/>
                    <a:pt x="17" y="14256"/>
                  </a:cubicBezTo>
                  <a:cubicBezTo>
                    <a:pt x="-79" y="13932"/>
                    <a:pt x="209" y="13284"/>
                    <a:pt x="1169" y="11718"/>
                  </a:cubicBezTo>
                  <a:cubicBezTo>
                    <a:pt x="2129" y="10152"/>
                    <a:pt x="3761" y="7668"/>
                    <a:pt x="5057" y="5832"/>
                  </a:cubicBezTo>
                  <a:cubicBezTo>
                    <a:pt x="6353" y="3996"/>
                    <a:pt x="7313" y="2808"/>
                    <a:pt x="8033" y="2106"/>
                  </a:cubicBezTo>
                  <a:cubicBezTo>
                    <a:pt x="8753" y="1404"/>
                    <a:pt x="9233" y="1188"/>
                    <a:pt x="9521" y="1404"/>
                  </a:cubicBezTo>
                  <a:cubicBezTo>
                    <a:pt x="9809" y="1620"/>
                    <a:pt x="9905" y="2268"/>
                    <a:pt x="9857" y="4428"/>
                  </a:cubicBezTo>
                  <a:cubicBezTo>
                    <a:pt x="9809" y="6588"/>
                    <a:pt x="9617" y="10260"/>
                    <a:pt x="9377" y="13176"/>
                  </a:cubicBezTo>
                  <a:cubicBezTo>
                    <a:pt x="9137" y="16092"/>
                    <a:pt x="8849" y="18252"/>
                    <a:pt x="8609" y="19602"/>
                  </a:cubicBezTo>
                  <a:cubicBezTo>
                    <a:pt x="8369" y="20952"/>
                    <a:pt x="8177" y="21492"/>
                    <a:pt x="8081" y="21438"/>
                  </a:cubicBezTo>
                  <a:cubicBezTo>
                    <a:pt x="7985" y="21384"/>
                    <a:pt x="7985" y="20736"/>
                    <a:pt x="8081" y="20088"/>
                  </a:cubicBezTo>
                  <a:cubicBezTo>
                    <a:pt x="8177" y="19440"/>
                    <a:pt x="8369" y="18792"/>
                    <a:pt x="8849" y="18198"/>
                  </a:cubicBezTo>
                  <a:cubicBezTo>
                    <a:pt x="9329" y="17604"/>
                    <a:pt x="10097" y="17064"/>
                    <a:pt x="10625" y="17064"/>
                  </a:cubicBezTo>
                  <a:cubicBezTo>
                    <a:pt x="11153" y="17064"/>
                    <a:pt x="11441" y="17604"/>
                    <a:pt x="11777" y="18198"/>
                  </a:cubicBezTo>
                  <a:cubicBezTo>
                    <a:pt x="12113" y="18792"/>
                    <a:pt x="12497" y="19440"/>
                    <a:pt x="12977" y="19710"/>
                  </a:cubicBezTo>
                  <a:cubicBezTo>
                    <a:pt x="13457" y="19980"/>
                    <a:pt x="14033" y="19872"/>
                    <a:pt x="14657" y="19386"/>
                  </a:cubicBezTo>
                  <a:cubicBezTo>
                    <a:pt x="15281" y="18900"/>
                    <a:pt x="15953" y="18036"/>
                    <a:pt x="16433" y="17388"/>
                  </a:cubicBezTo>
                  <a:cubicBezTo>
                    <a:pt x="16913" y="16740"/>
                    <a:pt x="17201" y="16308"/>
                    <a:pt x="17393" y="15606"/>
                  </a:cubicBezTo>
                  <a:cubicBezTo>
                    <a:pt x="17585" y="14904"/>
                    <a:pt x="17681" y="13932"/>
                    <a:pt x="17489" y="13446"/>
                  </a:cubicBezTo>
                  <a:cubicBezTo>
                    <a:pt x="17297" y="12960"/>
                    <a:pt x="16817" y="12960"/>
                    <a:pt x="16433" y="13230"/>
                  </a:cubicBezTo>
                  <a:cubicBezTo>
                    <a:pt x="16049" y="13500"/>
                    <a:pt x="15761" y="14040"/>
                    <a:pt x="15617" y="14580"/>
                  </a:cubicBezTo>
                  <a:cubicBezTo>
                    <a:pt x="15473" y="15120"/>
                    <a:pt x="15473" y="15660"/>
                    <a:pt x="15809" y="16524"/>
                  </a:cubicBezTo>
                  <a:cubicBezTo>
                    <a:pt x="16145" y="17388"/>
                    <a:pt x="16817" y="18576"/>
                    <a:pt x="17825" y="19062"/>
                  </a:cubicBezTo>
                  <a:cubicBezTo>
                    <a:pt x="18833" y="19548"/>
                    <a:pt x="20177" y="19332"/>
                    <a:pt x="21521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2747543" y="2707642"/>
              <a:ext cx="120531" cy="16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0608" fill="norm" stroke="1" extrusionOk="0">
                  <a:moveTo>
                    <a:pt x="12429" y="5280"/>
                  </a:moveTo>
                  <a:cubicBezTo>
                    <a:pt x="12062" y="3413"/>
                    <a:pt x="11696" y="1547"/>
                    <a:pt x="10598" y="613"/>
                  </a:cubicBezTo>
                  <a:cubicBezTo>
                    <a:pt x="9500" y="-320"/>
                    <a:pt x="7669" y="-320"/>
                    <a:pt x="5656" y="1547"/>
                  </a:cubicBezTo>
                  <a:cubicBezTo>
                    <a:pt x="3642" y="3413"/>
                    <a:pt x="1446" y="7147"/>
                    <a:pt x="530" y="10480"/>
                  </a:cubicBezTo>
                  <a:cubicBezTo>
                    <a:pt x="-385" y="13813"/>
                    <a:pt x="-19" y="16747"/>
                    <a:pt x="896" y="18613"/>
                  </a:cubicBezTo>
                  <a:cubicBezTo>
                    <a:pt x="1812" y="20480"/>
                    <a:pt x="3276" y="21280"/>
                    <a:pt x="6754" y="19947"/>
                  </a:cubicBezTo>
                  <a:cubicBezTo>
                    <a:pt x="10232" y="18613"/>
                    <a:pt x="15723" y="15147"/>
                    <a:pt x="18469" y="12080"/>
                  </a:cubicBezTo>
                  <a:cubicBezTo>
                    <a:pt x="21215" y="9013"/>
                    <a:pt x="21215" y="6347"/>
                    <a:pt x="20300" y="4480"/>
                  </a:cubicBezTo>
                  <a:cubicBezTo>
                    <a:pt x="19384" y="2613"/>
                    <a:pt x="17554" y="1547"/>
                    <a:pt x="16090" y="1280"/>
                  </a:cubicBezTo>
                  <a:cubicBezTo>
                    <a:pt x="14625" y="1013"/>
                    <a:pt x="13527" y="1547"/>
                    <a:pt x="12429" y="2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2870199" y="2713566"/>
              <a:ext cx="311151" cy="18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200"/>
                  </a:moveTo>
                  <a:cubicBezTo>
                    <a:pt x="882" y="4080"/>
                    <a:pt x="1763" y="6960"/>
                    <a:pt x="2204" y="9960"/>
                  </a:cubicBezTo>
                  <a:cubicBezTo>
                    <a:pt x="2645" y="12960"/>
                    <a:pt x="2645" y="16080"/>
                    <a:pt x="2498" y="18240"/>
                  </a:cubicBezTo>
                  <a:cubicBezTo>
                    <a:pt x="2351" y="20400"/>
                    <a:pt x="2057" y="21600"/>
                    <a:pt x="1837" y="21480"/>
                  </a:cubicBezTo>
                  <a:cubicBezTo>
                    <a:pt x="1616" y="21360"/>
                    <a:pt x="1469" y="19920"/>
                    <a:pt x="1763" y="17160"/>
                  </a:cubicBezTo>
                  <a:cubicBezTo>
                    <a:pt x="2057" y="14400"/>
                    <a:pt x="2792" y="10320"/>
                    <a:pt x="3527" y="7680"/>
                  </a:cubicBezTo>
                  <a:cubicBezTo>
                    <a:pt x="4261" y="5040"/>
                    <a:pt x="4996" y="3840"/>
                    <a:pt x="6024" y="3720"/>
                  </a:cubicBezTo>
                  <a:cubicBezTo>
                    <a:pt x="7053" y="3600"/>
                    <a:pt x="8376" y="4560"/>
                    <a:pt x="9184" y="6240"/>
                  </a:cubicBezTo>
                  <a:cubicBezTo>
                    <a:pt x="9992" y="7920"/>
                    <a:pt x="10286" y="10320"/>
                    <a:pt x="10506" y="12120"/>
                  </a:cubicBezTo>
                  <a:cubicBezTo>
                    <a:pt x="10727" y="13920"/>
                    <a:pt x="10873" y="15120"/>
                    <a:pt x="11314" y="15480"/>
                  </a:cubicBezTo>
                  <a:cubicBezTo>
                    <a:pt x="11755" y="15840"/>
                    <a:pt x="12490" y="15360"/>
                    <a:pt x="13518" y="13200"/>
                  </a:cubicBezTo>
                  <a:cubicBezTo>
                    <a:pt x="14547" y="11040"/>
                    <a:pt x="15869" y="7200"/>
                    <a:pt x="16604" y="4440"/>
                  </a:cubicBezTo>
                  <a:cubicBezTo>
                    <a:pt x="17339" y="1680"/>
                    <a:pt x="17486" y="0"/>
                    <a:pt x="16971" y="0"/>
                  </a:cubicBezTo>
                  <a:cubicBezTo>
                    <a:pt x="16457" y="0"/>
                    <a:pt x="15282" y="1680"/>
                    <a:pt x="14473" y="3960"/>
                  </a:cubicBezTo>
                  <a:cubicBezTo>
                    <a:pt x="13665" y="6240"/>
                    <a:pt x="13224" y="9120"/>
                    <a:pt x="13004" y="11280"/>
                  </a:cubicBezTo>
                  <a:cubicBezTo>
                    <a:pt x="12784" y="13440"/>
                    <a:pt x="12784" y="14880"/>
                    <a:pt x="14253" y="15720"/>
                  </a:cubicBezTo>
                  <a:cubicBezTo>
                    <a:pt x="15722" y="16560"/>
                    <a:pt x="18661" y="16800"/>
                    <a:pt x="21600" y="17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3878203" y="2495550"/>
              <a:ext cx="281047" cy="41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79" fill="norm" stroke="1" extrusionOk="0">
                  <a:moveTo>
                    <a:pt x="9313" y="0"/>
                  </a:moveTo>
                  <a:cubicBezTo>
                    <a:pt x="7863" y="1864"/>
                    <a:pt x="6412" y="3728"/>
                    <a:pt x="5284" y="6250"/>
                  </a:cubicBezTo>
                  <a:cubicBezTo>
                    <a:pt x="4155" y="8772"/>
                    <a:pt x="3349" y="11951"/>
                    <a:pt x="2946" y="14363"/>
                  </a:cubicBezTo>
                  <a:cubicBezTo>
                    <a:pt x="2543" y="16776"/>
                    <a:pt x="2543" y="18420"/>
                    <a:pt x="2866" y="19517"/>
                  </a:cubicBezTo>
                  <a:cubicBezTo>
                    <a:pt x="3188" y="20613"/>
                    <a:pt x="3833" y="21161"/>
                    <a:pt x="4558" y="21381"/>
                  </a:cubicBezTo>
                  <a:cubicBezTo>
                    <a:pt x="5284" y="21600"/>
                    <a:pt x="6090" y="21490"/>
                    <a:pt x="6896" y="20668"/>
                  </a:cubicBezTo>
                  <a:cubicBezTo>
                    <a:pt x="7702" y="19846"/>
                    <a:pt x="8507" y="18311"/>
                    <a:pt x="8266" y="16830"/>
                  </a:cubicBezTo>
                  <a:cubicBezTo>
                    <a:pt x="8024" y="15350"/>
                    <a:pt x="6734" y="13925"/>
                    <a:pt x="5606" y="13103"/>
                  </a:cubicBezTo>
                  <a:cubicBezTo>
                    <a:pt x="4478" y="12280"/>
                    <a:pt x="3510" y="12061"/>
                    <a:pt x="2543" y="11842"/>
                  </a:cubicBezTo>
                  <a:cubicBezTo>
                    <a:pt x="1576" y="11622"/>
                    <a:pt x="609" y="11403"/>
                    <a:pt x="206" y="11019"/>
                  </a:cubicBezTo>
                  <a:cubicBezTo>
                    <a:pt x="-197" y="10636"/>
                    <a:pt x="-36" y="10087"/>
                    <a:pt x="931" y="9210"/>
                  </a:cubicBezTo>
                  <a:cubicBezTo>
                    <a:pt x="1899" y="8333"/>
                    <a:pt x="3672" y="7127"/>
                    <a:pt x="5284" y="5976"/>
                  </a:cubicBezTo>
                  <a:cubicBezTo>
                    <a:pt x="6896" y="4824"/>
                    <a:pt x="8346" y="3728"/>
                    <a:pt x="9394" y="3015"/>
                  </a:cubicBezTo>
                  <a:cubicBezTo>
                    <a:pt x="10442" y="2303"/>
                    <a:pt x="11087" y="1974"/>
                    <a:pt x="11812" y="1864"/>
                  </a:cubicBezTo>
                  <a:cubicBezTo>
                    <a:pt x="12537" y="1754"/>
                    <a:pt x="13343" y="1864"/>
                    <a:pt x="13827" y="2248"/>
                  </a:cubicBezTo>
                  <a:cubicBezTo>
                    <a:pt x="14310" y="2631"/>
                    <a:pt x="14472" y="3289"/>
                    <a:pt x="14069" y="5373"/>
                  </a:cubicBezTo>
                  <a:cubicBezTo>
                    <a:pt x="13666" y="7456"/>
                    <a:pt x="12699" y="10964"/>
                    <a:pt x="12054" y="13048"/>
                  </a:cubicBezTo>
                  <a:cubicBezTo>
                    <a:pt x="11409" y="15131"/>
                    <a:pt x="11087" y="15789"/>
                    <a:pt x="10684" y="16392"/>
                  </a:cubicBezTo>
                  <a:cubicBezTo>
                    <a:pt x="10281" y="16995"/>
                    <a:pt x="9797" y="17543"/>
                    <a:pt x="9555" y="17488"/>
                  </a:cubicBezTo>
                  <a:cubicBezTo>
                    <a:pt x="9313" y="17434"/>
                    <a:pt x="9313" y="16776"/>
                    <a:pt x="9636" y="16063"/>
                  </a:cubicBezTo>
                  <a:cubicBezTo>
                    <a:pt x="9958" y="15350"/>
                    <a:pt x="10603" y="14583"/>
                    <a:pt x="11248" y="13980"/>
                  </a:cubicBezTo>
                  <a:cubicBezTo>
                    <a:pt x="11893" y="13377"/>
                    <a:pt x="12537" y="12938"/>
                    <a:pt x="13263" y="12719"/>
                  </a:cubicBezTo>
                  <a:cubicBezTo>
                    <a:pt x="13988" y="12499"/>
                    <a:pt x="14794" y="12499"/>
                    <a:pt x="15761" y="13103"/>
                  </a:cubicBezTo>
                  <a:cubicBezTo>
                    <a:pt x="16728" y="13706"/>
                    <a:pt x="17857" y="14912"/>
                    <a:pt x="18824" y="16063"/>
                  </a:cubicBezTo>
                  <a:cubicBezTo>
                    <a:pt x="19791" y="17214"/>
                    <a:pt x="20597" y="18311"/>
                    <a:pt x="21403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4173656" y="2470852"/>
              <a:ext cx="271344" cy="37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70" fill="norm" stroke="1" extrusionOk="0">
                  <a:moveTo>
                    <a:pt x="6898" y="16694"/>
                  </a:moveTo>
                  <a:cubicBezTo>
                    <a:pt x="6730" y="16101"/>
                    <a:pt x="6563" y="15508"/>
                    <a:pt x="5977" y="15152"/>
                  </a:cubicBezTo>
                  <a:cubicBezTo>
                    <a:pt x="5391" y="14796"/>
                    <a:pt x="4386" y="14677"/>
                    <a:pt x="3632" y="14855"/>
                  </a:cubicBezTo>
                  <a:cubicBezTo>
                    <a:pt x="2879" y="15033"/>
                    <a:pt x="2377" y="15508"/>
                    <a:pt x="1707" y="16457"/>
                  </a:cubicBezTo>
                  <a:cubicBezTo>
                    <a:pt x="1037" y="17407"/>
                    <a:pt x="200" y="18831"/>
                    <a:pt x="32" y="19780"/>
                  </a:cubicBezTo>
                  <a:cubicBezTo>
                    <a:pt x="-135" y="20730"/>
                    <a:pt x="367" y="21204"/>
                    <a:pt x="1037" y="21264"/>
                  </a:cubicBezTo>
                  <a:cubicBezTo>
                    <a:pt x="1707" y="21323"/>
                    <a:pt x="2544" y="20967"/>
                    <a:pt x="3381" y="20552"/>
                  </a:cubicBezTo>
                  <a:cubicBezTo>
                    <a:pt x="4218" y="20136"/>
                    <a:pt x="5056" y="19661"/>
                    <a:pt x="5809" y="19661"/>
                  </a:cubicBezTo>
                  <a:cubicBezTo>
                    <a:pt x="6563" y="19661"/>
                    <a:pt x="7232" y="20136"/>
                    <a:pt x="8070" y="20136"/>
                  </a:cubicBezTo>
                  <a:cubicBezTo>
                    <a:pt x="8907" y="20136"/>
                    <a:pt x="9912" y="19661"/>
                    <a:pt x="11167" y="18178"/>
                  </a:cubicBezTo>
                  <a:cubicBezTo>
                    <a:pt x="12423" y="16694"/>
                    <a:pt x="13930" y="14202"/>
                    <a:pt x="15437" y="11532"/>
                  </a:cubicBezTo>
                  <a:cubicBezTo>
                    <a:pt x="16944" y="8861"/>
                    <a:pt x="18451" y="6013"/>
                    <a:pt x="19372" y="3936"/>
                  </a:cubicBezTo>
                  <a:cubicBezTo>
                    <a:pt x="20293" y="1859"/>
                    <a:pt x="20628" y="554"/>
                    <a:pt x="20377" y="138"/>
                  </a:cubicBezTo>
                  <a:cubicBezTo>
                    <a:pt x="20125" y="-277"/>
                    <a:pt x="19288" y="198"/>
                    <a:pt x="18116" y="2156"/>
                  </a:cubicBezTo>
                  <a:cubicBezTo>
                    <a:pt x="16944" y="4114"/>
                    <a:pt x="15437" y="7556"/>
                    <a:pt x="14600" y="10701"/>
                  </a:cubicBezTo>
                  <a:cubicBezTo>
                    <a:pt x="13763" y="13846"/>
                    <a:pt x="13595" y="16694"/>
                    <a:pt x="13595" y="18415"/>
                  </a:cubicBezTo>
                  <a:cubicBezTo>
                    <a:pt x="13595" y="20136"/>
                    <a:pt x="13763" y="20730"/>
                    <a:pt x="15102" y="20730"/>
                  </a:cubicBezTo>
                  <a:cubicBezTo>
                    <a:pt x="16442" y="20730"/>
                    <a:pt x="18953" y="20136"/>
                    <a:pt x="21465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4337050" y="2616200"/>
              <a:ext cx="1270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5166518" y="2619289"/>
              <a:ext cx="211932" cy="21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01" fill="norm" stroke="1" extrusionOk="0">
                  <a:moveTo>
                    <a:pt x="1524" y="971"/>
                  </a:moveTo>
                  <a:cubicBezTo>
                    <a:pt x="1096" y="6959"/>
                    <a:pt x="668" y="12948"/>
                    <a:pt x="455" y="16583"/>
                  </a:cubicBezTo>
                  <a:cubicBezTo>
                    <a:pt x="241" y="20219"/>
                    <a:pt x="241" y="21502"/>
                    <a:pt x="134" y="21395"/>
                  </a:cubicBezTo>
                  <a:cubicBezTo>
                    <a:pt x="27" y="21288"/>
                    <a:pt x="-187" y="19791"/>
                    <a:pt x="348" y="16262"/>
                  </a:cubicBezTo>
                  <a:cubicBezTo>
                    <a:pt x="882" y="12734"/>
                    <a:pt x="2165" y="7173"/>
                    <a:pt x="3128" y="3965"/>
                  </a:cubicBezTo>
                  <a:cubicBezTo>
                    <a:pt x="4090" y="757"/>
                    <a:pt x="4732" y="-98"/>
                    <a:pt x="5160" y="9"/>
                  </a:cubicBezTo>
                  <a:cubicBezTo>
                    <a:pt x="5587" y="116"/>
                    <a:pt x="5801" y="1185"/>
                    <a:pt x="5908" y="2254"/>
                  </a:cubicBezTo>
                  <a:cubicBezTo>
                    <a:pt x="6015" y="3324"/>
                    <a:pt x="6015" y="4393"/>
                    <a:pt x="6122" y="5462"/>
                  </a:cubicBezTo>
                  <a:cubicBezTo>
                    <a:pt x="6229" y="6532"/>
                    <a:pt x="6443" y="7601"/>
                    <a:pt x="7084" y="8029"/>
                  </a:cubicBezTo>
                  <a:cubicBezTo>
                    <a:pt x="7726" y="8456"/>
                    <a:pt x="8795" y="8243"/>
                    <a:pt x="10185" y="7173"/>
                  </a:cubicBezTo>
                  <a:cubicBezTo>
                    <a:pt x="11575" y="6104"/>
                    <a:pt x="13286" y="4179"/>
                    <a:pt x="14890" y="3110"/>
                  </a:cubicBezTo>
                  <a:cubicBezTo>
                    <a:pt x="16494" y="2041"/>
                    <a:pt x="17991" y="1827"/>
                    <a:pt x="18847" y="2254"/>
                  </a:cubicBezTo>
                  <a:cubicBezTo>
                    <a:pt x="19702" y="2682"/>
                    <a:pt x="19916" y="3752"/>
                    <a:pt x="20023" y="5890"/>
                  </a:cubicBezTo>
                  <a:cubicBezTo>
                    <a:pt x="20130" y="8029"/>
                    <a:pt x="20130" y="11237"/>
                    <a:pt x="20344" y="13054"/>
                  </a:cubicBezTo>
                  <a:cubicBezTo>
                    <a:pt x="20558" y="14872"/>
                    <a:pt x="20985" y="15300"/>
                    <a:pt x="21413" y="15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5373801" y="2615768"/>
              <a:ext cx="176099" cy="14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054" fill="norm" stroke="1" extrusionOk="0">
                  <a:moveTo>
                    <a:pt x="12907" y="9189"/>
                  </a:moveTo>
                  <a:cubicBezTo>
                    <a:pt x="13164" y="7668"/>
                    <a:pt x="13422" y="6147"/>
                    <a:pt x="13422" y="4626"/>
                  </a:cubicBezTo>
                  <a:cubicBezTo>
                    <a:pt x="13422" y="3105"/>
                    <a:pt x="13164" y="1584"/>
                    <a:pt x="12393" y="671"/>
                  </a:cubicBezTo>
                  <a:cubicBezTo>
                    <a:pt x="11622" y="-242"/>
                    <a:pt x="10336" y="-546"/>
                    <a:pt x="8150" y="1888"/>
                  </a:cubicBezTo>
                  <a:cubicBezTo>
                    <a:pt x="5964" y="4322"/>
                    <a:pt x="2879" y="9493"/>
                    <a:pt x="1336" y="12840"/>
                  </a:cubicBezTo>
                  <a:cubicBezTo>
                    <a:pt x="-207" y="16186"/>
                    <a:pt x="-207" y="17708"/>
                    <a:pt x="307" y="18924"/>
                  </a:cubicBezTo>
                  <a:cubicBezTo>
                    <a:pt x="822" y="20141"/>
                    <a:pt x="1850" y="21054"/>
                    <a:pt x="3907" y="19685"/>
                  </a:cubicBezTo>
                  <a:cubicBezTo>
                    <a:pt x="5964" y="18316"/>
                    <a:pt x="9050" y="14665"/>
                    <a:pt x="10979" y="11775"/>
                  </a:cubicBezTo>
                  <a:cubicBezTo>
                    <a:pt x="12907" y="8885"/>
                    <a:pt x="13679" y="6755"/>
                    <a:pt x="14064" y="6603"/>
                  </a:cubicBezTo>
                  <a:cubicBezTo>
                    <a:pt x="14450" y="6451"/>
                    <a:pt x="14450" y="8277"/>
                    <a:pt x="14836" y="10710"/>
                  </a:cubicBezTo>
                  <a:cubicBezTo>
                    <a:pt x="15222" y="13144"/>
                    <a:pt x="15993" y="16186"/>
                    <a:pt x="17150" y="18012"/>
                  </a:cubicBezTo>
                  <a:cubicBezTo>
                    <a:pt x="18307" y="19837"/>
                    <a:pt x="19850" y="20446"/>
                    <a:pt x="21393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5568950" y="2631985"/>
              <a:ext cx="152400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1800" y="2036"/>
                  </a:moveTo>
                  <a:cubicBezTo>
                    <a:pt x="900" y="956"/>
                    <a:pt x="0" y="-124"/>
                    <a:pt x="0" y="11"/>
                  </a:cubicBezTo>
                  <a:cubicBezTo>
                    <a:pt x="0" y="146"/>
                    <a:pt x="900" y="1496"/>
                    <a:pt x="3900" y="4601"/>
                  </a:cubicBezTo>
                  <a:cubicBezTo>
                    <a:pt x="6900" y="7706"/>
                    <a:pt x="12000" y="12566"/>
                    <a:pt x="15300" y="15671"/>
                  </a:cubicBezTo>
                  <a:cubicBezTo>
                    <a:pt x="18600" y="18776"/>
                    <a:pt x="20100" y="2012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5638749" y="2627768"/>
              <a:ext cx="50851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486" fill="norm" stroke="1" extrusionOk="0">
                  <a:moveTo>
                    <a:pt x="20756" y="2341"/>
                  </a:moveTo>
                  <a:cubicBezTo>
                    <a:pt x="19892" y="1113"/>
                    <a:pt x="19028" y="-114"/>
                    <a:pt x="17300" y="9"/>
                  </a:cubicBezTo>
                  <a:cubicBezTo>
                    <a:pt x="15572" y="131"/>
                    <a:pt x="12980" y="1604"/>
                    <a:pt x="9524" y="4672"/>
                  </a:cubicBezTo>
                  <a:cubicBezTo>
                    <a:pt x="6068" y="7741"/>
                    <a:pt x="1748" y="12404"/>
                    <a:pt x="452" y="15472"/>
                  </a:cubicBezTo>
                  <a:cubicBezTo>
                    <a:pt x="-844" y="18541"/>
                    <a:pt x="884" y="20013"/>
                    <a:pt x="2612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5740400" y="2641600"/>
              <a:ext cx="254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5778500" y="2571750"/>
              <a:ext cx="12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5838560" y="2617144"/>
              <a:ext cx="171468" cy="14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60" fill="norm" stroke="1" extrusionOk="0">
                  <a:moveTo>
                    <a:pt x="2008" y="799"/>
                  </a:moveTo>
                  <a:cubicBezTo>
                    <a:pt x="1745" y="6121"/>
                    <a:pt x="1481" y="11443"/>
                    <a:pt x="1086" y="14886"/>
                  </a:cubicBezTo>
                  <a:cubicBezTo>
                    <a:pt x="691" y="18330"/>
                    <a:pt x="164" y="19895"/>
                    <a:pt x="33" y="19738"/>
                  </a:cubicBezTo>
                  <a:cubicBezTo>
                    <a:pt x="-99" y="19582"/>
                    <a:pt x="164" y="17703"/>
                    <a:pt x="823" y="14886"/>
                  </a:cubicBezTo>
                  <a:cubicBezTo>
                    <a:pt x="1481" y="12069"/>
                    <a:pt x="2535" y="8312"/>
                    <a:pt x="3457" y="5808"/>
                  </a:cubicBezTo>
                  <a:cubicBezTo>
                    <a:pt x="4379" y="3303"/>
                    <a:pt x="5169" y="2051"/>
                    <a:pt x="5960" y="2051"/>
                  </a:cubicBezTo>
                  <a:cubicBezTo>
                    <a:pt x="6750" y="2051"/>
                    <a:pt x="7540" y="3303"/>
                    <a:pt x="8199" y="4869"/>
                  </a:cubicBezTo>
                  <a:cubicBezTo>
                    <a:pt x="8857" y="6434"/>
                    <a:pt x="9384" y="8312"/>
                    <a:pt x="9647" y="10034"/>
                  </a:cubicBezTo>
                  <a:cubicBezTo>
                    <a:pt x="9911" y="11756"/>
                    <a:pt x="9911" y="13321"/>
                    <a:pt x="10306" y="13477"/>
                  </a:cubicBezTo>
                  <a:cubicBezTo>
                    <a:pt x="10701" y="13634"/>
                    <a:pt x="11491" y="12382"/>
                    <a:pt x="12545" y="10190"/>
                  </a:cubicBezTo>
                  <a:cubicBezTo>
                    <a:pt x="13599" y="7999"/>
                    <a:pt x="14916" y="4869"/>
                    <a:pt x="16101" y="2834"/>
                  </a:cubicBezTo>
                  <a:cubicBezTo>
                    <a:pt x="17286" y="799"/>
                    <a:pt x="18340" y="-140"/>
                    <a:pt x="19262" y="17"/>
                  </a:cubicBezTo>
                  <a:cubicBezTo>
                    <a:pt x="20184" y="173"/>
                    <a:pt x="20974" y="1425"/>
                    <a:pt x="21238" y="3617"/>
                  </a:cubicBezTo>
                  <a:cubicBezTo>
                    <a:pt x="21501" y="5808"/>
                    <a:pt x="21238" y="8938"/>
                    <a:pt x="20579" y="12069"/>
                  </a:cubicBezTo>
                  <a:cubicBezTo>
                    <a:pt x="19921" y="15199"/>
                    <a:pt x="18867" y="18330"/>
                    <a:pt x="17813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6057900" y="2654299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6089650" y="255270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6102078" y="2600506"/>
              <a:ext cx="87993" cy="35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418" fill="norm" stroke="1" extrusionOk="0">
                  <a:moveTo>
                    <a:pt x="7599" y="180"/>
                  </a:moveTo>
                  <a:cubicBezTo>
                    <a:pt x="10111" y="53"/>
                    <a:pt x="12622" y="-74"/>
                    <a:pt x="14883" y="53"/>
                  </a:cubicBezTo>
                  <a:cubicBezTo>
                    <a:pt x="17143" y="180"/>
                    <a:pt x="19153" y="561"/>
                    <a:pt x="19655" y="1070"/>
                  </a:cubicBezTo>
                  <a:cubicBezTo>
                    <a:pt x="20157" y="1578"/>
                    <a:pt x="19153" y="2213"/>
                    <a:pt x="17143" y="3166"/>
                  </a:cubicBezTo>
                  <a:cubicBezTo>
                    <a:pt x="15134" y="4119"/>
                    <a:pt x="12120" y="5390"/>
                    <a:pt x="10362" y="6342"/>
                  </a:cubicBezTo>
                  <a:cubicBezTo>
                    <a:pt x="8604" y="7295"/>
                    <a:pt x="8102" y="7931"/>
                    <a:pt x="9106" y="8820"/>
                  </a:cubicBezTo>
                  <a:cubicBezTo>
                    <a:pt x="10111" y="9710"/>
                    <a:pt x="12622" y="10853"/>
                    <a:pt x="14883" y="12378"/>
                  </a:cubicBezTo>
                  <a:cubicBezTo>
                    <a:pt x="17143" y="13902"/>
                    <a:pt x="19153" y="15808"/>
                    <a:pt x="20157" y="17142"/>
                  </a:cubicBezTo>
                  <a:cubicBezTo>
                    <a:pt x="21162" y="18477"/>
                    <a:pt x="21162" y="19239"/>
                    <a:pt x="19906" y="19874"/>
                  </a:cubicBezTo>
                  <a:cubicBezTo>
                    <a:pt x="18650" y="20510"/>
                    <a:pt x="16139" y="21018"/>
                    <a:pt x="13376" y="21272"/>
                  </a:cubicBezTo>
                  <a:cubicBezTo>
                    <a:pt x="10613" y="21526"/>
                    <a:pt x="7599" y="21526"/>
                    <a:pt x="4836" y="20637"/>
                  </a:cubicBezTo>
                  <a:cubicBezTo>
                    <a:pt x="2074" y="19747"/>
                    <a:pt x="-438" y="17968"/>
                    <a:pt x="64" y="16190"/>
                  </a:cubicBezTo>
                  <a:cubicBezTo>
                    <a:pt x="567" y="14411"/>
                    <a:pt x="4083" y="12632"/>
                    <a:pt x="7599" y="1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6236642" y="2560139"/>
              <a:ext cx="167053" cy="18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72" fill="norm" stroke="1" extrusionOk="0">
                  <a:moveTo>
                    <a:pt x="2310" y="8065"/>
                  </a:moveTo>
                  <a:cubicBezTo>
                    <a:pt x="1230" y="8810"/>
                    <a:pt x="150" y="9555"/>
                    <a:pt x="15" y="10424"/>
                  </a:cubicBezTo>
                  <a:cubicBezTo>
                    <a:pt x="-120" y="11293"/>
                    <a:pt x="690" y="12286"/>
                    <a:pt x="1770" y="12782"/>
                  </a:cubicBezTo>
                  <a:cubicBezTo>
                    <a:pt x="2850" y="13279"/>
                    <a:pt x="4200" y="13279"/>
                    <a:pt x="5550" y="12658"/>
                  </a:cubicBezTo>
                  <a:cubicBezTo>
                    <a:pt x="6900" y="12038"/>
                    <a:pt x="8250" y="10796"/>
                    <a:pt x="9060" y="9431"/>
                  </a:cubicBezTo>
                  <a:cubicBezTo>
                    <a:pt x="9870" y="8065"/>
                    <a:pt x="10140" y="6575"/>
                    <a:pt x="9330" y="5955"/>
                  </a:cubicBezTo>
                  <a:cubicBezTo>
                    <a:pt x="8520" y="5334"/>
                    <a:pt x="6630" y="5582"/>
                    <a:pt x="5010" y="7072"/>
                  </a:cubicBezTo>
                  <a:cubicBezTo>
                    <a:pt x="3390" y="8562"/>
                    <a:pt x="2040" y="11293"/>
                    <a:pt x="1365" y="13403"/>
                  </a:cubicBezTo>
                  <a:cubicBezTo>
                    <a:pt x="690" y="15513"/>
                    <a:pt x="690" y="17003"/>
                    <a:pt x="1230" y="18120"/>
                  </a:cubicBezTo>
                  <a:cubicBezTo>
                    <a:pt x="1770" y="19238"/>
                    <a:pt x="2850" y="19982"/>
                    <a:pt x="5955" y="18865"/>
                  </a:cubicBezTo>
                  <a:cubicBezTo>
                    <a:pt x="9060" y="17748"/>
                    <a:pt x="14190" y="14769"/>
                    <a:pt x="17160" y="12038"/>
                  </a:cubicBezTo>
                  <a:cubicBezTo>
                    <a:pt x="20130" y="9306"/>
                    <a:pt x="20940" y="6824"/>
                    <a:pt x="21210" y="4838"/>
                  </a:cubicBezTo>
                  <a:cubicBezTo>
                    <a:pt x="21480" y="2851"/>
                    <a:pt x="21210" y="1362"/>
                    <a:pt x="20265" y="617"/>
                  </a:cubicBezTo>
                  <a:cubicBezTo>
                    <a:pt x="19320" y="-128"/>
                    <a:pt x="17700" y="-128"/>
                    <a:pt x="16350" y="244"/>
                  </a:cubicBezTo>
                  <a:cubicBezTo>
                    <a:pt x="15000" y="617"/>
                    <a:pt x="13920" y="1362"/>
                    <a:pt x="13920" y="3100"/>
                  </a:cubicBezTo>
                  <a:cubicBezTo>
                    <a:pt x="13920" y="4838"/>
                    <a:pt x="15000" y="7569"/>
                    <a:pt x="16215" y="9679"/>
                  </a:cubicBezTo>
                  <a:cubicBezTo>
                    <a:pt x="17430" y="11789"/>
                    <a:pt x="18780" y="13279"/>
                    <a:pt x="19725" y="14893"/>
                  </a:cubicBezTo>
                  <a:cubicBezTo>
                    <a:pt x="20670" y="16506"/>
                    <a:pt x="21210" y="18244"/>
                    <a:pt x="19860" y="19362"/>
                  </a:cubicBezTo>
                  <a:cubicBezTo>
                    <a:pt x="18510" y="20479"/>
                    <a:pt x="15270" y="20975"/>
                    <a:pt x="1203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6870700" y="2342677"/>
              <a:ext cx="323850" cy="438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8092"/>
                  </a:moveTo>
                  <a:cubicBezTo>
                    <a:pt x="706" y="18196"/>
                    <a:pt x="1412" y="18300"/>
                    <a:pt x="2612" y="17832"/>
                  </a:cubicBezTo>
                  <a:cubicBezTo>
                    <a:pt x="3812" y="17365"/>
                    <a:pt x="5506" y="16327"/>
                    <a:pt x="7271" y="14406"/>
                  </a:cubicBezTo>
                  <a:cubicBezTo>
                    <a:pt x="9035" y="12484"/>
                    <a:pt x="10871" y="9681"/>
                    <a:pt x="11929" y="7604"/>
                  </a:cubicBezTo>
                  <a:cubicBezTo>
                    <a:pt x="12988" y="5527"/>
                    <a:pt x="13271" y="4177"/>
                    <a:pt x="13482" y="3190"/>
                  </a:cubicBezTo>
                  <a:cubicBezTo>
                    <a:pt x="13694" y="2204"/>
                    <a:pt x="13835" y="1581"/>
                    <a:pt x="13624" y="1061"/>
                  </a:cubicBezTo>
                  <a:cubicBezTo>
                    <a:pt x="13412" y="542"/>
                    <a:pt x="12847" y="127"/>
                    <a:pt x="12071" y="23"/>
                  </a:cubicBezTo>
                  <a:cubicBezTo>
                    <a:pt x="11294" y="-81"/>
                    <a:pt x="10306" y="127"/>
                    <a:pt x="9318" y="1425"/>
                  </a:cubicBezTo>
                  <a:cubicBezTo>
                    <a:pt x="8329" y="2723"/>
                    <a:pt x="7341" y="5111"/>
                    <a:pt x="6847" y="7863"/>
                  </a:cubicBezTo>
                  <a:cubicBezTo>
                    <a:pt x="6353" y="10615"/>
                    <a:pt x="6353" y="13731"/>
                    <a:pt x="6635" y="15756"/>
                  </a:cubicBezTo>
                  <a:cubicBezTo>
                    <a:pt x="6918" y="17781"/>
                    <a:pt x="7482" y="18715"/>
                    <a:pt x="8118" y="19442"/>
                  </a:cubicBezTo>
                  <a:cubicBezTo>
                    <a:pt x="8753" y="20169"/>
                    <a:pt x="9459" y="20688"/>
                    <a:pt x="10235" y="20948"/>
                  </a:cubicBezTo>
                  <a:cubicBezTo>
                    <a:pt x="11012" y="21207"/>
                    <a:pt x="11859" y="21207"/>
                    <a:pt x="12424" y="20948"/>
                  </a:cubicBezTo>
                  <a:cubicBezTo>
                    <a:pt x="12988" y="20688"/>
                    <a:pt x="13271" y="20169"/>
                    <a:pt x="13412" y="19650"/>
                  </a:cubicBezTo>
                  <a:cubicBezTo>
                    <a:pt x="13553" y="19131"/>
                    <a:pt x="13553" y="18611"/>
                    <a:pt x="13271" y="18559"/>
                  </a:cubicBezTo>
                  <a:cubicBezTo>
                    <a:pt x="12988" y="18507"/>
                    <a:pt x="12424" y="18923"/>
                    <a:pt x="12000" y="19546"/>
                  </a:cubicBezTo>
                  <a:cubicBezTo>
                    <a:pt x="11576" y="20169"/>
                    <a:pt x="11294" y="21000"/>
                    <a:pt x="11506" y="20948"/>
                  </a:cubicBezTo>
                  <a:cubicBezTo>
                    <a:pt x="11718" y="20896"/>
                    <a:pt x="12424" y="19961"/>
                    <a:pt x="13341" y="18715"/>
                  </a:cubicBezTo>
                  <a:cubicBezTo>
                    <a:pt x="14259" y="17469"/>
                    <a:pt x="15388" y="15911"/>
                    <a:pt x="16235" y="14873"/>
                  </a:cubicBezTo>
                  <a:cubicBezTo>
                    <a:pt x="17082" y="13834"/>
                    <a:pt x="17647" y="13315"/>
                    <a:pt x="18282" y="13056"/>
                  </a:cubicBezTo>
                  <a:cubicBezTo>
                    <a:pt x="18918" y="12796"/>
                    <a:pt x="19624" y="12796"/>
                    <a:pt x="20118" y="13159"/>
                  </a:cubicBezTo>
                  <a:cubicBezTo>
                    <a:pt x="20612" y="13523"/>
                    <a:pt x="20894" y="14250"/>
                    <a:pt x="21106" y="15704"/>
                  </a:cubicBezTo>
                  <a:cubicBezTo>
                    <a:pt x="21318" y="17157"/>
                    <a:pt x="21459" y="19338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7325461" y="2447523"/>
              <a:ext cx="161190" cy="35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100" fill="norm" stroke="1" extrusionOk="0">
                  <a:moveTo>
                    <a:pt x="21362" y="2084"/>
                  </a:moveTo>
                  <a:cubicBezTo>
                    <a:pt x="20520" y="1460"/>
                    <a:pt x="19679" y="836"/>
                    <a:pt x="17856" y="399"/>
                  </a:cubicBezTo>
                  <a:cubicBezTo>
                    <a:pt x="16032" y="-38"/>
                    <a:pt x="13227" y="-288"/>
                    <a:pt x="10422" y="586"/>
                  </a:cubicBezTo>
                  <a:cubicBezTo>
                    <a:pt x="7617" y="1460"/>
                    <a:pt x="4811" y="3458"/>
                    <a:pt x="2848" y="6517"/>
                  </a:cubicBezTo>
                  <a:cubicBezTo>
                    <a:pt x="884" y="9576"/>
                    <a:pt x="-238" y="13696"/>
                    <a:pt x="43" y="16380"/>
                  </a:cubicBezTo>
                  <a:cubicBezTo>
                    <a:pt x="323" y="19065"/>
                    <a:pt x="2006" y="20313"/>
                    <a:pt x="4391" y="20813"/>
                  </a:cubicBezTo>
                  <a:cubicBezTo>
                    <a:pt x="6775" y="21312"/>
                    <a:pt x="9861" y="21062"/>
                    <a:pt x="12946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7531463" y="2443446"/>
              <a:ext cx="164737" cy="40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44" fill="norm" stroke="1" extrusionOk="0">
                  <a:moveTo>
                    <a:pt x="1614" y="3043"/>
                  </a:moveTo>
                  <a:cubicBezTo>
                    <a:pt x="2998" y="3374"/>
                    <a:pt x="4383" y="3704"/>
                    <a:pt x="6875" y="3539"/>
                  </a:cubicBezTo>
                  <a:cubicBezTo>
                    <a:pt x="9367" y="3374"/>
                    <a:pt x="12967" y="2712"/>
                    <a:pt x="14906" y="1996"/>
                  </a:cubicBezTo>
                  <a:cubicBezTo>
                    <a:pt x="16844" y="1280"/>
                    <a:pt x="17121" y="508"/>
                    <a:pt x="16567" y="178"/>
                  </a:cubicBezTo>
                  <a:cubicBezTo>
                    <a:pt x="16014" y="-153"/>
                    <a:pt x="14629" y="-43"/>
                    <a:pt x="13106" y="674"/>
                  </a:cubicBezTo>
                  <a:cubicBezTo>
                    <a:pt x="11583" y="1390"/>
                    <a:pt x="9921" y="2712"/>
                    <a:pt x="9090" y="5192"/>
                  </a:cubicBezTo>
                  <a:cubicBezTo>
                    <a:pt x="8260" y="7671"/>
                    <a:pt x="8260" y="11308"/>
                    <a:pt x="8260" y="13953"/>
                  </a:cubicBezTo>
                  <a:cubicBezTo>
                    <a:pt x="8260" y="16598"/>
                    <a:pt x="8260" y="18251"/>
                    <a:pt x="7844" y="19298"/>
                  </a:cubicBezTo>
                  <a:cubicBezTo>
                    <a:pt x="7429" y="20345"/>
                    <a:pt x="6598" y="20786"/>
                    <a:pt x="5490" y="21061"/>
                  </a:cubicBezTo>
                  <a:cubicBezTo>
                    <a:pt x="4383" y="21337"/>
                    <a:pt x="2998" y="21447"/>
                    <a:pt x="2029" y="21227"/>
                  </a:cubicBezTo>
                  <a:cubicBezTo>
                    <a:pt x="1060" y="21006"/>
                    <a:pt x="506" y="20455"/>
                    <a:pt x="229" y="19849"/>
                  </a:cubicBezTo>
                  <a:cubicBezTo>
                    <a:pt x="-48" y="19243"/>
                    <a:pt x="-48" y="18582"/>
                    <a:pt x="90" y="17976"/>
                  </a:cubicBezTo>
                  <a:cubicBezTo>
                    <a:pt x="229" y="17369"/>
                    <a:pt x="506" y="16818"/>
                    <a:pt x="1337" y="16433"/>
                  </a:cubicBezTo>
                  <a:cubicBezTo>
                    <a:pt x="2167" y="16047"/>
                    <a:pt x="3552" y="15827"/>
                    <a:pt x="5767" y="16047"/>
                  </a:cubicBezTo>
                  <a:cubicBezTo>
                    <a:pt x="7983" y="16267"/>
                    <a:pt x="11029" y="16929"/>
                    <a:pt x="13798" y="17535"/>
                  </a:cubicBezTo>
                  <a:cubicBezTo>
                    <a:pt x="16567" y="18141"/>
                    <a:pt x="19060" y="18692"/>
                    <a:pt x="21552" y="19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7874000" y="2406650"/>
              <a:ext cx="13325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9969" y="0"/>
                  </a:moveTo>
                  <a:cubicBezTo>
                    <a:pt x="13957" y="2087"/>
                    <a:pt x="17945" y="4174"/>
                    <a:pt x="19772" y="6887"/>
                  </a:cubicBezTo>
                  <a:cubicBezTo>
                    <a:pt x="21600" y="9600"/>
                    <a:pt x="21268" y="12939"/>
                    <a:pt x="18609" y="15496"/>
                  </a:cubicBezTo>
                  <a:cubicBezTo>
                    <a:pt x="15951" y="18052"/>
                    <a:pt x="10966" y="19826"/>
                    <a:pt x="7477" y="20713"/>
                  </a:cubicBezTo>
                  <a:cubicBezTo>
                    <a:pt x="3988" y="21600"/>
                    <a:pt x="199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9" name="Drawing"/>
          <p:cNvGrpSpPr/>
          <p:nvPr/>
        </p:nvGrpSpPr>
        <p:grpSpPr>
          <a:xfrm>
            <a:off x="1009650" y="1606549"/>
            <a:ext cx="11531011" cy="8006355"/>
            <a:chOff x="0" y="0"/>
            <a:chExt cx="11531010" cy="8006353"/>
          </a:xfrm>
        </p:grpSpPr>
        <p:sp>
          <p:nvSpPr>
            <p:cNvPr id="2637" name="Line"/>
            <p:cNvSpPr/>
            <p:nvPr/>
          </p:nvSpPr>
          <p:spPr>
            <a:xfrm>
              <a:off x="156072" y="384832"/>
              <a:ext cx="256678" cy="496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70" fill="norm" stroke="1" extrusionOk="0">
                  <a:moveTo>
                    <a:pt x="224" y="3404"/>
                  </a:moveTo>
                  <a:cubicBezTo>
                    <a:pt x="47" y="2946"/>
                    <a:pt x="-130" y="2489"/>
                    <a:pt x="136" y="2443"/>
                  </a:cubicBezTo>
                  <a:cubicBezTo>
                    <a:pt x="401" y="2397"/>
                    <a:pt x="1109" y="2763"/>
                    <a:pt x="2526" y="2992"/>
                  </a:cubicBezTo>
                  <a:cubicBezTo>
                    <a:pt x="3942" y="3221"/>
                    <a:pt x="6067" y="3312"/>
                    <a:pt x="7837" y="3038"/>
                  </a:cubicBezTo>
                  <a:cubicBezTo>
                    <a:pt x="9608" y="2763"/>
                    <a:pt x="11024" y="2123"/>
                    <a:pt x="11821" y="1573"/>
                  </a:cubicBezTo>
                  <a:cubicBezTo>
                    <a:pt x="12618" y="1024"/>
                    <a:pt x="12795" y="567"/>
                    <a:pt x="12440" y="292"/>
                  </a:cubicBezTo>
                  <a:cubicBezTo>
                    <a:pt x="12086" y="18"/>
                    <a:pt x="11201" y="-74"/>
                    <a:pt x="10316" y="63"/>
                  </a:cubicBezTo>
                  <a:cubicBezTo>
                    <a:pt x="9431" y="201"/>
                    <a:pt x="8545" y="567"/>
                    <a:pt x="7837" y="1573"/>
                  </a:cubicBezTo>
                  <a:cubicBezTo>
                    <a:pt x="7129" y="2580"/>
                    <a:pt x="6598" y="4228"/>
                    <a:pt x="6775" y="6287"/>
                  </a:cubicBezTo>
                  <a:cubicBezTo>
                    <a:pt x="6952" y="8346"/>
                    <a:pt x="7837" y="10818"/>
                    <a:pt x="8191" y="13243"/>
                  </a:cubicBezTo>
                  <a:cubicBezTo>
                    <a:pt x="8545" y="15668"/>
                    <a:pt x="8368" y="18048"/>
                    <a:pt x="8014" y="19421"/>
                  </a:cubicBezTo>
                  <a:cubicBezTo>
                    <a:pt x="7660" y="20794"/>
                    <a:pt x="7129" y="21160"/>
                    <a:pt x="6244" y="21343"/>
                  </a:cubicBezTo>
                  <a:cubicBezTo>
                    <a:pt x="5359" y="21526"/>
                    <a:pt x="4119" y="21526"/>
                    <a:pt x="3234" y="21251"/>
                  </a:cubicBezTo>
                  <a:cubicBezTo>
                    <a:pt x="2349" y="20977"/>
                    <a:pt x="1818" y="20428"/>
                    <a:pt x="1552" y="19879"/>
                  </a:cubicBezTo>
                  <a:cubicBezTo>
                    <a:pt x="1286" y="19329"/>
                    <a:pt x="1286" y="18780"/>
                    <a:pt x="2172" y="18231"/>
                  </a:cubicBezTo>
                  <a:cubicBezTo>
                    <a:pt x="3057" y="17682"/>
                    <a:pt x="4827" y="17133"/>
                    <a:pt x="7306" y="16995"/>
                  </a:cubicBezTo>
                  <a:cubicBezTo>
                    <a:pt x="9785" y="16858"/>
                    <a:pt x="12972" y="17133"/>
                    <a:pt x="15450" y="17865"/>
                  </a:cubicBezTo>
                  <a:cubicBezTo>
                    <a:pt x="17929" y="18597"/>
                    <a:pt x="19700" y="19787"/>
                    <a:pt x="21470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502266" y="360970"/>
              <a:ext cx="189885" cy="49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44" fill="norm" stroke="1" extrusionOk="0">
                  <a:moveTo>
                    <a:pt x="21293" y="1146"/>
                  </a:moveTo>
                  <a:cubicBezTo>
                    <a:pt x="20581" y="778"/>
                    <a:pt x="19869" y="410"/>
                    <a:pt x="18326" y="181"/>
                  </a:cubicBezTo>
                  <a:cubicBezTo>
                    <a:pt x="16783" y="-49"/>
                    <a:pt x="14409" y="-141"/>
                    <a:pt x="11798" y="410"/>
                  </a:cubicBezTo>
                  <a:cubicBezTo>
                    <a:pt x="9188" y="962"/>
                    <a:pt x="6339" y="2157"/>
                    <a:pt x="4203" y="4133"/>
                  </a:cubicBezTo>
                  <a:cubicBezTo>
                    <a:pt x="2067" y="6109"/>
                    <a:pt x="642" y="8867"/>
                    <a:pt x="168" y="11302"/>
                  </a:cubicBezTo>
                  <a:cubicBezTo>
                    <a:pt x="-307" y="13738"/>
                    <a:pt x="168" y="15852"/>
                    <a:pt x="2304" y="17507"/>
                  </a:cubicBezTo>
                  <a:cubicBezTo>
                    <a:pt x="4440" y="19161"/>
                    <a:pt x="8238" y="20356"/>
                    <a:pt x="10730" y="20908"/>
                  </a:cubicBezTo>
                  <a:cubicBezTo>
                    <a:pt x="13223" y="21459"/>
                    <a:pt x="14409" y="21367"/>
                    <a:pt x="15596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677197" y="484892"/>
              <a:ext cx="172707" cy="63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1" fill="norm" stroke="1" extrusionOk="0">
                  <a:moveTo>
                    <a:pt x="5742" y="6125"/>
                  </a:moveTo>
                  <a:cubicBezTo>
                    <a:pt x="4961" y="7337"/>
                    <a:pt x="4180" y="8549"/>
                    <a:pt x="3920" y="10473"/>
                  </a:cubicBezTo>
                  <a:cubicBezTo>
                    <a:pt x="3660" y="12398"/>
                    <a:pt x="3920" y="15036"/>
                    <a:pt x="4180" y="16747"/>
                  </a:cubicBezTo>
                  <a:cubicBezTo>
                    <a:pt x="4440" y="18458"/>
                    <a:pt x="4701" y="19242"/>
                    <a:pt x="4831" y="19955"/>
                  </a:cubicBezTo>
                  <a:cubicBezTo>
                    <a:pt x="4961" y="20668"/>
                    <a:pt x="4961" y="21309"/>
                    <a:pt x="4701" y="21416"/>
                  </a:cubicBezTo>
                  <a:cubicBezTo>
                    <a:pt x="4440" y="21523"/>
                    <a:pt x="3920" y="21095"/>
                    <a:pt x="3139" y="19634"/>
                  </a:cubicBezTo>
                  <a:cubicBezTo>
                    <a:pt x="2358" y="18173"/>
                    <a:pt x="1317" y="15677"/>
                    <a:pt x="667" y="13325"/>
                  </a:cubicBezTo>
                  <a:cubicBezTo>
                    <a:pt x="16" y="10973"/>
                    <a:pt x="-244" y="8763"/>
                    <a:pt x="276" y="6802"/>
                  </a:cubicBezTo>
                  <a:cubicBezTo>
                    <a:pt x="797" y="4842"/>
                    <a:pt x="2098" y="3131"/>
                    <a:pt x="4050" y="2026"/>
                  </a:cubicBezTo>
                  <a:cubicBezTo>
                    <a:pt x="6002" y="921"/>
                    <a:pt x="8604" y="422"/>
                    <a:pt x="10946" y="173"/>
                  </a:cubicBezTo>
                  <a:cubicBezTo>
                    <a:pt x="13289" y="-77"/>
                    <a:pt x="15370" y="-77"/>
                    <a:pt x="17322" y="315"/>
                  </a:cubicBezTo>
                  <a:cubicBezTo>
                    <a:pt x="19274" y="707"/>
                    <a:pt x="21096" y="1491"/>
                    <a:pt x="21226" y="2739"/>
                  </a:cubicBezTo>
                  <a:cubicBezTo>
                    <a:pt x="21356" y="3986"/>
                    <a:pt x="19795" y="5697"/>
                    <a:pt x="17713" y="6909"/>
                  </a:cubicBezTo>
                  <a:cubicBezTo>
                    <a:pt x="15631" y="8121"/>
                    <a:pt x="13028" y="8834"/>
                    <a:pt x="11076" y="9226"/>
                  </a:cubicBezTo>
                  <a:cubicBezTo>
                    <a:pt x="9125" y="9618"/>
                    <a:pt x="7823" y="9689"/>
                    <a:pt x="6783" y="9547"/>
                  </a:cubicBezTo>
                  <a:cubicBezTo>
                    <a:pt x="5742" y="9404"/>
                    <a:pt x="4961" y="9048"/>
                    <a:pt x="4180" y="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920750" y="324213"/>
              <a:ext cx="136927" cy="46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85" fill="norm" stroke="1" extrusionOk="0">
                  <a:moveTo>
                    <a:pt x="0" y="278"/>
                  </a:moveTo>
                  <a:cubicBezTo>
                    <a:pt x="1636" y="81"/>
                    <a:pt x="3273" y="-115"/>
                    <a:pt x="5073" y="81"/>
                  </a:cubicBezTo>
                  <a:cubicBezTo>
                    <a:pt x="6873" y="278"/>
                    <a:pt x="8836" y="867"/>
                    <a:pt x="11618" y="2634"/>
                  </a:cubicBezTo>
                  <a:cubicBezTo>
                    <a:pt x="14400" y="4401"/>
                    <a:pt x="18000" y="7347"/>
                    <a:pt x="19800" y="10194"/>
                  </a:cubicBezTo>
                  <a:cubicBezTo>
                    <a:pt x="21600" y="13041"/>
                    <a:pt x="21600" y="15790"/>
                    <a:pt x="19964" y="17656"/>
                  </a:cubicBezTo>
                  <a:cubicBezTo>
                    <a:pt x="18327" y="19521"/>
                    <a:pt x="15055" y="20503"/>
                    <a:pt x="12436" y="20994"/>
                  </a:cubicBezTo>
                  <a:cubicBezTo>
                    <a:pt x="9818" y="21485"/>
                    <a:pt x="7855" y="21485"/>
                    <a:pt x="5891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244600" y="580743"/>
              <a:ext cx="1397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64" y="11375"/>
                    <a:pt x="11127" y="2735"/>
                    <a:pt x="14727" y="575"/>
                  </a:cubicBezTo>
                  <a:cubicBezTo>
                    <a:pt x="18327" y="-1585"/>
                    <a:pt x="199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1270000" y="673100"/>
              <a:ext cx="260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2508250" y="370852"/>
              <a:ext cx="170314" cy="77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57" fill="norm" stroke="1" extrusionOk="0">
                  <a:moveTo>
                    <a:pt x="1561" y="7286"/>
                  </a:moveTo>
                  <a:cubicBezTo>
                    <a:pt x="3123" y="9037"/>
                    <a:pt x="4684" y="10788"/>
                    <a:pt x="5595" y="12686"/>
                  </a:cubicBezTo>
                  <a:cubicBezTo>
                    <a:pt x="6506" y="14583"/>
                    <a:pt x="6766" y="16626"/>
                    <a:pt x="6896" y="18027"/>
                  </a:cubicBezTo>
                  <a:cubicBezTo>
                    <a:pt x="7027" y="19428"/>
                    <a:pt x="7027" y="20187"/>
                    <a:pt x="7027" y="20713"/>
                  </a:cubicBezTo>
                  <a:cubicBezTo>
                    <a:pt x="7027" y="21238"/>
                    <a:pt x="7027" y="21530"/>
                    <a:pt x="6766" y="21442"/>
                  </a:cubicBezTo>
                  <a:cubicBezTo>
                    <a:pt x="6506" y="21355"/>
                    <a:pt x="5986" y="20888"/>
                    <a:pt x="5595" y="19545"/>
                  </a:cubicBezTo>
                  <a:cubicBezTo>
                    <a:pt x="5205" y="18202"/>
                    <a:pt x="4945" y="15984"/>
                    <a:pt x="4554" y="13912"/>
                  </a:cubicBezTo>
                  <a:cubicBezTo>
                    <a:pt x="4164" y="11839"/>
                    <a:pt x="3643" y="9913"/>
                    <a:pt x="3253" y="7986"/>
                  </a:cubicBezTo>
                  <a:cubicBezTo>
                    <a:pt x="2863" y="6060"/>
                    <a:pt x="2602" y="4133"/>
                    <a:pt x="2472" y="2966"/>
                  </a:cubicBezTo>
                  <a:cubicBezTo>
                    <a:pt x="2342" y="1798"/>
                    <a:pt x="2342" y="1389"/>
                    <a:pt x="2863" y="1010"/>
                  </a:cubicBezTo>
                  <a:cubicBezTo>
                    <a:pt x="3383" y="631"/>
                    <a:pt x="4424" y="280"/>
                    <a:pt x="5595" y="105"/>
                  </a:cubicBezTo>
                  <a:cubicBezTo>
                    <a:pt x="6766" y="-70"/>
                    <a:pt x="8067" y="-70"/>
                    <a:pt x="10800" y="455"/>
                  </a:cubicBezTo>
                  <a:cubicBezTo>
                    <a:pt x="13533" y="981"/>
                    <a:pt x="17696" y="2032"/>
                    <a:pt x="19648" y="3345"/>
                  </a:cubicBezTo>
                  <a:cubicBezTo>
                    <a:pt x="21600" y="4659"/>
                    <a:pt x="21340" y="6235"/>
                    <a:pt x="18867" y="7432"/>
                  </a:cubicBezTo>
                  <a:cubicBezTo>
                    <a:pt x="16395" y="8628"/>
                    <a:pt x="11711" y="9446"/>
                    <a:pt x="8198" y="9854"/>
                  </a:cubicBezTo>
                  <a:cubicBezTo>
                    <a:pt x="4684" y="10263"/>
                    <a:pt x="2342" y="10263"/>
                    <a:pt x="0" y="1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2719354" y="0"/>
              <a:ext cx="182596" cy="26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99" fill="norm" stroke="1" extrusionOk="0">
                  <a:moveTo>
                    <a:pt x="20673" y="0"/>
                  </a:moveTo>
                  <a:cubicBezTo>
                    <a:pt x="15708" y="2194"/>
                    <a:pt x="10742" y="4387"/>
                    <a:pt x="7639" y="5906"/>
                  </a:cubicBezTo>
                  <a:cubicBezTo>
                    <a:pt x="4535" y="7425"/>
                    <a:pt x="3294" y="8269"/>
                    <a:pt x="2425" y="9112"/>
                  </a:cubicBezTo>
                  <a:cubicBezTo>
                    <a:pt x="1556" y="9956"/>
                    <a:pt x="1059" y="10800"/>
                    <a:pt x="1556" y="11222"/>
                  </a:cubicBezTo>
                  <a:cubicBezTo>
                    <a:pt x="2052" y="11644"/>
                    <a:pt x="3542" y="11644"/>
                    <a:pt x="5652" y="11559"/>
                  </a:cubicBezTo>
                  <a:cubicBezTo>
                    <a:pt x="7763" y="11475"/>
                    <a:pt x="10494" y="11306"/>
                    <a:pt x="12480" y="11222"/>
                  </a:cubicBezTo>
                  <a:cubicBezTo>
                    <a:pt x="14466" y="11137"/>
                    <a:pt x="15708" y="11137"/>
                    <a:pt x="15832" y="11475"/>
                  </a:cubicBezTo>
                  <a:cubicBezTo>
                    <a:pt x="15956" y="11812"/>
                    <a:pt x="14963" y="12487"/>
                    <a:pt x="12977" y="13331"/>
                  </a:cubicBezTo>
                  <a:cubicBezTo>
                    <a:pt x="10990" y="14175"/>
                    <a:pt x="8011" y="15187"/>
                    <a:pt x="5652" y="16116"/>
                  </a:cubicBezTo>
                  <a:cubicBezTo>
                    <a:pt x="3294" y="17044"/>
                    <a:pt x="1556" y="17887"/>
                    <a:pt x="687" y="18731"/>
                  </a:cubicBezTo>
                  <a:cubicBezTo>
                    <a:pt x="-182" y="19575"/>
                    <a:pt x="-182" y="20419"/>
                    <a:pt x="439" y="20925"/>
                  </a:cubicBezTo>
                  <a:cubicBezTo>
                    <a:pt x="1059" y="21431"/>
                    <a:pt x="2301" y="21600"/>
                    <a:pt x="5901" y="21094"/>
                  </a:cubicBezTo>
                  <a:cubicBezTo>
                    <a:pt x="9501" y="20588"/>
                    <a:pt x="15459" y="19406"/>
                    <a:pt x="21418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2914650" y="50800"/>
              <a:ext cx="2032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640"/>
                    <a:pt x="7200" y="5280"/>
                    <a:pt x="10800" y="8880"/>
                  </a:cubicBezTo>
                  <a:cubicBezTo>
                    <a:pt x="14400" y="12480"/>
                    <a:pt x="18000" y="17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2984500" y="0"/>
              <a:ext cx="1016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3014"/>
                    <a:pt x="16200" y="6028"/>
                    <a:pt x="12600" y="9628"/>
                  </a:cubicBezTo>
                  <a:cubicBezTo>
                    <a:pt x="9000" y="13228"/>
                    <a:pt x="450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3155950" y="15240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3162300" y="74083"/>
              <a:ext cx="36216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21600"/>
                  </a:moveTo>
                  <a:cubicBezTo>
                    <a:pt x="14400" y="10800"/>
                    <a:pt x="21600" y="0"/>
                    <a:pt x="20400" y="0"/>
                  </a:cubicBezTo>
                  <a:cubicBezTo>
                    <a:pt x="19200" y="0"/>
                    <a:pt x="9600" y="1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3571104" y="334873"/>
              <a:ext cx="175396" cy="46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54" fill="norm" stroke="1" extrusionOk="0">
                  <a:moveTo>
                    <a:pt x="21057" y="4726"/>
                  </a:moveTo>
                  <a:cubicBezTo>
                    <a:pt x="20803" y="3661"/>
                    <a:pt x="20549" y="2595"/>
                    <a:pt x="19532" y="1723"/>
                  </a:cubicBezTo>
                  <a:cubicBezTo>
                    <a:pt x="18516" y="852"/>
                    <a:pt x="16737" y="174"/>
                    <a:pt x="14704" y="28"/>
                  </a:cubicBezTo>
                  <a:cubicBezTo>
                    <a:pt x="12671" y="-117"/>
                    <a:pt x="10384" y="270"/>
                    <a:pt x="7716" y="1820"/>
                  </a:cubicBezTo>
                  <a:cubicBezTo>
                    <a:pt x="5048" y="3370"/>
                    <a:pt x="1998" y="6082"/>
                    <a:pt x="728" y="8746"/>
                  </a:cubicBezTo>
                  <a:cubicBezTo>
                    <a:pt x="-543" y="11409"/>
                    <a:pt x="-35" y="14025"/>
                    <a:pt x="1363" y="16156"/>
                  </a:cubicBezTo>
                  <a:cubicBezTo>
                    <a:pt x="2761" y="18287"/>
                    <a:pt x="5048" y="19933"/>
                    <a:pt x="7081" y="20708"/>
                  </a:cubicBezTo>
                  <a:cubicBezTo>
                    <a:pt x="9113" y="21483"/>
                    <a:pt x="10892" y="21386"/>
                    <a:pt x="12671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3811701" y="482600"/>
              <a:ext cx="36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6235" y="0"/>
                  </a:moveTo>
                  <a:cubicBezTo>
                    <a:pt x="2635" y="1636"/>
                    <a:pt x="-965" y="3273"/>
                    <a:pt x="235" y="6464"/>
                  </a:cubicBezTo>
                  <a:cubicBezTo>
                    <a:pt x="1435" y="9655"/>
                    <a:pt x="7435" y="14400"/>
                    <a:pt x="11635" y="17182"/>
                  </a:cubicBezTo>
                  <a:cubicBezTo>
                    <a:pt x="15835" y="19964"/>
                    <a:pt x="18235" y="20782"/>
                    <a:pt x="20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3937000" y="590550"/>
              <a:ext cx="2032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5055"/>
                    <a:pt x="8550" y="8509"/>
                    <a:pt x="12150" y="4909"/>
                  </a:cubicBezTo>
                  <a:cubicBezTo>
                    <a:pt x="15750" y="1309"/>
                    <a:pt x="18675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4159250" y="421471"/>
              <a:ext cx="135907" cy="605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449" fill="norm" stroke="1" extrusionOk="0">
                  <a:moveTo>
                    <a:pt x="6873" y="11841"/>
                  </a:moveTo>
                  <a:cubicBezTo>
                    <a:pt x="5891" y="14016"/>
                    <a:pt x="4909" y="16191"/>
                    <a:pt x="4255" y="17654"/>
                  </a:cubicBezTo>
                  <a:cubicBezTo>
                    <a:pt x="3600" y="19116"/>
                    <a:pt x="3273" y="19866"/>
                    <a:pt x="2945" y="20466"/>
                  </a:cubicBezTo>
                  <a:cubicBezTo>
                    <a:pt x="2618" y="21066"/>
                    <a:pt x="2291" y="21516"/>
                    <a:pt x="2127" y="21441"/>
                  </a:cubicBezTo>
                  <a:cubicBezTo>
                    <a:pt x="1964" y="21366"/>
                    <a:pt x="1964" y="20766"/>
                    <a:pt x="2127" y="18891"/>
                  </a:cubicBezTo>
                  <a:cubicBezTo>
                    <a:pt x="2291" y="17016"/>
                    <a:pt x="2618" y="13866"/>
                    <a:pt x="3273" y="10941"/>
                  </a:cubicBezTo>
                  <a:cubicBezTo>
                    <a:pt x="3927" y="8016"/>
                    <a:pt x="4909" y="5316"/>
                    <a:pt x="5891" y="3591"/>
                  </a:cubicBezTo>
                  <a:cubicBezTo>
                    <a:pt x="6873" y="1866"/>
                    <a:pt x="7855" y="1116"/>
                    <a:pt x="9164" y="629"/>
                  </a:cubicBezTo>
                  <a:cubicBezTo>
                    <a:pt x="10473" y="141"/>
                    <a:pt x="12109" y="-84"/>
                    <a:pt x="13909" y="29"/>
                  </a:cubicBezTo>
                  <a:cubicBezTo>
                    <a:pt x="15709" y="141"/>
                    <a:pt x="17673" y="591"/>
                    <a:pt x="19145" y="1454"/>
                  </a:cubicBezTo>
                  <a:cubicBezTo>
                    <a:pt x="20618" y="2316"/>
                    <a:pt x="21600" y="3591"/>
                    <a:pt x="20618" y="4978"/>
                  </a:cubicBezTo>
                  <a:cubicBezTo>
                    <a:pt x="19636" y="6366"/>
                    <a:pt x="16691" y="7866"/>
                    <a:pt x="13745" y="8803"/>
                  </a:cubicBezTo>
                  <a:cubicBezTo>
                    <a:pt x="10800" y="9741"/>
                    <a:pt x="7855" y="10116"/>
                    <a:pt x="5564" y="10191"/>
                  </a:cubicBezTo>
                  <a:cubicBezTo>
                    <a:pt x="3273" y="10266"/>
                    <a:pt x="1636" y="10041"/>
                    <a:pt x="0" y="9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4330700" y="381000"/>
              <a:ext cx="12812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1600" fill="norm" stroke="1" extrusionOk="0">
                  <a:moveTo>
                    <a:pt x="1012" y="0"/>
                  </a:moveTo>
                  <a:cubicBezTo>
                    <a:pt x="7425" y="933"/>
                    <a:pt x="13838" y="1867"/>
                    <a:pt x="17381" y="3733"/>
                  </a:cubicBezTo>
                  <a:cubicBezTo>
                    <a:pt x="20925" y="5600"/>
                    <a:pt x="21600" y="8400"/>
                    <a:pt x="18225" y="11533"/>
                  </a:cubicBezTo>
                  <a:cubicBezTo>
                    <a:pt x="14850" y="14667"/>
                    <a:pt x="7425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4524962" y="181719"/>
              <a:ext cx="123239" cy="15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16" fill="norm" stroke="1" extrusionOk="0">
                  <a:moveTo>
                    <a:pt x="4840" y="5442"/>
                  </a:moveTo>
                  <a:cubicBezTo>
                    <a:pt x="4474" y="9990"/>
                    <a:pt x="4108" y="14537"/>
                    <a:pt x="3376" y="17379"/>
                  </a:cubicBezTo>
                  <a:cubicBezTo>
                    <a:pt x="2644" y="20221"/>
                    <a:pt x="1546" y="21358"/>
                    <a:pt x="813" y="21074"/>
                  </a:cubicBezTo>
                  <a:cubicBezTo>
                    <a:pt x="81" y="20790"/>
                    <a:pt x="-285" y="19084"/>
                    <a:pt x="264" y="15674"/>
                  </a:cubicBezTo>
                  <a:cubicBezTo>
                    <a:pt x="813" y="12263"/>
                    <a:pt x="2278" y="7147"/>
                    <a:pt x="3742" y="4021"/>
                  </a:cubicBezTo>
                  <a:cubicBezTo>
                    <a:pt x="5207" y="895"/>
                    <a:pt x="6671" y="-242"/>
                    <a:pt x="8684" y="42"/>
                  </a:cubicBezTo>
                  <a:cubicBezTo>
                    <a:pt x="10698" y="326"/>
                    <a:pt x="13261" y="2032"/>
                    <a:pt x="15457" y="5726"/>
                  </a:cubicBezTo>
                  <a:cubicBezTo>
                    <a:pt x="17654" y="9421"/>
                    <a:pt x="19484" y="15105"/>
                    <a:pt x="21315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4737099" y="24130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4952730" y="88900"/>
              <a:ext cx="186866" cy="24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46" fill="norm" stroke="1" extrusionOk="0">
                  <a:moveTo>
                    <a:pt x="19471" y="1117"/>
                  </a:moveTo>
                  <a:cubicBezTo>
                    <a:pt x="20431" y="559"/>
                    <a:pt x="21391" y="0"/>
                    <a:pt x="21151" y="0"/>
                  </a:cubicBezTo>
                  <a:cubicBezTo>
                    <a:pt x="20911" y="0"/>
                    <a:pt x="19471" y="559"/>
                    <a:pt x="16711" y="1862"/>
                  </a:cubicBezTo>
                  <a:cubicBezTo>
                    <a:pt x="13951" y="3166"/>
                    <a:pt x="9871" y="5214"/>
                    <a:pt x="7351" y="6517"/>
                  </a:cubicBezTo>
                  <a:cubicBezTo>
                    <a:pt x="4831" y="7821"/>
                    <a:pt x="3871" y="8379"/>
                    <a:pt x="3871" y="8938"/>
                  </a:cubicBezTo>
                  <a:cubicBezTo>
                    <a:pt x="3871" y="9497"/>
                    <a:pt x="4831" y="10055"/>
                    <a:pt x="5911" y="10428"/>
                  </a:cubicBezTo>
                  <a:cubicBezTo>
                    <a:pt x="6991" y="10800"/>
                    <a:pt x="8191" y="10986"/>
                    <a:pt x="9271" y="11359"/>
                  </a:cubicBezTo>
                  <a:cubicBezTo>
                    <a:pt x="10351" y="11731"/>
                    <a:pt x="11311" y="12290"/>
                    <a:pt x="11311" y="13128"/>
                  </a:cubicBezTo>
                  <a:cubicBezTo>
                    <a:pt x="11311" y="13966"/>
                    <a:pt x="10351" y="15083"/>
                    <a:pt x="8671" y="16200"/>
                  </a:cubicBezTo>
                  <a:cubicBezTo>
                    <a:pt x="6991" y="17317"/>
                    <a:pt x="4591" y="18434"/>
                    <a:pt x="2791" y="19366"/>
                  </a:cubicBezTo>
                  <a:cubicBezTo>
                    <a:pt x="991" y="20297"/>
                    <a:pt x="-209" y="21041"/>
                    <a:pt x="31" y="21321"/>
                  </a:cubicBezTo>
                  <a:cubicBezTo>
                    <a:pt x="271" y="21600"/>
                    <a:pt x="1951" y="21414"/>
                    <a:pt x="4711" y="20762"/>
                  </a:cubicBezTo>
                  <a:cubicBezTo>
                    <a:pt x="7471" y="20110"/>
                    <a:pt x="11311" y="18993"/>
                    <a:pt x="15151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5213349" y="114300"/>
              <a:ext cx="1460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4800"/>
                    <a:pt x="10643" y="9600"/>
                    <a:pt x="14243" y="13200"/>
                  </a:cubicBezTo>
                  <a:cubicBezTo>
                    <a:pt x="17843" y="16800"/>
                    <a:pt x="19722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5213350" y="57150"/>
              <a:ext cx="1651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523"/>
                    <a:pt x="12738" y="7047"/>
                    <a:pt x="9138" y="10647"/>
                  </a:cubicBezTo>
                  <a:cubicBezTo>
                    <a:pt x="5538" y="14247"/>
                    <a:pt x="2769" y="17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5422899" y="27305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5422899" y="178441"/>
              <a:ext cx="59597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0873" fill="norm" stroke="1" extrusionOk="0">
                  <a:moveTo>
                    <a:pt x="15641" y="20873"/>
                  </a:moveTo>
                  <a:cubicBezTo>
                    <a:pt x="18621" y="13673"/>
                    <a:pt x="21600" y="6473"/>
                    <a:pt x="20855" y="2873"/>
                  </a:cubicBezTo>
                  <a:cubicBezTo>
                    <a:pt x="20110" y="-727"/>
                    <a:pt x="15641" y="-727"/>
                    <a:pt x="11545" y="1673"/>
                  </a:cubicBezTo>
                  <a:cubicBezTo>
                    <a:pt x="7448" y="4073"/>
                    <a:pt x="3724" y="8873"/>
                    <a:pt x="0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0" y="1826501"/>
              <a:ext cx="311150" cy="612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8055"/>
                  </a:moveTo>
                  <a:cubicBezTo>
                    <a:pt x="1616" y="18129"/>
                    <a:pt x="3233" y="18203"/>
                    <a:pt x="4922" y="17833"/>
                  </a:cubicBezTo>
                  <a:cubicBezTo>
                    <a:pt x="6612" y="17464"/>
                    <a:pt x="8376" y="16650"/>
                    <a:pt x="9992" y="15503"/>
                  </a:cubicBezTo>
                  <a:cubicBezTo>
                    <a:pt x="11608" y="14357"/>
                    <a:pt x="13078" y="12877"/>
                    <a:pt x="14033" y="10806"/>
                  </a:cubicBezTo>
                  <a:cubicBezTo>
                    <a:pt x="14988" y="8735"/>
                    <a:pt x="15429" y="6072"/>
                    <a:pt x="15429" y="4296"/>
                  </a:cubicBezTo>
                  <a:cubicBezTo>
                    <a:pt x="15429" y="2521"/>
                    <a:pt x="14988" y="1633"/>
                    <a:pt x="14547" y="1042"/>
                  </a:cubicBezTo>
                  <a:cubicBezTo>
                    <a:pt x="14106" y="450"/>
                    <a:pt x="13665" y="154"/>
                    <a:pt x="13078" y="43"/>
                  </a:cubicBezTo>
                  <a:cubicBezTo>
                    <a:pt x="12490" y="-68"/>
                    <a:pt x="11755" y="6"/>
                    <a:pt x="11094" y="598"/>
                  </a:cubicBezTo>
                  <a:cubicBezTo>
                    <a:pt x="10433" y="1190"/>
                    <a:pt x="9845" y="2299"/>
                    <a:pt x="9551" y="4037"/>
                  </a:cubicBezTo>
                  <a:cubicBezTo>
                    <a:pt x="9257" y="5776"/>
                    <a:pt x="9257" y="8143"/>
                    <a:pt x="9551" y="10695"/>
                  </a:cubicBezTo>
                  <a:cubicBezTo>
                    <a:pt x="9845" y="13247"/>
                    <a:pt x="10433" y="15984"/>
                    <a:pt x="10873" y="17722"/>
                  </a:cubicBezTo>
                  <a:cubicBezTo>
                    <a:pt x="11314" y="19461"/>
                    <a:pt x="11608" y="20200"/>
                    <a:pt x="11976" y="20718"/>
                  </a:cubicBezTo>
                  <a:cubicBezTo>
                    <a:pt x="12343" y="21236"/>
                    <a:pt x="12784" y="21532"/>
                    <a:pt x="14106" y="21384"/>
                  </a:cubicBezTo>
                  <a:cubicBezTo>
                    <a:pt x="15429" y="21236"/>
                    <a:pt x="17633" y="20644"/>
                    <a:pt x="19029" y="20237"/>
                  </a:cubicBezTo>
                  <a:cubicBezTo>
                    <a:pt x="20424" y="19831"/>
                    <a:pt x="21012" y="19609"/>
                    <a:pt x="21600" y="19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30729" y="1917823"/>
              <a:ext cx="107421" cy="48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11" fill="norm" stroke="1" extrusionOk="0">
                  <a:moveTo>
                    <a:pt x="19835" y="2498"/>
                  </a:moveTo>
                  <a:cubicBezTo>
                    <a:pt x="19835" y="2034"/>
                    <a:pt x="19835" y="1571"/>
                    <a:pt x="19835" y="1107"/>
                  </a:cubicBezTo>
                  <a:cubicBezTo>
                    <a:pt x="19835" y="644"/>
                    <a:pt x="19835" y="180"/>
                    <a:pt x="18796" y="41"/>
                  </a:cubicBezTo>
                  <a:cubicBezTo>
                    <a:pt x="17758" y="-98"/>
                    <a:pt x="15681" y="87"/>
                    <a:pt x="12566" y="1061"/>
                  </a:cubicBezTo>
                  <a:cubicBezTo>
                    <a:pt x="9450" y="2034"/>
                    <a:pt x="5296" y="3796"/>
                    <a:pt x="2804" y="6345"/>
                  </a:cubicBezTo>
                  <a:cubicBezTo>
                    <a:pt x="312" y="8894"/>
                    <a:pt x="-519" y="12232"/>
                    <a:pt x="312" y="14688"/>
                  </a:cubicBezTo>
                  <a:cubicBezTo>
                    <a:pt x="1143" y="17145"/>
                    <a:pt x="3635" y="18721"/>
                    <a:pt x="5712" y="19741"/>
                  </a:cubicBezTo>
                  <a:cubicBezTo>
                    <a:pt x="7789" y="20760"/>
                    <a:pt x="9450" y="21224"/>
                    <a:pt x="11943" y="21363"/>
                  </a:cubicBezTo>
                  <a:cubicBezTo>
                    <a:pt x="14435" y="21502"/>
                    <a:pt x="17758" y="21317"/>
                    <a:pt x="21081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96211" y="2034177"/>
              <a:ext cx="145320" cy="61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89" fill="norm" stroke="1" extrusionOk="0">
                  <a:moveTo>
                    <a:pt x="3570" y="7025"/>
                  </a:moveTo>
                  <a:cubicBezTo>
                    <a:pt x="2644" y="9023"/>
                    <a:pt x="1718" y="11020"/>
                    <a:pt x="1718" y="13276"/>
                  </a:cubicBezTo>
                  <a:cubicBezTo>
                    <a:pt x="1718" y="15532"/>
                    <a:pt x="2644" y="18047"/>
                    <a:pt x="3107" y="19527"/>
                  </a:cubicBezTo>
                  <a:cubicBezTo>
                    <a:pt x="3570" y="21006"/>
                    <a:pt x="3570" y="21450"/>
                    <a:pt x="3416" y="21487"/>
                  </a:cubicBezTo>
                  <a:cubicBezTo>
                    <a:pt x="3261" y="21524"/>
                    <a:pt x="2953" y="21154"/>
                    <a:pt x="2336" y="19601"/>
                  </a:cubicBezTo>
                  <a:cubicBezTo>
                    <a:pt x="1718" y="18047"/>
                    <a:pt x="793" y="15310"/>
                    <a:pt x="330" y="12462"/>
                  </a:cubicBezTo>
                  <a:cubicBezTo>
                    <a:pt x="-133" y="9614"/>
                    <a:pt x="-133" y="6656"/>
                    <a:pt x="484" y="4732"/>
                  </a:cubicBezTo>
                  <a:cubicBezTo>
                    <a:pt x="1101" y="2809"/>
                    <a:pt x="2336" y="1921"/>
                    <a:pt x="3724" y="1292"/>
                  </a:cubicBezTo>
                  <a:cubicBezTo>
                    <a:pt x="5113" y="664"/>
                    <a:pt x="6656" y="294"/>
                    <a:pt x="8507" y="109"/>
                  </a:cubicBezTo>
                  <a:cubicBezTo>
                    <a:pt x="10358" y="-76"/>
                    <a:pt x="12518" y="-76"/>
                    <a:pt x="15141" y="516"/>
                  </a:cubicBezTo>
                  <a:cubicBezTo>
                    <a:pt x="17764" y="1108"/>
                    <a:pt x="20850" y="2291"/>
                    <a:pt x="21158" y="3697"/>
                  </a:cubicBezTo>
                  <a:cubicBezTo>
                    <a:pt x="21467" y="5102"/>
                    <a:pt x="18998" y="6729"/>
                    <a:pt x="17301" y="7691"/>
                  </a:cubicBezTo>
                  <a:cubicBezTo>
                    <a:pt x="15604" y="8653"/>
                    <a:pt x="14678" y="8949"/>
                    <a:pt x="13290" y="9208"/>
                  </a:cubicBezTo>
                  <a:cubicBezTo>
                    <a:pt x="11901" y="9466"/>
                    <a:pt x="10050" y="9688"/>
                    <a:pt x="8816" y="9614"/>
                  </a:cubicBezTo>
                  <a:cubicBezTo>
                    <a:pt x="7581" y="9540"/>
                    <a:pt x="6964" y="9171"/>
                    <a:pt x="6347" y="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704850" y="1879600"/>
              <a:ext cx="91845" cy="43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435" fill="norm" stroke="1" extrusionOk="0">
                  <a:moveTo>
                    <a:pt x="0" y="623"/>
                  </a:moveTo>
                  <a:cubicBezTo>
                    <a:pt x="1920" y="312"/>
                    <a:pt x="3840" y="0"/>
                    <a:pt x="5760" y="0"/>
                  </a:cubicBezTo>
                  <a:cubicBezTo>
                    <a:pt x="7680" y="0"/>
                    <a:pt x="9600" y="312"/>
                    <a:pt x="12480" y="2077"/>
                  </a:cubicBezTo>
                  <a:cubicBezTo>
                    <a:pt x="15360" y="3842"/>
                    <a:pt x="19200" y="7062"/>
                    <a:pt x="20400" y="10125"/>
                  </a:cubicBezTo>
                  <a:cubicBezTo>
                    <a:pt x="21600" y="13188"/>
                    <a:pt x="20160" y="16096"/>
                    <a:pt x="17520" y="18017"/>
                  </a:cubicBezTo>
                  <a:cubicBezTo>
                    <a:pt x="14880" y="19938"/>
                    <a:pt x="11040" y="20873"/>
                    <a:pt x="7920" y="21237"/>
                  </a:cubicBezTo>
                  <a:cubicBezTo>
                    <a:pt x="4800" y="21600"/>
                    <a:pt x="2400" y="21392"/>
                    <a:pt x="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1054100" y="2127250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1028700" y="2241550"/>
              <a:ext cx="2095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1758949" y="1798803"/>
              <a:ext cx="387351" cy="47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19332"/>
                  </a:moveTo>
                  <a:cubicBezTo>
                    <a:pt x="354" y="19713"/>
                    <a:pt x="708" y="20094"/>
                    <a:pt x="1239" y="20284"/>
                  </a:cubicBezTo>
                  <a:cubicBezTo>
                    <a:pt x="1770" y="20474"/>
                    <a:pt x="2479" y="20474"/>
                    <a:pt x="3836" y="19570"/>
                  </a:cubicBezTo>
                  <a:cubicBezTo>
                    <a:pt x="5193" y="18666"/>
                    <a:pt x="7200" y="16858"/>
                    <a:pt x="8734" y="14337"/>
                  </a:cubicBezTo>
                  <a:cubicBezTo>
                    <a:pt x="10269" y="11815"/>
                    <a:pt x="11331" y="8580"/>
                    <a:pt x="11803" y="6249"/>
                  </a:cubicBezTo>
                  <a:cubicBezTo>
                    <a:pt x="12275" y="3917"/>
                    <a:pt x="12157" y="2490"/>
                    <a:pt x="11980" y="1539"/>
                  </a:cubicBezTo>
                  <a:cubicBezTo>
                    <a:pt x="11803" y="587"/>
                    <a:pt x="11567" y="111"/>
                    <a:pt x="11154" y="16"/>
                  </a:cubicBezTo>
                  <a:cubicBezTo>
                    <a:pt x="10741" y="-79"/>
                    <a:pt x="10151" y="206"/>
                    <a:pt x="9679" y="1824"/>
                  </a:cubicBezTo>
                  <a:cubicBezTo>
                    <a:pt x="9207" y="3442"/>
                    <a:pt x="8852" y="6391"/>
                    <a:pt x="8852" y="9294"/>
                  </a:cubicBezTo>
                  <a:cubicBezTo>
                    <a:pt x="8852" y="12196"/>
                    <a:pt x="9207" y="15051"/>
                    <a:pt x="9502" y="16763"/>
                  </a:cubicBezTo>
                  <a:cubicBezTo>
                    <a:pt x="9797" y="18476"/>
                    <a:pt x="10033" y="19047"/>
                    <a:pt x="10269" y="19761"/>
                  </a:cubicBezTo>
                  <a:cubicBezTo>
                    <a:pt x="10505" y="20474"/>
                    <a:pt x="10741" y="21331"/>
                    <a:pt x="10918" y="21426"/>
                  </a:cubicBezTo>
                  <a:cubicBezTo>
                    <a:pt x="11095" y="21521"/>
                    <a:pt x="11213" y="20855"/>
                    <a:pt x="11390" y="19761"/>
                  </a:cubicBezTo>
                  <a:cubicBezTo>
                    <a:pt x="11567" y="18666"/>
                    <a:pt x="11803" y="17144"/>
                    <a:pt x="11980" y="16145"/>
                  </a:cubicBezTo>
                  <a:cubicBezTo>
                    <a:pt x="12157" y="15146"/>
                    <a:pt x="12275" y="14670"/>
                    <a:pt x="12393" y="14670"/>
                  </a:cubicBezTo>
                  <a:cubicBezTo>
                    <a:pt x="12511" y="14670"/>
                    <a:pt x="12630" y="15146"/>
                    <a:pt x="12689" y="15859"/>
                  </a:cubicBezTo>
                  <a:cubicBezTo>
                    <a:pt x="12748" y="16573"/>
                    <a:pt x="12748" y="17525"/>
                    <a:pt x="12748" y="18238"/>
                  </a:cubicBezTo>
                  <a:cubicBezTo>
                    <a:pt x="12748" y="18952"/>
                    <a:pt x="12748" y="19428"/>
                    <a:pt x="12866" y="19428"/>
                  </a:cubicBezTo>
                  <a:cubicBezTo>
                    <a:pt x="12984" y="19428"/>
                    <a:pt x="13220" y="18952"/>
                    <a:pt x="13869" y="18000"/>
                  </a:cubicBezTo>
                  <a:cubicBezTo>
                    <a:pt x="14518" y="17049"/>
                    <a:pt x="15580" y="15621"/>
                    <a:pt x="16348" y="14765"/>
                  </a:cubicBezTo>
                  <a:cubicBezTo>
                    <a:pt x="17115" y="13909"/>
                    <a:pt x="17587" y="13623"/>
                    <a:pt x="18118" y="13480"/>
                  </a:cubicBezTo>
                  <a:cubicBezTo>
                    <a:pt x="18649" y="13338"/>
                    <a:pt x="19239" y="13338"/>
                    <a:pt x="19711" y="13528"/>
                  </a:cubicBezTo>
                  <a:cubicBezTo>
                    <a:pt x="20184" y="13718"/>
                    <a:pt x="20538" y="14099"/>
                    <a:pt x="20833" y="15098"/>
                  </a:cubicBezTo>
                  <a:cubicBezTo>
                    <a:pt x="21128" y="16097"/>
                    <a:pt x="21364" y="17715"/>
                    <a:pt x="21600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2545910" y="1790160"/>
              <a:ext cx="140140" cy="48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84" fill="norm" stroke="1" extrusionOk="0">
                  <a:moveTo>
                    <a:pt x="21031" y="1970"/>
                  </a:moveTo>
                  <a:cubicBezTo>
                    <a:pt x="19443" y="1414"/>
                    <a:pt x="17855" y="858"/>
                    <a:pt x="16266" y="487"/>
                  </a:cubicBezTo>
                  <a:cubicBezTo>
                    <a:pt x="14678" y="116"/>
                    <a:pt x="13090" y="-69"/>
                    <a:pt x="11819" y="24"/>
                  </a:cubicBezTo>
                  <a:cubicBezTo>
                    <a:pt x="10549" y="116"/>
                    <a:pt x="9596" y="487"/>
                    <a:pt x="7690" y="2341"/>
                  </a:cubicBezTo>
                  <a:cubicBezTo>
                    <a:pt x="5784" y="4195"/>
                    <a:pt x="2925" y="7533"/>
                    <a:pt x="1337" y="10592"/>
                  </a:cubicBezTo>
                  <a:cubicBezTo>
                    <a:pt x="-251" y="13651"/>
                    <a:pt x="-569" y="16432"/>
                    <a:pt x="1178" y="18240"/>
                  </a:cubicBezTo>
                  <a:cubicBezTo>
                    <a:pt x="2925" y="20048"/>
                    <a:pt x="6737" y="20882"/>
                    <a:pt x="9596" y="21207"/>
                  </a:cubicBezTo>
                  <a:cubicBezTo>
                    <a:pt x="12455" y="21531"/>
                    <a:pt x="14360" y="21346"/>
                    <a:pt x="16266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2825750" y="1829979"/>
              <a:ext cx="215900" cy="44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2681"/>
                  </a:moveTo>
                  <a:cubicBezTo>
                    <a:pt x="635" y="3087"/>
                    <a:pt x="1271" y="3492"/>
                    <a:pt x="2753" y="3746"/>
                  </a:cubicBezTo>
                  <a:cubicBezTo>
                    <a:pt x="4235" y="3999"/>
                    <a:pt x="6565" y="4101"/>
                    <a:pt x="8471" y="3695"/>
                  </a:cubicBezTo>
                  <a:cubicBezTo>
                    <a:pt x="10376" y="3289"/>
                    <a:pt x="11859" y="2377"/>
                    <a:pt x="12600" y="1667"/>
                  </a:cubicBezTo>
                  <a:cubicBezTo>
                    <a:pt x="13341" y="957"/>
                    <a:pt x="13341" y="450"/>
                    <a:pt x="12812" y="197"/>
                  </a:cubicBezTo>
                  <a:cubicBezTo>
                    <a:pt x="12282" y="-57"/>
                    <a:pt x="11224" y="-57"/>
                    <a:pt x="10376" y="146"/>
                  </a:cubicBezTo>
                  <a:cubicBezTo>
                    <a:pt x="9529" y="349"/>
                    <a:pt x="8894" y="754"/>
                    <a:pt x="8365" y="1971"/>
                  </a:cubicBezTo>
                  <a:cubicBezTo>
                    <a:pt x="7835" y="3188"/>
                    <a:pt x="7412" y="5216"/>
                    <a:pt x="7518" y="7751"/>
                  </a:cubicBezTo>
                  <a:cubicBezTo>
                    <a:pt x="7624" y="10287"/>
                    <a:pt x="8259" y="13329"/>
                    <a:pt x="8259" y="15611"/>
                  </a:cubicBezTo>
                  <a:cubicBezTo>
                    <a:pt x="8259" y="17892"/>
                    <a:pt x="7624" y="19413"/>
                    <a:pt x="6776" y="20326"/>
                  </a:cubicBezTo>
                  <a:cubicBezTo>
                    <a:pt x="5929" y="21239"/>
                    <a:pt x="4871" y="21543"/>
                    <a:pt x="4129" y="21391"/>
                  </a:cubicBezTo>
                  <a:cubicBezTo>
                    <a:pt x="3388" y="21239"/>
                    <a:pt x="2965" y="20630"/>
                    <a:pt x="2859" y="20073"/>
                  </a:cubicBezTo>
                  <a:cubicBezTo>
                    <a:pt x="2753" y="19515"/>
                    <a:pt x="2965" y="19008"/>
                    <a:pt x="3494" y="18602"/>
                  </a:cubicBezTo>
                  <a:cubicBezTo>
                    <a:pt x="4024" y="18197"/>
                    <a:pt x="4871" y="17892"/>
                    <a:pt x="7200" y="17892"/>
                  </a:cubicBezTo>
                  <a:cubicBezTo>
                    <a:pt x="9529" y="17892"/>
                    <a:pt x="13341" y="18197"/>
                    <a:pt x="15882" y="18501"/>
                  </a:cubicBezTo>
                  <a:cubicBezTo>
                    <a:pt x="18424" y="18805"/>
                    <a:pt x="19694" y="19109"/>
                    <a:pt x="20435" y="19261"/>
                  </a:cubicBezTo>
                  <a:cubicBezTo>
                    <a:pt x="21176" y="19413"/>
                    <a:pt x="21388" y="19413"/>
                    <a:pt x="21600" y="1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3217010" y="1821227"/>
              <a:ext cx="142140" cy="50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62" fill="norm" stroke="1" extrusionOk="0">
                  <a:moveTo>
                    <a:pt x="21331" y="325"/>
                  </a:moveTo>
                  <a:cubicBezTo>
                    <a:pt x="19107" y="144"/>
                    <a:pt x="16884" y="-38"/>
                    <a:pt x="15137" y="7"/>
                  </a:cubicBezTo>
                  <a:cubicBezTo>
                    <a:pt x="13390" y="53"/>
                    <a:pt x="12119" y="325"/>
                    <a:pt x="10055" y="1459"/>
                  </a:cubicBezTo>
                  <a:cubicBezTo>
                    <a:pt x="7990" y="2594"/>
                    <a:pt x="5131" y="4591"/>
                    <a:pt x="3066" y="7086"/>
                  </a:cubicBezTo>
                  <a:cubicBezTo>
                    <a:pt x="1002" y="9582"/>
                    <a:pt x="-269" y="12577"/>
                    <a:pt x="49" y="14891"/>
                  </a:cubicBezTo>
                  <a:cubicBezTo>
                    <a:pt x="366" y="17206"/>
                    <a:pt x="2272" y="18839"/>
                    <a:pt x="4337" y="19838"/>
                  </a:cubicBezTo>
                  <a:cubicBezTo>
                    <a:pt x="6402" y="20836"/>
                    <a:pt x="8625" y="21199"/>
                    <a:pt x="10849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3333750" y="1981200"/>
              <a:ext cx="132624" cy="417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494" fill="norm" stroke="1" extrusionOk="0">
                  <a:moveTo>
                    <a:pt x="9969" y="12109"/>
                  </a:moveTo>
                  <a:cubicBezTo>
                    <a:pt x="8972" y="13091"/>
                    <a:pt x="7975" y="14073"/>
                    <a:pt x="7311" y="16200"/>
                  </a:cubicBezTo>
                  <a:cubicBezTo>
                    <a:pt x="6646" y="18327"/>
                    <a:pt x="6314" y="21600"/>
                    <a:pt x="5815" y="21491"/>
                  </a:cubicBezTo>
                  <a:cubicBezTo>
                    <a:pt x="5317" y="21382"/>
                    <a:pt x="4652" y="17891"/>
                    <a:pt x="4818" y="14345"/>
                  </a:cubicBezTo>
                  <a:cubicBezTo>
                    <a:pt x="4985" y="10800"/>
                    <a:pt x="5982" y="7200"/>
                    <a:pt x="7145" y="4909"/>
                  </a:cubicBezTo>
                  <a:cubicBezTo>
                    <a:pt x="8308" y="2618"/>
                    <a:pt x="9637" y="1636"/>
                    <a:pt x="10966" y="982"/>
                  </a:cubicBezTo>
                  <a:cubicBezTo>
                    <a:pt x="12295" y="327"/>
                    <a:pt x="13625" y="0"/>
                    <a:pt x="14954" y="0"/>
                  </a:cubicBezTo>
                  <a:cubicBezTo>
                    <a:pt x="16283" y="0"/>
                    <a:pt x="17612" y="327"/>
                    <a:pt x="18942" y="1255"/>
                  </a:cubicBezTo>
                  <a:cubicBezTo>
                    <a:pt x="20271" y="2182"/>
                    <a:pt x="21600" y="3709"/>
                    <a:pt x="20271" y="5236"/>
                  </a:cubicBezTo>
                  <a:cubicBezTo>
                    <a:pt x="18942" y="6764"/>
                    <a:pt x="14954" y="8291"/>
                    <a:pt x="11132" y="9164"/>
                  </a:cubicBezTo>
                  <a:cubicBezTo>
                    <a:pt x="7311" y="10036"/>
                    <a:pt x="3655" y="10255"/>
                    <a:pt x="0" y="10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3536950" y="1866900"/>
              <a:ext cx="83873" cy="3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473" fill="norm" stroke="1" extrusionOk="0">
                  <a:moveTo>
                    <a:pt x="6322" y="0"/>
                  </a:moveTo>
                  <a:cubicBezTo>
                    <a:pt x="11590" y="2863"/>
                    <a:pt x="16859" y="5725"/>
                    <a:pt x="19229" y="9043"/>
                  </a:cubicBezTo>
                  <a:cubicBezTo>
                    <a:pt x="21600" y="12361"/>
                    <a:pt x="21073" y="16135"/>
                    <a:pt x="19756" y="18347"/>
                  </a:cubicBezTo>
                  <a:cubicBezTo>
                    <a:pt x="18439" y="20559"/>
                    <a:pt x="16332" y="21210"/>
                    <a:pt x="12907" y="21405"/>
                  </a:cubicBezTo>
                  <a:cubicBezTo>
                    <a:pt x="9483" y="21600"/>
                    <a:pt x="4741" y="21340"/>
                    <a:pt x="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3613149" y="1784350"/>
              <a:ext cx="147285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7200" y="0"/>
                  </a:moveTo>
                  <a:cubicBezTo>
                    <a:pt x="11400" y="1822"/>
                    <a:pt x="15600" y="3643"/>
                    <a:pt x="18150" y="6072"/>
                  </a:cubicBezTo>
                  <a:cubicBezTo>
                    <a:pt x="20700" y="8501"/>
                    <a:pt x="21600" y="11537"/>
                    <a:pt x="20250" y="14053"/>
                  </a:cubicBezTo>
                  <a:cubicBezTo>
                    <a:pt x="18900" y="16569"/>
                    <a:pt x="15300" y="18564"/>
                    <a:pt x="11550" y="19735"/>
                  </a:cubicBezTo>
                  <a:cubicBezTo>
                    <a:pt x="7800" y="20906"/>
                    <a:pt x="3900" y="212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4279900" y="204470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4260849" y="219075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4959350" y="1743514"/>
              <a:ext cx="368300" cy="476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0585"/>
                  </a:moveTo>
                  <a:cubicBezTo>
                    <a:pt x="1614" y="20112"/>
                    <a:pt x="3228" y="19638"/>
                    <a:pt x="5276" y="18264"/>
                  </a:cubicBezTo>
                  <a:cubicBezTo>
                    <a:pt x="7324" y="16891"/>
                    <a:pt x="9807" y="14617"/>
                    <a:pt x="11483" y="12059"/>
                  </a:cubicBezTo>
                  <a:cubicBezTo>
                    <a:pt x="13159" y="9501"/>
                    <a:pt x="14028" y="6659"/>
                    <a:pt x="14400" y="4906"/>
                  </a:cubicBezTo>
                  <a:cubicBezTo>
                    <a:pt x="14772" y="3154"/>
                    <a:pt x="14648" y="2491"/>
                    <a:pt x="14276" y="1780"/>
                  </a:cubicBezTo>
                  <a:cubicBezTo>
                    <a:pt x="13903" y="1070"/>
                    <a:pt x="13283" y="312"/>
                    <a:pt x="12724" y="75"/>
                  </a:cubicBezTo>
                  <a:cubicBezTo>
                    <a:pt x="12166" y="-162"/>
                    <a:pt x="11669" y="122"/>
                    <a:pt x="11048" y="1496"/>
                  </a:cubicBezTo>
                  <a:cubicBezTo>
                    <a:pt x="10428" y="2870"/>
                    <a:pt x="9683" y="5333"/>
                    <a:pt x="9310" y="8175"/>
                  </a:cubicBezTo>
                  <a:cubicBezTo>
                    <a:pt x="8938" y="11017"/>
                    <a:pt x="8938" y="14238"/>
                    <a:pt x="9186" y="16417"/>
                  </a:cubicBezTo>
                  <a:cubicBezTo>
                    <a:pt x="9434" y="18596"/>
                    <a:pt x="9931" y="19733"/>
                    <a:pt x="10428" y="20443"/>
                  </a:cubicBezTo>
                  <a:cubicBezTo>
                    <a:pt x="10924" y="21154"/>
                    <a:pt x="11421" y="21438"/>
                    <a:pt x="11917" y="21249"/>
                  </a:cubicBezTo>
                  <a:cubicBezTo>
                    <a:pt x="12414" y="21059"/>
                    <a:pt x="12910" y="20396"/>
                    <a:pt x="13283" y="19827"/>
                  </a:cubicBezTo>
                  <a:cubicBezTo>
                    <a:pt x="13655" y="19259"/>
                    <a:pt x="13903" y="18785"/>
                    <a:pt x="13966" y="18785"/>
                  </a:cubicBezTo>
                  <a:cubicBezTo>
                    <a:pt x="14028" y="18785"/>
                    <a:pt x="13903" y="19259"/>
                    <a:pt x="13779" y="19827"/>
                  </a:cubicBezTo>
                  <a:cubicBezTo>
                    <a:pt x="13655" y="20396"/>
                    <a:pt x="13531" y="21059"/>
                    <a:pt x="13469" y="21154"/>
                  </a:cubicBezTo>
                  <a:cubicBezTo>
                    <a:pt x="13407" y="21249"/>
                    <a:pt x="13407" y="20775"/>
                    <a:pt x="14152" y="19449"/>
                  </a:cubicBezTo>
                  <a:cubicBezTo>
                    <a:pt x="14897" y="18122"/>
                    <a:pt x="16386" y="15943"/>
                    <a:pt x="17379" y="14712"/>
                  </a:cubicBezTo>
                  <a:cubicBezTo>
                    <a:pt x="18372" y="13480"/>
                    <a:pt x="18869" y="13196"/>
                    <a:pt x="19366" y="13243"/>
                  </a:cubicBezTo>
                  <a:cubicBezTo>
                    <a:pt x="19862" y="13291"/>
                    <a:pt x="20359" y="13670"/>
                    <a:pt x="20731" y="14996"/>
                  </a:cubicBezTo>
                  <a:cubicBezTo>
                    <a:pt x="21103" y="16322"/>
                    <a:pt x="21352" y="18596"/>
                    <a:pt x="21600" y="20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5519907" y="1764750"/>
              <a:ext cx="197538" cy="559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59" fill="norm" stroke="1" extrusionOk="0">
                  <a:moveTo>
                    <a:pt x="20525" y="1483"/>
                  </a:moveTo>
                  <a:cubicBezTo>
                    <a:pt x="20747" y="996"/>
                    <a:pt x="20970" y="509"/>
                    <a:pt x="20525" y="224"/>
                  </a:cubicBezTo>
                  <a:cubicBezTo>
                    <a:pt x="20079" y="-60"/>
                    <a:pt x="18966" y="-141"/>
                    <a:pt x="16850" y="387"/>
                  </a:cubicBezTo>
                  <a:cubicBezTo>
                    <a:pt x="14735" y="915"/>
                    <a:pt x="11617" y="2051"/>
                    <a:pt x="8611" y="3757"/>
                  </a:cubicBezTo>
                  <a:cubicBezTo>
                    <a:pt x="5605" y="5462"/>
                    <a:pt x="2710" y="7736"/>
                    <a:pt x="1151" y="10131"/>
                  </a:cubicBezTo>
                  <a:cubicBezTo>
                    <a:pt x="-407" y="12527"/>
                    <a:pt x="-630" y="15044"/>
                    <a:pt x="2042" y="16952"/>
                  </a:cubicBezTo>
                  <a:cubicBezTo>
                    <a:pt x="4714" y="18861"/>
                    <a:pt x="10281" y="20160"/>
                    <a:pt x="15848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5915252" y="1926166"/>
              <a:ext cx="166238" cy="53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527" fill="norm" stroke="1" extrusionOk="0">
                  <a:moveTo>
                    <a:pt x="8371" y="12209"/>
                  </a:moveTo>
                  <a:cubicBezTo>
                    <a:pt x="7305" y="14343"/>
                    <a:pt x="6238" y="16477"/>
                    <a:pt x="5438" y="17843"/>
                  </a:cubicBezTo>
                  <a:cubicBezTo>
                    <a:pt x="4638" y="19209"/>
                    <a:pt x="4105" y="19807"/>
                    <a:pt x="3705" y="20362"/>
                  </a:cubicBezTo>
                  <a:cubicBezTo>
                    <a:pt x="3305" y="20917"/>
                    <a:pt x="3038" y="21429"/>
                    <a:pt x="2505" y="21515"/>
                  </a:cubicBezTo>
                  <a:cubicBezTo>
                    <a:pt x="1971" y="21600"/>
                    <a:pt x="1171" y="21258"/>
                    <a:pt x="638" y="19764"/>
                  </a:cubicBezTo>
                  <a:cubicBezTo>
                    <a:pt x="105" y="18270"/>
                    <a:pt x="-162" y="15624"/>
                    <a:pt x="105" y="12764"/>
                  </a:cubicBezTo>
                  <a:cubicBezTo>
                    <a:pt x="371" y="9904"/>
                    <a:pt x="1171" y="6830"/>
                    <a:pt x="2105" y="4781"/>
                  </a:cubicBezTo>
                  <a:cubicBezTo>
                    <a:pt x="3038" y="2732"/>
                    <a:pt x="4105" y="1708"/>
                    <a:pt x="5305" y="1025"/>
                  </a:cubicBezTo>
                  <a:cubicBezTo>
                    <a:pt x="6505" y="342"/>
                    <a:pt x="7838" y="0"/>
                    <a:pt x="10105" y="0"/>
                  </a:cubicBezTo>
                  <a:cubicBezTo>
                    <a:pt x="12371" y="0"/>
                    <a:pt x="15571" y="342"/>
                    <a:pt x="17838" y="1195"/>
                  </a:cubicBezTo>
                  <a:cubicBezTo>
                    <a:pt x="20105" y="2049"/>
                    <a:pt x="21438" y="3415"/>
                    <a:pt x="20771" y="4568"/>
                  </a:cubicBezTo>
                  <a:cubicBezTo>
                    <a:pt x="20105" y="5720"/>
                    <a:pt x="17438" y="6659"/>
                    <a:pt x="14505" y="7257"/>
                  </a:cubicBezTo>
                  <a:cubicBezTo>
                    <a:pt x="11571" y="7855"/>
                    <a:pt x="8371" y="8111"/>
                    <a:pt x="6105" y="7983"/>
                  </a:cubicBezTo>
                  <a:cubicBezTo>
                    <a:pt x="3838" y="7855"/>
                    <a:pt x="2505" y="7342"/>
                    <a:pt x="1171" y="6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6119378" y="1630453"/>
              <a:ext cx="173473" cy="235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262" fill="norm" stroke="1" extrusionOk="0">
                  <a:moveTo>
                    <a:pt x="21074" y="135"/>
                  </a:moveTo>
                  <a:cubicBezTo>
                    <a:pt x="19788" y="-56"/>
                    <a:pt x="18503" y="-247"/>
                    <a:pt x="15803" y="1091"/>
                  </a:cubicBezTo>
                  <a:cubicBezTo>
                    <a:pt x="13103" y="2429"/>
                    <a:pt x="8988" y="5296"/>
                    <a:pt x="6545" y="7208"/>
                  </a:cubicBezTo>
                  <a:cubicBezTo>
                    <a:pt x="4103" y="9119"/>
                    <a:pt x="3331" y="10075"/>
                    <a:pt x="3588" y="10553"/>
                  </a:cubicBezTo>
                  <a:cubicBezTo>
                    <a:pt x="3845" y="11031"/>
                    <a:pt x="5131" y="11031"/>
                    <a:pt x="6417" y="11031"/>
                  </a:cubicBezTo>
                  <a:cubicBezTo>
                    <a:pt x="7703" y="11031"/>
                    <a:pt x="8988" y="11031"/>
                    <a:pt x="10145" y="11318"/>
                  </a:cubicBezTo>
                  <a:cubicBezTo>
                    <a:pt x="11303" y="11604"/>
                    <a:pt x="12331" y="12178"/>
                    <a:pt x="12331" y="12751"/>
                  </a:cubicBezTo>
                  <a:cubicBezTo>
                    <a:pt x="12331" y="13325"/>
                    <a:pt x="11303" y="13898"/>
                    <a:pt x="9245" y="14854"/>
                  </a:cubicBezTo>
                  <a:cubicBezTo>
                    <a:pt x="7188" y="15810"/>
                    <a:pt x="4103" y="17148"/>
                    <a:pt x="2174" y="18295"/>
                  </a:cubicBezTo>
                  <a:cubicBezTo>
                    <a:pt x="245" y="19441"/>
                    <a:pt x="-526" y="20397"/>
                    <a:pt x="374" y="20875"/>
                  </a:cubicBezTo>
                  <a:cubicBezTo>
                    <a:pt x="1274" y="21353"/>
                    <a:pt x="3845" y="21353"/>
                    <a:pt x="6674" y="21066"/>
                  </a:cubicBezTo>
                  <a:cubicBezTo>
                    <a:pt x="9503" y="20780"/>
                    <a:pt x="12588" y="20206"/>
                    <a:pt x="15674" y="19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324600" y="1695450"/>
              <a:ext cx="146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2291"/>
                    <a:pt x="8139" y="4582"/>
                    <a:pt x="11739" y="8182"/>
                  </a:cubicBezTo>
                  <a:cubicBezTo>
                    <a:pt x="15339" y="11782"/>
                    <a:pt x="18470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6375400" y="1599927"/>
              <a:ext cx="133350" cy="28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1450"/>
                  </a:moveTo>
                  <a:cubicBezTo>
                    <a:pt x="20914" y="656"/>
                    <a:pt x="20229" y="-138"/>
                    <a:pt x="18857" y="21"/>
                  </a:cubicBezTo>
                  <a:cubicBezTo>
                    <a:pt x="17486" y="180"/>
                    <a:pt x="15429" y="1291"/>
                    <a:pt x="12686" y="4071"/>
                  </a:cubicBezTo>
                  <a:cubicBezTo>
                    <a:pt x="9943" y="6850"/>
                    <a:pt x="6514" y="11297"/>
                    <a:pt x="4286" y="14474"/>
                  </a:cubicBezTo>
                  <a:cubicBezTo>
                    <a:pt x="2057" y="17650"/>
                    <a:pt x="1029" y="19556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6527800" y="1790700"/>
              <a:ext cx="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6565900" y="17145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6667500" y="2076449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7104519" y="1857157"/>
              <a:ext cx="153532" cy="4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19" fill="norm" stroke="1" extrusionOk="0">
                  <a:moveTo>
                    <a:pt x="21462" y="2314"/>
                  </a:moveTo>
                  <a:cubicBezTo>
                    <a:pt x="21462" y="1699"/>
                    <a:pt x="21462" y="1085"/>
                    <a:pt x="20722" y="676"/>
                  </a:cubicBezTo>
                  <a:cubicBezTo>
                    <a:pt x="19983" y="266"/>
                    <a:pt x="18503" y="61"/>
                    <a:pt x="17024" y="10"/>
                  </a:cubicBezTo>
                  <a:cubicBezTo>
                    <a:pt x="15544" y="-41"/>
                    <a:pt x="14065" y="61"/>
                    <a:pt x="11698" y="1085"/>
                  </a:cubicBezTo>
                  <a:cubicBezTo>
                    <a:pt x="9330" y="2109"/>
                    <a:pt x="6076" y="4054"/>
                    <a:pt x="3709" y="6664"/>
                  </a:cubicBezTo>
                  <a:cubicBezTo>
                    <a:pt x="1341" y="9275"/>
                    <a:pt x="-138" y="12550"/>
                    <a:pt x="10" y="15161"/>
                  </a:cubicBezTo>
                  <a:cubicBezTo>
                    <a:pt x="158" y="17771"/>
                    <a:pt x="1933" y="19716"/>
                    <a:pt x="4004" y="20638"/>
                  </a:cubicBezTo>
                  <a:cubicBezTo>
                    <a:pt x="6076" y="21559"/>
                    <a:pt x="8443" y="21457"/>
                    <a:pt x="1081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7362735" y="1968500"/>
              <a:ext cx="22316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3927"/>
                    <a:pt x="1066" y="7855"/>
                    <a:pt x="84" y="11455"/>
                  </a:cubicBezTo>
                  <a:cubicBezTo>
                    <a:pt x="-898" y="15055"/>
                    <a:pt x="6957" y="18327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7423150" y="2082800"/>
              <a:ext cx="1841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6615"/>
                    <a:pt x="4469" y="11631"/>
                    <a:pt x="8069" y="8031"/>
                  </a:cubicBezTo>
                  <a:cubicBezTo>
                    <a:pt x="11669" y="4431"/>
                    <a:pt x="16634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7608094" y="1895388"/>
              <a:ext cx="150195" cy="54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86" fill="norm" stroke="1" extrusionOk="0">
                  <a:moveTo>
                    <a:pt x="7771" y="8954"/>
                  </a:moveTo>
                  <a:cubicBezTo>
                    <a:pt x="6020" y="11643"/>
                    <a:pt x="4268" y="14333"/>
                    <a:pt x="3247" y="16266"/>
                  </a:cubicBezTo>
                  <a:cubicBezTo>
                    <a:pt x="2225" y="18199"/>
                    <a:pt x="1933" y="19376"/>
                    <a:pt x="1495" y="20216"/>
                  </a:cubicBezTo>
                  <a:cubicBezTo>
                    <a:pt x="1058" y="21057"/>
                    <a:pt x="474" y="21561"/>
                    <a:pt x="182" y="21477"/>
                  </a:cubicBezTo>
                  <a:cubicBezTo>
                    <a:pt x="-110" y="21393"/>
                    <a:pt x="-110" y="20721"/>
                    <a:pt x="620" y="18787"/>
                  </a:cubicBezTo>
                  <a:cubicBezTo>
                    <a:pt x="1349" y="16854"/>
                    <a:pt x="2809" y="13661"/>
                    <a:pt x="4560" y="10677"/>
                  </a:cubicBezTo>
                  <a:cubicBezTo>
                    <a:pt x="6312" y="7693"/>
                    <a:pt x="8355" y="4920"/>
                    <a:pt x="9668" y="3323"/>
                  </a:cubicBezTo>
                  <a:cubicBezTo>
                    <a:pt x="10982" y="1726"/>
                    <a:pt x="11566" y="1306"/>
                    <a:pt x="12441" y="886"/>
                  </a:cubicBezTo>
                  <a:cubicBezTo>
                    <a:pt x="13317" y="465"/>
                    <a:pt x="14485" y="45"/>
                    <a:pt x="15652" y="3"/>
                  </a:cubicBezTo>
                  <a:cubicBezTo>
                    <a:pt x="16820" y="-39"/>
                    <a:pt x="17987" y="297"/>
                    <a:pt x="19155" y="1348"/>
                  </a:cubicBezTo>
                  <a:cubicBezTo>
                    <a:pt x="20322" y="2398"/>
                    <a:pt x="21490" y="4163"/>
                    <a:pt x="20031" y="5550"/>
                  </a:cubicBezTo>
                  <a:cubicBezTo>
                    <a:pt x="18571" y="6937"/>
                    <a:pt x="14485" y="7945"/>
                    <a:pt x="11712" y="8450"/>
                  </a:cubicBezTo>
                  <a:cubicBezTo>
                    <a:pt x="8939" y="8954"/>
                    <a:pt x="7479" y="8954"/>
                    <a:pt x="6020" y="8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7823200" y="1835150"/>
              <a:ext cx="119427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600" fill="norm" stroke="1" extrusionOk="0">
                  <a:moveTo>
                    <a:pt x="5492" y="0"/>
                  </a:moveTo>
                  <a:cubicBezTo>
                    <a:pt x="9153" y="480"/>
                    <a:pt x="12814" y="960"/>
                    <a:pt x="15925" y="2700"/>
                  </a:cubicBezTo>
                  <a:cubicBezTo>
                    <a:pt x="19037" y="4440"/>
                    <a:pt x="21600" y="7440"/>
                    <a:pt x="20319" y="10500"/>
                  </a:cubicBezTo>
                  <a:cubicBezTo>
                    <a:pt x="19037" y="13560"/>
                    <a:pt x="13912" y="16680"/>
                    <a:pt x="9885" y="18540"/>
                  </a:cubicBezTo>
                  <a:cubicBezTo>
                    <a:pt x="5858" y="20400"/>
                    <a:pt x="2929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8018054" y="1598500"/>
              <a:ext cx="132409" cy="14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0680" fill="norm" stroke="1" extrusionOk="0">
                  <a:moveTo>
                    <a:pt x="1330" y="4741"/>
                  </a:moveTo>
                  <a:cubicBezTo>
                    <a:pt x="1668" y="7741"/>
                    <a:pt x="2005" y="10741"/>
                    <a:pt x="1837" y="13741"/>
                  </a:cubicBezTo>
                  <a:cubicBezTo>
                    <a:pt x="1668" y="16741"/>
                    <a:pt x="993" y="19741"/>
                    <a:pt x="487" y="20491"/>
                  </a:cubicBezTo>
                  <a:cubicBezTo>
                    <a:pt x="-20" y="21241"/>
                    <a:pt x="-357" y="19741"/>
                    <a:pt x="655" y="16291"/>
                  </a:cubicBezTo>
                  <a:cubicBezTo>
                    <a:pt x="1668" y="12841"/>
                    <a:pt x="4030" y="7441"/>
                    <a:pt x="5718" y="4141"/>
                  </a:cubicBezTo>
                  <a:cubicBezTo>
                    <a:pt x="7405" y="841"/>
                    <a:pt x="8418" y="-359"/>
                    <a:pt x="10780" y="91"/>
                  </a:cubicBezTo>
                  <a:cubicBezTo>
                    <a:pt x="13143" y="541"/>
                    <a:pt x="16855" y="2641"/>
                    <a:pt x="18880" y="5191"/>
                  </a:cubicBezTo>
                  <a:cubicBezTo>
                    <a:pt x="20905" y="7741"/>
                    <a:pt x="21243" y="10741"/>
                    <a:pt x="21074" y="13291"/>
                  </a:cubicBezTo>
                  <a:cubicBezTo>
                    <a:pt x="20905" y="15841"/>
                    <a:pt x="20231" y="17941"/>
                    <a:pt x="19556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8216900" y="1657350"/>
              <a:ext cx="95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8447215" y="1530365"/>
              <a:ext cx="93586" cy="150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298" fill="norm" stroke="1" extrusionOk="0">
                  <a:moveTo>
                    <a:pt x="18930" y="3598"/>
                  </a:moveTo>
                  <a:cubicBezTo>
                    <a:pt x="19849" y="2098"/>
                    <a:pt x="20768" y="598"/>
                    <a:pt x="20079" y="148"/>
                  </a:cubicBezTo>
                  <a:cubicBezTo>
                    <a:pt x="19389" y="-302"/>
                    <a:pt x="17091" y="298"/>
                    <a:pt x="13874" y="1648"/>
                  </a:cubicBezTo>
                  <a:cubicBezTo>
                    <a:pt x="10657" y="2998"/>
                    <a:pt x="6521" y="5098"/>
                    <a:pt x="3764" y="6748"/>
                  </a:cubicBezTo>
                  <a:cubicBezTo>
                    <a:pt x="1006" y="8398"/>
                    <a:pt x="-372" y="9598"/>
                    <a:pt x="87" y="10198"/>
                  </a:cubicBezTo>
                  <a:cubicBezTo>
                    <a:pt x="547" y="10798"/>
                    <a:pt x="2845" y="10798"/>
                    <a:pt x="5142" y="10948"/>
                  </a:cubicBezTo>
                  <a:cubicBezTo>
                    <a:pt x="7440" y="11098"/>
                    <a:pt x="9738" y="11398"/>
                    <a:pt x="8359" y="13048"/>
                  </a:cubicBezTo>
                  <a:cubicBezTo>
                    <a:pt x="6981" y="14698"/>
                    <a:pt x="1925" y="17698"/>
                    <a:pt x="547" y="19348"/>
                  </a:cubicBezTo>
                  <a:cubicBezTo>
                    <a:pt x="-832" y="20998"/>
                    <a:pt x="1466" y="21298"/>
                    <a:pt x="5142" y="21298"/>
                  </a:cubicBezTo>
                  <a:cubicBezTo>
                    <a:pt x="8819" y="21298"/>
                    <a:pt x="13874" y="20998"/>
                    <a:pt x="18930" y="20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8655050" y="1555750"/>
              <a:ext cx="825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8655050" y="1539030"/>
              <a:ext cx="101600" cy="18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21600" y="1217"/>
                  </a:moveTo>
                  <a:cubicBezTo>
                    <a:pt x="19800" y="472"/>
                    <a:pt x="18000" y="-273"/>
                    <a:pt x="16425" y="99"/>
                  </a:cubicBezTo>
                  <a:cubicBezTo>
                    <a:pt x="14850" y="472"/>
                    <a:pt x="13500" y="1961"/>
                    <a:pt x="10800" y="5313"/>
                  </a:cubicBezTo>
                  <a:cubicBezTo>
                    <a:pt x="8100" y="8665"/>
                    <a:pt x="4050" y="13879"/>
                    <a:pt x="2025" y="16858"/>
                  </a:cubicBezTo>
                  <a:cubicBezTo>
                    <a:pt x="0" y="19837"/>
                    <a:pt x="0" y="20582"/>
                    <a:pt x="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8763000" y="1720850"/>
              <a:ext cx="19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8813800" y="16573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8750299" y="1670050"/>
              <a:ext cx="226882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9200" y="0"/>
                  </a:moveTo>
                  <a:cubicBezTo>
                    <a:pt x="20200" y="2016"/>
                    <a:pt x="21200" y="4032"/>
                    <a:pt x="21400" y="6372"/>
                  </a:cubicBezTo>
                  <a:cubicBezTo>
                    <a:pt x="21600" y="8712"/>
                    <a:pt x="21000" y="11376"/>
                    <a:pt x="19600" y="13608"/>
                  </a:cubicBezTo>
                  <a:cubicBezTo>
                    <a:pt x="18200" y="15840"/>
                    <a:pt x="16000" y="17640"/>
                    <a:pt x="12600" y="18900"/>
                  </a:cubicBezTo>
                  <a:cubicBezTo>
                    <a:pt x="9200" y="20160"/>
                    <a:pt x="460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4095750" y="3456101"/>
              <a:ext cx="2159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447" y="11153"/>
                    <a:pt x="8894" y="2153"/>
                    <a:pt x="12494" y="353"/>
                  </a:cubicBezTo>
                  <a:cubicBezTo>
                    <a:pt x="16094" y="-1447"/>
                    <a:pt x="18847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4133850" y="3689350"/>
              <a:ext cx="177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4686300" y="3334921"/>
              <a:ext cx="395817" cy="49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57" fill="norm" stroke="1" extrusionOk="0">
                  <a:moveTo>
                    <a:pt x="0" y="20078"/>
                  </a:moveTo>
                  <a:cubicBezTo>
                    <a:pt x="2298" y="19159"/>
                    <a:pt x="4596" y="18240"/>
                    <a:pt x="6491" y="16631"/>
                  </a:cubicBezTo>
                  <a:cubicBezTo>
                    <a:pt x="8387" y="15023"/>
                    <a:pt x="9881" y="12725"/>
                    <a:pt x="10800" y="10106"/>
                  </a:cubicBezTo>
                  <a:cubicBezTo>
                    <a:pt x="11719" y="7486"/>
                    <a:pt x="12064" y="4545"/>
                    <a:pt x="12121" y="2752"/>
                  </a:cubicBezTo>
                  <a:cubicBezTo>
                    <a:pt x="12179" y="960"/>
                    <a:pt x="11949" y="317"/>
                    <a:pt x="11547" y="87"/>
                  </a:cubicBezTo>
                  <a:cubicBezTo>
                    <a:pt x="11145" y="-143"/>
                    <a:pt x="10570" y="41"/>
                    <a:pt x="9938" y="1144"/>
                  </a:cubicBezTo>
                  <a:cubicBezTo>
                    <a:pt x="9306" y="2247"/>
                    <a:pt x="8617" y="4269"/>
                    <a:pt x="8272" y="7072"/>
                  </a:cubicBezTo>
                  <a:cubicBezTo>
                    <a:pt x="7928" y="9876"/>
                    <a:pt x="7928" y="13460"/>
                    <a:pt x="8100" y="15804"/>
                  </a:cubicBezTo>
                  <a:cubicBezTo>
                    <a:pt x="8272" y="18148"/>
                    <a:pt x="8617" y="19251"/>
                    <a:pt x="8904" y="20032"/>
                  </a:cubicBezTo>
                  <a:cubicBezTo>
                    <a:pt x="9191" y="20814"/>
                    <a:pt x="9421" y="21273"/>
                    <a:pt x="9709" y="21319"/>
                  </a:cubicBezTo>
                  <a:cubicBezTo>
                    <a:pt x="9996" y="21365"/>
                    <a:pt x="10340" y="20997"/>
                    <a:pt x="10570" y="20492"/>
                  </a:cubicBezTo>
                  <a:cubicBezTo>
                    <a:pt x="10800" y="19986"/>
                    <a:pt x="10915" y="19343"/>
                    <a:pt x="11030" y="18791"/>
                  </a:cubicBezTo>
                  <a:cubicBezTo>
                    <a:pt x="11145" y="18240"/>
                    <a:pt x="11260" y="17780"/>
                    <a:pt x="11260" y="17780"/>
                  </a:cubicBezTo>
                  <a:cubicBezTo>
                    <a:pt x="11260" y="17780"/>
                    <a:pt x="11145" y="18240"/>
                    <a:pt x="11087" y="18700"/>
                  </a:cubicBezTo>
                  <a:cubicBezTo>
                    <a:pt x="11030" y="19159"/>
                    <a:pt x="11030" y="19619"/>
                    <a:pt x="11202" y="19619"/>
                  </a:cubicBezTo>
                  <a:cubicBezTo>
                    <a:pt x="11374" y="19619"/>
                    <a:pt x="11719" y="19159"/>
                    <a:pt x="12351" y="18102"/>
                  </a:cubicBezTo>
                  <a:cubicBezTo>
                    <a:pt x="12983" y="17045"/>
                    <a:pt x="13902" y="15391"/>
                    <a:pt x="14706" y="14242"/>
                  </a:cubicBezTo>
                  <a:cubicBezTo>
                    <a:pt x="15511" y="13093"/>
                    <a:pt x="16200" y="12449"/>
                    <a:pt x="16832" y="12036"/>
                  </a:cubicBezTo>
                  <a:cubicBezTo>
                    <a:pt x="17464" y="11622"/>
                    <a:pt x="18038" y="11438"/>
                    <a:pt x="18440" y="11622"/>
                  </a:cubicBezTo>
                  <a:cubicBezTo>
                    <a:pt x="18843" y="11806"/>
                    <a:pt x="19072" y="12357"/>
                    <a:pt x="19589" y="13782"/>
                  </a:cubicBezTo>
                  <a:cubicBezTo>
                    <a:pt x="20106" y="15207"/>
                    <a:pt x="20911" y="17505"/>
                    <a:pt x="21255" y="18929"/>
                  </a:cubicBezTo>
                  <a:cubicBezTo>
                    <a:pt x="21600" y="20354"/>
                    <a:pt x="21485" y="20906"/>
                    <a:pt x="2137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5368616" y="3439996"/>
              <a:ext cx="136834" cy="579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06" fill="norm" stroke="1" extrusionOk="0">
                  <a:moveTo>
                    <a:pt x="20841" y="1006"/>
                  </a:moveTo>
                  <a:cubicBezTo>
                    <a:pt x="19874" y="613"/>
                    <a:pt x="18907" y="220"/>
                    <a:pt x="17295" y="63"/>
                  </a:cubicBezTo>
                  <a:cubicBezTo>
                    <a:pt x="15683" y="-94"/>
                    <a:pt x="13426" y="-15"/>
                    <a:pt x="10847" y="966"/>
                  </a:cubicBezTo>
                  <a:cubicBezTo>
                    <a:pt x="8268" y="1948"/>
                    <a:pt x="5366" y="3833"/>
                    <a:pt x="3110" y="6111"/>
                  </a:cubicBezTo>
                  <a:cubicBezTo>
                    <a:pt x="853" y="8389"/>
                    <a:pt x="-759" y="11059"/>
                    <a:pt x="369" y="13691"/>
                  </a:cubicBezTo>
                  <a:cubicBezTo>
                    <a:pt x="1498" y="16322"/>
                    <a:pt x="5366" y="18914"/>
                    <a:pt x="923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5575300" y="3595837"/>
              <a:ext cx="160289" cy="549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01" fill="norm" stroke="1" extrusionOk="0">
                  <a:moveTo>
                    <a:pt x="8416" y="7847"/>
                  </a:moveTo>
                  <a:cubicBezTo>
                    <a:pt x="7013" y="9413"/>
                    <a:pt x="5610" y="10979"/>
                    <a:pt x="4909" y="12958"/>
                  </a:cubicBezTo>
                  <a:cubicBezTo>
                    <a:pt x="4208" y="14937"/>
                    <a:pt x="4208" y="17327"/>
                    <a:pt x="3787" y="18894"/>
                  </a:cubicBezTo>
                  <a:cubicBezTo>
                    <a:pt x="3366" y="20460"/>
                    <a:pt x="2525" y="21202"/>
                    <a:pt x="2104" y="21367"/>
                  </a:cubicBezTo>
                  <a:cubicBezTo>
                    <a:pt x="1683" y="21532"/>
                    <a:pt x="1683" y="21120"/>
                    <a:pt x="1543" y="19347"/>
                  </a:cubicBezTo>
                  <a:cubicBezTo>
                    <a:pt x="1403" y="17575"/>
                    <a:pt x="1122" y="14442"/>
                    <a:pt x="1823" y="11598"/>
                  </a:cubicBezTo>
                  <a:cubicBezTo>
                    <a:pt x="2525" y="8753"/>
                    <a:pt x="4208" y="6198"/>
                    <a:pt x="5610" y="4508"/>
                  </a:cubicBezTo>
                  <a:cubicBezTo>
                    <a:pt x="7013" y="2817"/>
                    <a:pt x="8135" y="1993"/>
                    <a:pt x="9257" y="1375"/>
                  </a:cubicBezTo>
                  <a:cubicBezTo>
                    <a:pt x="10379" y="756"/>
                    <a:pt x="11501" y="344"/>
                    <a:pt x="12764" y="138"/>
                  </a:cubicBezTo>
                  <a:cubicBezTo>
                    <a:pt x="14026" y="-68"/>
                    <a:pt x="15429" y="-68"/>
                    <a:pt x="16971" y="303"/>
                  </a:cubicBezTo>
                  <a:cubicBezTo>
                    <a:pt x="18514" y="674"/>
                    <a:pt x="20197" y="1416"/>
                    <a:pt x="20899" y="2859"/>
                  </a:cubicBezTo>
                  <a:cubicBezTo>
                    <a:pt x="21600" y="4301"/>
                    <a:pt x="21319" y="6445"/>
                    <a:pt x="19216" y="8094"/>
                  </a:cubicBezTo>
                  <a:cubicBezTo>
                    <a:pt x="17112" y="9743"/>
                    <a:pt x="13184" y="10897"/>
                    <a:pt x="10099" y="11515"/>
                  </a:cubicBezTo>
                  <a:cubicBezTo>
                    <a:pt x="7013" y="12134"/>
                    <a:pt x="4769" y="12216"/>
                    <a:pt x="3226" y="12010"/>
                  </a:cubicBezTo>
                  <a:cubicBezTo>
                    <a:pt x="1683" y="11804"/>
                    <a:pt x="842" y="11309"/>
                    <a:pt x="0" y="1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5818716" y="3340099"/>
              <a:ext cx="162984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0"/>
                  </a:moveTo>
                  <a:cubicBezTo>
                    <a:pt x="15429" y="2360"/>
                    <a:pt x="9257" y="4719"/>
                    <a:pt x="5470" y="6353"/>
                  </a:cubicBezTo>
                  <a:cubicBezTo>
                    <a:pt x="1683" y="7987"/>
                    <a:pt x="281" y="8894"/>
                    <a:pt x="281" y="9439"/>
                  </a:cubicBezTo>
                  <a:cubicBezTo>
                    <a:pt x="281" y="9983"/>
                    <a:pt x="1683" y="10165"/>
                    <a:pt x="3366" y="10165"/>
                  </a:cubicBezTo>
                  <a:cubicBezTo>
                    <a:pt x="5049" y="10165"/>
                    <a:pt x="7013" y="9983"/>
                    <a:pt x="8696" y="9892"/>
                  </a:cubicBezTo>
                  <a:cubicBezTo>
                    <a:pt x="10379" y="9802"/>
                    <a:pt x="11782" y="9802"/>
                    <a:pt x="12483" y="10255"/>
                  </a:cubicBezTo>
                  <a:cubicBezTo>
                    <a:pt x="13184" y="10709"/>
                    <a:pt x="13184" y="11617"/>
                    <a:pt x="11361" y="12978"/>
                  </a:cubicBezTo>
                  <a:cubicBezTo>
                    <a:pt x="9538" y="14339"/>
                    <a:pt x="5891" y="16155"/>
                    <a:pt x="3506" y="17425"/>
                  </a:cubicBezTo>
                  <a:cubicBezTo>
                    <a:pt x="1122" y="18696"/>
                    <a:pt x="0" y="19422"/>
                    <a:pt x="0" y="20148"/>
                  </a:cubicBezTo>
                  <a:cubicBezTo>
                    <a:pt x="0" y="20874"/>
                    <a:pt x="1122" y="21600"/>
                    <a:pt x="3927" y="21509"/>
                  </a:cubicBezTo>
                  <a:cubicBezTo>
                    <a:pt x="6732" y="21418"/>
                    <a:pt x="11221" y="20511"/>
                    <a:pt x="15709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026150" y="3384549"/>
              <a:ext cx="1524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608"/>
                    <a:pt x="12000" y="9216"/>
                    <a:pt x="15600" y="12816"/>
                  </a:cubicBezTo>
                  <a:cubicBezTo>
                    <a:pt x="19200" y="16416"/>
                    <a:pt x="20400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6083300" y="3340100"/>
              <a:ext cx="1143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351"/>
                    <a:pt x="17600" y="702"/>
                    <a:pt x="16000" y="1756"/>
                  </a:cubicBezTo>
                  <a:cubicBezTo>
                    <a:pt x="14400" y="2810"/>
                    <a:pt x="13200" y="4566"/>
                    <a:pt x="10600" y="7551"/>
                  </a:cubicBezTo>
                  <a:cubicBezTo>
                    <a:pt x="8000" y="10537"/>
                    <a:pt x="4000" y="14751"/>
                    <a:pt x="2000" y="17298"/>
                  </a:cubicBezTo>
                  <a:cubicBezTo>
                    <a:pt x="0" y="19844"/>
                    <a:pt x="0" y="20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6229350" y="3511549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6261100" y="34290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6369050" y="3498807"/>
              <a:ext cx="101870" cy="425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89" fill="norm" stroke="1" extrusionOk="0">
                  <a:moveTo>
                    <a:pt x="0" y="3194"/>
                  </a:moveTo>
                  <a:cubicBezTo>
                    <a:pt x="441" y="2343"/>
                    <a:pt x="882" y="1491"/>
                    <a:pt x="1984" y="853"/>
                  </a:cubicBezTo>
                  <a:cubicBezTo>
                    <a:pt x="3086" y="215"/>
                    <a:pt x="4849" y="-211"/>
                    <a:pt x="7053" y="108"/>
                  </a:cubicBezTo>
                  <a:cubicBezTo>
                    <a:pt x="9257" y="427"/>
                    <a:pt x="11902" y="1491"/>
                    <a:pt x="14767" y="3620"/>
                  </a:cubicBezTo>
                  <a:cubicBezTo>
                    <a:pt x="17633" y="5748"/>
                    <a:pt x="20718" y="8940"/>
                    <a:pt x="21159" y="11813"/>
                  </a:cubicBezTo>
                  <a:cubicBezTo>
                    <a:pt x="21600" y="14686"/>
                    <a:pt x="19396" y="17239"/>
                    <a:pt x="16310" y="18782"/>
                  </a:cubicBezTo>
                  <a:cubicBezTo>
                    <a:pt x="13224" y="20325"/>
                    <a:pt x="9257" y="20857"/>
                    <a:pt x="529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6946900" y="3771900"/>
              <a:ext cx="292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16800"/>
                    <a:pt x="939" y="12000"/>
                    <a:pt x="4539" y="8400"/>
                  </a:cubicBezTo>
                  <a:cubicBezTo>
                    <a:pt x="8139" y="4800"/>
                    <a:pt x="1487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7137400" y="3682999"/>
              <a:ext cx="127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46"/>
                    <a:pt x="7200" y="8492"/>
                    <a:pt x="10800" y="12092"/>
                  </a:cubicBezTo>
                  <a:cubicBezTo>
                    <a:pt x="14400" y="15692"/>
                    <a:pt x="1800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7734300" y="3451985"/>
              <a:ext cx="393700" cy="45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19434"/>
                  </a:moveTo>
                  <a:cubicBezTo>
                    <a:pt x="2323" y="18047"/>
                    <a:pt x="4645" y="16660"/>
                    <a:pt x="6561" y="14678"/>
                  </a:cubicBezTo>
                  <a:cubicBezTo>
                    <a:pt x="8477" y="12697"/>
                    <a:pt x="9987" y="10121"/>
                    <a:pt x="10800" y="7792"/>
                  </a:cubicBezTo>
                  <a:cubicBezTo>
                    <a:pt x="11613" y="5464"/>
                    <a:pt x="11729" y="3383"/>
                    <a:pt x="11729" y="2045"/>
                  </a:cubicBezTo>
                  <a:cubicBezTo>
                    <a:pt x="11729" y="708"/>
                    <a:pt x="11613" y="113"/>
                    <a:pt x="11381" y="14"/>
                  </a:cubicBezTo>
                  <a:cubicBezTo>
                    <a:pt x="11148" y="-85"/>
                    <a:pt x="10800" y="311"/>
                    <a:pt x="10335" y="2243"/>
                  </a:cubicBezTo>
                  <a:cubicBezTo>
                    <a:pt x="9871" y="4176"/>
                    <a:pt x="9290" y="7643"/>
                    <a:pt x="9000" y="10765"/>
                  </a:cubicBezTo>
                  <a:cubicBezTo>
                    <a:pt x="8710" y="13886"/>
                    <a:pt x="8710" y="16660"/>
                    <a:pt x="8768" y="18295"/>
                  </a:cubicBezTo>
                  <a:cubicBezTo>
                    <a:pt x="8826" y="19930"/>
                    <a:pt x="8942" y="20425"/>
                    <a:pt x="9232" y="20821"/>
                  </a:cubicBezTo>
                  <a:cubicBezTo>
                    <a:pt x="9523" y="21218"/>
                    <a:pt x="9987" y="21515"/>
                    <a:pt x="10335" y="21416"/>
                  </a:cubicBezTo>
                  <a:cubicBezTo>
                    <a:pt x="10684" y="21317"/>
                    <a:pt x="10916" y="20821"/>
                    <a:pt x="11206" y="20078"/>
                  </a:cubicBezTo>
                  <a:cubicBezTo>
                    <a:pt x="11497" y="19335"/>
                    <a:pt x="11845" y="18344"/>
                    <a:pt x="12252" y="17403"/>
                  </a:cubicBezTo>
                  <a:cubicBezTo>
                    <a:pt x="12658" y="16462"/>
                    <a:pt x="13123" y="15570"/>
                    <a:pt x="13239" y="15471"/>
                  </a:cubicBezTo>
                  <a:cubicBezTo>
                    <a:pt x="13355" y="15372"/>
                    <a:pt x="13123" y="16065"/>
                    <a:pt x="12948" y="16660"/>
                  </a:cubicBezTo>
                  <a:cubicBezTo>
                    <a:pt x="12774" y="17254"/>
                    <a:pt x="12658" y="17750"/>
                    <a:pt x="12600" y="18295"/>
                  </a:cubicBezTo>
                  <a:cubicBezTo>
                    <a:pt x="12542" y="18840"/>
                    <a:pt x="12542" y="19434"/>
                    <a:pt x="12716" y="19484"/>
                  </a:cubicBezTo>
                  <a:cubicBezTo>
                    <a:pt x="12890" y="19533"/>
                    <a:pt x="13239" y="19038"/>
                    <a:pt x="14226" y="17700"/>
                  </a:cubicBezTo>
                  <a:cubicBezTo>
                    <a:pt x="15213" y="16363"/>
                    <a:pt x="16839" y="14183"/>
                    <a:pt x="18000" y="13043"/>
                  </a:cubicBezTo>
                  <a:cubicBezTo>
                    <a:pt x="19161" y="11904"/>
                    <a:pt x="19858" y="11805"/>
                    <a:pt x="20381" y="12003"/>
                  </a:cubicBezTo>
                  <a:cubicBezTo>
                    <a:pt x="20903" y="12201"/>
                    <a:pt x="21252" y="12697"/>
                    <a:pt x="21426" y="14084"/>
                  </a:cubicBezTo>
                  <a:cubicBezTo>
                    <a:pt x="21600" y="15471"/>
                    <a:pt x="21600" y="17750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8542636" y="3488702"/>
              <a:ext cx="194965" cy="499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0" fill="norm" stroke="1" extrusionOk="0">
                  <a:moveTo>
                    <a:pt x="21393" y="2898"/>
                  </a:moveTo>
                  <a:cubicBezTo>
                    <a:pt x="21161" y="2442"/>
                    <a:pt x="20928" y="1986"/>
                    <a:pt x="19767" y="1485"/>
                  </a:cubicBezTo>
                  <a:cubicBezTo>
                    <a:pt x="18606" y="984"/>
                    <a:pt x="16516" y="437"/>
                    <a:pt x="14890" y="163"/>
                  </a:cubicBezTo>
                  <a:cubicBezTo>
                    <a:pt x="13264" y="-110"/>
                    <a:pt x="12103" y="-110"/>
                    <a:pt x="10128" y="710"/>
                  </a:cubicBezTo>
                  <a:cubicBezTo>
                    <a:pt x="8154" y="1531"/>
                    <a:pt x="5367" y="3171"/>
                    <a:pt x="3277" y="5723"/>
                  </a:cubicBezTo>
                  <a:cubicBezTo>
                    <a:pt x="1187" y="8275"/>
                    <a:pt x="-207" y="11738"/>
                    <a:pt x="25" y="14472"/>
                  </a:cubicBezTo>
                  <a:cubicBezTo>
                    <a:pt x="258" y="17206"/>
                    <a:pt x="2116" y="19212"/>
                    <a:pt x="3974" y="20260"/>
                  </a:cubicBezTo>
                  <a:cubicBezTo>
                    <a:pt x="5832" y="21308"/>
                    <a:pt x="7690" y="21399"/>
                    <a:pt x="9548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8780830" y="3620911"/>
              <a:ext cx="121871" cy="341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11" fill="norm" stroke="1" extrusionOk="0">
                  <a:moveTo>
                    <a:pt x="21442" y="1111"/>
                  </a:moveTo>
                  <a:cubicBezTo>
                    <a:pt x="19952" y="711"/>
                    <a:pt x="18463" y="311"/>
                    <a:pt x="16414" y="111"/>
                  </a:cubicBezTo>
                  <a:cubicBezTo>
                    <a:pt x="14366" y="-89"/>
                    <a:pt x="11759" y="-89"/>
                    <a:pt x="9339" y="711"/>
                  </a:cubicBezTo>
                  <a:cubicBezTo>
                    <a:pt x="6918" y="1511"/>
                    <a:pt x="4683" y="3111"/>
                    <a:pt x="3008" y="5911"/>
                  </a:cubicBezTo>
                  <a:cubicBezTo>
                    <a:pt x="1332" y="8711"/>
                    <a:pt x="214" y="12711"/>
                    <a:pt x="28" y="15378"/>
                  </a:cubicBezTo>
                  <a:cubicBezTo>
                    <a:pt x="-158" y="18044"/>
                    <a:pt x="587" y="19378"/>
                    <a:pt x="1890" y="20178"/>
                  </a:cubicBezTo>
                  <a:cubicBezTo>
                    <a:pt x="3194" y="20978"/>
                    <a:pt x="5056" y="21244"/>
                    <a:pt x="691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8953500" y="3721099"/>
              <a:ext cx="317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906"/>
                    <a:pt x="7200" y="3812"/>
                    <a:pt x="3600" y="7412"/>
                  </a:cubicBezTo>
                  <a:cubicBezTo>
                    <a:pt x="0" y="11012"/>
                    <a:pt x="0" y="16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9036050" y="382270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9233370" y="3648339"/>
              <a:ext cx="156577" cy="47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56" fill="norm" stroke="1" extrusionOk="0">
                  <a:moveTo>
                    <a:pt x="5984" y="8772"/>
                  </a:moveTo>
                  <a:cubicBezTo>
                    <a:pt x="4256" y="11172"/>
                    <a:pt x="2528" y="13572"/>
                    <a:pt x="1664" y="15540"/>
                  </a:cubicBezTo>
                  <a:cubicBezTo>
                    <a:pt x="800" y="17508"/>
                    <a:pt x="800" y="19044"/>
                    <a:pt x="656" y="20052"/>
                  </a:cubicBezTo>
                  <a:cubicBezTo>
                    <a:pt x="512" y="21060"/>
                    <a:pt x="224" y="21540"/>
                    <a:pt x="80" y="21444"/>
                  </a:cubicBezTo>
                  <a:cubicBezTo>
                    <a:pt x="-64" y="21348"/>
                    <a:pt x="-64" y="20676"/>
                    <a:pt x="512" y="18516"/>
                  </a:cubicBezTo>
                  <a:cubicBezTo>
                    <a:pt x="1088" y="16356"/>
                    <a:pt x="2240" y="12708"/>
                    <a:pt x="3680" y="9636"/>
                  </a:cubicBezTo>
                  <a:cubicBezTo>
                    <a:pt x="5120" y="6564"/>
                    <a:pt x="6848" y="4068"/>
                    <a:pt x="8288" y="2580"/>
                  </a:cubicBezTo>
                  <a:cubicBezTo>
                    <a:pt x="9728" y="1092"/>
                    <a:pt x="10880" y="612"/>
                    <a:pt x="12176" y="324"/>
                  </a:cubicBezTo>
                  <a:cubicBezTo>
                    <a:pt x="13472" y="36"/>
                    <a:pt x="14912" y="-60"/>
                    <a:pt x="16208" y="36"/>
                  </a:cubicBezTo>
                  <a:cubicBezTo>
                    <a:pt x="17504" y="132"/>
                    <a:pt x="18656" y="420"/>
                    <a:pt x="19664" y="1524"/>
                  </a:cubicBezTo>
                  <a:cubicBezTo>
                    <a:pt x="20672" y="2628"/>
                    <a:pt x="21536" y="4548"/>
                    <a:pt x="21248" y="6036"/>
                  </a:cubicBezTo>
                  <a:cubicBezTo>
                    <a:pt x="20960" y="7524"/>
                    <a:pt x="19520" y="8580"/>
                    <a:pt x="17072" y="9300"/>
                  </a:cubicBezTo>
                  <a:cubicBezTo>
                    <a:pt x="14624" y="10020"/>
                    <a:pt x="11168" y="10404"/>
                    <a:pt x="8864" y="10452"/>
                  </a:cubicBezTo>
                  <a:cubicBezTo>
                    <a:pt x="6560" y="10500"/>
                    <a:pt x="5408" y="10212"/>
                    <a:pt x="4256" y="9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9410700" y="3606799"/>
              <a:ext cx="10497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600" fill="norm" stroke="1" extrusionOk="0">
                  <a:moveTo>
                    <a:pt x="7624" y="0"/>
                  </a:moveTo>
                  <a:cubicBezTo>
                    <a:pt x="9741" y="0"/>
                    <a:pt x="11859" y="0"/>
                    <a:pt x="14400" y="554"/>
                  </a:cubicBezTo>
                  <a:cubicBezTo>
                    <a:pt x="16941" y="1108"/>
                    <a:pt x="19906" y="2215"/>
                    <a:pt x="20753" y="4777"/>
                  </a:cubicBezTo>
                  <a:cubicBezTo>
                    <a:pt x="21600" y="7338"/>
                    <a:pt x="20329" y="11354"/>
                    <a:pt x="16518" y="14400"/>
                  </a:cubicBezTo>
                  <a:cubicBezTo>
                    <a:pt x="12706" y="17446"/>
                    <a:pt x="6353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9586771" y="3428999"/>
              <a:ext cx="146535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2945" y="3281"/>
                  </a:moveTo>
                  <a:cubicBezTo>
                    <a:pt x="2945" y="8476"/>
                    <a:pt x="2945" y="13671"/>
                    <a:pt x="2495" y="16952"/>
                  </a:cubicBezTo>
                  <a:cubicBezTo>
                    <a:pt x="2045" y="20233"/>
                    <a:pt x="1145" y="21600"/>
                    <a:pt x="545" y="21600"/>
                  </a:cubicBezTo>
                  <a:cubicBezTo>
                    <a:pt x="-55" y="21600"/>
                    <a:pt x="-355" y="20233"/>
                    <a:pt x="695" y="16952"/>
                  </a:cubicBezTo>
                  <a:cubicBezTo>
                    <a:pt x="1745" y="13671"/>
                    <a:pt x="4145" y="8476"/>
                    <a:pt x="6545" y="5058"/>
                  </a:cubicBezTo>
                  <a:cubicBezTo>
                    <a:pt x="8945" y="1641"/>
                    <a:pt x="11345" y="0"/>
                    <a:pt x="13895" y="0"/>
                  </a:cubicBezTo>
                  <a:cubicBezTo>
                    <a:pt x="16445" y="0"/>
                    <a:pt x="19145" y="1641"/>
                    <a:pt x="20195" y="5195"/>
                  </a:cubicBezTo>
                  <a:cubicBezTo>
                    <a:pt x="21245" y="8749"/>
                    <a:pt x="20645" y="14218"/>
                    <a:pt x="20045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9829800" y="3487851"/>
              <a:ext cx="1524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200" y="11153"/>
                    <a:pt x="2400" y="2153"/>
                    <a:pt x="6000" y="353"/>
                  </a:cubicBezTo>
                  <a:cubicBezTo>
                    <a:pt x="9600" y="-1447"/>
                    <a:pt x="156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10067836" y="3384550"/>
              <a:ext cx="187414" cy="18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27" fill="norm" stroke="1" extrusionOk="0">
                  <a:moveTo>
                    <a:pt x="21489" y="0"/>
                  </a:moveTo>
                  <a:cubicBezTo>
                    <a:pt x="16635" y="1920"/>
                    <a:pt x="11781" y="3840"/>
                    <a:pt x="8626" y="5160"/>
                  </a:cubicBezTo>
                  <a:cubicBezTo>
                    <a:pt x="5471" y="6480"/>
                    <a:pt x="4015" y="7200"/>
                    <a:pt x="2680" y="7920"/>
                  </a:cubicBezTo>
                  <a:cubicBezTo>
                    <a:pt x="1345" y="8640"/>
                    <a:pt x="132" y="9360"/>
                    <a:pt x="10" y="10080"/>
                  </a:cubicBezTo>
                  <a:cubicBezTo>
                    <a:pt x="-111" y="10800"/>
                    <a:pt x="860" y="11520"/>
                    <a:pt x="2680" y="11880"/>
                  </a:cubicBezTo>
                  <a:cubicBezTo>
                    <a:pt x="4500" y="12240"/>
                    <a:pt x="7170" y="12240"/>
                    <a:pt x="9111" y="12480"/>
                  </a:cubicBezTo>
                  <a:cubicBezTo>
                    <a:pt x="11053" y="12720"/>
                    <a:pt x="12267" y="13200"/>
                    <a:pt x="12509" y="14040"/>
                  </a:cubicBezTo>
                  <a:cubicBezTo>
                    <a:pt x="12752" y="14880"/>
                    <a:pt x="12024" y="16080"/>
                    <a:pt x="10568" y="17040"/>
                  </a:cubicBezTo>
                  <a:cubicBezTo>
                    <a:pt x="9111" y="18000"/>
                    <a:pt x="6927" y="18720"/>
                    <a:pt x="5228" y="19440"/>
                  </a:cubicBezTo>
                  <a:cubicBezTo>
                    <a:pt x="3529" y="20160"/>
                    <a:pt x="2316" y="20880"/>
                    <a:pt x="2801" y="21240"/>
                  </a:cubicBezTo>
                  <a:cubicBezTo>
                    <a:pt x="3287" y="21600"/>
                    <a:pt x="5471" y="21600"/>
                    <a:pt x="8505" y="21360"/>
                  </a:cubicBezTo>
                  <a:cubicBezTo>
                    <a:pt x="11538" y="21120"/>
                    <a:pt x="15422" y="20640"/>
                    <a:pt x="19305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10325100" y="3409950"/>
              <a:ext cx="111407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0"/>
                  </a:moveTo>
                  <a:cubicBezTo>
                    <a:pt x="6521" y="4800"/>
                    <a:pt x="13042" y="9600"/>
                    <a:pt x="16709" y="12545"/>
                  </a:cubicBezTo>
                  <a:cubicBezTo>
                    <a:pt x="20377" y="15491"/>
                    <a:pt x="21192" y="16582"/>
                    <a:pt x="21396" y="17782"/>
                  </a:cubicBezTo>
                  <a:cubicBezTo>
                    <a:pt x="21600" y="18982"/>
                    <a:pt x="21192" y="20291"/>
                    <a:pt x="207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10331450" y="3384550"/>
              <a:ext cx="1397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2911"/>
                    <a:pt x="12436" y="5821"/>
                    <a:pt x="8836" y="9421"/>
                  </a:cubicBezTo>
                  <a:cubicBezTo>
                    <a:pt x="5236" y="13021"/>
                    <a:pt x="2618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10515600" y="3581399"/>
              <a:ext cx="1" cy="571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10532533" y="3542736"/>
              <a:ext cx="21167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21600" y="20015"/>
                  </a:moveTo>
                  <a:cubicBezTo>
                    <a:pt x="10800" y="11375"/>
                    <a:pt x="0" y="2735"/>
                    <a:pt x="0" y="575"/>
                  </a:cubicBezTo>
                  <a:cubicBezTo>
                    <a:pt x="0" y="-1585"/>
                    <a:pt x="10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10560049" y="3486150"/>
              <a:ext cx="190993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9226" y="0"/>
                  </a:moveTo>
                  <a:cubicBezTo>
                    <a:pt x="20176" y="2477"/>
                    <a:pt x="21125" y="4955"/>
                    <a:pt x="21363" y="7277"/>
                  </a:cubicBezTo>
                  <a:cubicBezTo>
                    <a:pt x="21600" y="9600"/>
                    <a:pt x="21125" y="11768"/>
                    <a:pt x="18870" y="13935"/>
                  </a:cubicBezTo>
                  <a:cubicBezTo>
                    <a:pt x="16615" y="16103"/>
                    <a:pt x="12580" y="18271"/>
                    <a:pt x="9138" y="19548"/>
                  </a:cubicBezTo>
                  <a:cubicBezTo>
                    <a:pt x="5697" y="20826"/>
                    <a:pt x="2848" y="212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4127499" y="49339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4171950" y="509905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0"/>
                    <a:pt x="8000" y="0"/>
                    <a:pt x="11600" y="3600"/>
                  </a:cubicBezTo>
                  <a:cubicBezTo>
                    <a:pt x="15200" y="7200"/>
                    <a:pt x="18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4906543" y="4851399"/>
              <a:ext cx="300457" cy="34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18" fill="norm" stroke="1" extrusionOk="0">
                  <a:moveTo>
                    <a:pt x="21441" y="0"/>
                  </a:moveTo>
                  <a:cubicBezTo>
                    <a:pt x="17514" y="1712"/>
                    <a:pt x="13586" y="3424"/>
                    <a:pt x="10565" y="4807"/>
                  </a:cubicBezTo>
                  <a:cubicBezTo>
                    <a:pt x="7544" y="6190"/>
                    <a:pt x="5430" y="7244"/>
                    <a:pt x="3995" y="7968"/>
                  </a:cubicBezTo>
                  <a:cubicBezTo>
                    <a:pt x="2560" y="8693"/>
                    <a:pt x="1805" y="9088"/>
                    <a:pt x="1729" y="9483"/>
                  </a:cubicBezTo>
                  <a:cubicBezTo>
                    <a:pt x="1654" y="9878"/>
                    <a:pt x="2258" y="10273"/>
                    <a:pt x="3768" y="10405"/>
                  </a:cubicBezTo>
                  <a:cubicBezTo>
                    <a:pt x="5279" y="10537"/>
                    <a:pt x="7696" y="10405"/>
                    <a:pt x="9433" y="10339"/>
                  </a:cubicBezTo>
                  <a:cubicBezTo>
                    <a:pt x="11170" y="10273"/>
                    <a:pt x="12227" y="10273"/>
                    <a:pt x="12680" y="10602"/>
                  </a:cubicBezTo>
                  <a:cubicBezTo>
                    <a:pt x="13133" y="10932"/>
                    <a:pt x="12982" y="11590"/>
                    <a:pt x="11925" y="12512"/>
                  </a:cubicBezTo>
                  <a:cubicBezTo>
                    <a:pt x="10868" y="13434"/>
                    <a:pt x="8904" y="14620"/>
                    <a:pt x="7091" y="15541"/>
                  </a:cubicBezTo>
                  <a:cubicBezTo>
                    <a:pt x="5279" y="16463"/>
                    <a:pt x="3617" y="17122"/>
                    <a:pt x="2484" y="17715"/>
                  </a:cubicBezTo>
                  <a:cubicBezTo>
                    <a:pt x="1351" y="18307"/>
                    <a:pt x="747" y="18834"/>
                    <a:pt x="370" y="19427"/>
                  </a:cubicBezTo>
                  <a:cubicBezTo>
                    <a:pt x="-8" y="20020"/>
                    <a:pt x="-159" y="20678"/>
                    <a:pt x="219" y="21073"/>
                  </a:cubicBezTo>
                  <a:cubicBezTo>
                    <a:pt x="596" y="21468"/>
                    <a:pt x="1503" y="21600"/>
                    <a:pt x="3542" y="21468"/>
                  </a:cubicBezTo>
                  <a:cubicBezTo>
                    <a:pt x="5581" y="21337"/>
                    <a:pt x="8753" y="20941"/>
                    <a:pt x="11925" y="20415"/>
                  </a:cubicBezTo>
                  <a:cubicBezTo>
                    <a:pt x="15097" y="19888"/>
                    <a:pt x="18269" y="19229"/>
                    <a:pt x="21441" y="18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5314950" y="4908550"/>
              <a:ext cx="2286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57"/>
                    <a:pt x="9600" y="8914"/>
                    <a:pt x="13200" y="12514"/>
                  </a:cubicBezTo>
                  <a:cubicBezTo>
                    <a:pt x="16800" y="16114"/>
                    <a:pt x="1920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5410200" y="4851400"/>
              <a:ext cx="1651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2487"/>
                    <a:pt x="14954" y="4975"/>
                    <a:pt x="11492" y="8247"/>
                  </a:cubicBezTo>
                  <a:cubicBezTo>
                    <a:pt x="8031" y="11520"/>
                    <a:pt x="4431" y="15578"/>
                    <a:pt x="2492" y="17935"/>
                  </a:cubicBezTo>
                  <a:cubicBezTo>
                    <a:pt x="554" y="20291"/>
                    <a:pt x="277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5651499" y="51117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5670550" y="501015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6216650" y="4704221"/>
              <a:ext cx="374650" cy="48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0" y="21556"/>
                  </a:moveTo>
                  <a:cubicBezTo>
                    <a:pt x="2197" y="19481"/>
                    <a:pt x="4393" y="17406"/>
                    <a:pt x="5980" y="14859"/>
                  </a:cubicBezTo>
                  <a:cubicBezTo>
                    <a:pt x="7566" y="12312"/>
                    <a:pt x="8542" y="9294"/>
                    <a:pt x="8969" y="6936"/>
                  </a:cubicBezTo>
                  <a:cubicBezTo>
                    <a:pt x="9397" y="4578"/>
                    <a:pt x="9275" y="2880"/>
                    <a:pt x="9031" y="1748"/>
                  </a:cubicBezTo>
                  <a:cubicBezTo>
                    <a:pt x="8786" y="616"/>
                    <a:pt x="8420" y="50"/>
                    <a:pt x="8176" y="3"/>
                  </a:cubicBezTo>
                  <a:cubicBezTo>
                    <a:pt x="7932" y="-44"/>
                    <a:pt x="7810" y="428"/>
                    <a:pt x="7688" y="2503"/>
                  </a:cubicBezTo>
                  <a:cubicBezTo>
                    <a:pt x="7566" y="4578"/>
                    <a:pt x="7444" y="8256"/>
                    <a:pt x="7566" y="11369"/>
                  </a:cubicBezTo>
                  <a:cubicBezTo>
                    <a:pt x="7688" y="14482"/>
                    <a:pt x="8054" y="17028"/>
                    <a:pt x="8359" y="18679"/>
                  </a:cubicBezTo>
                  <a:cubicBezTo>
                    <a:pt x="8664" y="20330"/>
                    <a:pt x="8908" y="21084"/>
                    <a:pt x="9031" y="21179"/>
                  </a:cubicBezTo>
                  <a:cubicBezTo>
                    <a:pt x="9153" y="21273"/>
                    <a:pt x="9153" y="20707"/>
                    <a:pt x="9275" y="19953"/>
                  </a:cubicBezTo>
                  <a:cubicBezTo>
                    <a:pt x="9397" y="19198"/>
                    <a:pt x="9641" y="18255"/>
                    <a:pt x="9885" y="17500"/>
                  </a:cubicBezTo>
                  <a:cubicBezTo>
                    <a:pt x="10129" y="16746"/>
                    <a:pt x="10373" y="16180"/>
                    <a:pt x="10800" y="15897"/>
                  </a:cubicBezTo>
                  <a:cubicBezTo>
                    <a:pt x="11227" y="15614"/>
                    <a:pt x="11837" y="15614"/>
                    <a:pt x="12203" y="15849"/>
                  </a:cubicBezTo>
                  <a:cubicBezTo>
                    <a:pt x="12569" y="16085"/>
                    <a:pt x="12692" y="16557"/>
                    <a:pt x="12814" y="17028"/>
                  </a:cubicBezTo>
                  <a:cubicBezTo>
                    <a:pt x="12936" y="17500"/>
                    <a:pt x="13058" y="17972"/>
                    <a:pt x="13119" y="17877"/>
                  </a:cubicBezTo>
                  <a:cubicBezTo>
                    <a:pt x="13180" y="17783"/>
                    <a:pt x="13180" y="17123"/>
                    <a:pt x="13851" y="16132"/>
                  </a:cubicBezTo>
                  <a:cubicBezTo>
                    <a:pt x="14522" y="15142"/>
                    <a:pt x="15864" y="13822"/>
                    <a:pt x="16963" y="13114"/>
                  </a:cubicBezTo>
                  <a:cubicBezTo>
                    <a:pt x="18061" y="12407"/>
                    <a:pt x="18915" y="12312"/>
                    <a:pt x="19586" y="12407"/>
                  </a:cubicBezTo>
                  <a:cubicBezTo>
                    <a:pt x="20258" y="12501"/>
                    <a:pt x="20746" y="12784"/>
                    <a:pt x="21051" y="14010"/>
                  </a:cubicBezTo>
                  <a:cubicBezTo>
                    <a:pt x="21356" y="15236"/>
                    <a:pt x="21478" y="17406"/>
                    <a:pt x="21600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6700342" y="4834093"/>
              <a:ext cx="94158" cy="36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496" fill="norm" stroke="1" extrusionOk="0">
                  <a:moveTo>
                    <a:pt x="20888" y="1412"/>
                  </a:moveTo>
                  <a:cubicBezTo>
                    <a:pt x="19479" y="780"/>
                    <a:pt x="18071" y="149"/>
                    <a:pt x="16192" y="22"/>
                  </a:cubicBezTo>
                  <a:cubicBezTo>
                    <a:pt x="14314" y="-104"/>
                    <a:pt x="11966" y="275"/>
                    <a:pt x="8914" y="1980"/>
                  </a:cubicBezTo>
                  <a:cubicBezTo>
                    <a:pt x="5862" y="3685"/>
                    <a:pt x="2105" y="6717"/>
                    <a:pt x="697" y="9938"/>
                  </a:cubicBezTo>
                  <a:cubicBezTo>
                    <a:pt x="-712" y="13159"/>
                    <a:pt x="227" y="16570"/>
                    <a:pt x="1636" y="18528"/>
                  </a:cubicBezTo>
                  <a:cubicBezTo>
                    <a:pt x="3045" y="20485"/>
                    <a:pt x="4923" y="20991"/>
                    <a:pt x="680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6807200" y="4928547"/>
              <a:ext cx="103335" cy="45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555" fill="norm" stroke="1" extrusionOk="0">
                  <a:moveTo>
                    <a:pt x="5184" y="8736"/>
                  </a:moveTo>
                  <a:cubicBezTo>
                    <a:pt x="3456" y="10957"/>
                    <a:pt x="1728" y="13177"/>
                    <a:pt x="864" y="15146"/>
                  </a:cubicBezTo>
                  <a:cubicBezTo>
                    <a:pt x="0" y="17114"/>
                    <a:pt x="0" y="18830"/>
                    <a:pt x="0" y="19940"/>
                  </a:cubicBezTo>
                  <a:cubicBezTo>
                    <a:pt x="0" y="21050"/>
                    <a:pt x="0" y="21555"/>
                    <a:pt x="0" y="21555"/>
                  </a:cubicBezTo>
                  <a:cubicBezTo>
                    <a:pt x="0" y="21555"/>
                    <a:pt x="0" y="21050"/>
                    <a:pt x="216" y="18729"/>
                  </a:cubicBezTo>
                  <a:cubicBezTo>
                    <a:pt x="432" y="16407"/>
                    <a:pt x="864" y="12269"/>
                    <a:pt x="1728" y="8989"/>
                  </a:cubicBezTo>
                  <a:cubicBezTo>
                    <a:pt x="2592" y="5708"/>
                    <a:pt x="3888" y="3286"/>
                    <a:pt x="5184" y="1873"/>
                  </a:cubicBezTo>
                  <a:cubicBezTo>
                    <a:pt x="6480" y="460"/>
                    <a:pt x="7776" y="56"/>
                    <a:pt x="9288" y="5"/>
                  </a:cubicBezTo>
                  <a:cubicBezTo>
                    <a:pt x="10800" y="-45"/>
                    <a:pt x="12528" y="258"/>
                    <a:pt x="14904" y="1217"/>
                  </a:cubicBezTo>
                  <a:cubicBezTo>
                    <a:pt x="17280" y="2176"/>
                    <a:pt x="20304" y="3791"/>
                    <a:pt x="20952" y="5103"/>
                  </a:cubicBezTo>
                  <a:cubicBezTo>
                    <a:pt x="21600" y="6415"/>
                    <a:pt x="19872" y="7424"/>
                    <a:pt x="17712" y="8030"/>
                  </a:cubicBezTo>
                  <a:cubicBezTo>
                    <a:pt x="15552" y="8635"/>
                    <a:pt x="12960" y="8837"/>
                    <a:pt x="11232" y="8686"/>
                  </a:cubicBezTo>
                  <a:cubicBezTo>
                    <a:pt x="9504" y="8534"/>
                    <a:pt x="8640" y="8030"/>
                    <a:pt x="7776" y="7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6921499" y="4813300"/>
              <a:ext cx="13050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0" y="0"/>
                  </a:moveTo>
                  <a:cubicBezTo>
                    <a:pt x="3375" y="126"/>
                    <a:pt x="6750" y="253"/>
                    <a:pt x="10462" y="1768"/>
                  </a:cubicBezTo>
                  <a:cubicBezTo>
                    <a:pt x="14175" y="3284"/>
                    <a:pt x="18225" y="6189"/>
                    <a:pt x="19912" y="9032"/>
                  </a:cubicBezTo>
                  <a:cubicBezTo>
                    <a:pt x="21600" y="11874"/>
                    <a:pt x="20925" y="14653"/>
                    <a:pt x="17719" y="16737"/>
                  </a:cubicBezTo>
                  <a:cubicBezTo>
                    <a:pt x="14512" y="18821"/>
                    <a:pt x="8775" y="20211"/>
                    <a:pt x="30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7575550" y="5010150"/>
              <a:ext cx="260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7733077" y="4902200"/>
              <a:ext cx="13923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143"/>
                    <a:pt x="1783" y="10286"/>
                    <a:pt x="240" y="13886"/>
                  </a:cubicBezTo>
                  <a:cubicBezTo>
                    <a:pt x="-1303" y="17486"/>
                    <a:pt x="4868" y="19543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8254465" y="4794350"/>
              <a:ext cx="127535" cy="41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85" fill="norm" stroke="1" extrusionOk="0">
                  <a:moveTo>
                    <a:pt x="20991" y="3632"/>
                  </a:moveTo>
                  <a:cubicBezTo>
                    <a:pt x="20991" y="2861"/>
                    <a:pt x="20991" y="2089"/>
                    <a:pt x="20294" y="1428"/>
                  </a:cubicBezTo>
                  <a:cubicBezTo>
                    <a:pt x="19597" y="767"/>
                    <a:pt x="18204" y="216"/>
                    <a:pt x="16636" y="50"/>
                  </a:cubicBezTo>
                  <a:cubicBezTo>
                    <a:pt x="15068" y="-115"/>
                    <a:pt x="13326" y="105"/>
                    <a:pt x="10888" y="1097"/>
                  </a:cubicBezTo>
                  <a:cubicBezTo>
                    <a:pt x="8449" y="2089"/>
                    <a:pt x="5314" y="3852"/>
                    <a:pt x="3049" y="6332"/>
                  </a:cubicBezTo>
                  <a:cubicBezTo>
                    <a:pt x="785" y="8812"/>
                    <a:pt x="-609" y="12007"/>
                    <a:pt x="262" y="14652"/>
                  </a:cubicBezTo>
                  <a:cubicBezTo>
                    <a:pt x="1133" y="17297"/>
                    <a:pt x="4268" y="19391"/>
                    <a:pt x="7404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8376183" y="4952743"/>
              <a:ext cx="160848" cy="2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439" fill="norm" stroke="1" extrusionOk="0">
                  <a:moveTo>
                    <a:pt x="5745" y="3317"/>
                  </a:moveTo>
                  <a:cubicBezTo>
                    <a:pt x="4361" y="6795"/>
                    <a:pt x="2976" y="10273"/>
                    <a:pt x="2145" y="12927"/>
                  </a:cubicBezTo>
                  <a:cubicBezTo>
                    <a:pt x="1315" y="15581"/>
                    <a:pt x="1038" y="17412"/>
                    <a:pt x="761" y="18876"/>
                  </a:cubicBezTo>
                  <a:cubicBezTo>
                    <a:pt x="484" y="20341"/>
                    <a:pt x="207" y="21439"/>
                    <a:pt x="68" y="21439"/>
                  </a:cubicBezTo>
                  <a:cubicBezTo>
                    <a:pt x="-70" y="21439"/>
                    <a:pt x="-70" y="20341"/>
                    <a:pt x="761" y="16863"/>
                  </a:cubicBezTo>
                  <a:cubicBezTo>
                    <a:pt x="1592" y="13385"/>
                    <a:pt x="3253" y="7527"/>
                    <a:pt x="5745" y="4141"/>
                  </a:cubicBezTo>
                  <a:cubicBezTo>
                    <a:pt x="8238" y="754"/>
                    <a:pt x="11561" y="-161"/>
                    <a:pt x="14468" y="22"/>
                  </a:cubicBezTo>
                  <a:cubicBezTo>
                    <a:pt x="17376" y="205"/>
                    <a:pt x="19868" y="1486"/>
                    <a:pt x="20699" y="5056"/>
                  </a:cubicBezTo>
                  <a:cubicBezTo>
                    <a:pt x="21530" y="8625"/>
                    <a:pt x="20699" y="14483"/>
                    <a:pt x="19868" y="20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8655049" y="50546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5840"/>
                    <a:pt x="1920" y="10080"/>
                    <a:pt x="5520" y="6480"/>
                  </a:cubicBezTo>
                  <a:cubicBezTo>
                    <a:pt x="9120" y="2880"/>
                    <a:pt x="153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9040283" y="4858694"/>
              <a:ext cx="212251" cy="26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26" fill="norm" stroke="1" extrusionOk="0">
                  <a:moveTo>
                    <a:pt x="19906" y="1444"/>
                  </a:moveTo>
                  <a:cubicBezTo>
                    <a:pt x="20753" y="769"/>
                    <a:pt x="21600" y="94"/>
                    <a:pt x="21071" y="9"/>
                  </a:cubicBezTo>
                  <a:cubicBezTo>
                    <a:pt x="20541" y="-75"/>
                    <a:pt x="18635" y="431"/>
                    <a:pt x="15247" y="1444"/>
                  </a:cubicBezTo>
                  <a:cubicBezTo>
                    <a:pt x="11859" y="2456"/>
                    <a:pt x="6988" y="3975"/>
                    <a:pt x="4235" y="5072"/>
                  </a:cubicBezTo>
                  <a:cubicBezTo>
                    <a:pt x="1482" y="6169"/>
                    <a:pt x="847" y="6844"/>
                    <a:pt x="953" y="7434"/>
                  </a:cubicBezTo>
                  <a:cubicBezTo>
                    <a:pt x="1059" y="8025"/>
                    <a:pt x="1906" y="8531"/>
                    <a:pt x="3918" y="8953"/>
                  </a:cubicBezTo>
                  <a:cubicBezTo>
                    <a:pt x="5929" y="9375"/>
                    <a:pt x="9106" y="9713"/>
                    <a:pt x="11541" y="10134"/>
                  </a:cubicBezTo>
                  <a:cubicBezTo>
                    <a:pt x="13976" y="10556"/>
                    <a:pt x="15671" y="11063"/>
                    <a:pt x="16200" y="11653"/>
                  </a:cubicBezTo>
                  <a:cubicBezTo>
                    <a:pt x="16729" y="12244"/>
                    <a:pt x="16094" y="12919"/>
                    <a:pt x="13553" y="14016"/>
                  </a:cubicBezTo>
                  <a:cubicBezTo>
                    <a:pt x="11012" y="15113"/>
                    <a:pt x="6565" y="16631"/>
                    <a:pt x="3812" y="17728"/>
                  </a:cubicBezTo>
                  <a:cubicBezTo>
                    <a:pt x="1059" y="18825"/>
                    <a:pt x="0" y="19500"/>
                    <a:pt x="0" y="20091"/>
                  </a:cubicBezTo>
                  <a:cubicBezTo>
                    <a:pt x="0" y="20681"/>
                    <a:pt x="1059" y="21188"/>
                    <a:pt x="4447" y="21356"/>
                  </a:cubicBezTo>
                  <a:cubicBezTo>
                    <a:pt x="7835" y="21525"/>
                    <a:pt x="13553" y="21356"/>
                    <a:pt x="19271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9397999" y="4876800"/>
              <a:ext cx="1778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634"/>
                    <a:pt x="6686" y="5268"/>
                    <a:pt x="10286" y="8868"/>
                  </a:cubicBezTo>
                  <a:cubicBezTo>
                    <a:pt x="13886" y="12468"/>
                    <a:pt x="17743" y="170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9423400" y="4857749"/>
              <a:ext cx="1651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6754" y="955"/>
                  </a:cubicBezTo>
                  <a:cubicBezTo>
                    <a:pt x="14677" y="1910"/>
                    <a:pt x="11908" y="3820"/>
                    <a:pt x="9138" y="6539"/>
                  </a:cubicBezTo>
                  <a:cubicBezTo>
                    <a:pt x="6369" y="9257"/>
                    <a:pt x="3600" y="12784"/>
                    <a:pt x="2077" y="15429"/>
                  </a:cubicBezTo>
                  <a:cubicBezTo>
                    <a:pt x="554" y="18073"/>
                    <a:pt x="277" y="19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9569449" y="50673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9620250" y="4943385"/>
              <a:ext cx="3175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5760" y="6957"/>
                    <a:pt x="11520" y="-898"/>
                    <a:pt x="15120" y="84"/>
                  </a:cubicBezTo>
                  <a:cubicBezTo>
                    <a:pt x="18720" y="1066"/>
                    <a:pt x="20160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9626599" y="4813300"/>
              <a:ext cx="133266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12960" y="0"/>
                  </a:moveTo>
                  <a:cubicBezTo>
                    <a:pt x="16283" y="2743"/>
                    <a:pt x="19606" y="5486"/>
                    <a:pt x="20603" y="8229"/>
                  </a:cubicBezTo>
                  <a:cubicBezTo>
                    <a:pt x="21600" y="10971"/>
                    <a:pt x="20271" y="13714"/>
                    <a:pt x="16449" y="15943"/>
                  </a:cubicBezTo>
                  <a:cubicBezTo>
                    <a:pt x="12628" y="18171"/>
                    <a:pt x="6314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9918699" y="514350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10039350" y="4760816"/>
              <a:ext cx="412750" cy="42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1366"/>
                  </a:moveTo>
                  <a:cubicBezTo>
                    <a:pt x="1662" y="19990"/>
                    <a:pt x="3323" y="18613"/>
                    <a:pt x="5040" y="16443"/>
                  </a:cubicBezTo>
                  <a:cubicBezTo>
                    <a:pt x="6757" y="14272"/>
                    <a:pt x="8529" y="11307"/>
                    <a:pt x="9692" y="8713"/>
                  </a:cubicBezTo>
                  <a:cubicBezTo>
                    <a:pt x="10855" y="6119"/>
                    <a:pt x="11409" y="3896"/>
                    <a:pt x="11686" y="2413"/>
                  </a:cubicBezTo>
                  <a:cubicBezTo>
                    <a:pt x="11963" y="931"/>
                    <a:pt x="11963" y="190"/>
                    <a:pt x="11797" y="31"/>
                  </a:cubicBezTo>
                  <a:cubicBezTo>
                    <a:pt x="11631" y="-128"/>
                    <a:pt x="11298" y="296"/>
                    <a:pt x="10634" y="1831"/>
                  </a:cubicBezTo>
                  <a:cubicBezTo>
                    <a:pt x="9969" y="3366"/>
                    <a:pt x="8972" y="6013"/>
                    <a:pt x="8418" y="9084"/>
                  </a:cubicBezTo>
                  <a:cubicBezTo>
                    <a:pt x="7865" y="12154"/>
                    <a:pt x="7754" y="15648"/>
                    <a:pt x="7754" y="17713"/>
                  </a:cubicBezTo>
                  <a:cubicBezTo>
                    <a:pt x="7754" y="19778"/>
                    <a:pt x="7865" y="20413"/>
                    <a:pt x="8197" y="20837"/>
                  </a:cubicBezTo>
                  <a:cubicBezTo>
                    <a:pt x="8529" y="21260"/>
                    <a:pt x="9083" y="21472"/>
                    <a:pt x="9526" y="21313"/>
                  </a:cubicBezTo>
                  <a:cubicBezTo>
                    <a:pt x="9969" y="21154"/>
                    <a:pt x="10302" y="20625"/>
                    <a:pt x="10800" y="19831"/>
                  </a:cubicBezTo>
                  <a:cubicBezTo>
                    <a:pt x="11298" y="19037"/>
                    <a:pt x="11963" y="17978"/>
                    <a:pt x="12462" y="17184"/>
                  </a:cubicBezTo>
                  <a:cubicBezTo>
                    <a:pt x="12960" y="16390"/>
                    <a:pt x="13292" y="15860"/>
                    <a:pt x="13348" y="15913"/>
                  </a:cubicBezTo>
                  <a:cubicBezTo>
                    <a:pt x="13403" y="15966"/>
                    <a:pt x="13182" y="16601"/>
                    <a:pt x="12905" y="17237"/>
                  </a:cubicBezTo>
                  <a:cubicBezTo>
                    <a:pt x="12628" y="17872"/>
                    <a:pt x="12295" y="18507"/>
                    <a:pt x="12185" y="18507"/>
                  </a:cubicBezTo>
                  <a:cubicBezTo>
                    <a:pt x="12074" y="18507"/>
                    <a:pt x="12185" y="17872"/>
                    <a:pt x="13071" y="16390"/>
                  </a:cubicBezTo>
                  <a:cubicBezTo>
                    <a:pt x="13957" y="14907"/>
                    <a:pt x="15618" y="12578"/>
                    <a:pt x="16782" y="11307"/>
                  </a:cubicBezTo>
                  <a:cubicBezTo>
                    <a:pt x="17945" y="10037"/>
                    <a:pt x="18609" y="9825"/>
                    <a:pt x="19218" y="9825"/>
                  </a:cubicBezTo>
                  <a:cubicBezTo>
                    <a:pt x="19828" y="9825"/>
                    <a:pt x="20382" y="10037"/>
                    <a:pt x="20714" y="11148"/>
                  </a:cubicBezTo>
                  <a:cubicBezTo>
                    <a:pt x="21046" y="12260"/>
                    <a:pt x="21157" y="14272"/>
                    <a:pt x="21268" y="15860"/>
                  </a:cubicBezTo>
                  <a:cubicBezTo>
                    <a:pt x="21378" y="17448"/>
                    <a:pt x="21489" y="18613"/>
                    <a:pt x="21600" y="1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10650600" y="4833938"/>
              <a:ext cx="144400" cy="38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44" fill="norm" stroke="1" extrusionOk="0">
                  <a:moveTo>
                    <a:pt x="21356" y="1313"/>
                  </a:moveTo>
                  <a:cubicBezTo>
                    <a:pt x="20104" y="846"/>
                    <a:pt x="18852" y="379"/>
                    <a:pt x="17443" y="146"/>
                  </a:cubicBezTo>
                  <a:cubicBezTo>
                    <a:pt x="16034" y="-88"/>
                    <a:pt x="14469" y="-88"/>
                    <a:pt x="12747" y="496"/>
                  </a:cubicBezTo>
                  <a:cubicBezTo>
                    <a:pt x="11026" y="1080"/>
                    <a:pt x="9147" y="2247"/>
                    <a:pt x="6956" y="4699"/>
                  </a:cubicBezTo>
                  <a:cubicBezTo>
                    <a:pt x="4765" y="7151"/>
                    <a:pt x="2260" y="10887"/>
                    <a:pt x="1008" y="13748"/>
                  </a:cubicBezTo>
                  <a:cubicBezTo>
                    <a:pt x="-244" y="16608"/>
                    <a:pt x="-244" y="18593"/>
                    <a:pt x="539" y="19761"/>
                  </a:cubicBezTo>
                  <a:cubicBezTo>
                    <a:pt x="1321" y="20928"/>
                    <a:pt x="2886" y="21278"/>
                    <a:pt x="4452" y="21395"/>
                  </a:cubicBezTo>
                  <a:cubicBezTo>
                    <a:pt x="6017" y="21512"/>
                    <a:pt x="7582" y="21395"/>
                    <a:pt x="9147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10871200" y="4965700"/>
              <a:ext cx="127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10985500" y="5087292"/>
              <a:ext cx="1587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152" y="10932"/>
                    <a:pt x="2304" y="1332"/>
                    <a:pt x="5904" y="132"/>
                  </a:cubicBezTo>
                  <a:cubicBezTo>
                    <a:pt x="9504" y="-1068"/>
                    <a:pt x="15552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11151540" y="4903150"/>
              <a:ext cx="211563" cy="608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73" fill="norm" stroke="1" extrusionOk="0">
                  <a:moveTo>
                    <a:pt x="9435" y="8935"/>
                  </a:moveTo>
                  <a:cubicBezTo>
                    <a:pt x="7741" y="10803"/>
                    <a:pt x="6047" y="12672"/>
                    <a:pt x="4671" y="14540"/>
                  </a:cubicBezTo>
                  <a:cubicBezTo>
                    <a:pt x="3294" y="16409"/>
                    <a:pt x="2235" y="18277"/>
                    <a:pt x="1494" y="19511"/>
                  </a:cubicBezTo>
                  <a:cubicBezTo>
                    <a:pt x="753" y="20744"/>
                    <a:pt x="330" y="21342"/>
                    <a:pt x="118" y="21454"/>
                  </a:cubicBezTo>
                  <a:cubicBezTo>
                    <a:pt x="-94" y="21566"/>
                    <a:pt x="-94" y="21192"/>
                    <a:pt x="753" y="19922"/>
                  </a:cubicBezTo>
                  <a:cubicBezTo>
                    <a:pt x="1600" y="18651"/>
                    <a:pt x="3294" y="16484"/>
                    <a:pt x="4882" y="14055"/>
                  </a:cubicBezTo>
                  <a:cubicBezTo>
                    <a:pt x="6471" y="11626"/>
                    <a:pt x="7953" y="8935"/>
                    <a:pt x="9435" y="6618"/>
                  </a:cubicBezTo>
                  <a:cubicBezTo>
                    <a:pt x="10918" y="4301"/>
                    <a:pt x="12400" y="2358"/>
                    <a:pt x="13565" y="1274"/>
                  </a:cubicBezTo>
                  <a:cubicBezTo>
                    <a:pt x="14730" y="190"/>
                    <a:pt x="15577" y="-34"/>
                    <a:pt x="16424" y="3"/>
                  </a:cubicBezTo>
                  <a:cubicBezTo>
                    <a:pt x="17271" y="41"/>
                    <a:pt x="18118" y="340"/>
                    <a:pt x="19177" y="1423"/>
                  </a:cubicBezTo>
                  <a:cubicBezTo>
                    <a:pt x="20235" y="2507"/>
                    <a:pt x="21506" y="4376"/>
                    <a:pt x="21082" y="5908"/>
                  </a:cubicBezTo>
                  <a:cubicBezTo>
                    <a:pt x="20659" y="7440"/>
                    <a:pt x="18541" y="8636"/>
                    <a:pt x="16953" y="9309"/>
                  </a:cubicBezTo>
                  <a:cubicBezTo>
                    <a:pt x="15365" y="9981"/>
                    <a:pt x="14306" y="10131"/>
                    <a:pt x="13247" y="10168"/>
                  </a:cubicBezTo>
                  <a:cubicBezTo>
                    <a:pt x="12188" y="10205"/>
                    <a:pt x="11130" y="10131"/>
                    <a:pt x="10494" y="9757"/>
                  </a:cubicBezTo>
                  <a:cubicBezTo>
                    <a:pt x="9859" y="9383"/>
                    <a:pt x="9647" y="8711"/>
                    <a:pt x="9435" y="8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11322049" y="4845050"/>
              <a:ext cx="208962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600" fill="norm" stroke="1" extrusionOk="0">
                  <a:moveTo>
                    <a:pt x="10165" y="0"/>
                  </a:moveTo>
                  <a:cubicBezTo>
                    <a:pt x="13553" y="741"/>
                    <a:pt x="16941" y="1482"/>
                    <a:pt x="18953" y="2965"/>
                  </a:cubicBezTo>
                  <a:cubicBezTo>
                    <a:pt x="20965" y="4447"/>
                    <a:pt x="21600" y="6671"/>
                    <a:pt x="20012" y="9212"/>
                  </a:cubicBezTo>
                  <a:cubicBezTo>
                    <a:pt x="18424" y="11753"/>
                    <a:pt x="14612" y="14612"/>
                    <a:pt x="10906" y="16729"/>
                  </a:cubicBezTo>
                  <a:cubicBezTo>
                    <a:pt x="7200" y="18847"/>
                    <a:pt x="3600" y="202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391262" y="5565685"/>
              <a:ext cx="192938" cy="50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49" fill="norm" stroke="1" extrusionOk="0">
                  <a:moveTo>
                    <a:pt x="14358" y="15464"/>
                  </a:moveTo>
                  <a:cubicBezTo>
                    <a:pt x="14358" y="15016"/>
                    <a:pt x="14358" y="14568"/>
                    <a:pt x="13653" y="14030"/>
                  </a:cubicBezTo>
                  <a:cubicBezTo>
                    <a:pt x="12949" y="13493"/>
                    <a:pt x="11540" y="12865"/>
                    <a:pt x="9662" y="12865"/>
                  </a:cubicBezTo>
                  <a:cubicBezTo>
                    <a:pt x="7784" y="12865"/>
                    <a:pt x="5436" y="13493"/>
                    <a:pt x="3558" y="14613"/>
                  </a:cubicBezTo>
                  <a:cubicBezTo>
                    <a:pt x="1679" y="15733"/>
                    <a:pt x="271" y="17347"/>
                    <a:pt x="36" y="18646"/>
                  </a:cubicBezTo>
                  <a:cubicBezTo>
                    <a:pt x="-199" y="19946"/>
                    <a:pt x="740" y="20932"/>
                    <a:pt x="2501" y="21245"/>
                  </a:cubicBezTo>
                  <a:cubicBezTo>
                    <a:pt x="4262" y="21559"/>
                    <a:pt x="6844" y="21200"/>
                    <a:pt x="9427" y="19587"/>
                  </a:cubicBezTo>
                  <a:cubicBezTo>
                    <a:pt x="12010" y="17974"/>
                    <a:pt x="14592" y="15106"/>
                    <a:pt x="15884" y="12103"/>
                  </a:cubicBezTo>
                  <a:cubicBezTo>
                    <a:pt x="17175" y="9101"/>
                    <a:pt x="17175" y="5964"/>
                    <a:pt x="17175" y="4037"/>
                  </a:cubicBezTo>
                  <a:cubicBezTo>
                    <a:pt x="17175" y="2110"/>
                    <a:pt x="17175" y="1393"/>
                    <a:pt x="16823" y="855"/>
                  </a:cubicBezTo>
                  <a:cubicBezTo>
                    <a:pt x="16471" y="318"/>
                    <a:pt x="15766" y="-41"/>
                    <a:pt x="15062" y="4"/>
                  </a:cubicBezTo>
                  <a:cubicBezTo>
                    <a:pt x="14358" y="49"/>
                    <a:pt x="13653" y="497"/>
                    <a:pt x="13066" y="2155"/>
                  </a:cubicBezTo>
                  <a:cubicBezTo>
                    <a:pt x="12479" y="3813"/>
                    <a:pt x="12010" y="6681"/>
                    <a:pt x="12714" y="9773"/>
                  </a:cubicBezTo>
                  <a:cubicBezTo>
                    <a:pt x="13418" y="12865"/>
                    <a:pt x="15297" y="16181"/>
                    <a:pt x="16940" y="18064"/>
                  </a:cubicBezTo>
                  <a:cubicBezTo>
                    <a:pt x="18584" y="19946"/>
                    <a:pt x="19992" y="20394"/>
                    <a:pt x="21401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23850" y="6286500"/>
              <a:ext cx="3810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0" y="17169"/>
                    <a:pt x="8880" y="12738"/>
                    <a:pt x="12480" y="9138"/>
                  </a:cubicBezTo>
                  <a:cubicBezTo>
                    <a:pt x="16080" y="5538"/>
                    <a:pt x="1884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352173" y="6296940"/>
              <a:ext cx="187577" cy="422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15" fill="norm" stroke="1" extrusionOk="0">
                  <a:moveTo>
                    <a:pt x="17138" y="13201"/>
                  </a:moveTo>
                  <a:cubicBezTo>
                    <a:pt x="15925" y="12988"/>
                    <a:pt x="14711" y="12775"/>
                    <a:pt x="12042" y="13414"/>
                  </a:cubicBezTo>
                  <a:cubicBezTo>
                    <a:pt x="9372" y="14052"/>
                    <a:pt x="5246" y="15542"/>
                    <a:pt x="2941" y="16606"/>
                  </a:cubicBezTo>
                  <a:cubicBezTo>
                    <a:pt x="635" y="17670"/>
                    <a:pt x="150" y="18308"/>
                    <a:pt x="28" y="19000"/>
                  </a:cubicBezTo>
                  <a:cubicBezTo>
                    <a:pt x="-93" y="19692"/>
                    <a:pt x="150" y="20436"/>
                    <a:pt x="1120" y="20862"/>
                  </a:cubicBezTo>
                  <a:cubicBezTo>
                    <a:pt x="2091" y="21288"/>
                    <a:pt x="3790" y="21394"/>
                    <a:pt x="5732" y="20809"/>
                  </a:cubicBezTo>
                  <a:cubicBezTo>
                    <a:pt x="7673" y="20224"/>
                    <a:pt x="9858" y="18947"/>
                    <a:pt x="12163" y="16712"/>
                  </a:cubicBezTo>
                  <a:cubicBezTo>
                    <a:pt x="14469" y="14478"/>
                    <a:pt x="16896" y="11286"/>
                    <a:pt x="18473" y="8838"/>
                  </a:cubicBezTo>
                  <a:cubicBezTo>
                    <a:pt x="20051" y="6391"/>
                    <a:pt x="20779" y="4689"/>
                    <a:pt x="21143" y="3305"/>
                  </a:cubicBezTo>
                  <a:cubicBezTo>
                    <a:pt x="21507" y="1922"/>
                    <a:pt x="21507" y="858"/>
                    <a:pt x="20900" y="326"/>
                  </a:cubicBezTo>
                  <a:cubicBezTo>
                    <a:pt x="20294" y="-206"/>
                    <a:pt x="19080" y="-206"/>
                    <a:pt x="17867" y="1230"/>
                  </a:cubicBezTo>
                  <a:cubicBezTo>
                    <a:pt x="16653" y="2667"/>
                    <a:pt x="15440" y="5540"/>
                    <a:pt x="15318" y="8413"/>
                  </a:cubicBezTo>
                  <a:cubicBezTo>
                    <a:pt x="15197" y="11286"/>
                    <a:pt x="16168" y="14159"/>
                    <a:pt x="17381" y="15914"/>
                  </a:cubicBezTo>
                  <a:cubicBezTo>
                    <a:pt x="18595" y="17670"/>
                    <a:pt x="20051" y="18308"/>
                    <a:pt x="21507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597457" y="6429622"/>
              <a:ext cx="123358" cy="30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09" fill="norm" stroke="1" extrusionOk="0">
                  <a:moveTo>
                    <a:pt x="1002" y="11073"/>
                  </a:moveTo>
                  <a:cubicBezTo>
                    <a:pt x="636" y="15857"/>
                    <a:pt x="270" y="20641"/>
                    <a:pt x="87" y="21076"/>
                  </a:cubicBezTo>
                  <a:cubicBezTo>
                    <a:pt x="-96" y="21511"/>
                    <a:pt x="-96" y="17597"/>
                    <a:pt x="1185" y="13683"/>
                  </a:cubicBezTo>
                  <a:cubicBezTo>
                    <a:pt x="2467" y="9769"/>
                    <a:pt x="5029" y="5855"/>
                    <a:pt x="7226" y="3608"/>
                  </a:cubicBezTo>
                  <a:cubicBezTo>
                    <a:pt x="9423" y="1361"/>
                    <a:pt x="11253" y="781"/>
                    <a:pt x="13084" y="418"/>
                  </a:cubicBezTo>
                  <a:cubicBezTo>
                    <a:pt x="14914" y="56"/>
                    <a:pt x="16745" y="-89"/>
                    <a:pt x="18392" y="56"/>
                  </a:cubicBezTo>
                  <a:cubicBezTo>
                    <a:pt x="20040" y="201"/>
                    <a:pt x="21504" y="636"/>
                    <a:pt x="21321" y="2013"/>
                  </a:cubicBezTo>
                  <a:cubicBezTo>
                    <a:pt x="21138" y="3390"/>
                    <a:pt x="19307" y="5710"/>
                    <a:pt x="16562" y="7304"/>
                  </a:cubicBezTo>
                  <a:cubicBezTo>
                    <a:pt x="13816" y="8899"/>
                    <a:pt x="10155" y="9769"/>
                    <a:pt x="6494" y="10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914400" y="5866048"/>
              <a:ext cx="261813" cy="452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63" fill="norm" stroke="1" extrusionOk="0">
                  <a:moveTo>
                    <a:pt x="0" y="21463"/>
                  </a:moveTo>
                  <a:cubicBezTo>
                    <a:pt x="3110" y="20157"/>
                    <a:pt x="6221" y="18851"/>
                    <a:pt x="9072" y="16992"/>
                  </a:cubicBezTo>
                  <a:cubicBezTo>
                    <a:pt x="11923" y="15134"/>
                    <a:pt x="14515" y="12723"/>
                    <a:pt x="16589" y="10211"/>
                  </a:cubicBezTo>
                  <a:cubicBezTo>
                    <a:pt x="18662" y="7699"/>
                    <a:pt x="20218" y="5087"/>
                    <a:pt x="20909" y="3530"/>
                  </a:cubicBezTo>
                  <a:cubicBezTo>
                    <a:pt x="21600" y="1973"/>
                    <a:pt x="21427" y="1470"/>
                    <a:pt x="20995" y="1069"/>
                  </a:cubicBezTo>
                  <a:cubicBezTo>
                    <a:pt x="20563" y="667"/>
                    <a:pt x="19872" y="365"/>
                    <a:pt x="19094" y="164"/>
                  </a:cubicBezTo>
                  <a:cubicBezTo>
                    <a:pt x="18317" y="-37"/>
                    <a:pt x="17453" y="-137"/>
                    <a:pt x="16502" y="365"/>
                  </a:cubicBezTo>
                  <a:cubicBezTo>
                    <a:pt x="15552" y="868"/>
                    <a:pt x="14515" y="1973"/>
                    <a:pt x="13478" y="3882"/>
                  </a:cubicBezTo>
                  <a:cubicBezTo>
                    <a:pt x="12442" y="5790"/>
                    <a:pt x="11405" y="8503"/>
                    <a:pt x="11491" y="11065"/>
                  </a:cubicBezTo>
                  <a:cubicBezTo>
                    <a:pt x="11578" y="13627"/>
                    <a:pt x="12787" y="16038"/>
                    <a:pt x="14602" y="17444"/>
                  </a:cubicBezTo>
                  <a:cubicBezTo>
                    <a:pt x="16416" y="18851"/>
                    <a:pt x="18835" y="19253"/>
                    <a:pt x="21254" y="19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1293276" y="5896372"/>
              <a:ext cx="116424" cy="40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523" fill="norm" stroke="1" extrusionOk="0">
                  <a:moveTo>
                    <a:pt x="20843" y="814"/>
                  </a:moveTo>
                  <a:cubicBezTo>
                    <a:pt x="19327" y="480"/>
                    <a:pt x="17811" y="146"/>
                    <a:pt x="16106" y="34"/>
                  </a:cubicBezTo>
                  <a:cubicBezTo>
                    <a:pt x="14401" y="-77"/>
                    <a:pt x="12506" y="34"/>
                    <a:pt x="10043" y="1036"/>
                  </a:cubicBezTo>
                  <a:cubicBezTo>
                    <a:pt x="7580" y="2038"/>
                    <a:pt x="4548" y="3931"/>
                    <a:pt x="2464" y="6715"/>
                  </a:cubicBezTo>
                  <a:cubicBezTo>
                    <a:pt x="380" y="9498"/>
                    <a:pt x="-757" y="13172"/>
                    <a:pt x="569" y="15789"/>
                  </a:cubicBezTo>
                  <a:cubicBezTo>
                    <a:pt x="1896" y="18405"/>
                    <a:pt x="5685" y="19964"/>
                    <a:pt x="9475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1473563" y="6010628"/>
              <a:ext cx="140469" cy="473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91" fill="norm" stroke="1" extrusionOk="0">
                  <a:moveTo>
                    <a:pt x="1879" y="7904"/>
                  </a:moveTo>
                  <a:cubicBezTo>
                    <a:pt x="1235" y="11552"/>
                    <a:pt x="590" y="15200"/>
                    <a:pt x="267" y="17312"/>
                  </a:cubicBezTo>
                  <a:cubicBezTo>
                    <a:pt x="-55" y="19424"/>
                    <a:pt x="-55" y="20000"/>
                    <a:pt x="106" y="20528"/>
                  </a:cubicBezTo>
                  <a:cubicBezTo>
                    <a:pt x="267" y="21056"/>
                    <a:pt x="590" y="21536"/>
                    <a:pt x="751" y="21488"/>
                  </a:cubicBezTo>
                  <a:cubicBezTo>
                    <a:pt x="912" y="21440"/>
                    <a:pt x="912" y="20864"/>
                    <a:pt x="1396" y="18848"/>
                  </a:cubicBezTo>
                  <a:cubicBezTo>
                    <a:pt x="1879" y="16832"/>
                    <a:pt x="2846" y="13376"/>
                    <a:pt x="3975" y="10448"/>
                  </a:cubicBezTo>
                  <a:cubicBezTo>
                    <a:pt x="5103" y="7520"/>
                    <a:pt x="6393" y="5120"/>
                    <a:pt x="7360" y="3584"/>
                  </a:cubicBezTo>
                  <a:cubicBezTo>
                    <a:pt x="8327" y="2048"/>
                    <a:pt x="8972" y="1376"/>
                    <a:pt x="9939" y="896"/>
                  </a:cubicBezTo>
                  <a:cubicBezTo>
                    <a:pt x="10906" y="416"/>
                    <a:pt x="12196" y="128"/>
                    <a:pt x="13646" y="32"/>
                  </a:cubicBezTo>
                  <a:cubicBezTo>
                    <a:pt x="15097" y="-64"/>
                    <a:pt x="16709" y="32"/>
                    <a:pt x="18321" y="656"/>
                  </a:cubicBezTo>
                  <a:cubicBezTo>
                    <a:pt x="19933" y="1280"/>
                    <a:pt x="21545" y="2432"/>
                    <a:pt x="21384" y="4064"/>
                  </a:cubicBezTo>
                  <a:cubicBezTo>
                    <a:pt x="21223" y="5696"/>
                    <a:pt x="19288" y="7808"/>
                    <a:pt x="16387" y="9200"/>
                  </a:cubicBezTo>
                  <a:cubicBezTo>
                    <a:pt x="13485" y="10592"/>
                    <a:pt x="9617" y="11264"/>
                    <a:pt x="5748" y="11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1625599" y="5906495"/>
              <a:ext cx="96408" cy="411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438" fill="norm" stroke="1" extrusionOk="0">
                  <a:moveTo>
                    <a:pt x="0" y="279"/>
                  </a:moveTo>
                  <a:cubicBezTo>
                    <a:pt x="2700" y="58"/>
                    <a:pt x="5400" y="-162"/>
                    <a:pt x="8550" y="169"/>
                  </a:cubicBezTo>
                  <a:cubicBezTo>
                    <a:pt x="11700" y="499"/>
                    <a:pt x="15300" y="1381"/>
                    <a:pt x="17775" y="3640"/>
                  </a:cubicBezTo>
                  <a:cubicBezTo>
                    <a:pt x="20250" y="5899"/>
                    <a:pt x="21600" y="9536"/>
                    <a:pt x="19350" y="12732"/>
                  </a:cubicBezTo>
                  <a:cubicBezTo>
                    <a:pt x="17100" y="15928"/>
                    <a:pt x="11250" y="18683"/>
                    <a:pt x="540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2127250" y="6229350"/>
              <a:ext cx="222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2133600" y="6343650"/>
              <a:ext cx="2413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2573866" y="6178550"/>
              <a:ext cx="189179" cy="27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352" fill="norm" stroke="1" extrusionOk="0">
                  <a:moveTo>
                    <a:pt x="10916" y="982"/>
                  </a:moveTo>
                  <a:cubicBezTo>
                    <a:pt x="9058" y="818"/>
                    <a:pt x="7200" y="655"/>
                    <a:pt x="5342" y="1555"/>
                  </a:cubicBezTo>
                  <a:cubicBezTo>
                    <a:pt x="3484" y="2455"/>
                    <a:pt x="1626" y="4418"/>
                    <a:pt x="697" y="7118"/>
                  </a:cubicBezTo>
                  <a:cubicBezTo>
                    <a:pt x="-232" y="9818"/>
                    <a:pt x="-232" y="13255"/>
                    <a:pt x="697" y="15791"/>
                  </a:cubicBezTo>
                  <a:cubicBezTo>
                    <a:pt x="1626" y="18327"/>
                    <a:pt x="3484" y="19964"/>
                    <a:pt x="5691" y="20782"/>
                  </a:cubicBezTo>
                  <a:cubicBezTo>
                    <a:pt x="7897" y="21600"/>
                    <a:pt x="10452" y="21600"/>
                    <a:pt x="13239" y="20373"/>
                  </a:cubicBezTo>
                  <a:cubicBezTo>
                    <a:pt x="16026" y="19145"/>
                    <a:pt x="19045" y="16691"/>
                    <a:pt x="20207" y="13664"/>
                  </a:cubicBezTo>
                  <a:cubicBezTo>
                    <a:pt x="21368" y="10636"/>
                    <a:pt x="20671" y="7036"/>
                    <a:pt x="18349" y="4664"/>
                  </a:cubicBezTo>
                  <a:cubicBezTo>
                    <a:pt x="16026" y="2291"/>
                    <a:pt x="12078" y="1145"/>
                    <a:pt x="81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3155950" y="6292849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7200"/>
                    <a:pt x="11520" y="14400"/>
                    <a:pt x="15120" y="18000"/>
                  </a:cubicBezTo>
                  <a:cubicBezTo>
                    <a:pt x="18720" y="21600"/>
                    <a:pt x="2016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3136900" y="643255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4819650" y="5340349"/>
              <a:ext cx="463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2" y="14400"/>
                    <a:pt x="6904" y="7200"/>
                    <a:pt x="10504" y="3600"/>
                  </a:cubicBezTo>
                  <a:cubicBezTo>
                    <a:pt x="14104" y="0"/>
                    <a:pt x="178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4856793" y="5429250"/>
              <a:ext cx="496257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1689" y="0"/>
                  </a:moveTo>
                  <a:cubicBezTo>
                    <a:pt x="956" y="1200"/>
                    <a:pt x="224" y="2400"/>
                    <a:pt x="41" y="4800"/>
                  </a:cubicBezTo>
                  <a:cubicBezTo>
                    <a:pt x="-142" y="7200"/>
                    <a:pt x="224" y="10800"/>
                    <a:pt x="2329" y="13200"/>
                  </a:cubicBezTo>
                  <a:cubicBezTo>
                    <a:pt x="4434" y="15600"/>
                    <a:pt x="8278" y="16800"/>
                    <a:pt x="11756" y="18000"/>
                  </a:cubicBezTo>
                  <a:cubicBezTo>
                    <a:pt x="15234" y="19200"/>
                    <a:pt x="18346" y="20400"/>
                    <a:pt x="214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4136221" y="6197600"/>
              <a:ext cx="283379" cy="26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71" fill="norm" stroke="1" extrusionOk="0">
                  <a:moveTo>
                    <a:pt x="21421" y="0"/>
                  </a:moveTo>
                  <a:cubicBezTo>
                    <a:pt x="19661" y="0"/>
                    <a:pt x="17901" y="0"/>
                    <a:pt x="15661" y="523"/>
                  </a:cubicBezTo>
                  <a:cubicBezTo>
                    <a:pt x="13421" y="1045"/>
                    <a:pt x="10701" y="2090"/>
                    <a:pt x="8941" y="2961"/>
                  </a:cubicBezTo>
                  <a:cubicBezTo>
                    <a:pt x="7181" y="3832"/>
                    <a:pt x="6381" y="4529"/>
                    <a:pt x="6221" y="5226"/>
                  </a:cubicBezTo>
                  <a:cubicBezTo>
                    <a:pt x="6061" y="5923"/>
                    <a:pt x="6541" y="6619"/>
                    <a:pt x="7421" y="6968"/>
                  </a:cubicBezTo>
                  <a:cubicBezTo>
                    <a:pt x="8301" y="7316"/>
                    <a:pt x="9581" y="7316"/>
                    <a:pt x="10861" y="7490"/>
                  </a:cubicBezTo>
                  <a:cubicBezTo>
                    <a:pt x="12141" y="7665"/>
                    <a:pt x="13421" y="8013"/>
                    <a:pt x="13901" y="8623"/>
                  </a:cubicBezTo>
                  <a:cubicBezTo>
                    <a:pt x="14381" y="9232"/>
                    <a:pt x="14061" y="10103"/>
                    <a:pt x="12541" y="11323"/>
                  </a:cubicBezTo>
                  <a:cubicBezTo>
                    <a:pt x="11021" y="12542"/>
                    <a:pt x="8301" y="14110"/>
                    <a:pt x="6141" y="15416"/>
                  </a:cubicBezTo>
                  <a:cubicBezTo>
                    <a:pt x="3981" y="16723"/>
                    <a:pt x="2381" y="17768"/>
                    <a:pt x="1341" y="18639"/>
                  </a:cubicBezTo>
                  <a:cubicBezTo>
                    <a:pt x="301" y="19510"/>
                    <a:pt x="-179" y="20206"/>
                    <a:pt x="61" y="20729"/>
                  </a:cubicBezTo>
                  <a:cubicBezTo>
                    <a:pt x="301" y="21252"/>
                    <a:pt x="1261" y="21600"/>
                    <a:pt x="4061" y="21426"/>
                  </a:cubicBezTo>
                  <a:cubicBezTo>
                    <a:pt x="6861" y="21252"/>
                    <a:pt x="11501" y="20555"/>
                    <a:pt x="16141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4483100" y="6215455"/>
              <a:ext cx="228600" cy="28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558"/>
                  </a:moveTo>
                  <a:cubicBezTo>
                    <a:pt x="800" y="89"/>
                    <a:pt x="1600" y="-381"/>
                    <a:pt x="3200" y="480"/>
                  </a:cubicBezTo>
                  <a:cubicBezTo>
                    <a:pt x="4800" y="1341"/>
                    <a:pt x="7200" y="3532"/>
                    <a:pt x="9700" y="6428"/>
                  </a:cubicBezTo>
                  <a:cubicBezTo>
                    <a:pt x="12200" y="9323"/>
                    <a:pt x="14800" y="12923"/>
                    <a:pt x="16800" y="15506"/>
                  </a:cubicBezTo>
                  <a:cubicBezTo>
                    <a:pt x="18800" y="18089"/>
                    <a:pt x="20200" y="19654"/>
                    <a:pt x="21600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4559300" y="6210300"/>
              <a:ext cx="1778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147"/>
                    <a:pt x="19029" y="294"/>
                    <a:pt x="17486" y="1469"/>
                  </a:cubicBezTo>
                  <a:cubicBezTo>
                    <a:pt x="15943" y="2645"/>
                    <a:pt x="14143" y="4849"/>
                    <a:pt x="11314" y="8008"/>
                  </a:cubicBezTo>
                  <a:cubicBezTo>
                    <a:pt x="8486" y="11167"/>
                    <a:pt x="4629" y="15282"/>
                    <a:pt x="2571" y="17706"/>
                  </a:cubicBezTo>
                  <a:cubicBezTo>
                    <a:pt x="514" y="20131"/>
                    <a:pt x="257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4775199" y="64897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4823322" y="6360380"/>
              <a:ext cx="21729" cy="4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623" fill="norm" stroke="1" extrusionOk="0">
                  <a:moveTo>
                    <a:pt x="20157" y="14143"/>
                  </a:moveTo>
                  <a:cubicBezTo>
                    <a:pt x="12302" y="6583"/>
                    <a:pt x="4448" y="-977"/>
                    <a:pt x="1502" y="103"/>
                  </a:cubicBezTo>
                  <a:cubicBezTo>
                    <a:pt x="-1443" y="1183"/>
                    <a:pt x="521" y="10903"/>
                    <a:pt x="2484" y="20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4940300" y="64325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5321300" y="6235700"/>
              <a:ext cx="254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457"/>
                    <a:pt x="14400" y="8914"/>
                    <a:pt x="18000" y="12514"/>
                  </a:cubicBezTo>
                  <a:cubicBezTo>
                    <a:pt x="21600" y="16114"/>
                    <a:pt x="2160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5187950" y="6515463"/>
              <a:ext cx="2794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09" y="11918"/>
                    <a:pt x="9818" y="3818"/>
                    <a:pt x="13418" y="1118"/>
                  </a:cubicBezTo>
                  <a:cubicBezTo>
                    <a:pt x="17018" y="-1582"/>
                    <a:pt x="1930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5216964" y="6633743"/>
              <a:ext cx="163603" cy="43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91" fill="norm" stroke="1" extrusionOk="0">
                  <a:moveTo>
                    <a:pt x="2850" y="10068"/>
                  </a:moveTo>
                  <a:cubicBezTo>
                    <a:pt x="2019" y="13391"/>
                    <a:pt x="1189" y="16714"/>
                    <a:pt x="773" y="18739"/>
                  </a:cubicBezTo>
                  <a:cubicBezTo>
                    <a:pt x="358" y="20764"/>
                    <a:pt x="358" y="21491"/>
                    <a:pt x="219" y="21491"/>
                  </a:cubicBezTo>
                  <a:cubicBezTo>
                    <a:pt x="81" y="21491"/>
                    <a:pt x="-196" y="20764"/>
                    <a:pt x="219" y="18376"/>
                  </a:cubicBezTo>
                  <a:cubicBezTo>
                    <a:pt x="635" y="15987"/>
                    <a:pt x="1742" y="11937"/>
                    <a:pt x="3542" y="8822"/>
                  </a:cubicBezTo>
                  <a:cubicBezTo>
                    <a:pt x="5342" y="5706"/>
                    <a:pt x="7835" y="3526"/>
                    <a:pt x="9635" y="2228"/>
                  </a:cubicBezTo>
                  <a:cubicBezTo>
                    <a:pt x="11435" y="929"/>
                    <a:pt x="12542" y="514"/>
                    <a:pt x="13927" y="254"/>
                  </a:cubicBezTo>
                  <a:cubicBezTo>
                    <a:pt x="15312" y="-5"/>
                    <a:pt x="16973" y="-109"/>
                    <a:pt x="18496" y="151"/>
                  </a:cubicBezTo>
                  <a:cubicBezTo>
                    <a:pt x="20019" y="410"/>
                    <a:pt x="21404" y="1033"/>
                    <a:pt x="21404" y="2279"/>
                  </a:cubicBezTo>
                  <a:cubicBezTo>
                    <a:pt x="21404" y="3526"/>
                    <a:pt x="20019" y="5395"/>
                    <a:pt x="16973" y="6693"/>
                  </a:cubicBezTo>
                  <a:cubicBezTo>
                    <a:pt x="13927" y="7991"/>
                    <a:pt x="9219" y="8718"/>
                    <a:pt x="4512" y="9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5886450" y="6486706"/>
              <a:ext cx="2349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503" y="11918"/>
                    <a:pt x="7005" y="3818"/>
                    <a:pt x="10605" y="1118"/>
                  </a:cubicBezTo>
                  <a:cubicBezTo>
                    <a:pt x="14205" y="-1582"/>
                    <a:pt x="1790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6019800" y="6369050"/>
              <a:ext cx="127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45"/>
                    <a:pt x="14400" y="9491"/>
                    <a:pt x="10800" y="13091"/>
                  </a:cubicBezTo>
                  <a:cubicBezTo>
                    <a:pt x="7200" y="16691"/>
                    <a:pt x="3600" y="19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6627276" y="6176649"/>
              <a:ext cx="94459" cy="34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455" fill="norm" stroke="1" extrusionOk="0">
                  <a:moveTo>
                    <a:pt x="18384" y="3675"/>
                  </a:moveTo>
                  <a:cubicBezTo>
                    <a:pt x="19303" y="3016"/>
                    <a:pt x="20222" y="2357"/>
                    <a:pt x="20452" y="1699"/>
                  </a:cubicBezTo>
                  <a:cubicBezTo>
                    <a:pt x="20682" y="1040"/>
                    <a:pt x="20222" y="382"/>
                    <a:pt x="18844" y="118"/>
                  </a:cubicBezTo>
                  <a:cubicBezTo>
                    <a:pt x="17465" y="-145"/>
                    <a:pt x="15167" y="-13"/>
                    <a:pt x="12180" y="975"/>
                  </a:cubicBezTo>
                  <a:cubicBezTo>
                    <a:pt x="9193" y="1962"/>
                    <a:pt x="5516" y="3806"/>
                    <a:pt x="2988" y="6506"/>
                  </a:cubicBezTo>
                  <a:cubicBezTo>
                    <a:pt x="461" y="9206"/>
                    <a:pt x="-918" y="12762"/>
                    <a:pt x="691" y="15396"/>
                  </a:cubicBezTo>
                  <a:cubicBezTo>
                    <a:pt x="2299" y="18031"/>
                    <a:pt x="6895" y="19743"/>
                    <a:pt x="11491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6762750" y="6286200"/>
              <a:ext cx="158750" cy="22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4320" y="1240"/>
                  </a:moveTo>
                  <a:cubicBezTo>
                    <a:pt x="2880" y="4874"/>
                    <a:pt x="1440" y="8507"/>
                    <a:pt x="720" y="11434"/>
                  </a:cubicBezTo>
                  <a:cubicBezTo>
                    <a:pt x="0" y="14361"/>
                    <a:pt x="0" y="16582"/>
                    <a:pt x="0" y="18298"/>
                  </a:cubicBezTo>
                  <a:cubicBezTo>
                    <a:pt x="0" y="20014"/>
                    <a:pt x="0" y="21225"/>
                    <a:pt x="288" y="21225"/>
                  </a:cubicBezTo>
                  <a:cubicBezTo>
                    <a:pt x="576" y="21225"/>
                    <a:pt x="1152" y="20014"/>
                    <a:pt x="2160" y="16986"/>
                  </a:cubicBezTo>
                  <a:cubicBezTo>
                    <a:pt x="3168" y="13958"/>
                    <a:pt x="4608" y="9113"/>
                    <a:pt x="6624" y="5883"/>
                  </a:cubicBezTo>
                  <a:cubicBezTo>
                    <a:pt x="8640" y="2653"/>
                    <a:pt x="11232" y="1038"/>
                    <a:pt x="13248" y="332"/>
                  </a:cubicBezTo>
                  <a:cubicBezTo>
                    <a:pt x="15264" y="-375"/>
                    <a:pt x="16704" y="-173"/>
                    <a:pt x="18000" y="3158"/>
                  </a:cubicBezTo>
                  <a:cubicBezTo>
                    <a:pt x="19296" y="6489"/>
                    <a:pt x="20448" y="12948"/>
                    <a:pt x="21600" y="19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7071455" y="6375905"/>
              <a:ext cx="129446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56" fill="norm" stroke="1" extrusionOk="0">
                  <a:moveTo>
                    <a:pt x="403" y="21256"/>
                  </a:moveTo>
                  <a:cubicBezTo>
                    <a:pt x="54" y="14056"/>
                    <a:pt x="-294" y="6856"/>
                    <a:pt x="403" y="3256"/>
                  </a:cubicBezTo>
                  <a:cubicBezTo>
                    <a:pt x="1100" y="-344"/>
                    <a:pt x="2841" y="-344"/>
                    <a:pt x="6500" y="376"/>
                  </a:cubicBezTo>
                  <a:cubicBezTo>
                    <a:pt x="10158" y="1096"/>
                    <a:pt x="15732" y="2536"/>
                    <a:pt x="21306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7285845" y="6248400"/>
              <a:ext cx="213505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21360" y="0"/>
                  </a:moveTo>
                  <a:cubicBezTo>
                    <a:pt x="18184" y="704"/>
                    <a:pt x="15007" y="1409"/>
                    <a:pt x="12254" y="2465"/>
                  </a:cubicBezTo>
                  <a:cubicBezTo>
                    <a:pt x="9501" y="3522"/>
                    <a:pt x="7172" y="4930"/>
                    <a:pt x="5689" y="6222"/>
                  </a:cubicBezTo>
                  <a:cubicBezTo>
                    <a:pt x="4207" y="7513"/>
                    <a:pt x="3572" y="8687"/>
                    <a:pt x="3889" y="9391"/>
                  </a:cubicBezTo>
                  <a:cubicBezTo>
                    <a:pt x="4207" y="10096"/>
                    <a:pt x="5478" y="10330"/>
                    <a:pt x="6642" y="10448"/>
                  </a:cubicBezTo>
                  <a:cubicBezTo>
                    <a:pt x="7807" y="10565"/>
                    <a:pt x="8866" y="10565"/>
                    <a:pt x="10136" y="10683"/>
                  </a:cubicBezTo>
                  <a:cubicBezTo>
                    <a:pt x="11407" y="10800"/>
                    <a:pt x="12889" y="11035"/>
                    <a:pt x="12995" y="11504"/>
                  </a:cubicBezTo>
                  <a:cubicBezTo>
                    <a:pt x="13101" y="11974"/>
                    <a:pt x="11831" y="12678"/>
                    <a:pt x="9607" y="13852"/>
                  </a:cubicBezTo>
                  <a:cubicBezTo>
                    <a:pt x="7384" y="15026"/>
                    <a:pt x="4207" y="16670"/>
                    <a:pt x="2301" y="17961"/>
                  </a:cubicBezTo>
                  <a:cubicBezTo>
                    <a:pt x="395" y="19252"/>
                    <a:pt x="-240" y="20191"/>
                    <a:pt x="78" y="20778"/>
                  </a:cubicBezTo>
                  <a:cubicBezTo>
                    <a:pt x="395" y="21365"/>
                    <a:pt x="1666" y="21600"/>
                    <a:pt x="4525" y="21600"/>
                  </a:cubicBezTo>
                  <a:cubicBezTo>
                    <a:pt x="7384" y="21600"/>
                    <a:pt x="11831" y="21365"/>
                    <a:pt x="16278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7575550" y="6248400"/>
              <a:ext cx="2032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476"/>
                    <a:pt x="9900" y="8951"/>
                    <a:pt x="13500" y="12551"/>
                  </a:cubicBezTo>
                  <a:cubicBezTo>
                    <a:pt x="17100" y="16151"/>
                    <a:pt x="19350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7645400" y="6210300"/>
              <a:ext cx="1714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1008"/>
                    <a:pt x="16267" y="2016"/>
                    <a:pt x="12933" y="4752"/>
                  </a:cubicBezTo>
                  <a:cubicBezTo>
                    <a:pt x="9600" y="7488"/>
                    <a:pt x="5600" y="11952"/>
                    <a:pt x="3333" y="15048"/>
                  </a:cubicBezTo>
                  <a:cubicBezTo>
                    <a:pt x="1067" y="18144"/>
                    <a:pt x="533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7848600" y="643255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7882051" y="6357055"/>
              <a:ext cx="2370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084" fill="norm" stroke="1" extrusionOk="0">
                  <a:moveTo>
                    <a:pt x="9353" y="20084"/>
                  </a:moveTo>
                  <a:cubicBezTo>
                    <a:pt x="3953" y="12126"/>
                    <a:pt x="-1447" y="4168"/>
                    <a:pt x="353" y="1326"/>
                  </a:cubicBezTo>
                  <a:cubicBezTo>
                    <a:pt x="2153" y="-1516"/>
                    <a:pt x="11153" y="758"/>
                    <a:pt x="20153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7924800" y="6121400"/>
              <a:ext cx="13213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600" fill="norm" stroke="1" extrusionOk="0">
                  <a:moveTo>
                    <a:pt x="8836" y="0"/>
                  </a:moveTo>
                  <a:cubicBezTo>
                    <a:pt x="12436" y="1400"/>
                    <a:pt x="16036" y="2800"/>
                    <a:pt x="18327" y="5100"/>
                  </a:cubicBezTo>
                  <a:cubicBezTo>
                    <a:pt x="20618" y="7400"/>
                    <a:pt x="21600" y="10600"/>
                    <a:pt x="18327" y="13500"/>
                  </a:cubicBezTo>
                  <a:cubicBezTo>
                    <a:pt x="15055" y="16400"/>
                    <a:pt x="7527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8280399" y="648334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8650816" y="6172200"/>
              <a:ext cx="1693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284"/>
                    <a:pt x="0" y="6568"/>
                    <a:pt x="0" y="10168"/>
                  </a:cubicBezTo>
                  <a:cubicBezTo>
                    <a:pt x="0" y="13768"/>
                    <a:pt x="10800" y="176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8528050" y="6566263"/>
              <a:ext cx="533400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2657" y="13782"/>
                    <a:pt x="5314" y="6582"/>
                    <a:pt x="8486" y="2982"/>
                  </a:cubicBezTo>
                  <a:cubicBezTo>
                    <a:pt x="11657" y="-618"/>
                    <a:pt x="15343" y="-618"/>
                    <a:pt x="17614" y="1182"/>
                  </a:cubicBezTo>
                  <a:cubicBezTo>
                    <a:pt x="19886" y="2982"/>
                    <a:pt x="20743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8588093" y="6756400"/>
              <a:ext cx="9808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227"/>
                    <a:pt x="2735" y="12454"/>
                    <a:pt x="575" y="16054"/>
                  </a:cubicBezTo>
                  <a:cubicBezTo>
                    <a:pt x="-1585" y="19654"/>
                    <a:pt x="2735" y="2062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8686800" y="68389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8929259" y="6710599"/>
              <a:ext cx="177773" cy="43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63" fill="norm" stroke="1" extrusionOk="0">
                  <a:moveTo>
                    <a:pt x="5960" y="6987"/>
                  </a:moveTo>
                  <a:cubicBezTo>
                    <a:pt x="4943" y="9084"/>
                    <a:pt x="3927" y="11181"/>
                    <a:pt x="3292" y="13278"/>
                  </a:cubicBezTo>
                  <a:cubicBezTo>
                    <a:pt x="2656" y="15375"/>
                    <a:pt x="2402" y="17473"/>
                    <a:pt x="1894" y="18940"/>
                  </a:cubicBezTo>
                  <a:cubicBezTo>
                    <a:pt x="1386" y="20408"/>
                    <a:pt x="623" y="21247"/>
                    <a:pt x="242" y="21352"/>
                  </a:cubicBezTo>
                  <a:cubicBezTo>
                    <a:pt x="-139" y="21457"/>
                    <a:pt x="-139" y="20828"/>
                    <a:pt x="750" y="18416"/>
                  </a:cubicBezTo>
                  <a:cubicBezTo>
                    <a:pt x="1640" y="16005"/>
                    <a:pt x="3419" y="11810"/>
                    <a:pt x="5197" y="8717"/>
                  </a:cubicBezTo>
                  <a:cubicBezTo>
                    <a:pt x="6976" y="5624"/>
                    <a:pt x="8755" y="3632"/>
                    <a:pt x="10153" y="2374"/>
                  </a:cubicBezTo>
                  <a:cubicBezTo>
                    <a:pt x="11550" y="1115"/>
                    <a:pt x="12567" y="591"/>
                    <a:pt x="13837" y="276"/>
                  </a:cubicBezTo>
                  <a:cubicBezTo>
                    <a:pt x="15108" y="-38"/>
                    <a:pt x="16633" y="-143"/>
                    <a:pt x="18157" y="276"/>
                  </a:cubicBezTo>
                  <a:cubicBezTo>
                    <a:pt x="19682" y="696"/>
                    <a:pt x="21207" y="1640"/>
                    <a:pt x="21334" y="2793"/>
                  </a:cubicBezTo>
                  <a:cubicBezTo>
                    <a:pt x="21461" y="3946"/>
                    <a:pt x="20190" y="5309"/>
                    <a:pt x="18412" y="6201"/>
                  </a:cubicBezTo>
                  <a:cubicBezTo>
                    <a:pt x="16633" y="7092"/>
                    <a:pt x="14346" y="7511"/>
                    <a:pt x="12059" y="7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9378950" y="654050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9652896" y="6316831"/>
              <a:ext cx="151505" cy="376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40" fill="norm" stroke="1" extrusionOk="0">
                  <a:moveTo>
                    <a:pt x="21179" y="1891"/>
                  </a:moveTo>
                  <a:cubicBezTo>
                    <a:pt x="20883" y="1167"/>
                    <a:pt x="20587" y="443"/>
                    <a:pt x="19700" y="142"/>
                  </a:cubicBezTo>
                  <a:cubicBezTo>
                    <a:pt x="18812" y="-160"/>
                    <a:pt x="17332" y="-39"/>
                    <a:pt x="14817" y="1107"/>
                  </a:cubicBezTo>
                  <a:cubicBezTo>
                    <a:pt x="12302" y="2253"/>
                    <a:pt x="8752" y="4425"/>
                    <a:pt x="5941" y="7020"/>
                  </a:cubicBezTo>
                  <a:cubicBezTo>
                    <a:pt x="3130" y="9614"/>
                    <a:pt x="1058" y="12631"/>
                    <a:pt x="319" y="14924"/>
                  </a:cubicBezTo>
                  <a:cubicBezTo>
                    <a:pt x="-421" y="17217"/>
                    <a:pt x="171" y="18785"/>
                    <a:pt x="1650" y="19751"/>
                  </a:cubicBezTo>
                  <a:cubicBezTo>
                    <a:pt x="3130" y="20716"/>
                    <a:pt x="5497" y="21078"/>
                    <a:pt x="7864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9842500" y="6531156"/>
              <a:ext cx="1397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927" y="11918"/>
                    <a:pt x="7855" y="3818"/>
                    <a:pt x="11455" y="1118"/>
                  </a:cubicBezTo>
                  <a:cubicBezTo>
                    <a:pt x="15055" y="-1582"/>
                    <a:pt x="1832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10140949" y="6413500"/>
              <a:ext cx="190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806"/>
                    <a:pt x="12000" y="11613"/>
                    <a:pt x="8400" y="15213"/>
                  </a:cubicBezTo>
                  <a:cubicBezTo>
                    <a:pt x="4800" y="18813"/>
                    <a:pt x="240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10280650" y="6369050"/>
              <a:ext cx="7502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8757" y="0"/>
                  </a:moveTo>
                  <a:cubicBezTo>
                    <a:pt x="14011" y="1872"/>
                    <a:pt x="19265" y="3744"/>
                    <a:pt x="20432" y="6408"/>
                  </a:cubicBezTo>
                  <a:cubicBezTo>
                    <a:pt x="21600" y="9072"/>
                    <a:pt x="18681" y="12528"/>
                    <a:pt x="14595" y="15192"/>
                  </a:cubicBezTo>
                  <a:cubicBezTo>
                    <a:pt x="10508" y="17856"/>
                    <a:pt x="5254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10350499" y="669290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2298700" y="7378700"/>
              <a:ext cx="361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21" y="10800"/>
                    <a:pt x="8842" y="0"/>
                    <a:pt x="12442" y="0"/>
                  </a:cubicBezTo>
                  <a:cubicBezTo>
                    <a:pt x="16042" y="0"/>
                    <a:pt x="1882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2346618" y="7486650"/>
              <a:ext cx="358482" cy="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12" fill="norm" stroke="1" extrusionOk="0">
                  <a:moveTo>
                    <a:pt x="2825" y="13500"/>
                  </a:moveTo>
                  <a:cubicBezTo>
                    <a:pt x="1561" y="16200"/>
                    <a:pt x="298" y="18900"/>
                    <a:pt x="46" y="20250"/>
                  </a:cubicBezTo>
                  <a:cubicBezTo>
                    <a:pt x="-207" y="21600"/>
                    <a:pt x="551" y="21600"/>
                    <a:pt x="3267" y="19800"/>
                  </a:cubicBezTo>
                  <a:cubicBezTo>
                    <a:pt x="5982" y="18000"/>
                    <a:pt x="10656" y="14400"/>
                    <a:pt x="14004" y="10800"/>
                  </a:cubicBezTo>
                  <a:cubicBezTo>
                    <a:pt x="17351" y="7200"/>
                    <a:pt x="19372" y="3600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2622550" y="7366000"/>
              <a:ext cx="2316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0" y="0"/>
                  </a:moveTo>
                  <a:cubicBezTo>
                    <a:pt x="5254" y="1490"/>
                    <a:pt x="10508" y="2979"/>
                    <a:pt x="14108" y="4469"/>
                  </a:cubicBezTo>
                  <a:cubicBezTo>
                    <a:pt x="17708" y="5959"/>
                    <a:pt x="19654" y="7448"/>
                    <a:pt x="20627" y="8814"/>
                  </a:cubicBezTo>
                  <a:cubicBezTo>
                    <a:pt x="21600" y="10179"/>
                    <a:pt x="21600" y="11421"/>
                    <a:pt x="20043" y="13531"/>
                  </a:cubicBezTo>
                  <a:cubicBezTo>
                    <a:pt x="18486" y="15641"/>
                    <a:pt x="15373" y="18621"/>
                    <a:pt x="12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3281819" y="7176442"/>
              <a:ext cx="242431" cy="255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51" fill="norm" stroke="1" extrusionOk="0">
                  <a:moveTo>
                    <a:pt x="18131" y="983"/>
                  </a:moveTo>
                  <a:cubicBezTo>
                    <a:pt x="19258" y="452"/>
                    <a:pt x="20385" y="-79"/>
                    <a:pt x="20385" y="10"/>
                  </a:cubicBezTo>
                  <a:cubicBezTo>
                    <a:pt x="20385" y="98"/>
                    <a:pt x="19258" y="806"/>
                    <a:pt x="16535" y="2223"/>
                  </a:cubicBezTo>
                  <a:cubicBezTo>
                    <a:pt x="13811" y="3639"/>
                    <a:pt x="9491" y="5764"/>
                    <a:pt x="6862" y="7091"/>
                  </a:cubicBezTo>
                  <a:cubicBezTo>
                    <a:pt x="4232" y="8419"/>
                    <a:pt x="3293" y="8951"/>
                    <a:pt x="3105" y="9570"/>
                  </a:cubicBezTo>
                  <a:cubicBezTo>
                    <a:pt x="2917" y="10190"/>
                    <a:pt x="3481" y="10898"/>
                    <a:pt x="4889" y="11252"/>
                  </a:cubicBezTo>
                  <a:cubicBezTo>
                    <a:pt x="6298" y="11606"/>
                    <a:pt x="8552" y="11606"/>
                    <a:pt x="10149" y="11783"/>
                  </a:cubicBezTo>
                  <a:cubicBezTo>
                    <a:pt x="11745" y="11960"/>
                    <a:pt x="12684" y="12314"/>
                    <a:pt x="12778" y="12846"/>
                  </a:cubicBezTo>
                  <a:cubicBezTo>
                    <a:pt x="12872" y="13377"/>
                    <a:pt x="12121" y="14085"/>
                    <a:pt x="10149" y="15059"/>
                  </a:cubicBezTo>
                  <a:cubicBezTo>
                    <a:pt x="8176" y="16032"/>
                    <a:pt x="4983" y="17272"/>
                    <a:pt x="2917" y="18334"/>
                  </a:cubicBezTo>
                  <a:cubicBezTo>
                    <a:pt x="851" y="19396"/>
                    <a:pt x="-88" y="20282"/>
                    <a:pt x="6" y="20813"/>
                  </a:cubicBezTo>
                  <a:cubicBezTo>
                    <a:pt x="100" y="21344"/>
                    <a:pt x="1227" y="21521"/>
                    <a:pt x="4983" y="21167"/>
                  </a:cubicBezTo>
                  <a:cubicBezTo>
                    <a:pt x="8740" y="20813"/>
                    <a:pt x="15126" y="19928"/>
                    <a:pt x="21512" y="19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3594100" y="7194550"/>
              <a:ext cx="1841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4024"/>
                    <a:pt x="8938" y="8047"/>
                    <a:pt x="12538" y="11647"/>
                  </a:cubicBezTo>
                  <a:cubicBezTo>
                    <a:pt x="16138" y="15247"/>
                    <a:pt x="18869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3676650" y="7188200"/>
              <a:ext cx="1016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2344"/>
                    <a:pt x="13500" y="4688"/>
                    <a:pt x="9900" y="8288"/>
                  </a:cubicBezTo>
                  <a:cubicBezTo>
                    <a:pt x="6300" y="11888"/>
                    <a:pt x="3150" y="167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3854450" y="736600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3892550" y="724535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3397249" y="7512050"/>
              <a:ext cx="4953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7600"/>
                    <a:pt x="6646" y="13600"/>
                    <a:pt x="10246" y="10000"/>
                  </a:cubicBezTo>
                  <a:cubicBezTo>
                    <a:pt x="13846" y="6400"/>
                    <a:pt x="1772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3581400" y="7639843"/>
              <a:ext cx="223047" cy="329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09" fill="norm" stroke="1" extrusionOk="0">
                  <a:moveTo>
                    <a:pt x="9690" y="2410"/>
                  </a:moveTo>
                  <a:cubicBezTo>
                    <a:pt x="9084" y="6921"/>
                    <a:pt x="8479" y="11433"/>
                    <a:pt x="8176" y="14440"/>
                  </a:cubicBezTo>
                  <a:cubicBezTo>
                    <a:pt x="7873" y="17448"/>
                    <a:pt x="7873" y="18952"/>
                    <a:pt x="7570" y="19977"/>
                  </a:cubicBezTo>
                  <a:cubicBezTo>
                    <a:pt x="7267" y="21002"/>
                    <a:pt x="6662" y="21549"/>
                    <a:pt x="6157" y="21207"/>
                  </a:cubicBezTo>
                  <a:cubicBezTo>
                    <a:pt x="5652" y="20865"/>
                    <a:pt x="5249" y="19635"/>
                    <a:pt x="5350" y="17106"/>
                  </a:cubicBezTo>
                  <a:cubicBezTo>
                    <a:pt x="5450" y="14577"/>
                    <a:pt x="6056" y="10749"/>
                    <a:pt x="7065" y="7878"/>
                  </a:cubicBezTo>
                  <a:cubicBezTo>
                    <a:pt x="8075" y="5007"/>
                    <a:pt x="9488" y="3093"/>
                    <a:pt x="10699" y="1931"/>
                  </a:cubicBezTo>
                  <a:cubicBezTo>
                    <a:pt x="11910" y="769"/>
                    <a:pt x="12920" y="359"/>
                    <a:pt x="14232" y="154"/>
                  </a:cubicBezTo>
                  <a:cubicBezTo>
                    <a:pt x="15544" y="-51"/>
                    <a:pt x="17159" y="-51"/>
                    <a:pt x="18370" y="154"/>
                  </a:cubicBezTo>
                  <a:cubicBezTo>
                    <a:pt x="19581" y="359"/>
                    <a:pt x="20389" y="769"/>
                    <a:pt x="20893" y="1316"/>
                  </a:cubicBezTo>
                  <a:cubicBezTo>
                    <a:pt x="21398" y="1863"/>
                    <a:pt x="21600" y="2546"/>
                    <a:pt x="20187" y="3777"/>
                  </a:cubicBezTo>
                  <a:cubicBezTo>
                    <a:pt x="18774" y="5007"/>
                    <a:pt x="15746" y="6784"/>
                    <a:pt x="12112" y="8083"/>
                  </a:cubicBezTo>
                  <a:cubicBezTo>
                    <a:pt x="8479" y="9382"/>
                    <a:pt x="4239" y="10202"/>
                    <a:pt x="0" y="1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4292600" y="7461250"/>
              <a:ext cx="215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4324350" y="758190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4984749" y="7281762"/>
              <a:ext cx="171451" cy="22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559"/>
                  </a:moveTo>
                  <a:cubicBezTo>
                    <a:pt x="800" y="6959"/>
                    <a:pt x="1600" y="11359"/>
                    <a:pt x="2000" y="14159"/>
                  </a:cubicBezTo>
                  <a:cubicBezTo>
                    <a:pt x="2400" y="16959"/>
                    <a:pt x="2400" y="18159"/>
                    <a:pt x="2400" y="19259"/>
                  </a:cubicBezTo>
                  <a:cubicBezTo>
                    <a:pt x="2400" y="20359"/>
                    <a:pt x="2400" y="21359"/>
                    <a:pt x="2400" y="21059"/>
                  </a:cubicBezTo>
                  <a:cubicBezTo>
                    <a:pt x="2400" y="20759"/>
                    <a:pt x="2400" y="19159"/>
                    <a:pt x="2667" y="15859"/>
                  </a:cubicBezTo>
                  <a:cubicBezTo>
                    <a:pt x="2933" y="12559"/>
                    <a:pt x="3467" y="7559"/>
                    <a:pt x="4000" y="4559"/>
                  </a:cubicBezTo>
                  <a:cubicBezTo>
                    <a:pt x="4533" y="1559"/>
                    <a:pt x="5067" y="559"/>
                    <a:pt x="6800" y="159"/>
                  </a:cubicBezTo>
                  <a:cubicBezTo>
                    <a:pt x="8533" y="-241"/>
                    <a:pt x="11467" y="-41"/>
                    <a:pt x="14133" y="2559"/>
                  </a:cubicBezTo>
                  <a:cubicBezTo>
                    <a:pt x="16800" y="5159"/>
                    <a:pt x="19200" y="10159"/>
                    <a:pt x="21600" y="15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5232399" y="7364777"/>
              <a:ext cx="1905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960" y="11040"/>
                    <a:pt x="1920" y="1783"/>
                    <a:pt x="5520" y="240"/>
                  </a:cubicBezTo>
                  <a:cubicBezTo>
                    <a:pt x="9120" y="-1303"/>
                    <a:pt x="153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5452533" y="7226300"/>
              <a:ext cx="205317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42" y="2469"/>
                    <a:pt x="8685" y="4937"/>
                    <a:pt x="4899" y="6480"/>
                  </a:cubicBezTo>
                  <a:cubicBezTo>
                    <a:pt x="1113" y="8023"/>
                    <a:pt x="0" y="8640"/>
                    <a:pt x="0" y="8949"/>
                  </a:cubicBezTo>
                  <a:cubicBezTo>
                    <a:pt x="0" y="9257"/>
                    <a:pt x="1113" y="9257"/>
                    <a:pt x="2895" y="9257"/>
                  </a:cubicBezTo>
                  <a:cubicBezTo>
                    <a:pt x="4676" y="9257"/>
                    <a:pt x="7126" y="9257"/>
                    <a:pt x="8907" y="9360"/>
                  </a:cubicBezTo>
                  <a:cubicBezTo>
                    <a:pt x="10689" y="9463"/>
                    <a:pt x="11802" y="9669"/>
                    <a:pt x="12359" y="10286"/>
                  </a:cubicBezTo>
                  <a:cubicBezTo>
                    <a:pt x="12915" y="10903"/>
                    <a:pt x="12915" y="11931"/>
                    <a:pt x="12359" y="12754"/>
                  </a:cubicBezTo>
                  <a:cubicBezTo>
                    <a:pt x="11802" y="13577"/>
                    <a:pt x="10689" y="14194"/>
                    <a:pt x="9575" y="14811"/>
                  </a:cubicBezTo>
                  <a:cubicBezTo>
                    <a:pt x="8462" y="15429"/>
                    <a:pt x="7348" y="16046"/>
                    <a:pt x="6569" y="16869"/>
                  </a:cubicBezTo>
                  <a:cubicBezTo>
                    <a:pt x="5790" y="17691"/>
                    <a:pt x="5344" y="18720"/>
                    <a:pt x="5567" y="19543"/>
                  </a:cubicBezTo>
                  <a:cubicBezTo>
                    <a:pt x="5790" y="20366"/>
                    <a:pt x="6680" y="20983"/>
                    <a:pt x="8239" y="21291"/>
                  </a:cubicBezTo>
                  <a:cubicBezTo>
                    <a:pt x="9798" y="21600"/>
                    <a:pt x="12025" y="21600"/>
                    <a:pt x="142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5765800" y="7245350"/>
              <a:ext cx="1905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0" y="1662"/>
                    <a:pt x="5280" y="3323"/>
                    <a:pt x="8880" y="6923"/>
                  </a:cubicBezTo>
                  <a:cubicBezTo>
                    <a:pt x="12480" y="10523"/>
                    <a:pt x="17040" y="160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5812366" y="7200900"/>
              <a:ext cx="13758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86" y="4860"/>
                    <a:pt x="8972" y="9720"/>
                    <a:pt x="5483" y="12690"/>
                  </a:cubicBezTo>
                  <a:cubicBezTo>
                    <a:pt x="1994" y="15660"/>
                    <a:pt x="1329" y="16740"/>
                    <a:pt x="831" y="17820"/>
                  </a:cubicBezTo>
                  <a:cubicBezTo>
                    <a:pt x="332" y="18900"/>
                    <a:pt x="0" y="19980"/>
                    <a:pt x="0" y="20610"/>
                  </a:cubicBezTo>
                  <a:cubicBezTo>
                    <a:pt x="0" y="21240"/>
                    <a:pt x="332" y="21420"/>
                    <a:pt x="6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5975350" y="7391400"/>
              <a:ext cx="12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6032499" y="72834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5118100" y="7571316"/>
              <a:ext cx="819150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0" y="18360"/>
                    <a:pt x="3460" y="15120"/>
                    <a:pt x="5386" y="11880"/>
                  </a:cubicBezTo>
                  <a:cubicBezTo>
                    <a:pt x="7312" y="8640"/>
                    <a:pt x="9433" y="5400"/>
                    <a:pt x="11777" y="3240"/>
                  </a:cubicBezTo>
                  <a:cubicBezTo>
                    <a:pt x="14121" y="1080"/>
                    <a:pt x="16688" y="0"/>
                    <a:pt x="18363" y="0"/>
                  </a:cubicBezTo>
                  <a:cubicBezTo>
                    <a:pt x="20037" y="0"/>
                    <a:pt x="20819" y="108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289549" y="7702550"/>
              <a:ext cx="381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17"/>
                    <a:pt x="7200" y="9434"/>
                    <a:pt x="10800" y="13034"/>
                  </a:cubicBezTo>
                  <a:cubicBezTo>
                    <a:pt x="14400" y="16634"/>
                    <a:pt x="18000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5384799" y="7778750"/>
              <a:ext cx="184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5120"/>
                    <a:pt x="7448" y="8640"/>
                    <a:pt x="11048" y="5040"/>
                  </a:cubicBezTo>
                  <a:cubicBezTo>
                    <a:pt x="14648" y="1440"/>
                    <a:pt x="1812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630068" y="7685221"/>
              <a:ext cx="129821" cy="321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419" fill="norm" stroke="1" extrusionOk="0">
                  <a:moveTo>
                    <a:pt x="4361" y="7509"/>
                  </a:moveTo>
                  <a:cubicBezTo>
                    <a:pt x="3032" y="9909"/>
                    <a:pt x="1703" y="12309"/>
                    <a:pt x="1038" y="14356"/>
                  </a:cubicBezTo>
                  <a:cubicBezTo>
                    <a:pt x="374" y="16403"/>
                    <a:pt x="374" y="18097"/>
                    <a:pt x="374" y="19367"/>
                  </a:cubicBezTo>
                  <a:cubicBezTo>
                    <a:pt x="374" y="20638"/>
                    <a:pt x="374" y="21485"/>
                    <a:pt x="207" y="21414"/>
                  </a:cubicBezTo>
                  <a:cubicBezTo>
                    <a:pt x="41" y="21344"/>
                    <a:pt x="-291" y="20356"/>
                    <a:pt x="540" y="17603"/>
                  </a:cubicBezTo>
                  <a:cubicBezTo>
                    <a:pt x="1371" y="14850"/>
                    <a:pt x="3364" y="10332"/>
                    <a:pt x="5524" y="7226"/>
                  </a:cubicBezTo>
                  <a:cubicBezTo>
                    <a:pt x="7684" y="4120"/>
                    <a:pt x="10011" y="2426"/>
                    <a:pt x="11838" y="1367"/>
                  </a:cubicBezTo>
                  <a:cubicBezTo>
                    <a:pt x="13666" y="309"/>
                    <a:pt x="14995" y="-115"/>
                    <a:pt x="16158" y="26"/>
                  </a:cubicBezTo>
                  <a:cubicBezTo>
                    <a:pt x="17321" y="167"/>
                    <a:pt x="18318" y="873"/>
                    <a:pt x="19315" y="2144"/>
                  </a:cubicBezTo>
                  <a:cubicBezTo>
                    <a:pt x="20312" y="3414"/>
                    <a:pt x="21309" y="5250"/>
                    <a:pt x="18817" y="6803"/>
                  </a:cubicBezTo>
                  <a:cubicBezTo>
                    <a:pt x="16324" y="8356"/>
                    <a:pt x="10343" y="9626"/>
                    <a:pt x="4361" y="1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6623050" y="7473950"/>
              <a:ext cx="292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8000"/>
                    <a:pt x="10643" y="14400"/>
                    <a:pt x="14243" y="10800"/>
                  </a:cubicBezTo>
                  <a:cubicBezTo>
                    <a:pt x="17843" y="7200"/>
                    <a:pt x="1972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6610350" y="7575550"/>
              <a:ext cx="304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0" y="21600"/>
                    <a:pt x="7500" y="21600"/>
                    <a:pt x="11100" y="18000"/>
                  </a:cubicBezTo>
                  <a:cubicBezTo>
                    <a:pt x="14700" y="14400"/>
                    <a:pt x="1815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6858000" y="7404100"/>
              <a:ext cx="18876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0" y="0"/>
                  </a:moveTo>
                  <a:cubicBezTo>
                    <a:pt x="6240" y="2229"/>
                    <a:pt x="12480" y="4457"/>
                    <a:pt x="16200" y="5914"/>
                  </a:cubicBezTo>
                  <a:cubicBezTo>
                    <a:pt x="19920" y="7371"/>
                    <a:pt x="21120" y="8057"/>
                    <a:pt x="21360" y="9343"/>
                  </a:cubicBezTo>
                  <a:cubicBezTo>
                    <a:pt x="21600" y="10629"/>
                    <a:pt x="20880" y="12514"/>
                    <a:pt x="17880" y="14657"/>
                  </a:cubicBezTo>
                  <a:cubicBezTo>
                    <a:pt x="14880" y="16800"/>
                    <a:pt x="9600" y="19200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7245349" y="7444742"/>
              <a:ext cx="146964" cy="4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478" fill="norm" stroke="1" extrusionOk="0">
                  <a:moveTo>
                    <a:pt x="4563" y="21478"/>
                  </a:moveTo>
                  <a:cubicBezTo>
                    <a:pt x="4868" y="17422"/>
                    <a:pt x="5172" y="13365"/>
                    <a:pt x="5628" y="10120"/>
                  </a:cubicBezTo>
                  <a:cubicBezTo>
                    <a:pt x="6085" y="6875"/>
                    <a:pt x="6693" y="4441"/>
                    <a:pt x="7606" y="2870"/>
                  </a:cubicBezTo>
                  <a:cubicBezTo>
                    <a:pt x="8518" y="1298"/>
                    <a:pt x="9735" y="588"/>
                    <a:pt x="11104" y="233"/>
                  </a:cubicBezTo>
                  <a:cubicBezTo>
                    <a:pt x="12473" y="-122"/>
                    <a:pt x="13994" y="-122"/>
                    <a:pt x="15820" y="588"/>
                  </a:cubicBezTo>
                  <a:cubicBezTo>
                    <a:pt x="17645" y="1298"/>
                    <a:pt x="19775" y="2717"/>
                    <a:pt x="20687" y="4036"/>
                  </a:cubicBezTo>
                  <a:cubicBezTo>
                    <a:pt x="21600" y="5354"/>
                    <a:pt x="21296" y="6571"/>
                    <a:pt x="17645" y="7534"/>
                  </a:cubicBezTo>
                  <a:cubicBezTo>
                    <a:pt x="13994" y="8498"/>
                    <a:pt x="6997" y="9208"/>
                    <a:pt x="0" y="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7264400" y="7306897"/>
              <a:ext cx="120650" cy="14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21272"/>
                  </a:moveTo>
                  <a:cubicBezTo>
                    <a:pt x="379" y="17926"/>
                    <a:pt x="758" y="14579"/>
                    <a:pt x="2463" y="11080"/>
                  </a:cubicBezTo>
                  <a:cubicBezTo>
                    <a:pt x="4168" y="7582"/>
                    <a:pt x="7200" y="3931"/>
                    <a:pt x="9663" y="1954"/>
                  </a:cubicBezTo>
                  <a:cubicBezTo>
                    <a:pt x="12126" y="-24"/>
                    <a:pt x="14021" y="-328"/>
                    <a:pt x="15158" y="280"/>
                  </a:cubicBezTo>
                  <a:cubicBezTo>
                    <a:pt x="16295" y="889"/>
                    <a:pt x="16674" y="2410"/>
                    <a:pt x="17621" y="5604"/>
                  </a:cubicBezTo>
                  <a:cubicBezTo>
                    <a:pt x="18568" y="8799"/>
                    <a:pt x="20084" y="13666"/>
                    <a:pt x="21600" y="18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7480300" y="752475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7473950" y="76136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7774006" y="7346950"/>
              <a:ext cx="201595" cy="22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526" fill="norm" stroke="1" extrusionOk="0">
                  <a:moveTo>
                    <a:pt x="21208" y="0"/>
                  </a:moveTo>
                  <a:cubicBezTo>
                    <a:pt x="15641" y="1817"/>
                    <a:pt x="10074" y="3634"/>
                    <a:pt x="6845" y="4946"/>
                  </a:cubicBezTo>
                  <a:cubicBezTo>
                    <a:pt x="3616" y="6258"/>
                    <a:pt x="2726" y="7065"/>
                    <a:pt x="2169" y="7974"/>
                  </a:cubicBezTo>
                  <a:cubicBezTo>
                    <a:pt x="1612" y="8882"/>
                    <a:pt x="1389" y="9892"/>
                    <a:pt x="2057" y="10497"/>
                  </a:cubicBezTo>
                  <a:cubicBezTo>
                    <a:pt x="2726" y="11103"/>
                    <a:pt x="4284" y="11305"/>
                    <a:pt x="5620" y="11406"/>
                  </a:cubicBezTo>
                  <a:cubicBezTo>
                    <a:pt x="6956" y="11507"/>
                    <a:pt x="8070" y="11507"/>
                    <a:pt x="8181" y="12011"/>
                  </a:cubicBezTo>
                  <a:cubicBezTo>
                    <a:pt x="8293" y="12516"/>
                    <a:pt x="7402" y="13525"/>
                    <a:pt x="5954" y="14535"/>
                  </a:cubicBezTo>
                  <a:cubicBezTo>
                    <a:pt x="4507" y="15544"/>
                    <a:pt x="2503" y="16553"/>
                    <a:pt x="1278" y="17563"/>
                  </a:cubicBezTo>
                  <a:cubicBezTo>
                    <a:pt x="53" y="18572"/>
                    <a:pt x="-392" y="19581"/>
                    <a:pt x="387" y="20288"/>
                  </a:cubicBezTo>
                  <a:cubicBezTo>
                    <a:pt x="1167" y="20994"/>
                    <a:pt x="3171" y="21398"/>
                    <a:pt x="5620" y="21499"/>
                  </a:cubicBezTo>
                  <a:cubicBezTo>
                    <a:pt x="8070" y="21600"/>
                    <a:pt x="10965" y="21398"/>
                    <a:pt x="1386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8020050" y="7346950"/>
              <a:ext cx="1968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7" y="4286"/>
                    <a:pt x="9755" y="8571"/>
                    <a:pt x="13355" y="11743"/>
                  </a:cubicBezTo>
                  <a:cubicBezTo>
                    <a:pt x="16955" y="14914"/>
                    <a:pt x="19277" y="16971"/>
                    <a:pt x="20439" y="18429"/>
                  </a:cubicBezTo>
                  <a:cubicBezTo>
                    <a:pt x="21600" y="19886"/>
                    <a:pt x="21600" y="20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8089900" y="7327900"/>
              <a:ext cx="952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44"/>
                    <a:pt x="12000" y="7488"/>
                    <a:pt x="8400" y="11088"/>
                  </a:cubicBezTo>
                  <a:cubicBezTo>
                    <a:pt x="4800" y="14688"/>
                    <a:pt x="2400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8248650" y="753745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8267700" y="743585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7721600" y="7689850"/>
              <a:ext cx="5080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0" y="16800"/>
                    <a:pt x="6120" y="12000"/>
                    <a:pt x="9720" y="8400"/>
                  </a:cubicBezTo>
                  <a:cubicBezTo>
                    <a:pt x="13320" y="4800"/>
                    <a:pt x="174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7998133" y="7829550"/>
              <a:ext cx="13286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3495" y="0"/>
                  </a:moveTo>
                  <a:cubicBezTo>
                    <a:pt x="3157" y="4696"/>
                    <a:pt x="2819" y="9391"/>
                    <a:pt x="2145" y="12522"/>
                  </a:cubicBezTo>
                  <a:cubicBezTo>
                    <a:pt x="1470" y="15652"/>
                    <a:pt x="457" y="17217"/>
                    <a:pt x="120" y="17217"/>
                  </a:cubicBezTo>
                  <a:cubicBezTo>
                    <a:pt x="-218" y="17217"/>
                    <a:pt x="120" y="15652"/>
                    <a:pt x="1638" y="13148"/>
                  </a:cubicBezTo>
                  <a:cubicBezTo>
                    <a:pt x="3157" y="10643"/>
                    <a:pt x="5857" y="7200"/>
                    <a:pt x="8895" y="5478"/>
                  </a:cubicBezTo>
                  <a:cubicBezTo>
                    <a:pt x="11932" y="3757"/>
                    <a:pt x="15307" y="3757"/>
                    <a:pt x="17501" y="4383"/>
                  </a:cubicBezTo>
                  <a:cubicBezTo>
                    <a:pt x="19695" y="5009"/>
                    <a:pt x="20707" y="6261"/>
                    <a:pt x="21044" y="9235"/>
                  </a:cubicBezTo>
                  <a:cubicBezTo>
                    <a:pt x="21382" y="12209"/>
                    <a:pt x="21044" y="16904"/>
                    <a:pt x="207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8" name="Drawing"/>
          <p:cNvGrpSpPr/>
          <p:nvPr/>
        </p:nvGrpSpPr>
        <p:grpSpPr>
          <a:xfrm>
            <a:off x="1633361" y="1758685"/>
            <a:ext cx="9706681" cy="4118293"/>
            <a:chOff x="0" y="0"/>
            <a:chExt cx="9706680" cy="4118291"/>
          </a:xfrm>
        </p:grpSpPr>
        <p:sp>
          <p:nvSpPr>
            <p:cNvPr id="2841" name="Line"/>
            <p:cNvSpPr/>
            <p:nvPr/>
          </p:nvSpPr>
          <p:spPr>
            <a:xfrm>
              <a:off x="0" y="0"/>
              <a:ext cx="195439" cy="59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77" fill="norm" stroke="1" extrusionOk="0">
                  <a:moveTo>
                    <a:pt x="16568" y="13471"/>
                  </a:moveTo>
                  <a:cubicBezTo>
                    <a:pt x="16103" y="13015"/>
                    <a:pt x="15639" y="12558"/>
                    <a:pt x="14826" y="12254"/>
                  </a:cubicBezTo>
                  <a:cubicBezTo>
                    <a:pt x="14013" y="11950"/>
                    <a:pt x="12851" y="11798"/>
                    <a:pt x="11690" y="11912"/>
                  </a:cubicBezTo>
                  <a:cubicBezTo>
                    <a:pt x="10529" y="12026"/>
                    <a:pt x="9368" y="12406"/>
                    <a:pt x="7393" y="13585"/>
                  </a:cubicBezTo>
                  <a:cubicBezTo>
                    <a:pt x="5419" y="14764"/>
                    <a:pt x="2632" y="16742"/>
                    <a:pt x="1239" y="17996"/>
                  </a:cubicBezTo>
                  <a:cubicBezTo>
                    <a:pt x="-155" y="19251"/>
                    <a:pt x="-155" y="19784"/>
                    <a:pt x="193" y="20240"/>
                  </a:cubicBezTo>
                  <a:cubicBezTo>
                    <a:pt x="542" y="20696"/>
                    <a:pt x="1239" y="21077"/>
                    <a:pt x="2284" y="21267"/>
                  </a:cubicBezTo>
                  <a:cubicBezTo>
                    <a:pt x="3329" y="21457"/>
                    <a:pt x="4722" y="21457"/>
                    <a:pt x="6929" y="20811"/>
                  </a:cubicBezTo>
                  <a:cubicBezTo>
                    <a:pt x="9135" y="20164"/>
                    <a:pt x="12155" y="18871"/>
                    <a:pt x="14710" y="16932"/>
                  </a:cubicBezTo>
                  <a:cubicBezTo>
                    <a:pt x="17264" y="14992"/>
                    <a:pt x="19355" y="12406"/>
                    <a:pt x="20400" y="9858"/>
                  </a:cubicBezTo>
                  <a:cubicBezTo>
                    <a:pt x="21445" y="7311"/>
                    <a:pt x="21445" y="4801"/>
                    <a:pt x="20748" y="3127"/>
                  </a:cubicBezTo>
                  <a:cubicBezTo>
                    <a:pt x="20051" y="1454"/>
                    <a:pt x="18658" y="618"/>
                    <a:pt x="17380" y="237"/>
                  </a:cubicBezTo>
                  <a:cubicBezTo>
                    <a:pt x="16103" y="-143"/>
                    <a:pt x="14942" y="-67"/>
                    <a:pt x="13780" y="465"/>
                  </a:cubicBezTo>
                  <a:cubicBezTo>
                    <a:pt x="12619" y="998"/>
                    <a:pt x="11458" y="1987"/>
                    <a:pt x="10993" y="3736"/>
                  </a:cubicBezTo>
                  <a:cubicBezTo>
                    <a:pt x="10529" y="5485"/>
                    <a:pt x="10761" y="7995"/>
                    <a:pt x="12619" y="10543"/>
                  </a:cubicBezTo>
                  <a:cubicBezTo>
                    <a:pt x="14477" y="13091"/>
                    <a:pt x="17961" y="15677"/>
                    <a:pt x="21445" y="1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449438" y="18845"/>
              <a:ext cx="196851" cy="493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0149"/>
                  </a:moveTo>
                  <a:cubicBezTo>
                    <a:pt x="232" y="20701"/>
                    <a:pt x="465" y="21252"/>
                    <a:pt x="1045" y="21390"/>
                  </a:cubicBezTo>
                  <a:cubicBezTo>
                    <a:pt x="1626" y="21528"/>
                    <a:pt x="2555" y="21252"/>
                    <a:pt x="4994" y="19736"/>
                  </a:cubicBezTo>
                  <a:cubicBezTo>
                    <a:pt x="7432" y="18219"/>
                    <a:pt x="11381" y="15462"/>
                    <a:pt x="13935" y="12612"/>
                  </a:cubicBezTo>
                  <a:cubicBezTo>
                    <a:pt x="16490" y="9763"/>
                    <a:pt x="17652" y="6822"/>
                    <a:pt x="17768" y="4845"/>
                  </a:cubicBezTo>
                  <a:cubicBezTo>
                    <a:pt x="17884" y="2869"/>
                    <a:pt x="16955" y="1858"/>
                    <a:pt x="16026" y="1169"/>
                  </a:cubicBezTo>
                  <a:cubicBezTo>
                    <a:pt x="15097" y="479"/>
                    <a:pt x="14168" y="112"/>
                    <a:pt x="13123" y="20"/>
                  </a:cubicBezTo>
                  <a:cubicBezTo>
                    <a:pt x="12077" y="-72"/>
                    <a:pt x="10916" y="112"/>
                    <a:pt x="9406" y="1307"/>
                  </a:cubicBezTo>
                  <a:cubicBezTo>
                    <a:pt x="7897" y="2502"/>
                    <a:pt x="6039" y="4708"/>
                    <a:pt x="5574" y="7327"/>
                  </a:cubicBezTo>
                  <a:cubicBezTo>
                    <a:pt x="5110" y="9947"/>
                    <a:pt x="6039" y="12980"/>
                    <a:pt x="7781" y="15232"/>
                  </a:cubicBezTo>
                  <a:cubicBezTo>
                    <a:pt x="9523" y="17484"/>
                    <a:pt x="12077" y="18954"/>
                    <a:pt x="14516" y="19460"/>
                  </a:cubicBezTo>
                  <a:cubicBezTo>
                    <a:pt x="16955" y="19965"/>
                    <a:pt x="19277" y="19506"/>
                    <a:pt x="21600" y="19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693008" y="133614"/>
              <a:ext cx="11203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15171" y="900"/>
                  </a:moveTo>
                  <a:cubicBezTo>
                    <a:pt x="13571" y="450"/>
                    <a:pt x="11971" y="0"/>
                    <a:pt x="10371" y="0"/>
                  </a:cubicBezTo>
                  <a:cubicBezTo>
                    <a:pt x="8771" y="0"/>
                    <a:pt x="7171" y="450"/>
                    <a:pt x="5371" y="2400"/>
                  </a:cubicBezTo>
                  <a:cubicBezTo>
                    <a:pt x="3571" y="4350"/>
                    <a:pt x="1571" y="7800"/>
                    <a:pt x="571" y="10800"/>
                  </a:cubicBezTo>
                  <a:cubicBezTo>
                    <a:pt x="-429" y="13800"/>
                    <a:pt x="-429" y="16350"/>
                    <a:pt x="3171" y="18075"/>
                  </a:cubicBezTo>
                  <a:cubicBezTo>
                    <a:pt x="6771" y="19800"/>
                    <a:pt x="13971" y="20700"/>
                    <a:pt x="21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820649" y="120914"/>
              <a:ext cx="119696" cy="55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090" fill="norm" stroke="1" extrusionOk="0">
                  <a:moveTo>
                    <a:pt x="4988" y="8221"/>
                  </a:moveTo>
                  <a:cubicBezTo>
                    <a:pt x="3890" y="9994"/>
                    <a:pt x="2792" y="11767"/>
                    <a:pt x="2792" y="13863"/>
                  </a:cubicBezTo>
                  <a:cubicBezTo>
                    <a:pt x="2792" y="15958"/>
                    <a:pt x="3890" y="18376"/>
                    <a:pt x="4439" y="19787"/>
                  </a:cubicBezTo>
                  <a:cubicBezTo>
                    <a:pt x="4988" y="21197"/>
                    <a:pt x="4988" y="21600"/>
                    <a:pt x="4439" y="20310"/>
                  </a:cubicBezTo>
                  <a:cubicBezTo>
                    <a:pt x="3890" y="19021"/>
                    <a:pt x="2792" y="16039"/>
                    <a:pt x="1877" y="13258"/>
                  </a:cubicBezTo>
                  <a:cubicBezTo>
                    <a:pt x="961" y="10478"/>
                    <a:pt x="229" y="7899"/>
                    <a:pt x="46" y="5803"/>
                  </a:cubicBezTo>
                  <a:cubicBezTo>
                    <a:pt x="-137" y="3707"/>
                    <a:pt x="229" y="2096"/>
                    <a:pt x="1144" y="1169"/>
                  </a:cubicBezTo>
                  <a:cubicBezTo>
                    <a:pt x="2060" y="242"/>
                    <a:pt x="3524" y="0"/>
                    <a:pt x="5904" y="0"/>
                  </a:cubicBezTo>
                  <a:cubicBezTo>
                    <a:pt x="8283" y="0"/>
                    <a:pt x="11578" y="242"/>
                    <a:pt x="14873" y="967"/>
                  </a:cubicBezTo>
                  <a:cubicBezTo>
                    <a:pt x="18168" y="1693"/>
                    <a:pt x="21463" y="2901"/>
                    <a:pt x="20548" y="4554"/>
                  </a:cubicBezTo>
                  <a:cubicBezTo>
                    <a:pt x="19632" y="6206"/>
                    <a:pt x="14507" y="8301"/>
                    <a:pt x="9382" y="1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919338" y="101864"/>
              <a:ext cx="8268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6322" y="0"/>
                  </a:moveTo>
                  <a:cubicBezTo>
                    <a:pt x="11063" y="775"/>
                    <a:pt x="15805" y="1551"/>
                    <a:pt x="18439" y="3378"/>
                  </a:cubicBezTo>
                  <a:cubicBezTo>
                    <a:pt x="21073" y="5206"/>
                    <a:pt x="21600" y="8086"/>
                    <a:pt x="18176" y="11298"/>
                  </a:cubicBezTo>
                  <a:cubicBezTo>
                    <a:pt x="14751" y="14511"/>
                    <a:pt x="7376" y="18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170038" y="768614"/>
              <a:ext cx="7620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0" y="18240"/>
                    <a:pt x="4080" y="14880"/>
                    <a:pt x="6630" y="11520"/>
                  </a:cubicBezTo>
                  <a:cubicBezTo>
                    <a:pt x="9180" y="8160"/>
                    <a:pt x="12240" y="4800"/>
                    <a:pt x="14820" y="2880"/>
                  </a:cubicBezTo>
                  <a:cubicBezTo>
                    <a:pt x="17400" y="960"/>
                    <a:pt x="19500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511504" y="788612"/>
              <a:ext cx="204635" cy="39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2" fill="norm" stroke="1" extrusionOk="0">
                  <a:moveTo>
                    <a:pt x="12713" y="13736"/>
                  </a:moveTo>
                  <a:cubicBezTo>
                    <a:pt x="10068" y="14311"/>
                    <a:pt x="7423" y="14885"/>
                    <a:pt x="5219" y="15862"/>
                  </a:cubicBezTo>
                  <a:cubicBezTo>
                    <a:pt x="3015" y="16838"/>
                    <a:pt x="1252" y="18217"/>
                    <a:pt x="480" y="19194"/>
                  </a:cubicBezTo>
                  <a:cubicBezTo>
                    <a:pt x="-291" y="20170"/>
                    <a:pt x="-71" y="20745"/>
                    <a:pt x="701" y="21089"/>
                  </a:cubicBezTo>
                  <a:cubicBezTo>
                    <a:pt x="1472" y="21434"/>
                    <a:pt x="2795" y="21549"/>
                    <a:pt x="5109" y="21089"/>
                  </a:cubicBezTo>
                  <a:cubicBezTo>
                    <a:pt x="7423" y="20630"/>
                    <a:pt x="10729" y="19596"/>
                    <a:pt x="13374" y="17126"/>
                  </a:cubicBezTo>
                  <a:cubicBezTo>
                    <a:pt x="16019" y="14655"/>
                    <a:pt x="18003" y="10749"/>
                    <a:pt x="18774" y="7762"/>
                  </a:cubicBezTo>
                  <a:cubicBezTo>
                    <a:pt x="19546" y="4775"/>
                    <a:pt x="19105" y="2706"/>
                    <a:pt x="18444" y="1500"/>
                  </a:cubicBezTo>
                  <a:cubicBezTo>
                    <a:pt x="17782" y="294"/>
                    <a:pt x="16901" y="-51"/>
                    <a:pt x="16019" y="6"/>
                  </a:cubicBezTo>
                  <a:cubicBezTo>
                    <a:pt x="15138" y="64"/>
                    <a:pt x="14256" y="523"/>
                    <a:pt x="13485" y="2075"/>
                  </a:cubicBezTo>
                  <a:cubicBezTo>
                    <a:pt x="12713" y="3626"/>
                    <a:pt x="12052" y="6268"/>
                    <a:pt x="12823" y="9370"/>
                  </a:cubicBezTo>
                  <a:cubicBezTo>
                    <a:pt x="13595" y="12472"/>
                    <a:pt x="15799" y="16034"/>
                    <a:pt x="17452" y="17930"/>
                  </a:cubicBezTo>
                  <a:cubicBezTo>
                    <a:pt x="19105" y="19826"/>
                    <a:pt x="20207" y="20055"/>
                    <a:pt x="21309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760952" y="881828"/>
              <a:ext cx="142751" cy="35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0720" fill="norm" stroke="1" extrusionOk="0">
                  <a:moveTo>
                    <a:pt x="1798" y="11912"/>
                  </a:moveTo>
                  <a:cubicBezTo>
                    <a:pt x="2107" y="15738"/>
                    <a:pt x="2415" y="19565"/>
                    <a:pt x="2261" y="20490"/>
                  </a:cubicBezTo>
                  <a:cubicBezTo>
                    <a:pt x="2107" y="21416"/>
                    <a:pt x="1489" y="19441"/>
                    <a:pt x="872" y="16232"/>
                  </a:cubicBezTo>
                  <a:cubicBezTo>
                    <a:pt x="255" y="13023"/>
                    <a:pt x="-362" y="8579"/>
                    <a:pt x="255" y="5679"/>
                  </a:cubicBezTo>
                  <a:cubicBezTo>
                    <a:pt x="872" y="2778"/>
                    <a:pt x="2724" y="1421"/>
                    <a:pt x="4575" y="680"/>
                  </a:cubicBezTo>
                  <a:cubicBezTo>
                    <a:pt x="6427" y="-61"/>
                    <a:pt x="8278" y="-184"/>
                    <a:pt x="10747" y="248"/>
                  </a:cubicBezTo>
                  <a:cubicBezTo>
                    <a:pt x="13215" y="680"/>
                    <a:pt x="16301" y="1667"/>
                    <a:pt x="18307" y="3025"/>
                  </a:cubicBezTo>
                  <a:cubicBezTo>
                    <a:pt x="20312" y="4383"/>
                    <a:pt x="21238" y="6111"/>
                    <a:pt x="20621" y="7592"/>
                  </a:cubicBezTo>
                  <a:cubicBezTo>
                    <a:pt x="20004" y="9073"/>
                    <a:pt x="17844" y="10307"/>
                    <a:pt x="15838" y="10863"/>
                  </a:cubicBezTo>
                  <a:cubicBezTo>
                    <a:pt x="13832" y="11418"/>
                    <a:pt x="11981" y="11295"/>
                    <a:pt x="10129" y="1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1274938" y="66701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1313038" y="76861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2488201" y="457464"/>
              <a:ext cx="247238" cy="31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4" fill="norm" stroke="1" extrusionOk="0">
                  <a:moveTo>
                    <a:pt x="19184" y="0"/>
                  </a:moveTo>
                  <a:cubicBezTo>
                    <a:pt x="14974" y="2464"/>
                    <a:pt x="10764" y="4929"/>
                    <a:pt x="8384" y="6523"/>
                  </a:cubicBezTo>
                  <a:cubicBezTo>
                    <a:pt x="6005" y="8118"/>
                    <a:pt x="5456" y="8843"/>
                    <a:pt x="5639" y="9278"/>
                  </a:cubicBezTo>
                  <a:cubicBezTo>
                    <a:pt x="5822" y="9713"/>
                    <a:pt x="6737" y="9858"/>
                    <a:pt x="7744" y="10003"/>
                  </a:cubicBezTo>
                  <a:cubicBezTo>
                    <a:pt x="8750" y="10148"/>
                    <a:pt x="9849" y="10293"/>
                    <a:pt x="11039" y="10510"/>
                  </a:cubicBezTo>
                  <a:cubicBezTo>
                    <a:pt x="12228" y="10728"/>
                    <a:pt x="13510" y="11017"/>
                    <a:pt x="13876" y="11452"/>
                  </a:cubicBezTo>
                  <a:cubicBezTo>
                    <a:pt x="14242" y="11887"/>
                    <a:pt x="13693" y="12467"/>
                    <a:pt x="11679" y="13409"/>
                  </a:cubicBezTo>
                  <a:cubicBezTo>
                    <a:pt x="9666" y="14352"/>
                    <a:pt x="6188" y="15656"/>
                    <a:pt x="4083" y="16599"/>
                  </a:cubicBezTo>
                  <a:cubicBezTo>
                    <a:pt x="1978" y="17541"/>
                    <a:pt x="1245" y="18121"/>
                    <a:pt x="696" y="18846"/>
                  </a:cubicBezTo>
                  <a:cubicBezTo>
                    <a:pt x="147" y="19570"/>
                    <a:pt x="-219" y="20440"/>
                    <a:pt x="147" y="20948"/>
                  </a:cubicBezTo>
                  <a:cubicBezTo>
                    <a:pt x="513" y="21455"/>
                    <a:pt x="1612" y="21600"/>
                    <a:pt x="5273" y="20875"/>
                  </a:cubicBezTo>
                  <a:cubicBezTo>
                    <a:pt x="8934" y="20150"/>
                    <a:pt x="15157" y="18556"/>
                    <a:pt x="21381" y="16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2805288" y="527314"/>
              <a:ext cx="184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4937"/>
                    <a:pt x="10428" y="9874"/>
                    <a:pt x="14028" y="13474"/>
                  </a:cubicBezTo>
                  <a:cubicBezTo>
                    <a:pt x="17628" y="17074"/>
                    <a:pt x="19614" y="19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2875138" y="470164"/>
              <a:ext cx="1206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440"/>
                    <a:pt x="15537" y="2880"/>
                    <a:pt x="12505" y="5400"/>
                  </a:cubicBezTo>
                  <a:cubicBezTo>
                    <a:pt x="9474" y="7920"/>
                    <a:pt x="6442" y="11520"/>
                    <a:pt x="4358" y="14400"/>
                  </a:cubicBezTo>
                  <a:cubicBezTo>
                    <a:pt x="2274" y="17280"/>
                    <a:pt x="1137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3046588" y="70511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3084688" y="60351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3135488" y="425714"/>
              <a:ext cx="10135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9072" y="0"/>
                  </a:moveTo>
                  <a:cubicBezTo>
                    <a:pt x="12960" y="1180"/>
                    <a:pt x="16848" y="2361"/>
                    <a:pt x="19008" y="4603"/>
                  </a:cubicBezTo>
                  <a:cubicBezTo>
                    <a:pt x="21168" y="6846"/>
                    <a:pt x="21600" y="10151"/>
                    <a:pt x="18144" y="13161"/>
                  </a:cubicBezTo>
                  <a:cubicBezTo>
                    <a:pt x="14688" y="16170"/>
                    <a:pt x="7344" y="188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2386697" y="440212"/>
              <a:ext cx="151892" cy="40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504" fill="norm" stroke="1" extrusionOk="0">
                  <a:moveTo>
                    <a:pt x="20130" y="1254"/>
                  </a:moveTo>
                  <a:cubicBezTo>
                    <a:pt x="18727" y="804"/>
                    <a:pt x="17325" y="354"/>
                    <a:pt x="15922" y="129"/>
                  </a:cubicBezTo>
                  <a:cubicBezTo>
                    <a:pt x="14520" y="-96"/>
                    <a:pt x="13117" y="-96"/>
                    <a:pt x="10873" y="692"/>
                  </a:cubicBezTo>
                  <a:cubicBezTo>
                    <a:pt x="8629" y="1479"/>
                    <a:pt x="5543" y="3054"/>
                    <a:pt x="3018" y="5585"/>
                  </a:cubicBezTo>
                  <a:cubicBezTo>
                    <a:pt x="494" y="8117"/>
                    <a:pt x="-1470" y="11604"/>
                    <a:pt x="1475" y="14416"/>
                  </a:cubicBezTo>
                  <a:cubicBezTo>
                    <a:pt x="4421" y="17229"/>
                    <a:pt x="12275" y="19367"/>
                    <a:pt x="2013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2481438" y="952201"/>
              <a:ext cx="698501" cy="5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1034"/>
                  </a:moveTo>
                  <a:cubicBezTo>
                    <a:pt x="2225" y="16405"/>
                    <a:pt x="4451" y="11777"/>
                    <a:pt x="6905" y="7920"/>
                  </a:cubicBezTo>
                  <a:cubicBezTo>
                    <a:pt x="9360" y="4063"/>
                    <a:pt x="12044" y="977"/>
                    <a:pt x="14531" y="205"/>
                  </a:cubicBezTo>
                  <a:cubicBezTo>
                    <a:pt x="17018" y="-566"/>
                    <a:pt x="19309" y="977"/>
                    <a:pt x="21600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2767188" y="1087061"/>
              <a:ext cx="180224" cy="36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34" fill="norm" stroke="1" extrusionOk="0">
                  <a:moveTo>
                    <a:pt x="3767" y="5836"/>
                  </a:moveTo>
                  <a:cubicBezTo>
                    <a:pt x="3767" y="9640"/>
                    <a:pt x="3767" y="13445"/>
                    <a:pt x="3767" y="15654"/>
                  </a:cubicBezTo>
                  <a:cubicBezTo>
                    <a:pt x="3767" y="17863"/>
                    <a:pt x="3767" y="18477"/>
                    <a:pt x="3391" y="19336"/>
                  </a:cubicBezTo>
                  <a:cubicBezTo>
                    <a:pt x="3014" y="20195"/>
                    <a:pt x="2260" y="21300"/>
                    <a:pt x="1758" y="21422"/>
                  </a:cubicBezTo>
                  <a:cubicBezTo>
                    <a:pt x="1256" y="21545"/>
                    <a:pt x="1005" y="20686"/>
                    <a:pt x="753" y="17986"/>
                  </a:cubicBezTo>
                  <a:cubicBezTo>
                    <a:pt x="502" y="15286"/>
                    <a:pt x="251" y="10745"/>
                    <a:pt x="753" y="7554"/>
                  </a:cubicBezTo>
                  <a:cubicBezTo>
                    <a:pt x="1256" y="4363"/>
                    <a:pt x="2512" y="2522"/>
                    <a:pt x="3642" y="1418"/>
                  </a:cubicBezTo>
                  <a:cubicBezTo>
                    <a:pt x="4772" y="313"/>
                    <a:pt x="5777" y="-55"/>
                    <a:pt x="8163" y="6"/>
                  </a:cubicBezTo>
                  <a:cubicBezTo>
                    <a:pt x="10549" y="68"/>
                    <a:pt x="14316" y="559"/>
                    <a:pt x="16953" y="1418"/>
                  </a:cubicBezTo>
                  <a:cubicBezTo>
                    <a:pt x="19591" y="2277"/>
                    <a:pt x="21098" y="3504"/>
                    <a:pt x="21349" y="4731"/>
                  </a:cubicBezTo>
                  <a:cubicBezTo>
                    <a:pt x="21600" y="5959"/>
                    <a:pt x="20595" y="7186"/>
                    <a:pt x="16828" y="8045"/>
                  </a:cubicBezTo>
                  <a:cubicBezTo>
                    <a:pt x="13060" y="8904"/>
                    <a:pt x="6530" y="9395"/>
                    <a:pt x="0" y="9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3656188" y="971814"/>
              <a:ext cx="323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53" y="17100"/>
                    <a:pt x="7906" y="12600"/>
                    <a:pt x="11506" y="9000"/>
                  </a:cubicBezTo>
                  <a:cubicBezTo>
                    <a:pt x="15106" y="5400"/>
                    <a:pt x="1835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4361684" y="527161"/>
              <a:ext cx="177155" cy="393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378" fill="norm" stroke="1" extrusionOk="0">
                  <a:moveTo>
                    <a:pt x="21021" y="3799"/>
                  </a:moveTo>
                  <a:cubicBezTo>
                    <a:pt x="21021" y="3225"/>
                    <a:pt x="21021" y="2650"/>
                    <a:pt x="20895" y="2018"/>
                  </a:cubicBezTo>
                  <a:cubicBezTo>
                    <a:pt x="20770" y="1387"/>
                    <a:pt x="20519" y="697"/>
                    <a:pt x="19514" y="295"/>
                  </a:cubicBezTo>
                  <a:cubicBezTo>
                    <a:pt x="18509" y="-107"/>
                    <a:pt x="16751" y="-222"/>
                    <a:pt x="13863" y="755"/>
                  </a:cubicBezTo>
                  <a:cubicBezTo>
                    <a:pt x="10974" y="1731"/>
                    <a:pt x="6956" y="3799"/>
                    <a:pt x="4068" y="6442"/>
                  </a:cubicBezTo>
                  <a:cubicBezTo>
                    <a:pt x="1179" y="9084"/>
                    <a:pt x="-579" y="12301"/>
                    <a:pt x="174" y="14887"/>
                  </a:cubicBezTo>
                  <a:cubicBezTo>
                    <a:pt x="928" y="17472"/>
                    <a:pt x="4193" y="19425"/>
                    <a:pt x="6202" y="20401"/>
                  </a:cubicBezTo>
                  <a:cubicBezTo>
                    <a:pt x="8212" y="21378"/>
                    <a:pt x="8965" y="21378"/>
                    <a:pt x="9719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4583822" y="642838"/>
              <a:ext cx="157580" cy="26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23" fill="norm" stroke="1" extrusionOk="0">
                  <a:moveTo>
                    <a:pt x="3383" y="4965"/>
                  </a:moveTo>
                  <a:cubicBezTo>
                    <a:pt x="3383" y="4122"/>
                    <a:pt x="3383" y="3278"/>
                    <a:pt x="3239" y="3362"/>
                  </a:cubicBezTo>
                  <a:cubicBezTo>
                    <a:pt x="3095" y="3447"/>
                    <a:pt x="2807" y="4459"/>
                    <a:pt x="2375" y="7328"/>
                  </a:cubicBezTo>
                  <a:cubicBezTo>
                    <a:pt x="1943" y="10197"/>
                    <a:pt x="1367" y="14922"/>
                    <a:pt x="935" y="17706"/>
                  </a:cubicBezTo>
                  <a:cubicBezTo>
                    <a:pt x="503" y="20490"/>
                    <a:pt x="215" y="21334"/>
                    <a:pt x="71" y="21081"/>
                  </a:cubicBezTo>
                  <a:cubicBezTo>
                    <a:pt x="-73" y="20828"/>
                    <a:pt x="-73" y="19478"/>
                    <a:pt x="791" y="16356"/>
                  </a:cubicBezTo>
                  <a:cubicBezTo>
                    <a:pt x="1655" y="13234"/>
                    <a:pt x="3383" y="8340"/>
                    <a:pt x="5255" y="5134"/>
                  </a:cubicBezTo>
                  <a:cubicBezTo>
                    <a:pt x="7127" y="1928"/>
                    <a:pt x="9143" y="409"/>
                    <a:pt x="11879" y="71"/>
                  </a:cubicBezTo>
                  <a:cubicBezTo>
                    <a:pt x="14615" y="-266"/>
                    <a:pt x="18071" y="578"/>
                    <a:pt x="19799" y="3025"/>
                  </a:cubicBezTo>
                  <a:cubicBezTo>
                    <a:pt x="21527" y="5471"/>
                    <a:pt x="21527" y="9522"/>
                    <a:pt x="21383" y="11715"/>
                  </a:cubicBezTo>
                  <a:cubicBezTo>
                    <a:pt x="21239" y="13909"/>
                    <a:pt x="20951" y="14247"/>
                    <a:pt x="20663" y="14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4900788" y="736864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771" y="7200"/>
                  </a:cubicBezTo>
                  <a:cubicBezTo>
                    <a:pt x="13371" y="3600"/>
                    <a:pt x="174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5136265" y="564885"/>
              <a:ext cx="228074" cy="26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81" fill="norm" stroke="1" extrusionOk="0">
                  <a:moveTo>
                    <a:pt x="21353" y="1585"/>
                  </a:moveTo>
                  <a:cubicBezTo>
                    <a:pt x="20759" y="900"/>
                    <a:pt x="20164" y="214"/>
                    <a:pt x="19272" y="42"/>
                  </a:cubicBezTo>
                  <a:cubicBezTo>
                    <a:pt x="18381" y="-129"/>
                    <a:pt x="17192" y="214"/>
                    <a:pt x="14913" y="1071"/>
                  </a:cubicBezTo>
                  <a:cubicBezTo>
                    <a:pt x="12634" y="1928"/>
                    <a:pt x="9265" y="3300"/>
                    <a:pt x="7184" y="4242"/>
                  </a:cubicBezTo>
                  <a:cubicBezTo>
                    <a:pt x="5103" y="5185"/>
                    <a:pt x="4311" y="5700"/>
                    <a:pt x="4212" y="6300"/>
                  </a:cubicBezTo>
                  <a:cubicBezTo>
                    <a:pt x="4113" y="6900"/>
                    <a:pt x="4707" y="7585"/>
                    <a:pt x="5797" y="8100"/>
                  </a:cubicBezTo>
                  <a:cubicBezTo>
                    <a:pt x="6887" y="8614"/>
                    <a:pt x="8472" y="8957"/>
                    <a:pt x="9859" y="9385"/>
                  </a:cubicBezTo>
                  <a:cubicBezTo>
                    <a:pt x="11247" y="9814"/>
                    <a:pt x="12436" y="10328"/>
                    <a:pt x="12931" y="11014"/>
                  </a:cubicBezTo>
                  <a:cubicBezTo>
                    <a:pt x="13426" y="11700"/>
                    <a:pt x="13228" y="12557"/>
                    <a:pt x="12138" y="13500"/>
                  </a:cubicBezTo>
                  <a:cubicBezTo>
                    <a:pt x="11048" y="14442"/>
                    <a:pt x="9067" y="15471"/>
                    <a:pt x="7481" y="16242"/>
                  </a:cubicBezTo>
                  <a:cubicBezTo>
                    <a:pt x="5896" y="17014"/>
                    <a:pt x="4707" y="17528"/>
                    <a:pt x="3320" y="18300"/>
                  </a:cubicBezTo>
                  <a:cubicBezTo>
                    <a:pt x="1933" y="19071"/>
                    <a:pt x="347" y="20100"/>
                    <a:pt x="50" y="20700"/>
                  </a:cubicBezTo>
                  <a:cubicBezTo>
                    <a:pt x="-247" y="21300"/>
                    <a:pt x="744" y="21471"/>
                    <a:pt x="4212" y="21042"/>
                  </a:cubicBezTo>
                  <a:cubicBezTo>
                    <a:pt x="7680" y="20614"/>
                    <a:pt x="13625" y="19585"/>
                    <a:pt x="19570" y="18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5434188" y="609864"/>
              <a:ext cx="171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059"/>
                    <a:pt x="10133" y="10119"/>
                    <a:pt x="13733" y="13719"/>
                  </a:cubicBezTo>
                  <a:cubicBezTo>
                    <a:pt x="17333" y="17319"/>
                    <a:pt x="19467" y="194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5402438" y="552714"/>
              <a:ext cx="177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129"/>
                    <a:pt x="17486" y="2259"/>
                    <a:pt x="14786" y="4588"/>
                  </a:cubicBezTo>
                  <a:cubicBezTo>
                    <a:pt x="12086" y="6918"/>
                    <a:pt x="8743" y="10447"/>
                    <a:pt x="6171" y="13482"/>
                  </a:cubicBezTo>
                  <a:cubicBezTo>
                    <a:pt x="3600" y="16518"/>
                    <a:pt x="18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5580238" y="787664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5618338" y="68606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5656438" y="533664"/>
              <a:ext cx="13479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600" fill="norm" stroke="1" extrusionOk="0">
                  <a:moveTo>
                    <a:pt x="11782" y="0"/>
                  </a:moveTo>
                  <a:cubicBezTo>
                    <a:pt x="15382" y="2563"/>
                    <a:pt x="18982" y="5125"/>
                    <a:pt x="20291" y="7810"/>
                  </a:cubicBezTo>
                  <a:cubicBezTo>
                    <a:pt x="21600" y="10495"/>
                    <a:pt x="20618" y="13302"/>
                    <a:pt x="16855" y="15620"/>
                  </a:cubicBezTo>
                  <a:cubicBezTo>
                    <a:pt x="13091" y="17939"/>
                    <a:pt x="6545" y="19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4570588" y="1006921"/>
              <a:ext cx="952501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1776" y="16354"/>
                    <a:pt x="3552" y="11659"/>
                    <a:pt x="5448" y="7902"/>
                  </a:cubicBezTo>
                  <a:cubicBezTo>
                    <a:pt x="7344" y="4146"/>
                    <a:pt x="9360" y="1328"/>
                    <a:pt x="11400" y="389"/>
                  </a:cubicBezTo>
                  <a:cubicBezTo>
                    <a:pt x="13440" y="-550"/>
                    <a:pt x="15504" y="389"/>
                    <a:pt x="17208" y="1328"/>
                  </a:cubicBezTo>
                  <a:cubicBezTo>
                    <a:pt x="18912" y="2267"/>
                    <a:pt x="20256" y="3207"/>
                    <a:pt x="21600" y="4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4651927" y="1171774"/>
              <a:ext cx="149379" cy="22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115" fill="norm" stroke="1" extrusionOk="0">
                  <a:moveTo>
                    <a:pt x="20872" y="5059"/>
                  </a:moveTo>
                  <a:cubicBezTo>
                    <a:pt x="21172" y="3276"/>
                    <a:pt x="21472" y="1492"/>
                    <a:pt x="20572" y="601"/>
                  </a:cubicBezTo>
                  <a:cubicBezTo>
                    <a:pt x="19672" y="-291"/>
                    <a:pt x="17572" y="-291"/>
                    <a:pt x="14272" y="1294"/>
                  </a:cubicBezTo>
                  <a:cubicBezTo>
                    <a:pt x="10972" y="2880"/>
                    <a:pt x="6472" y="6050"/>
                    <a:pt x="3772" y="9221"/>
                  </a:cubicBezTo>
                  <a:cubicBezTo>
                    <a:pt x="1072" y="12392"/>
                    <a:pt x="172" y="15562"/>
                    <a:pt x="22" y="17643"/>
                  </a:cubicBezTo>
                  <a:cubicBezTo>
                    <a:pt x="-128" y="19724"/>
                    <a:pt x="472" y="20715"/>
                    <a:pt x="2722" y="21012"/>
                  </a:cubicBezTo>
                  <a:cubicBezTo>
                    <a:pt x="4972" y="21309"/>
                    <a:pt x="8872" y="20913"/>
                    <a:pt x="12772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4860011" y="1238514"/>
              <a:ext cx="2172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985"/>
                    <a:pt x="-1443" y="9969"/>
                    <a:pt x="1502" y="13569"/>
                  </a:cubicBezTo>
                  <a:cubicBezTo>
                    <a:pt x="4448" y="17169"/>
                    <a:pt x="12302" y="19385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4938888" y="129566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5123402" y="1163868"/>
              <a:ext cx="123446" cy="485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56" fill="norm" stroke="1" extrusionOk="0">
                  <a:moveTo>
                    <a:pt x="9658" y="6915"/>
                  </a:moveTo>
                  <a:cubicBezTo>
                    <a:pt x="6778" y="9149"/>
                    <a:pt x="3898" y="11384"/>
                    <a:pt x="2278" y="13665"/>
                  </a:cubicBezTo>
                  <a:cubicBezTo>
                    <a:pt x="658" y="15946"/>
                    <a:pt x="298" y="18273"/>
                    <a:pt x="118" y="19670"/>
                  </a:cubicBezTo>
                  <a:cubicBezTo>
                    <a:pt x="-62" y="21066"/>
                    <a:pt x="-62" y="21532"/>
                    <a:pt x="298" y="21299"/>
                  </a:cubicBezTo>
                  <a:cubicBezTo>
                    <a:pt x="658" y="21066"/>
                    <a:pt x="1378" y="20135"/>
                    <a:pt x="1738" y="17715"/>
                  </a:cubicBezTo>
                  <a:cubicBezTo>
                    <a:pt x="2098" y="15294"/>
                    <a:pt x="2098" y="11384"/>
                    <a:pt x="2278" y="8404"/>
                  </a:cubicBezTo>
                  <a:cubicBezTo>
                    <a:pt x="2458" y="5425"/>
                    <a:pt x="2818" y="3377"/>
                    <a:pt x="3538" y="2120"/>
                  </a:cubicBezTo>
                  <a:cubicBezTo>
                    <a:pt x="4258" y="863"/>
                    <a:pt x="5338" y="398"/>
                    <a:pt x="6778" y="165"/>
                  </a:cubicBezTo>
                  <a:cubicBezTo>
                    <a:pt x="8218" y="-68"/>
                    <a:pt x="10018" y="-68"/>
                    <a:pt x="12538" y="258"/>
                  </a:cubicBezTo>
                  <a:cubicBezTo>
                    <a:pt x="15058" y="584"/>
                    <a:pt x="18298" y="1235"/>
                    <a:pt x="19918" y="2399"/>
                  </a:cubicBezTo>
                  <a:cubicBezTo>
                    <a:pt x="21538" y="3563"/>
                    <a:pt x="21538" y="5239"/>
                    <a:pt x="18478" y="6310"/>
                  </a:cubicBezTo>
                  <a:cubicBezTo>
                    <a:pt x="15418" y="7380"/>
                    <a:pt x="9298" y="7846"/>
                    <a:pt x="3178" y="8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5192888" y="1136914"/>
              <a:ext cx="12911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10125" y="0"/>
                  </a:moveTo>
                  <a:cubicBezTo>
                    <a:pt x="13500" y="919"/>
                    <a:pt x="16875" y="1838"/>
                    <a:pt x="18900" y="3983"/>
                  </a:cubicBezTo>
                  <a:cubicBezTo>
                    <a:pt x="20925" y="6128"/>
                    <a:pt x="21600" y="9498"/>
                    <a:pt x="18225" y="12638"/>
                  </a:cubicBezTo>
                  <a:cubicBezTo>
                    <a:pt x="14850" y="15779"/>
                    <a:pt x="7425" y="18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231294" y="2303538"/>
              <a:ext cx="186417" cy="58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449" fill="norm" stroke="1" extrusionOk="0">
                  <a:moveTo>
                    <a:pt x="15206" y="11720"/>
                  </a:moveTo>
                  <a:cubicBezTo>
                    <a:pt x="14256" y="11332"/>
                    <a:pt x="13307" y="10943"/>
                    <a:pt x="12239" y="10710"/>
                  </a:cubicBezTo>
                  <a:cubicBezTo>
                    <a:pt x="11171" y="10477"/>
                    <a:pt x="9984" y="10399"/>
                    <a:pt x="8916" y="10477"/>
                  </a:cubicBezTo>
                  <a:cubicBezTo>
                    <a:pt x="7848" y="10555"/>
                    <a:pt x="6898" y="10788"/>
                    <a:pt x="5237" y="11992"/>
                  </a:cubicBezTo>
                  <a:cubicBezTo>
                    <a:pt x="3575" y="13196"/>
                    <a:pt x="1202" y="15372"/>
                    <a:pt x="371" y="17004"/>
                  </a:cubicBezTo>
                  <a:cubicBezTo>
                    <a:pt x="-460" y="18635"/>
                    <a:pt x="252" y="19723"/>
                    <a:pt x="1083" y="20383"/>
                  </a:cubicBezTo>
                  <a:cubicBezTo>
                    <a:pt x="1914" y="21044"/>
                    <a:pt x="2863" y="21277"/>
                    <a:pt x="4169" y="21393"/>
                  </a:cubicBezTo>
                  <a:cubicBezTo>
                    <a:pt x="5474" y="21510"/>
                    <a:pt x="7136" y="21510"/>
                    <a:pt x="9509" y="20733"/>
                  </a:cubicBezTo>
                  <a:cubicBezTo>
                    <a:pt x="11883" y="19956"/>
                    <a:pt x="14969" y="18402"/>
                    <a:pt x="17105" y="16382"/>
                  </a:cubicBezTo>
                  <a:cubicBezTo>
                    <a:pt x="19241" y="14362"/>
                    <a:pt x="20428" y="11875"/>
                    <a:pt x="20784" y="9389"/>
                  </a:cubicBezTo>
                  <a:cubicBezTo>
                    <a:pt x="21140" y="6903"/>
                    <a:pt x="20665" y="4416"/>
                    <a:pt x="19953" y="2863"/>
                  </a:cubicBezTo>
                  <a:cubicBezTo>
                    <a:pt x="19241" y="1309"/>
                    <a:pt x="18292" y="687"/>
                    <a:pt x="17105" y="337"/>
                  </a:cubicBezTo>
                  <a:cubicBezTo>
                    <a:pt x="15918" y="-12"/>
                    <a:pt x="14494" y="-90"/>
                    <a:pt x="13544" y="104"/>
                  </a:cubicBezTo>
                  <a:cubicBezTo>
                    <a:pt x="12595" y="298"/>
                    <a:pt x="12120" y="765"/>
                    <a:pt x="11764" y="2357"/>
                  </a:cubicBezTo>
                  <a:cubicBezTo>
                    <a:pt x="11408" y="3950"/>
                    <a:pt x="11171" y="6670"/>
                    <a:pt x="11645" y="9428"/>
                  </a:cubicBezTo>
                  <a:cubicBezTo>
                    <a:pt x="12120" y="12186"/>
                    <a:pt x="13307" y="14983"/>
                    <a:pt x="14850" y="16887"/>
                  </a:cubicBezTo>
                  <a:cubicBezTo>
                    <a:pt x="16393" y="18791"/>
                    <a:pt x="18292" y="19801"/>
                    <a:pt x="20191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493888" y="2331077"/>
              <a:ext cx="184151" cy="23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536"/>
                  </a:moveTo>
                  <a:cubicBezTo>
                    <a:pt x="2731" y="157"/>
                    <a:pt x="5462" y="-222"/>
                    <a:pt x="7821" y="157"/>
                  </a:cubicBezTo>
                  <a:cubicBezTo>
                    <a:pt x="10179" y="536"/>
                    <a:pt x="12166" y="1673"/>
                    <a:pt x="12041" y="4041"/>
                  </a:cubicBezTo>
                  <a:cubicBezTo>
                    <a:pt x="11917" y="6410"/>
                    <a:pt x="9683" y="10010"/>
                    <a:pt x="7821" y="12473"/>
                  </a:cubicBezTo>
                  <a:cubicBezTo>
                    <a:pt x="5959" y="14936"/>
                    <a:pt x="4469" y="16262"/>
                    <a:pt x="3600" y="17399"/>
                  </a:cubicBezTo>
                  <a:cubicBezTo>
                    <a:pt x="2731" y="18536"/>
                    <a:pt x="2483" y="19483"/>
                    <a:pt x="2979" y="20146"/>
                  </a:cubicBezTo>
                  <a:cubicBezTo>
                    <a:pt x="3476" y="20810"/>
                    <a:pt x="4717" y="21189"/>
                    <a:pt x="7945" y="21283"/>
                  </a:cubicBezTo>
                  <a:cubicBezTo>
                    <a:pt x="11172" y="21378"/>
                    <a:pt x="16386" y="21189"/>
                    <a:pt x="21600" y="20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284338" y="3060964"/>
              <a:ext cx="647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8" y="17723"/>
                    <a:pt x="4376" y="13846"/>
                    <a:pt x="6918" y="10800"/>
                  </a:cubicBezTo>
                  <a:cubicBezTo>
                    <a:pt x="9459" y="7754"/>
                    <a:pt x="12353" y="5538"/>
                    <a:pt x="14859" y="3877"/>
                  </a:cubicBezTo>
                  <a:cubicBezTo>
                    <a:pt x="17365" y="2215"/>
                    <a:pt x="19482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425035" y="3235504"/>
              <a:ext cx="214904" cy="40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49" fill="norm" stroke="1" extrusionOk="0">
                  <a:moveTo>
                    <a:pt x="10700" y="11862"/>
                  </a:moveTo>
                  <a:cubicBezTo>
                    <a:pt x="9641" y="11528"/>
                    <a:pt x="8582" y="11194"/>
                    <a:pt x="7206" y="11250"/>
                  </a:cubicBezTo>
                  <a:cubicBezTo>
                    <a:pt x="5829" y="11306"/>
                    <a:pt x="4135" y="11751"/>
                    <a:pt x="2653" y="12976"/>
                  </a:cubicBezTo>
                  <a:cubicBezTo>
                    <a:pt x="1171" y="14201"/>
                    <a:pt x="-100" y="16205"/>
                    <a:pt x="6" y="17708"/>
                  </a:cubicBezTo>
                  <a:cubicBezTo>
                    <a:pt x="112" y="19211"/>
                    <a:pt x="1594" y="20213"/>
                    <a:pt x="3500" y="20491"/>
                  </a:cubicBezTo>
                  <a:cubicBezTo>
                    <a:pt x="5406" y="20770"/>
                    <a:pt x="7735" y="20324"/>
                    <a:pt x="10276" y="18097"/>
                  </a:cubicBezTo>
                  <a:cubicBezTo>
                    <a:pt x="12818" y="15871"/>
                    <a:pt x="15571" y="11862"/>
                    <a:pt x="16947" y="8745"/>
                  </a:cubicBezTo>
                  <a:cubicBezTo>
                    <a:pt x="18324" y="5627"/>
                    <a:pt x="18324" y="3401"/>
                    <a:pt x="18006" y="2009"/>
                  </a:cubicBezTo>
                  <a:cubicBezTo>
                    <a:pt x="17688" y="617"/>
                    <a:pt x="17053" y="60"/>
                    <a:pt x="16418" y="5"/>
                  </a:cubicBezTo>
                  <a:cubicBezTo>
                    <a:pt x="15782" y="-51"/>
                    <a:pt x="15147" y="394"/>
                    <a:pt x="14829" y="2231"/>
                  </a:cubicBezTo>
                  <a:cubicBezTo>
                    <a:pt x="14512" y="4069"/>
                    <a:pt x="14512" y="7297"/>
                    <a:pt x="15676" y="10749"/>
                  </a:cubicBezTo>
                  <a:cubicBezTo>
                    <a:pt x="16841" y="14201"/>
                    <a:pt x="19171" y="17875"/>
                    <a:pt x="215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690738" y="3357064"/>
              <a:ext cx="118635" cy="47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28" fill="norm" stroke="1" extrusionOk="0">
                  <a:moveTo>
                    <a:pt x="2274" y="11389"/>
                  </a:moveTo>
                  <a:cubicBezTo>
                    <a:pt x="3789" y="14185"/>
                    <a:pt x="5305" y="16982"/>
                    <a:pt x="6442" y="18766"/>
                  </a:cubicBezTo>
                  <a:cubicBezTo>
                    <a:pt x="7579" y="20550"/>
                    <a:pt x="8337" y="21321"/>
                    <a:pt x="8716" y="21418"/>
                  </a:cubicBezTo>
                  <a:cubicBezTo>
                    <a:pt x="9095" y="21514"/>
                    <a:pt x="9095" y="20935"/>
                    <a:pt x="8337" y="19151"/>
                  </a:cubicBezTo>
                  <a:cubicBezTo>
                    <a:pt x="7579" y="17368"/>
                    <a:pt x="6063" y="14378"/>
                    <a:pt x="5116" y="11437"/>
                  </a:cubicBezTo>
                  <a:cubicBezTo>
                    <a:pt x="4168" y="8496"/>
                    <a:pt x="3789" y="5603"/>
                    <a:pt x="3979" y="3868"/>
                  </a:cubicBezTo>
                  <a:cubicBezTo>
                    <a:pt x="4168" y="2132"/>
                    <a:pt x="4926" y="1553"/>
                    <a:pt x="5874" y="1071"/>
                  </a:cubicBezTo>
                  <a:cubicBezTo>
                    <a:pt x="6821" y="589"/>
                    <a:pt x="7958" y="203"/>
                    <a:pt x="9474" y="59"/>
                  </a:cubicBezTo>
                  <a:cubicBezTo>
                    <a:pt x="10989" y="-86"/>
                    <a:pt x="12884" y="10"/>
                    <a:pt x="14968" y="637"/>
                  </a:cubicBezTo>
                  <a:cubicBezTo>
                    <a:pt x="17053" y="1264"/>
                    <a:pt x="19326" y="2421"/>
                    <a:pt x="20463" y="3530"/>
                  </a:cubicBezTo>
                  <a:cubicBezTo>
                    <a:pt x="21600" y="4639"/>
                    <a:pt x="21600" y="5700"/>
                    <a:pt x="19705" y="6616"/>
                  </a:cubicBezTo>
                  <a:cubicBezTo>
                    <a:pt x="17811" y="7532"/>
                    <a:pt x="14021" y="8303"/>
                    <a:pt x="10421" y="8400"/>
                  </a:cubicBezTo>
                  <a:cubicBezTo>
                    <a:pt x="6821" y="8496"/>
                    <a:pt x="3411" y="7918"/>
                    <a:pt x="0" y="7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862188" y="3219714"/>
              <a:ext cx="127001" cy="15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2160" y="584"/>
                    <a:pt x="4320" y="1168"/>
                    <a:pt x="5940" y="2773"/>
                  </a:cubicBezTo>
                  <a:cubicBezTo>
                    <a:pt x="7560" y="4378"/>
                    <a:pt x="8640" y="7005"/>
                    <a:pt x="7920" y="9632"/>
                  </a:cubicBezTo>
                  <a:cubicBezTo>
                    <a:pt x="7200" y="12259"/>
                    <a:pt x="4680" y="14886"/>
                    <a:pt x="2880" y="16784"/>
                  </a:cubicBezTo>
                  <a:cubicBezTo>
                    <a:pt x="1080" y="18681"/>
                    <a:pt x="0" y="19849"/>
                    <a:pt x="540" y="20578"/>
                  </a:cubicBezTo>
                  <a:cubicBezTo>
                    <a:pt x="1080" y="21308"/>
                    <a:pt x="3240" y="21600"/>
                    <a:pt x="7020" y="21162"/>
                  </a:cubicBezTo>
                  <a:cubicBezTo>
                    <a:pt x="10800" y="20724"/>
                    <a:pt x="16200" y="19557"/>
                    <a:pt x="21600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1217788" y="2576357"/>
              <a:ext cx="215901" cy="454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20400"/>
                  </a:moveTo>
                  <a:cubicBezTo>
                    <a:pt x="3600" y="19007"/>
                    <a:pt x="7200" y="17613"/>
                    <a:pt x="10059" y="15572"/>
                  </a:cubicBezTo>
                  <a:cubicBezTo>
                    <a:pt x="12918" y="13532"/>
                    <a:pt x="15035" y="10844"/>
                    <a:pt x="16200" y="8356"/>
                  </a:cubicBezTo>
                  <a:cubicBezTo>
                    <a:pt x="17365" y="5867"/>
                    <a:pt x="17576" y="3578"/>
                    <a:pt x="17153" y="2234"/>
                  </a:cubicBezTo>
                  <a:cubicBezTo>
                    <a:pt x="16729" y="890"/>
                    <a:pt x="15671" y="492"/>
                    <a:pt x="14612" y="243"/>
                  </a:cubicBezTo>
                  <a:cubicBezTo>
                    <a:pt x="13553" y="-5"/>
                    <a:pt x="12494" y="-105"/>
                    <a:pt x="11541" y="144"/>
                  </a:cubicBezTo>
                  <a:cubicBezTo>
                    <a:pt x="10588" y="393"/>
                    <a:pt x="9741" y="990"/>
                    <a:pt x="9106" y="2831"/>
                  </a:cubicBezTo>
                  <a:cubicBezTo>
                    <a:pt x="8471" y="4673"/>
                    <a:pt x="8047" y="7759"/>
                    <a:pt x="8576" y="10695"/>
                  </a:cubicBezTo>
                  <a:cubicBezTo>
                    <a:pt x="9106" y="13631"/>
                    <a:pt x="10588" y="16419"/>
                    <a:pt x="12176" y="18210"/>
                  </a:cubicBezTo>
                  <a:cubicBezTo>
                    <a:pt x="13765" y="20002"/>
                    <a:pt x="15459" y="20798"/>
                    <a:pt x="17047" y="21147"/>
                  </a:cubicBezTo>
                  <a:cubicBezTo>
                    <a:pt x="18635" y="21495"/>
                    <a:pt x="20118" y="21395"/>
                    <a:pt x="2160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1555280" y="2619553"/>
              <a:ext cx="75259" cy="39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46" fill="norm" stroke="1" extrusionOk="0">
                  <a:moveTo>
                    <a:pt x="17733" y="1230"/>
                  </a:moveTo>
                  <a:cubicBezTo>
                    <a:pt x="14733" y="647"/>
                    <a:pt x="11733" y="63"/>
                    <a:pt x="9333" y="4"/>
                  </a:cubicBezTo>
                  <a:cubicBezTo>
                    <a:pt x="6933" y="-54"/>
                    <a:pt x="5133" y="413"/>
                    <a:pt x="3333" y="2164"/>
                  </a:cubicBezTo>
                  <a:cubicBezTo>
                    <a:pt x="1533" y="3916"/>
                    <a:pt x="-267" y="6951"/>
                    <a:pt x="33" y="9870"/>
                  </a:cubicBezTo>
                  <a:cubicBezTo>
                    <a:pt x="333" y="12789"/>
                    <a:pt x="2733" y="15591"/>
                    <a:pt x="6633" y="17518"/>
                  </a:cubicBezTo>
                  <a:cubicBezTo>
                    <a:pt x="10533" y="19444"/>
                    <a:pt x="15933" y="20495"/>
                    <a:pt x="21333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1693469" y="2700072"/>
              <a:ext cx="127705" cy="517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192" fill="norm" stroke="1" extrusionOk="0">
                  <a:moveTo>
                    <a:pt x="3229" y="8024"/>
                  </a:moveTo>
                  <a:cubicBezTo>
                    <a:pt x="1835" y="10453"/>
                    <a:pt x="442" y="12882"/>
                    <a:pt x="93" y="14703"/>
                  </a:cubicBezTo>
                  <a:cubicBezTo>
                    <a:pt x="-255" y="16525"/>
                    <a:pt x="442" y="17740"/>
                    <a:pt x="964" y="18824"/>
                  </a:cubicBezTo>
                  <a:cubicBezTo>
                    <a:pt x="1487" y="19908"/>
                    <a:pt x="1835" y="20863"/>
                    <a:pt x="2184" y="21123"/>
                  </a:cubicBezTo>
                  <a:cubicBezTo>
                    <a:pt x="2532" y="21383"/>
                    <a:pt x="2880" y="20949"/>
                    <a:pt x="2880" y="19084"/>
                  </a:cubicBezTo>
                  <a:cubicBezTo>
                    <a:pt x="2880" y="17219"/>
                    <a:pt x="2532" y="13923"/>
                    <a:pt x="2358" y="11060"/>
                  </a:cubicBezTo>
                  <a:cubicBezTo>
                    <a:pt x="2184" y="8197"/>
                    <a:pt x="2184" y="5769"/>
                    <a:pt x="3055" y="3990"/>
                  </a:cubicBezTo>
                  <a:cubicBezTo>
                    <a:pt x="3926" y="2212"/>
                    <a:pt x="5668" y="1084"/>
                    <a:pt x="7584" y="477"/>
                  </a:cubicBezTo>
                  <a:cubicBezTo>
                    <a:pt x="9500" y="-130"/>
                    <a:pt x="11590" y="-217"/>
                    <a:pt x="14551" y="564"/>
                  </a:cubicBezTo>
                  <a:cubicBezTo>
                    <a:pt x="17513" y="1344"/>
                    <a:pt x="21345" y="2993"/>
                    <a:pt x="20997" y="4467"/>
                  </a:cubicBezTo>
                  <a:cubicBezTo>
                    <a:pt x="20648" y="5942"/>
                    <a:pt x="16119" y="7243"/>
                    <a:pt x="11590" y="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1846438" y="2565664"/>
              <a:ext cx="9684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600" fill="norm" stroke="1" extrusionOk="0">
                  <a:moveTo>
                    <a:pt x="0" y="0"/>
                  </a:moveTo>
                  <a:cubicBezTo>
                    <a:pt x="6300" y="1927"/>
                    <a:pt x="12600" y="3854"/>
                    <a:pt x="16425" y="6389"/>
                  </a:cubicBezTo>
                  <a:cubicBezTo>
                    <a:pt x="20250" y="8924"/>
                    <a:pt x="21600" y="12068"/>
                    <a:pt x="19800" y="14704"/>
                  </a:cubicBezTo>
                  <a:cubicBezTo>
                    <a:pt x="18000" y="17341"/>
                    <a:pt x="13050" y="19470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2500488" y="2747551"/>
              <a:ext cx="222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966" y="12793"/>
                    <a:pt x="11931" y="5170"/>
                    <a:pt x="15531" y="1993"/>
                  </a:cubicBezTo>
                  <a:cubicBezTo>
                    <a:pt x="19131" y="-1183"/>
                    <a:pt x="2036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2557638" y="2876814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3657800" y="2616464"/>
              <a:ext cx="239689" cy="37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24" fill="norm" stroke="1" extrusionOk="0">
                  <a:moveTo>
                    <a:pt x="21269" y="0"/>
                  </a:moveTo>
                  <a:cubicBezTo>
                    <a:pt x="17325" y="1953"/>
                    <a:pt x="13380" y="3905"/>
                    <a:pt x="10187" y="5431"/>
                  </a:cubicBezTo>
                  <a:cubicBezTo>
                    <a:pt x="6994" y="6956"/>
                    <a:pt x="4552" y="8054"/>
                    <a:pt x="3238" y="8908"/>
                  </a:cubicBezTo>
                  <a:cubicBezTo>
                    <a:pt x="1923" y="9763"/>
                    <a:pt x="1735" y="10373"/>
                    <a:pt x="2205" y="10739"/>
                  </a:cubicBezTo>
                  <a:cubicBezTo>
                    <a:pt x="2674" y="11105"/>
                    <a:pt x="3801" y="11227"/>
                    <a:pt x="5679" y="11410"/>
                  </a:cubicBezTo>
                  <a:cubicBezTo>
                    <a:pt x="7558" y="11593"/>
                    <a:pt x="10187" y="11837"/>
                    <a:pt x="11878" y="12142"/>
                  </a:cubicBezTo>
                  <a:cubicBezTo>
                    <a:pt x="13568" y="12447"/>
                    <a:pt x="14319" y="12814"/>
                    <a:pt x="14319" y="13241"/>
                  </a:cubicBezTo>
                  <a:cubicBezTo>
                    <a:pt x="14319" y="13668"/>
                    <a:pt x="13568" y="14156"/>
                    <a:pt x="11126" y="15254"/>
                  </a:cubicBezTo>
                  <a:cubicBezTo>
                    <a:pt x="8685" y="16353"/>
                    <a:pt x="4552" y="18061"/>
                    <a:pt x="2299" y="19220"/>
                  </a:cubicBezTo>
                  <a:cubicBezTo>
                    <a:pt x="45" y="20380"/>
                    <a:pt x="-331" y="20990"/>
                    <a:pt x="232" y="21295"/>
                  </a:cubicBezTo>
                  <a:cubicBezTo>
                    <a:pt x="796" y="21600"/>
                    <a:pt x="2299" y="21600"/>
                    <a:pt x="5398" y="21295"/>
                  </a:cubicBezTo>
                  <a:cubicBezTo>
                    <a:pt x="8497" y="20990"/>
                    <a:pt x="13192" y="20380"/>
                    <a:pt x="17888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4018138" y="2679964"/>
              <a:ext cx="2095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2400"/>
                    <a:pt x="9164" y="4800"/>
                    <a:pt x="12764" y="7958"/>
                  </a:cubicBezTo>
                  <a:cubicBezTo>
                    <a:pt x="16364" y="11116"/>
                    <a:pt x="18982" y="15032"/>
                    <a:pt x="20291" y="17432"/>
                  </a:cubicBezTo>
                  <a:cubicBezTo>
                    <a:pt x="21600" y="19832"/>
                    <a:pt x="21600" y="207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4049888" y="2622814"/>
              <a:ext cx="2159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1654"/>
                    <a:pt x="17365" y="3308"/>
                    <a:pt x="15141" y="5449"/>
                  </a:cubicBezTo>
                  <a:cubicBezTo>
                    <a:pt x="12918" y="7589"/>
                    <a:pt x="10588" y="10216"/>
                    <a:pt x="8047" y="12989"/>
                  </a:cubicBezTo>
                  <a:cubicBezTo>
                    <a:pt x="5506" y="15762"/>
                    <a:pt x="2753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4322938" y="290856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4341425" y="2784427"/>
              <a:ext cx="19614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19977" fill="norm" stroke="1" extrusionOk="0">
                  <a:moveTo>
                    <a:pt x="7055" y="19977"/>
                  </a:moveTo>
                  <a:cubicBezTo>
                    <a:pt x="2735" y="11577"/>
                    <a:pt x="-1585" y="3177"/>
                    <a:pt x="575" y="777"/>
                  </a:cubicBezTo>
                  <a:cubicBezTo>
                    <a:pt x="2735" y="-1623"/>
                    <a:pt x="11375" y="1977"/>
                    <a:pt x="20015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4373738" y="2629164"/>
              <a:ext cx="12813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6997" y="0"/>
                  </a:moveTo>
                  <a:cubicBezTo>
                    <a:pt x="19121" y="1973"/>
                    <a:pt x="21246" y="3945"/>
                    <a:pt x="21423" y="6362"/>
                  </a:cubicBezTo>
                  <a:cubicBezTo>
                    <a:pt x="21600" y="8778"/>
                    <a:pt x="19830" y="11638"/>
                    <a:pt x="15934" y="14252"/>
                  </a:cubicBezTo>
                  <a:cubicBezTo>
                    <a:pt x="12039" y="16866"/>
                    <a:pt x="6020" y="192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3416915" y="2670937"/>
              <a:ext cx="169424" cy="49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533" fill="norm" stroke="1" extrusionOk="0">
                  <a:moveTo>
                    <a:pt x="20830" y="116"/>
                  </a:moveTo>
                  <a:cubicBezTo>
                    <a:pt x="18748" y="25"/>
                    <a:pt x="16666" y="-67"/>
                    <a:pt x="14975" y="70"/>
                  </a:cubicBezTo>
                  <a:cubicBezTo>
                    <a:pt x="13283" y="208"/>
                    <a:pt x="11982" y="574"/>
                    <a:pt x="9510" y="2358"/>
                  </a:cubicBezTo>
                  <a:cubicBezTo>
                    <a:pt x="7037" y="4143"/>
                    <a:pt x="3394" y="7347"/>
                    <a:pt x="1442" y="10001"/>
                  </a:cubicBezTo>
                  <a:cubicBezTo>
                    <a:pt x="-510" y="12655"/>
                    <a:pt x="-770" y="14760"/>
                    <a:pt x="2483" y="16591"/>
                  </a:cubicBezTo>
                  <a:cubicBezTo>
                    <a:pt x="5736" y="18421"/>
                    <a:pt x="12502" y="19977"/>
                    <a:pt x="19269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3059288" y="3045271"/>
              <a:ext cx="190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000" y="11918"/>
                    <a:pt x="12000" y="3818"/>
                    <a:pt x="15600" y="1118"/>
                  </a:cubicBezTo>
                  <a:cubicBezTo>
                    <a:pt x="19200" y="-1582"/>
                    <a:pt x="20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3370438" y="3296339"/>
              <a:ext cx="755651" cy="5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1815" y="16919"/>
                    <a:pt x="3630" y="12419"/>
                    <a:pt x="5536" y="8819"/>
                  </a:cubicBezTo>
                  <a:cubicBezTo>
                    <a:pt x="7442" y="5219"/>
                    <a:pt x="9439" y="2519"/>
                    <a:pt x="11768" y="1169"/>
                  </a:cubicBezTo>
                  <a:cubicBezTo>
                    <a:pt x="14097" y="-181"/>
                    <a:pt x="16760" y="-181"/>
                    <a:pt x="18454" y="269"/>
                  </a:cubicBezTo>
                  <a:cubicBezTo>
                    <a:pt x="20148" y="719"/>
                    <a:pt x="20874" y="1619"/>
                    <a:pt x="21600" y="2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3650633" y="3571799"/>
              <a:ext cx="184400" cy="54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67" fill="norm" stroke="1" extrusionOk="0">
                  <a:moveTo>
                    <a:pt x="3549" y="9323"/>
                  </a:moveTo>
                  <a:cubicBezTo>
                    <a:pt x="2821" y="11309"/>
                    <a:pt x="2093" y="13296"/>
                    <a:pt x="1851" y="15075"/>
                  </a:cubicBezTo>
                  <a:cubicBezTo>
                    <a:pt x="1608" y="16854"/>
                    <a:pt x="1851" y="18427"/>
                    <a:pt x="1851" y="19544"/>
                  </a:cubicBezTo>
                  <a:cubicBezTo>
                    <a:pt x="1851" y="20661"/>
                    <a:pt x="1608" y="21323"/>
                    <a:pt x="1244" y="21365"/>
                  </a:cubicBezTo>
                  <a:cubicBezTo>
                    <a:pt x="880" y="21406"/>
                    <a:pt x="394" y="20827"/>
                    <a:pt x="152" y="18923"/>
                  </a:cubicBezTo>
                  <a:cubicBezTo>
                    <a:pt x="-91" y="17020"/>
                    <a:pt x="-91" y="13792"/>
                    <a:pt x="516" y="10813"/>
                  </a:cubicBezTo>
                  <a:cubicBezTo>
                    <a:pt x="1122" y="7834"/>
                    <a:pt x="2336" y="5103"/>
                    <a:pt x="3792" y="3365"/>
                  </a:cubicBezTo>
                  <a:cubicBezTo>
                    <a:pt x="5248" y="1627"/>
                    <a:pt x="6947" y="882"/>
                    <a:pt x="9131" y="427"/>
                  </a:cubicBezTo>
                  <a:cubicBezTo>
                    <a:pt x="11316" y="-28"/>
                    <a:pt x="13985" y="-194"/>
                    <a:pt x="16291" y="303"/>
                  </a:cubicBezTo>
                  <a:cubicBezTo>
                    <a:pt x="18597" y="799"/>
                    <a:pt x="20538" y="1958"/>
                    <a:pt x="21024" y="3282"/>
                  </a:cubicBezTo>
                  <a:cubicBezTo>
                    <a:pt x="21509" y="4606"/>
                    <a:pt x="20538" y="6096"/>
                    <a:pt x="17747" y="7254"/>
                  </a:cubicBezTo>
                  <a:cubicBezTo>
                    <a:pt x="14956" y="8413"/>
                    <a:pt x="10345" y="9240"/>
                    <a:pt x="7433" y="9572"/>
                  </a:cubicBezTo>
                  <a:cubicBezTo>
                    <a:pt x="4520" y="9903"/>
                    <a:pt x="3307" y="9737"/>
                    <a:pt x="2093" y="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3884788" y="3439847"/>
              <a:ext cx="146051" cy="17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260"/>
                  </a:moveTo>
                  <a:cubicBezTo>
                    <a:pt x="1878" y="0"/>
                    <a:pt x="3757" y="-260"/>
                    <a:pt x="5948" y="521"/>
                  </a:cubicBezTo>
                  <a:cubicBezTo>
                    <a:pt x="8139" y="1301"/>
                    <a:pt x="10643" y="3123"/>
                    <a:pt x="10643" y="5726"/>
                  </a:cubicBezTo>
                  <a:cubicBezTo>
                    <a:pt x="10643" y="8328"/>
                    <a:pt x="8139" y="11711"/>
                    <a:pt x="6261" y="13923"/>
                  </a:cubicBezTo>
                  <a:cubicBezTo>
                    <a:pt x="4383" y="16135"/>
                    <a:pt x="3130" y="17176"/>
                    <a:pt x="2035" y="18217"/>
                  </a:cubicBezTo>
                  <a:cubicBezTo>
                    <a:pt x="939" y="19258"/>
                    <a:pt x="0" y="20299"/>
                    <a:pt x="939" y="20820"/>
                  </a:cubicBezTo>
                  <a:cubicBezTo>
                    <a:pt x="1878" y="21340"/>
                    <a:pt x="4696" y="21340"/>
                    <a:pt x="8452" y="20950"/>
                  </a:cubicBezTo>
                  <a:cubicBezTo>
                    <a:pt x="12209" y="20559"/>
                    <a:pt x="16904" y="19779"/>
                    <a:pt x="21600" y="18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4938888" y="3229737"/>
              <a:ext cx="457201" cy="4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3100" y="17566"/>
                    <a:pt x="6200" y="14326"/>
                    <a:pt x="9500" y="10546"/>
                  </a:cubicBezTo>
                  <a:cubicBezTo>
                    <a:pt x="12800" y="6766"/>
                    <a:pt x="16300" y="2446"/>
                    <a:pt x="18350" y="826"/>
                  </a:cubicBezTo>
                  <a:cubicBezTo>
                    <a:pt x="20400" y="-794"/>
                    <a:pt x="21000" y="286"/>
                    <a:pt x="21600" y="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5846158" y="2813458"/>
              <a:ext cx="127781" cy="413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336" fill="norm" stroke="1" extrusionOk="0">
                  <a:moveTo>
                    <a:pt x="20698" y="1301"/>
                  </a:moveTo>
                  <a:cubicBezTo>
                    <a:pt x="19327" y="756"/>
                    <a:pt x="17955" y="210"/>
                    <a:pt x="16412" y="47"/>
                  </a:cubicBezTo>
                  <a:cubicBezTo>
                    <a:pt x="14869" y="-117"/>
                    <a:pt x="13155" y="101"/>
                    <a:pt x="10584" y="1410"/>
                  </a:cubicBezTo>
                  <a:cubicBezTo>
                    <a:pt x="8012" y="2719"/>
                    <a:pt x="4584" y="5119"/>
                    <a:pt x="2355" y="7683"/>
                  </a:cubicBezTo>
                  <a:cubicBezTo>
                    <a:pt x="127" y="10247"/>
                    <a:pt x="-902" y="12974"/>
                    <a:pt x="984" y="15319"/>
                  </a:cubicBezTo>
                  <a:cubicBezTo>
                    <a:pt x="2869" y="17665"/>
                    <a:pt x="7669" y="19628"/>
                    <a:pt x="11269" y="20556"/>
                  </a:cubicBezTo>
                  <a:cubicBezTo>
                    <a:pt x="14869" y="21483"/>
                    <a:pt x="17269" y="21374"/>
                    <a:pt x="19669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6075538" y="2877916"/>
              <a:ext cx="171451" cy="32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4000" y="9125"/>
                  </a:moveTo>
                  <a:cubicBezTo>
                    <a:pt x="2667" y="11634"/>
                    <a:pt x="1333" y="14142"/>
                    <a:pt x="667" y="15744"/>
                  </a:cubicBezTo>
                  <a:cubicBezTo>
                    <a:pt x="0" y="17347"/>
                    <a:pt x="0" y="18044"/>
                    <a:pt x="0" y="18950"/>
                  </a:cubicBezTo>
                  <a:cubicBezTo>
                    <a:pt x="0" y="19855"/>
                    <a:pt x="0" y="20970"/>
                    <a:pt x="133" y="21110"/>
                  </a:cubicBezTo>
                  <a:cubicBezTo>
                    <a:pt x="267" y="21249"/>
                    <a:pt x="533" y="20413"/>
                    <a:pt x="1333" y="17347"/>
                  </a:cubicBezTo>
                  <a:cubicBezTo>
                    <a:pt x="2133" y="14281"/>
                    <a:pt x="3467" y="8986"/>
                    <a:pt x="4933" y="5711"/>
                  </a:cubicBezTo>
                  <a:cubicBezTo>
                    <a:pt x="6400" y="2436"/>
                    <a:pt x="8000" y="1182"/>
                    <a:pt x="9600" y="485"/>
                  </a:cubicBezTo>
                  <a:cubicBezTo>
                    <a:pt x="11200" y="-212"/>
                    <a:pt x="12800" y="-351"/>
                    <a:pt x="14533" y="1391"/>
                  </a:cubicBezTo>
                  <a:cubicBezTo>
                    <a:pt x="16267" y="3133"/>
                    <a:pt x="18133" y="6756"/>
                    <a:pt x="19333" y="9613"/>
                  </a:cubicBezTo>
                  <a:cubicBezTo>
                    <a:pt x="20533" y="12470"/>
                    <a:pt x="21067" y="14560"/>
                    <a:pt x="21600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6373988" y="3016514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5840"/>
                    <a:pt x="1662" y="10080"/>
                    <a:pt x="5262" y="6480"/>
                  </a:cubicBezTo>
                  <a:cubicBezTo>
                    <a:pt x="8862" y="2880"/>
                    <a:pt x="152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6689236" y="2815027"/>
              <a:ext cx="177937" cy="27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04" fill="norm" stroke="1" extrusionOk="0">
                  <a:moveTo>
                    <a:pt x="19329" y="1846"/>
                  </a:moveTo>
                  <a:cubicBezTo>
                    <a:pt x="20346" y="1021"/>
                    <a:pt x="21362" y="197"/>
                    <a:pt x="21362" y="32"/>
                  </a:cubicBezTo>
                  <a:cubicBezTo>
                    <a:pt x="21362" y="-133"/>
                    <a:pt x="20346" y="362"/>
                    <a:pt x="17677" y="1269"/>
                  </a:cubicBezTo>
                  <a:cubicBezTo>
                    <a:pt x="15009" y="2175"/>
                    <a:pt x="10689" y="3494"/>
                    <a:pt x="8021" y="4401"/>
                  </a:cubicBezTo>
                  <a:cubicBezTo>
                    <a:pt x="5353" y="5308"/>
                    <a:pt x="4336" y="5803"/>
                    <a:pt x="4336" y="6380"/>
                  </a:cubicBezTo>
                  <a:cubicBezTo>
                    <a:pt x="4336" y="6957"/>
                    <a:pt x="5353" y="7617"/>
                    <a:pt x="7386" y="8029"/>
                  </a:cubicBezTo>
                  <a:cubicBezTo>
                    <a:pt x="9418" y="8441"/>
                    <a:pt x="12468" y="8606"/>
                    <a:pt x="14501" y="8936"/>
                  </a:cubicBezTo>
                  <a:cubicBezTo>
                    <a:pt x="16534" y="9265"/>
                    <a:pt x="17550" y="9760"/>
                    <a:pt x="17677" y="10337"/>
                  </a:cubicBezTo>
                  <a:cubicBezTo>
                    <a:pt x="17804" y="10914"/>
                    <a:pt x="17042" y="11574"/>
                    <a:pt x="14501" y="12646"/>
                  </a:cubicBezTo>
                  <a:cubicBezTo>
                    <a:pt x="11960" y="13717"/>
                    <a:pt x="7640" y="15201"/>
                    <a:pt x="4971" y="16273"/>
                  </a:cubicBezTo>
                  <a:cubicBezTo>
                    <a:pt x="2303" y="17345"/>
                    <a:pt x="1287" y="18004"/>
                    <a:pt x="651" y="18746"/>
                  </a:cubicBezTo>
                  <a:cubicBezTo>
                    <a:pt x="16" y="19488"/>
                    <a:pt x="-238" y="20313"/>
                    <a:pt x="270" y="20807"/>
                  </a:cubicBezTo>
                  <a:cubicBezTo>
                    <a:pt x="778" y="21302"/>
                    <a:pt x="2049" y="21467"/>
                    <a:pt x="5098" y="21385"/>
                  </a:cubicBezTo>
                  <a:cubicBezTo>
                    <a:pt x="8148" y="21302"/>
                    <a:pt x="12976" y="20972"/>
                    <a:pt x="17804" y="20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7028038" y="2851414"/>
              <a:ext cx="1587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153"/>
                    <a:pt x="2880" y="306"/>
                    <a:pt x="5040" y="1762"/>
                  </a:cubicBezTo>
                  <a:cubicBezTo>
                    <a:pt x="7200" y="3217"/>
                    <a:pt x="10080" y="5974"/>
                    <a:pt x="12960" y="9498"/>
                  </a:cubicBezTo>
                  <a:cubicBezTo>
                    <a:pt x="15840" y="13021"/>
                    <a:pt x="18720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7034388" y="2806964"/>
              <a:ext cx="2032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75" y="3729"/>
                    <a:pt x="13950" y="7457"/>
                    <a:pt x="10350" y="11057"/>
                  </a:cubicBezTo>
                  <a:cubicBezTo>
                    <a:pt x="6750" y="14657"/>
                    <a:pt x="3375" y="18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7250288" y="3067314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7282038" y="2883164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7307438" y="2819664"/>
              <a:ext cx="12234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17280" y="0"/>
                  </a:moveTo>
                  <a:cubicBezTo>
                    <a:pt x="19440" y="3439"/>
                    <a:pt x="21600" y="6878"/>
                    <a:pt x="20520" y="10101"/>
                  </a:cubicBezTo>
                  <a:cubicBezTo>
                    <a:pt x="19440" y="13325"/>
                    <a:pt x="15120" y="16334"/>
                    <a:pt x="11160" y="18215"/>
                  </a:cubicBezTo>
                  <a:cubicBezTo>
                    <a:pt x="7200" y="20096"/>
                    <a:pt x="3600" y="208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5897738" y="3321314"/>
              <a:ext cx="1200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86" y="17280"/>
                    <a:pt x="2971" y="12960"/>
                    <a:pt x="4362" y="9360"/>
                  </a:cubicBezTo>
                  <a:cubicBezTo>
                    <a:pt x="5752" y="5760"/>
                    <a:pt x="7048" y="2880"/>
                    <a:pt x="8514" y="1440"/>
                  </a:cubicBezTo>
                  <a:cubicBezTo>
                    <a:pt x="9981" y="0"/>
                    <a:pt x="11619" y="0"/>
                    <a:pt x="13219" y="0"/>
                  </a:cubicBezTo>
                  <a:cubicBezTo>
                    <a:pt x="14819" y="0"/>
                    <a:pt x="16381" y="0"/>
                    <a:pt x="17771" y="0"/>
                  </a:cubicBezTo>
                  <a:cubicBezTo>
                    <a:pt x="19162" y="0"/>
                    <a:pt x="203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6205367" y="3435085"/>
              <a:ext cx="158455" cy="387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96" fill="norm" stroke="1" extrusionOk="0">
                  <a:moveTo>
                    <a:pt x="20664" y="4233"/>
                  </a:moveTo>
                  <a:cubicBezTo>
                    <a:pt x="20664" y="3649"/>
                    <a:pt x="20664" y="3065"/>
                    <a:pt x="20804" y="2365"/>
                  </a:cubicBezTo>
                  <a:cubicBezTo>
                    <a:pt x="20944" y="1664"/>
                    <a:pt x="21225" y="847"/>
                    <a:pt x="20664" y="380"/>
                  </a:cubicBezTo>
                  <a:cubicBezTo>
                    <a:pt x="20103" y="-87"/>
                    <a:pt x="18700" y="-204"/>
                    <a:pt x="15895" y="497"/>
                  </a:cubicBezTo>
                  <a:cubicBezTo>
                    <a:pt x="13090" y="1197"/>
                    <a:pt x="8882" y="2715"/>
                    <a:pt x="5516" y="5167"/>
                  </a:cubicBezTo>
                  <a:cubicBezTo>
                    <a:pt x="2150" y="7619"/>
                    <a:pt x="-375" y="11005"/>
                    <a:pt x="46" y="13865"/>
                  </a:cubicBezTo>
                  <a:cubicBezTo>
                    <a:pt x="467" y="16726"/>
                    <a:pt x="3833" y="19061"/>
                    <a:pt x="7199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6460211" y="3543564"/>
              <a:ext cx="2172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68"/>
                    <a:pt x="4448" y="10537"/>
                    <a:pt x="1502" y="14137"/>
                  </a:cubicBezTo>
                  <a:cubicBezTo>
                    <a:pt x="-1443" y="17737"/>
                    <a:pt x="521" y="19668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6545438" y="3664214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6739295" y="3497384"/>
              <a:ext cx="171029" cy="474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713" fill="norm" stroke="1" extrusionOk="0">
                  <a:moveTo>
                    <a:pt x="5834" y="10045"/>
                  </a:moveTo>
                  <a:cubicBezTo>
                    <a:pt x="4272" y="13183"/>
                    <a:pt x="2711" y="16322"/>
                    <a:pt x="1800" y="18399"/>
                  </a:cubicBezTo>
                  <a:cubicBezTo>
                    <a:pt x="889" y="20476"/>
                    <a:pt x="629" y="21491"/>
                    <a:pt x="368" y="20014"/>
                  </a:cubicBezTo>
                  <a:cubicBezTo>
                    <a:pt x="108" y="18537"/>
                    <a:pt x="-152" y="14568"/>
                    <a:pt x="108" y="11245"/>
                  </a:cubicBezTo>
                  <a:cubicBezTo>
                    <a:pt x="368" y="7922"/>
                    <a:pt x="1149" y="5245"/>
                    <a:pt x="2190" y="3491"/>
                  </a:cubicBezTo>
                  <a:cubicBezTo>
                    <a:pt x="3231" y="1737"/>
                    <a:pt x="4532" y="906"/>
                    <a:pt x="5834" y="445"/>
                  </a:cubicBezTo>
                  <a:cubicBezTo>
                    <a:pt x="7135" y="-17"/>
                    <a:pt x="8436" y="-109"/>
                    <a:pt x="10518" y="122"/>
                  </a:cubicBezTo>
                  <a:cubicBezTo>
                    <a:pt x="12600" y="353"/>
                    <a:pt x="15462" y="906"/>
                    <a:pt x="17675" y="2060"/>
                  </a:cubicBezTo>
                  <a:cubicBezTo>
                    <a:pt x="19887" y="3214"/>
                    <a:pt x="21448" y="4968"/>
                    <a:pt x="20928" y="6491"/>
                  </a:cubicBezTo>
                  <a:cubicBezTo>
                    <a:pt x="20407" y="8014"/>
                    <a:pt x="17805" y="9306"/>
                    <a:pt x="14552" y="9999"/>
                  </a:cubicBezTo>
                  <a:cubicBezTo>
                    <a:pt x="11299" y="10691"/>
                    <a:pt x="7395" y="10783"/>
                    <a:pt x="3491" y="1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6926438" y="3492764"/>
              <a:ext cx="1021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600" fill="norm" stroke="1" extrusionOk="0">
                  <a:moveTo>
                    <a:pt x="10368" y="0"/>
                  </a:moveTo>
                  <a:cubicBezTo>
                    <a:pt x="13824" y="1200"/>
                    <a:pt x="17280" y="2400"/>
                    <a:pt x="19224" y="4543"/>
                  </a:cubicBezTo>
                  <a:cubicBezTo>
                    <a:pt x="21168" y="6686"/>
                    <a:pt x="21600" y="9771"/>
                    <a:pt x="19224" y="12686"/>
                  </a:cubicBezTo>
                  <a:cubicBezTo>
                    <a:pt x="16848" y="15600"/>
                    <a:pt x="11664" y="18343"/>
                    <a:pt x="7992" y="19800"/>
                  </a:cubicBezTo>
                  <a:cubicBezTo>
                    <a:pt x="4320" y="21257"/>
                    <a:pt x="216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7078838" y="3404875"/>
              <a:ext cx="127001" cy="15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1590"/>
                  </a:moveTo>
                  <a:cubicBezTo>
                    <a:pt x="1800" y="1014"/>
                    <a:pt x="3600" y="438"/>
                    <a:pt x="5760" y="150"/>
                  </a:cubicBezTo>
                  <a:cubicBezTo>
                    <a:pt x="7920" y="-138"/>
                    <a:pt x="10440" y="-138"/>
                    <a:pt x="11880" y="1302"/>
                  </a:cubicBezTo>
                  <a:cubicBezTo>
                    <a:pt x="13320" y="2742"/>
                    <a:pt x="13680" y="5622"/>
                    <a:pt x="12060" y="8790"/>
                  </a:cubicBezTo>
                  <a:cubicBezTo>
                    <a:pt x="10440" y="11958"/>
                    <a:pt x="6840" y="15414"/>
                    <a:pt x="5580" y="17718"/>
                  </a:cubicBezTo>
                  <a:cubicBezTo>
                    <a:pt x="4320" y="20022"/>
                    <a:pt x="5400" y="21174"/>
                    <a:pt x="7200" y="21318"/>
                  </a:cubicBezTo>
                  <a:cubicBezTo>
                    <a:pt x="9000" y="21462"/>
                    <a:pt x="11520" y="20598"/>
                    <a:pt x="14040" y="20022"/>
                  </a:cubicBezTo>
                  <a:cubicBezTo>
                    <a:pt x="16560" y="19446"/>
                    <a:pt x="19080" y="19158"/>
                    <a:pt x="21600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8543258" y="3110633"/>
              <a:ext cx="446931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47" fill="norm" stroke="1" extrusionOk="0">
                  <a:moveTo>
                    <a:pt x="13439" y="1425"/>
                  </a:moveTo>
                  <a:cubicBezTo>
                    <a:pt x="14852" y="743"/>
                    <a:pt x="16265" y="61"/>
                    <a:pt x="16770" y="4"/>
                  </a:cubicBezTo>
                  <a:cubicBezTo>
                    <a:pt x="17275" y="-53"/>
                    <a:pt x="16871" y="515"/>
                    <a:pt x="15609" y="1425"/>
                  </a:cubicBezTo>
                  <a:cubicBezTo>
                    <a:pt x="14348" y="2334"/>
                    <a:pt x="12228" y="3585"/>
                    <a:pt x="10159" y="4665"/>
                  </a:cubicBezTo>
                  <a:cubicBezTo>
                    <a:pt x="8090" y="5745"/>
                    <a:pt x="6071" y="6654"/>
                    <a:pt x="4305" y="7507"/>
                  </a:cubicBezTo>
                  <a:cubicBezTo>
                    <a:pt x="2538" y="8360"/>
                    <a:pt x="1024" y="9155"/>
                    <a:pt x="368" y="9838"/>
                  </a:cubicBezTo>
                  <a:cubicBezTo>
                    <a:pt x="-288" y="10520"/>
                    <a:pt x="-86" y="11088"/>
                    <a:pt x="1125" y="11884"/>
                  </a:cubicBezTo>
                  <a:cubicBezTo>
                    <a:pt x="2336" y="12680"/>
                    <a:pt x="4557" y="13703"/>
                    <a:pt x="7333" y="14953"/>
                  </a:cubicBezTo>
                  <a:cubicBezTo>
                    <a:pt x="10108" y="16204"/>
                    <a:pt x="13439" y="17682"/>
                    <a:pt x="15862" y="18819"/>
                  </a:cubicBezTo>
                  <a:cubicBezTo>
                    <a:pt x="18284" y="19955"/>
                    <a:pt x="19798" y="20751"/>
                    <a:pt x="21312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9349344" y="3137164"/>
              <a:ext cx="357337" cy="415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83" fill="norm" stroke="1" extrusionOk="0">
                  <a:moveTo>
                    <a:pt x="13274" y="2279"/>
                  </a:moveTo>
                  <a:cubicBezTo>
                    <a:pt x="13274" y="1628"/>
                    <a:pt x="13274" y="976"/>
                    <a:pt x="12962" y="542"/>
                  </a:cubicBezTo>
                  <a:cubicBezTo>
                    <a:pt x="12650" y="108"/>
                    <a:pt x="12026" y="-109"/>
                    <a:pt x="11152" y="54"/>
                  </a:cubicBezTo>
                  <a:cubicBezTo>
                    <a:pt x="10278" y="217"/>
                    <a:pt x="9154" y="759"/>
                    <a:pt x="7344" y="2659"/>
                  </a:cubicBezTo>
                  <a:cubicBezTo>
                    <a:pt x="5533" y="4558"/>
                    <a:pt x="3036" y="7815"/>
                    <a:pt x="1600" y="10745"/>
                  </a:cubicBezTo>
                  <a:cubicBezTo>
                    <a:pt x="165" y="13676"/>
                    <a:pt x="-210" y="16281"/>
                    <a:pt x="102" y="18072"/>
                  </a:cubicBezTo>
                  <a:cubicBezTo>
                    <a:pt x="414" y="19863"/>
                    <a:pt x="1413" y="20840"/>
                    <a:pt x="3661" y="21165"/>
                  </a:cubicBezTo>
                  <a:cubicBezTo>
                    <a:pt x="5908" y="21491"/>
                    <a:pt x="9404" y="21165"/>
                    <a:pt x="12400" y="19809"/>
                  </a:cubicBezTo>
                  <a:cubicBezTo>
                    <a:pt x="15397" y="18452"/>
                    <a:pt x="17894" y="16064"/>
                    <a:pt x="19392" y="13459"/>
                  </a:cubicBezTo>
                  <a:cubicBezTo>
                    <a:pt x="20891" y="10854"/>
                    <a:pt x="21390" y="8032"/>
                    <a:pt x="20891" y="5969"/>
                  </a:cubicBezTo>
                  <a:cubicBezTo>
                    <a:pt x="20391" y="3907"/>
                    <a:pt x="18893" y="2605"/>
                    <a:pt x="17457" y="1736"/>
                  </a:cubicBezTo>
                  <a:cubicBezTo>
                    <a:pt x="16021" y="868"/>
                    <a:pt x="14648" y="434"/>
                    <a:pt x="13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6" name="Drawing"/>
          <p:cNvGrpSpPr/>
          <p:nvPr/>
        </p:nvGrpSpPr>
        <p:grpSpPr>
          <a:xfrm>
            <a:off x="736410" y="1666743"/>
            <a:ext cx="11848660" cy="7373541"/>
            <a:chOff x="0" y="0"/>
            <a:chExt cx="11848659" cy="7373539"/>
          </a:xfrm>
        </p:grpSpPr>
        <p:sp>
          <p:nvSpPr>
            <p:cNvPr id="2920" name="Line"/>
            <p:cNvSpPr/>
            <p:nvPr/>
          </p:nvSpPr>
          <p:spPr>
            <a:xfrm>
              <a:off x="0" y="254701"/>
              <a:ext cx="187605" cy="36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286" fill="norm" stroke="1" extrusionOk="0">
                  <a:moveTo>
                    <a:pt x="2870" y="3445"/>
                  </a:moveTo>
                  <a:cubicBezTo>
                    <a:pt x="1683" y="3445"/>
                    <a:pt x="496" y="3445"/>
                    <a:pt x="259" y="3689"/>
                  </a:cubicBezTo>
                  <a:cubicBezTo>
                    <a:pt x="22" y="3933"/>
                    <a:pt x="734" y="4421"/>
                    <a:pt x="3582" y="4360"/>
                  </a:cubicBezTo>
                  <a:cubicBezTo>
                    <a:pt x="6431" y="4299"/>
                    <a:pt x="11415" y="3689"/>
                    <a:pt x="14382" y="3201"/>
                  </a:cubicBezTo>
                  <a:cubicBezTo>
                    <a:pt x="17349" y="2713"/>
                    <a:pt x="18299" y="2347"/>
                    <a:pt x="19248" y="1920"/>
                  </a:cubicBezTo>
                  <a:cubicBezTo>
                    <a:pt x="20198" y="1492"/>
                    <a:pt x="21147" y="1004"/>
                    <a:pt x="21028" y="577"/>
                  </a:cubicBezTo>
                  <a:cubicBezTo>
                    <a:pt x="20910" y="150"/>
                    <a:pt x="19723" y="-216"/>
                    <a:pt x="17231" y="150"/>
                  </a:cubicBezTo>
                  <a:cubicBezTo>
                    <a:pt x="14738" y="516"/>
                    <a:pt x="10940" y="1615"/>
                    <a:pt x="8685" y="2408"/>
                  </a:cubicBezTo>
                  <a:cubicBezTo>
                    <a:pt x="6431" y="3201"/>
                    <a:pt x="5718" y="3689"/>
                    <a:pt x="5837" y="4116"/>
                  </a:cubicBezTo>
                  <a:cubicBezTo>
                    <a:pt x="5956" y="4543"/>
                    <a:pt x="6905" y="4909"/>
                    <a:pt x="7973" y="5153"/>
                  </a:cubicBezTo>
                  <a:cubicBezTo>
                    <a:pt x="9042" y="5398"/>
                    <a:pt x="10228" y="5520"/>
                    <a:pt x="11059" y="5886"/>
                  </a:cubicBezTo>
                  <a:cubicBezTo>
                    <a:pt x="11890" y="6252"/>
                    <a:pt x="12365" y="6862"/>
                    <a:pt x="11652" y="7838"/>
                  </a:cubicBezTo>
                  <a:cubicBezTo>
                    <a:pt x="10940" y="8815"/>
                    <a:pt x="9042" y="10157"/>
                    <a:pt x="6787" y="12048"/>
                  </a:cubicBezTo>
                  <a:cubicBezTo>
                    <a:pt x="4532" y="13940"/>
                    <a:pt x="1921" y="16381"/>
                    <a:pt x="734" y="17906"/>
                  </a:cubicBezTo>
                  <a:cubicBezTo>
                    <a:pt x="-453" y="19431"/>
                    <a:pt x="-216" y="20042"/>
                    <a:pt x="1565" y="20530"/>
                  </a:cubicBezTo>
                  <a:cubicBezTo>
                    <a:pt x="3345" y="21018"/>
                    <a:pt x="6668" y="21384"/>
                    <a:pt x="9398" y="21262"/>
                  </a:cubicBezTo>
                  <a:cubicBezTo>
                    <a:pt x="12127" y="21140"/>
                    <a:pt x="14263" y="20530"/>
                    <a:pt x="16400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203389" y="411425"/>
              <a:ext cx="184151" cy="15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5086"/>
                  </a:moveTo>
                  <a:cubicBezTo>
                    <a:pt x="497" y="3607"/>
                    <a:pt x="993" y="2127"/>
                    <a:pt x="1986" y="1387"/>
                  </a:cubicBezTo>
                  <a:cubicBezTo>
                    <a:pt x="2979" y="648"/>
                    <a:pt x="4469" y="648"/>
                    <a:pt x="5710" y="1387"/>
                  </a:cubicBezTo>
                  <a:cubicBezTo>
                    <a:pt x="6952" y="2127"/>
                    <a:pt x="7945" y="3607"/>
                    <a:pt x="8193" y="6565"/>
                  </a:cubicBezTo>
                  <a:cubicBezTo>
                    <a:pt x="8441" y="9524"/>
                    <a:pt x="7945" y="13963"/>
                    <a:pt x="7200" y="16922"/>
                  </a:cubicBezTo>
                  <a:cubicBezTo>
                    <a:pt x="6455" y="19881"/>
                    <a:pt x="5462" y="21360"/>
                    <a:pt x="5338" y="21212"/>
                  </a:cubicBezTo>
                  <a:cubicBezTo>
                    <a:pt x="5214" y="21064"/>
                    <a:pt x="5959" y="19289"/>
                    <a:pt x="7821" y="16034"/>
                  </a:cubicBezTo>
                  <a:cubicBezTo>
                    <a:pt x="9683" y="12779"/>
                    <a:pt x="12662" y="8045"/>
                    <a:pt x="14648" y="4938"/>
                  </a:cubicBezTo>
                  <a:cubicBezTo>
                    <a:pt x="16634" y="1831"/>
                    <a:pt x="17628" y="352"/>
                    <a:pt x="17628" y="56"/>
                  </a:cubicBezTo>
                  <a:cubicBezTo>
                    <a:pt x="17628" y="-240"/>
                    <a:pt x="16634" y="648"/>
                    <a:pt x="15269" y="2719"/>
                  </a:cubicBezTo>
                  <a:cubicBezTo>
                    <a:pt x="13903" y="4790"/>
                    <a:pt x="12166" y="8045"/>
                    <a:pt x="11172" y="11152"/>
                  </a:cubicBezTo>
                  <a:cubicBezTo>
                    <a:pt x="10179" y="14259"/>
                    <a:pt x="9931" y="17218"/>
                    <a:pt x="11793" y="18697"/>
                  </a:cubicBezTo>
                  <a:cubicBezTo>
                    <a:pt x="13655" y="20176"/>
                    <a:pt x="17628" y="20176"/>
                    <a:pt x="21600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579386" y="284587"/>
              <a:ext cx="201854" cy="22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60" fill="norm" stroke="1" extrusionOk="0">
                  <a:moveTo>
                    <a:pt x="1863" y="2222"/>
                  </a:moveTo>
                  <a:cubicBezTo>
                    <a:pt x="2531" y="1422"/>
                    <a:pt x="3199" y="622"/>
                    <a:pt x="4201" y="222"/>
                  </a:cubicBezTo>
                  <a:cubicBezTo>
                    <a:pt x="5203" y="-178"/>
                    <a:pt x="6539" y="-178"/>
                    <a:pt x="7207" y="1422"/>
                  </a:cubicBezTo>
                  <a:cubicBezTo>
                    <a:pt x="7875" y="3022"/>
                    <a:pt x="7875" y="6222"/>
                    <a:pt x="6650" y="9122"/>
                  </a:cubicBezTo>
                  <a:cubicBezTo>
                    <a:pt x="5426" y="12022"/>
                    <a:pt x="2976" y="14622"/>
                    <a:pt x="1529" y="16622"/>
                  </a:cubicBezTo>
                  <a:cubicBezTo>
                    <a:pt x="81" y="18622"/>
                    <a:pt x="-364" y="20022"/>
                    <a:pt x="304" y="20722"/>
                  </a:cubicBezTo>
                  <a:cubicBezTo>
                    <a:pt x="972" y="21422"/>
                    <a:pt x="2754" y="21422"/>
                    <a:pt x="6428" y="20822"/>
                  </a:cubicBezTo>
                  <a:cubicBezTo>
                    <a:pt x="10102" y="20222"/>
                    <a:pt x="15669" y="19022"/>
                    <a:pt x="21236" y="17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76389" y="676406"/>
              <a:ext cx="527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5" y="17365"/>
                    <a:pt x="4511" y="13129"/>
                    <a:pt x="7157" y="9529"/>
                  </a:cubicBezTo>
                  <a:cubicBezTo>
                    <a:pt x="9802" y="5929"/>
                    <a:pt x="12839" y="2965"/>
                    <a:pt x="15311" y="1482"/>
                  </a:cubicBezTo>
                  <a:cubicBezTo>
                    <a:pt x="17783" y="0"/>
                    <a:pt x="196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222439" y="733556"/>
              <a:ext cx="406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7" y="17200"/>
                    <a:pt x="6975" y="12800"/>
                    <a:pt x="10575" y="9200"/>
                  </a:cubicBezTo>
                  <a:cubicBezTo>
                    <a:pt x="14175" y="5600"/>
                    <a:pt x="17888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933639" y="339856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964"/>
                    <a:pt x="10080" y="3927"/>
                    <a:pt x="6480" y="7527"/>
                  </a:cubicBezTo>
                  <a:cubicBezTo>
                    <a:pt x="2880" y="11127"/>
                    <a:pt x="1440" y="16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959039" y="50495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1721039" y="250956"/>
              <a:ext cx="980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733"/>
                    <a:pt x="21600" y="7467"/>
                    <a:pt x="19440" y="11067"/>
                  </a:cubicBezTo>
                  <a:cubicBezTo>
                    <a:pt x="17280" y="14667"/>
                    <a:pt x="8640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1687173" y="155955"/>
              <a:ext cx="224578" cy="48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319" fill="norm" stroke="1" extrusionOk="0">
                  <a:moveTo>
                    <a:pt x="197" y="9445"/>
                  </a:moveTo>
                  <a:cubicBezTo>
                    <a:pt x="0" y="7128"/>
                    <a:pt x="-196" y="4810"/>
                    <a:pt x="393" y="3234"/>
                  </a:cubicBezTo>
                  <a:cubicBezTo>
                    <a:pt x="982" y="1658"/>
                    <a:pt x="2357" y="824"/>
                    <a:pt x="4222" y="360"/>
                  </a:cubicBezTo>
                  <a:cubicBezTo>
                    <a:pt x="6088" y="-103"/>
                    <a:pt x="8444" y="-196"/>
                    <a:pt x="11193" y="546"/>
                  </a:cubicBezTo>
                  <a:cubicBezTo>
                    <a:pt x="13942" y="1287"/>
                    <a:pt x="17084" y="2863"/>
                    <a:pt x="18949" y="4903"/>
                  </a:cubicBezTo>
                  <a:cubicBezTo>
                    <a:pt x="20815" y="6942"/>
                    <a:pt x="21404" y="9445"/>
                    <a:pt x="20226" y="11995"/>
                  </a:cubicBezTo>
                  <a:cubicBezTo>
                    <a:pt x="19048" y="14544"/>
                    <a:pt x="16102" y="17140"/>
                    <a:pt x="13648" y="18716"/>
                  </a:cubicBezTo>
                  <a:cubicBezTo>
                    <a:pt x="11193" y="20292"/>
                    <a:pt x="9229" y="20848"/>
                    <a:pt x="7757" y="21126"/>
                  </a:cubicBezTo>
                  <a:cubicBezTo>
                    <a:pt x="6284" y="21404"/>
                    <a:pt x="5302" y="21404"/>
                    <a:pt x="4713" y="20987"/>
                  </a:cubicBezTo>
                  <a:cubicBezTo>
                    <a:pt x="4124" y="20570"/>
                    <a:pt x="3928" y="19735"/>
                    <a:pt x="4222" y="19179"/>
                  </a:cubicBezTo>
                  <a:cubicBezTo>
                    <a:pt x="4517" y="18623"/>
                    <a:pt x="5302" y="18345"/>
                    <a:pt x="6088" y="18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2070289" y="416056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2051239" y="530356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2371685" y="142567"/>
              <a:ext cx="143105" cy="424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24" fill="norm" stroke="1" extrusionOk="0">
                  <a:moveTo>
                    <a:pt x="21476" y="2895"/>
                  </a:moveTo>
                  <a:cubicBezTo>
                    <a:pt x="19252" y="1937"/>
                    <a:pt x="17029" y="979"/>
                    <a:pt x="14964" y="447"/>
                  </a:cubicBezTo>
                  <a:cubicBezTo>
                    <a:pt x="12900" y="-85"/>
                    <a:pt x="10994" y="-191"/>
                    <a:pt x="9247" y="394"/>
                  </a:cubicBezTo>
                  <a:cubicBezTo>
                    <a:pt x="7500" y="979"/>
                    <a:pt x="5911" y="2256"/>
                    <a:pt x="5911" y="3693"/>
                  </a:cubicBezTo>
                  <a:cubicBezTo>
                    <a:pt x="5911" y="5129"/>
                    <a:pt x="7500" y="6725"/>
                    <a:pt x="8611" y="8375"/>
                  </a:cubicBezTo>
                  <a:cubicBezTo>
                    <a:pt x="9723" y="10024"/>
                    <a:pt x="10358" y="11726"/>
                    <a:pt x="10835" y="12843"/>
                  </a:cubicBezTo>
                  <a:cubicBezTo>
                    <a:pt x="11311" y="13961"/>
                    <a:pt x="11629" y="14493"/>
                    <a:pt x="11152" y="14918"/>
                  </a:cubicBezTo>
                  <a:cubicBezTo>
                    <a:pt x="10676" y="15344"/>
                    <a:pt x="9405" y="15663"/>
                    <a:pt x="7658" y="16248"/>
                  </a:cubicBezTo>
                  <a:cubicBezTo>
                    <a:pt x="5911" y="16834"/>
                    <a:pt x="3688" y="17685"/>
                    <a:pt x="2258" y="18376"/>
                  </a:cubicBezTo>
                  <a:cubicBezTo>
                    <a:pt x="829" y="19068"/>
                    <a:pt x="194" y="19600"/>
                    <a:pt x="35" y="20132"/>
                  </a:cubicBezTo>
                  <a:cubicBezTo>
                    <a:pt x="-124" y="20664"/>
                    <a:pt x="194" y="21196"/>
                    <a:pt x="2576" y="21303"/>
                  </a:cubicBezTo>
                  <a:cubicBezTo>
                    <a:pt x="4958" y="21409"/>
                    <a:pt x="9405" y="21090"/>
                    <a:pt x="13852" y="2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2559239" y="272322"/>
              <a:ext cx="171451" cy="30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1178"/>
                  </a:moveTo>
                  <a:cubicBezTo>
                    <a:pt x="0" y="433"/>
                    <a:pt x="0" y="-312"/>
                    <a:pt x="667" y="135"/>
                  </a:cubicBezTo>
                  <a:cubicBezTo>
                    <a:pt x="1333" y="582"/>
                    <a:pt x="2667" y="2220"/>
                    <a:pt x="5067" y="5200"/>
                  </a:cubicBezTo>
                  <a:cubicBezTo>
                    <a:pt x="7467" y="8179"/>
                    <a:pt x="10933" y="12499"/>
                    <a:pt x="13867" y="15404"/>
                  </a:cubicBezTo>
                  <a:cubicBezTo>
                    <a:pt x="16800" y="18309"/>
                    <a:pt x="19200" y="19798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2576396" y="219206"/>
              <a:ext cx="14794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0"/>
                  </a:moveTo>
                  <a:cubicBezTo>
                    <a:pt x="19743" y="120"/>
                    <a:pt x="18222" y="240"/>
                    <a:pt x="15940" y="1980"/>
                  </a:cubicBezTo>
                  <a:cubicBezTo>
                    <a:pt x="13658" y="3720"/>
                    <a:pt x="10616" y="7080"/>
                    <a:pt x="7726" y="10320"/>
                  </a:cubicBezTo>
                  <a:cubicBezTo>
                    <a:pt x="4836" y="13560"/>
                    <a:pt x="2098" y="16680"/>
                    <a:pt x="881" y="18540"/>
                  </a:cubicBezTo>
                  <a:cubicBezTo>
                    <a:pt x="-336" y="20400"/>
                    <a:pt x="-32" y="21000"/>
                    <a:pt x="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2775139" y="460506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2933889" y="524006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3225989" y="530356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3606989" y="239957"/>
              <a:ext cx="203201" cy="3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734"/>
                  </a:moveTo>
                  <a:cubicBezTo>
                    <a:pt x="900" y="311"/>
                    <a:pt x="1800" y="-113"/>
                    <a:pt x="2700" y="28"/>
                  </a:cubicBezTo>
                  <a:cubicBezTo>
                    <a:pt x="3600" y="169"/>
                    <a:pt x="4500" y="875"/>
                    <a:pt x="6412" y="2922"/>
                  </a:cubicBezTo>
                  <a:cubicBezTo>
                    <a:pt x="8325" y="4969"/>
                    <a:pt x="11250" y="8358"/>
                    <a:pt x="13950" y="11675"/>
                  </a:cubicBezTo>
                  <a:cubicBezTo>
                    <a:pt x="16650" y="14993"/>
                    <a:pt x="19125" y="18240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3638739" y="225556"/>
              <a:ext cx="1587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916"/>
                    <a:pt x="16992" y="1833"/>
                    <a:pt x="14112" y="4255"/>
                  </a:cubicBezTo>
                  <a:cubicBezTo>
                    <a:pt x="11232" y="6676"/>
                    <a:pt x="7776" y="10604"/>
                    <a:pt x="5328" y="13745"/>
                  </a:cubicBezTo>
                  <a:cubicBezTo>
                    <a:pt x="2880" y="16887"/>
                    <a:pt x="1440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3861519" y="444543"/>
              <a:ext cx="101071" cy="13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44" fill="norm" stroke="1" extrusionOk="0">
                  <a:moveTo>
                    <a:pt x="3938" y="4432"/>
                  </a:moveTo>
                  <a:cubicBezTo>
                    <a:pt x="3488" y="8032"/>
                    <a:pt x="3038" y="11632"/>
                    <a:pt x="2363" y="14741"/>
                  </a:cubicBezTo>
                  <a:cubicBezTo>
                    <a:pt x="1688" y="17850"/>
                    <a:pt x="788" y="20468"/>
                    <a:pt x="338" y="20959"/>
                  </a:cubicBezTo>
                  <a:cubicBezTo>
                    <a:pt x="-112" y="21450"/>
                    <a:pt x="-112" y="19814"/>
                    <a:pt x="338" y="16377"/>
                  </a:cubicBezTo>
                  <a:cubicBezTo>
                    <a:pt x="788" y="12941"/>
                    <a:pt x="1688" y="7705"/>
                    <a:pt x="3263" y="4432"/>
                  </a:cubicBezTo>
                  <a:cubicBezTo>
                    <a:pt x="4838" y="1159"/>
                    <a:pt x="7088" y="-150"/>
                    <a:pt x="9113" y="14"/>
                  </a:cubicBezTo>
                  <a:cubicBezTo>
                    <a:pt x="11138" y="177"/>
                    <a:pt x="12938" y="1814"/>
                    <a:pt x="14963" y="4923"/>
                  </a:cubicBezTo>
                  <a:cubicBezTo>
                    <a:pt x="16988" y="8032"/>
                    <a:pt x="19238" y="12614"/>
                    <a:pt x="21488" y="17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4076889" y="119052"/>
              <a:ext cx="65442" cy="5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76" fill="norm" stroke="1" extrusionOk="0">
                  <a:moveTo>
                    <a:pt x="0" y="1189"/>
                  </a:moveTo>
                  <a:cubicBezTo>
                    <a:pt x="1350" y="774"/>
                    <a:pt x="2700" y="358"/>
                    <a:pt x="5062" y="151"/>
                  </a:cubicBezTo>
                  <a:cubicBezTo>
                    <a:pt x="7425" y="-57"/>
                    <a:pt x="10800" y="-57"/>
                    <a:pt x="13838" y="192"/>
                  </a:cubicBezTo>
                  <a:cubicBezTo>
                    <a:pt x="16875" y="441"/>
                    <a:pt x="19575" y="940"/>
                    <a:pt x="19575" y="1937"/>
                  </a:cubicBezTo>
                  <a:cubicBezTo>
                    <a:pt x="19575" y="2934"/>
                    <a:pt x="16875" y="4429"/>
                    <a:pt x="13162" y="5841"/>
                  </a:cubicBezTo>
                  <a:cubicBezTo>
                    <a:pt x="9450" y="7254"/>
                    <a:pt x="4725" y="8583"/>
                    <a:pt x="4050" y="9871"/>
                  </a:cubicBezTo>
                  <a:cubicBezTo>
                    <a:pt x="3375" y="11158"/>
                    <a:pt x="6750" y="12405"/>
                    <a:pt x="10462" y="14108"/>
                  </a:cubicBezTo>
                  <a:cubicBezTo>
                    <a:pt x="14175" y="15811"/>
                    <a:pt x="18225" y="17971"/>
                    <a:pt x="19912" y="19258"/>
                  </a:cubicBezTo>
                  <a:cubicBezTo>
                    <a:pt x="21600" y="20546"/>
                    <a:pt x="20925" y="20961"/>
                    <a:pt x="18900" y="21211"/>
                  </a:cubicBezTo>
                  <a:cubicBezTo>
                    <a:pt x="16875" y="21460"/>
                    <a:pt x="13500" y="21543"/>
                    <a:pt x="10800" y="21418"/>
                  </a:cubicBezTo>
                  <a:cubicBezTo>
                    <a:pt x="8100" y="21294"/>
                    <a:pt x="6075" y="20961"/>
                    <a:pt x="4050" y="20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4449423" y="441456"/>
              <a:ext cx="351367" cy="147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1301" y="20992"/>
                  </a:moveTo>
                  <a:cubicBezTo>
                    <a:pt x="651" y="20079"/>
                    <a:pt x="0" y="19166"/>
                    <a:pt x="0" y="16428"/>
                  </a:cubicBezTo>
                  <a:cubicBezTo>
                    <a:pt x="0" y="13690"/>
                    <a:pt x="651" y="9127"/>
                    <a:pt x="1627" y="6693"/>
                  </a:cubicBezTo>
                  <a:cubicBezTo>
                    <a:pt x="2602" y="4259"/>
                    <a:pt x="3904" y="3955"/>
                    <a:pt x="5400" y="6085"/>
                  </a:cubicBezTo>
                  <a:cubicBezTo>
                    <a:pt x="6896" y="8214"/>
                    <a:pt x="8588" y="12777"/>
                    <a:pt x="9694" y="15668"/>
                  </a:cubicBezTo>
                  <a:cubicBezTo>
                    <a:pt x="10800" y="18558"/>
                    <a:pt x="11320" y="19775"/>
                    <a:pt x="11906" y="20535"/>
                  </a:cubicBezTo>
                  <a:cubicBezTo>
                    <a:pt x="12492" y="21296"/>
                    <a:pt x="13142" y="21600"/>
                    <a:pt x="14053" y="20079"/>
                  </a:cubicBezTo>
                  <a:cubicBezTo>
                    <a:pt x="14964" y="18558"/>
                    <a:pt x="16135" y="15211"/>
                    <a:pt x="17436" y="11561"/>
                  </a:cubicBezTo>
                  <a:cubicBezTo>
                    <a:pt x="18737" y="7910"/>
                    <a:pt x="20169" y="39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4565839" y="282706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4584889" y="13030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4654739" y="28270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4673789" y="212856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4740845" y="-1"/>
              <a:ext cx="160819" cy="33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07" fill="norm" stroke="1" extrusionOk="0">
                  <a:moveTo>
                    <a:pt x="12993" y="14296"/>
                  </a:moveTo>
                  <a:cubicBezTo>
                    <a:pt x="8786" y="14967"/>
                    <a:pt x="4578" y="15638"/>
                    <a:pt x="2334" y="16644"/>
                  </a:cubicBezTo>
                  <a:cubicBezTo>
                    <a:pt x="90" y="17650"/>
                    <a:pt x="-191" y="18992"/>
                    <a:pt x="90" y="19931"/>
                  </a:cubicBezTo>
                  <a:cubicBezTo>
                    <a:pt x="370" y="20870"/>
                    <a:pt x="1212" y="21407"/>
                    <a:pt x="3035" y="21407"/>
                  </a:cubicBezTo>
                  <a:cubicBezTo>
                    <a:pt x="4858" y="21407"/>
                    <a:pt x="7664" y="20870"/>
                    <a:pt x="10609" y="18657"/>
                  </a:cubicBezTo>
                  <a:cubicBezTo>
                    <a:pt x="13554" y="16443"/>
                    <a:pt x="16640" y="12552"/>
                    <a:pt x="18464" y="9534"/>
                  </a:cubicBezTo>
                  <a:cubicBezTo>
                    <a:pt x="20287" y="6515"/>
                    <a:pt x="20848" y="4368"/>
                    <a:pt x="21128" y="2826"/>
                  </a:cubicBezTo>
                  <a:cubicBezTo>
                    <a:pt x="21409" y="1283"/>
                    <a:pt x="21409" y="344"/>
                    <a:pt x="20848" y="75"/>
                  </a:cubicBezTo>
                  <a:cubicBezTo>
                    <a:pt x="20287" y="-193"/>
                    <a:pt x="19165" y="209"/>
                    <a:pt x="18183" y="2021"/>
                  </a:cubicBezTo>
                  <a:cubicBezTo>
                    <a:pt x="17201" y="3832"/>
                    <a:pt x="16360" y="7052"/>
                    <a:pt x="16500" y="10272"/>
                  </a:cubicBezTo>
                  <a:cubicBezTo>
                    <a:pt x="16640" y="13491"/>
                    <a:pt x="17762" y="16711"/>
                    <a:pt x="18884" y="19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5338169" y="141528"/>
              <a:ext cx="307171" cy="530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88" fill="norm" stroke="1" extrusionOk="0">
                  <a:moveTo>
                    <a:pt x="3273" y="8031"/>
                  </a:moveTo>
                  <a:cubicBezTo>
                    <a:pt x="3125" y="11288"/>
                    <a:pt x="2977" y="14545"/>
                    <a:pt x="2829" y="16645"/>
                  </a:cubicBezTo>
                  <a:cubicBezTo>
                    <a:pt x="2681" y="18745"/>
                    <a:pt x="2533" y="19688"/>
                    <a:pt x="2237" y="20374"/>
                  </a:cubicBezTo>
                  <a:cubicBezTo>
                    <a:pt x="1941" y="21059"/>
                    <a:pt x="1497" y="21488"/>
                    <a:pt x="1128" y="21488"/>
                  </a:cubicBezTo>
                  <a:cubicBezTo>
                    <a:pt x="758" y="21488"/>
                    <a:pt x="462" y="21059"/>
                    <a:pt x="240" y="19388"/>
                  </a:cubicBezTo>
                  <a:cubicBezTo>
                    <a:pt x="18" y="17717"/>
                    <a:pt x="-130" y="14802"/>
                    <a:pt x="166" y="12274"/>
                  </a:cubicBezTo>
                  <a:cubicBezTo>
                    <a:pt x="462" y="9745"/>
                    <a:pt x="1202" y="7602"/>
                    <a:pt x="1793" y="6102"/>
                  </a:cubicBezTo>
                  <a:cubicBezTo>
                    <a:pt x="2385" y="4602"/>
                    <a:pt x="2829" y="3745"/>
                    <a:pt x="3347" y="3145"/>
                  </a:cubicBezTo>
                  <a:cubicBezTo>
                    <a:pt x="3865" y="2545"/>
                    <a:pt x="4456" y="2202"/>
                    <a:pt x="5196" y="2117"/>
                  </a:cubicBezTo>
                  <a:cubicBezTo>
                    <a:pt x="5936" y="2031"/>
                    <a:pt x="6823" y="2202"/>
                    <a:pt x="8007" y="3445"/>
                  </a:cubicBezTo>
                  <a:cubicBezTo>
                    <a:pt x="9191" y="4688"/>
                    <a:pt x="10670" y="7002"/>
                    <a:pt x="11632" y="9445"/>
                  </a:cubicBezTo>
                  <a:cubicBezTo>
                    <a:pt x="12593" y="11888"/>
                    <a:pt x="13037" y="14459"/>
                    <a:pt x="13407" y="15959"/>
                  </a:cubicBezTo>
                  <a:cubicBezTo>
                    <a:pt x="13777" y="17459"/>
                    <a:pt x="14073" y="17888"/>
                    <a:pt x="14443" y="17845"/>
                  </a:cubicBezTo>
                  <a:cubicBezTo>
                    <a:pt x="14812" y="17802"/>
                    <a:pt x="15256" y="17288"/>
                    <a:pt x="15774" y="15488"/>
                  </a:cubicBezTo>
                  <a:cubicBezTo>
                    <a:pt x="16292" y="13688"/>
                    <a:pt x="16884" y="10602"/>
                    <a:pt x="17328" y="7988"/>
                  </a:cubicBezTo>
                  <a:cubicBezTo>
                    <a:pt x="17771" y="5374"/>
                    <a:pt x="18067" y="3231"/>
                    <a:pt x="18363" y="1859"/>
                  </a:cubicBezTo>
                  <a:cubicBezTo>
                    <a:pt x="18659" y="488"/>
                    <a:pt x="18955" y="-112"/>
                    <a:pt x="19473" y="17"/>
                  </a:cubicBezTo>
                  <a:cubicBezTo>
                    <a:pt x="19991" y="145"/>
                    <a:pt x="20730" y="1002"/>
                    <a:pt x="21470" y="1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5710655" y="377956"/>
              <a:ext cx="104762" cy="131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0897" fill="norm" stroke="1" extrusionOk="0">
                  <a:moveTo>
                    <a:pt x="14884" y="0"/>
                  </a:moveTo>
                  <a:cubicBezTo>
                    <a:pt x="11919" y="0"/>
                    <a:pt x="8955" y="0"/>
                    <a:pt x="6413" y="2531"/>
                  </a:cubicBezTo>
                  <a:cubicBezTo>
                    <a:pt x="3872" y="5062"/>
                    <a:pt x="1755" y="10125"/>
                    <a:pt x="696" y="13500"/>
                  </a:cubicBezTo>
                  <a:cubicBezTo>
                    <a:pt x="-363" y="16875"/>
                    <a:pt x="-363" y="18563"/>
                    <a:pt x="1755" y="19744"/>
                  </a:cubicBezTo>
                  <a:cubicBezTo>
                    <a:pt x="3872" y="20925"/>
                    <a:pt x="8108" y="21600"/>
                    <a:pt x="11708" y="19744"/>
                  </a:cubicBezTo>
                  <a:cubicBezTo>
                    <a:pt x="15308" y="17887"/>
                    <a:pt x="18272" y="13500"/>
                    <a:pt x="19755" y="10462"/>
                  </a:cubicBezTo>
                  <a:cubicBezTo>
                    <a:pt x="21237" y="7425"/>
                    <a:pt x="21237" y="5737"/>
                    <a:pt x="20390" y="4387"/>
                  </a:cubicBezTo>
                  <a:cubicBezTo>
                    <a:pt x="19543" y="3037"/>
                    <a:pt x="17849" y="2025"/>
                    <a:pt x="16578" y="2362"/>
                  </a:cubicBezTo>
                  <a:cubicBezTo>
                    <a:pt x="15308" y="2700"/>
                    <a:pt x="14461" y="4387"/>
                    <a:pt x="13613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5842189" y="250956"/>
              <a:ext cx="171451" cy="26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9619"/>
                  </a:moveTo>
                  <a:cubicBezTo>
                    <a:pt x="1333" y="9112"/>
                    <a:pt x="2667" y="8606"/>
                    <a:pt x="3867" y="8606"/>
                  </a:cubicBezTo>
                  <a:cubicBezTo>
                    <a:pt x="5067" y="8606"/>
                    <a:pt x="6133" y="9112"/>
                    <a:pt x="7333" y="10716"/>
                  </a:cubicBezTo>
                  <a:cubicBezTo>
                    <a:pt x="8533" y="12319"/>
                    <a:pt x="9867" y="15019"/>
                    <a:pt x="10400" y="16791"/>
                  </a:cubicBezTo>
                  <a:cubicBezTo>
                    <a:pt x="10933" y="18563"/>
                    <a:pt x="10667" y="19406"/>
                    <a:pt x="10000" y="20166"/>
                  </a:cubicBezTo>
                  <a:cubicBezTo>
                    <a:pt x="9333" y="20925"/>
                    <a:pt x="8267" y="21600"/>
                    <a:pt x="7467" y="21516"/>
                  </a:cubicBezTo>
                  <a:cubicBezTo>
                    <a:pt x="6667" y="21431"/>
                    <a:pt x="6133" y="20588"/>
                    <a:pt x="6400" y="18225"/>
                  </a:cubicBezTo>
                  <a:cubicBezTo>
                    <a:pt x="6667" y="15862"/>
                    <a:pt x="7733" y="11981"/>
                    <a:pt x="10400" y="8691"/>
                  </a:cubicBezTo>
                  <a:cubicBezTo>
                    <a:pt x="13067" y="5400"/>
                    <a:pt x="1733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6209117" y="159939"/>
              <a:ext cx="134723" cy="46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20830" y="393"/>
                  </a:moveTo>
                  <a:cubicBezTo>
                    <a:pt x="19194" y="196"/>
                    <a:pt x="17557" y="0"/>
                    <a:pt x="15921" y="0"/>
                  </a:cubicBezTo>
                  <a:cubicBezTo>
                    <a:pt x="14285" y="0"/>
                    <a:pt x="12648" y="196"/>
                    <a:pt x="10194" y="1718"/>
                  </a:cubicBezTo>
                  <a:cubicBezTo>
                    <a:pt x="7739" y="3240"/>
                    <a:pt x="4466" y="6087"/>
                    <a:pt x="2339" y="8935"/>
                  </a:cubicBezTo>
                  <a:cubicBezTo>
                    <a:pt x="212" y="11782"/>
                    <a:pt x="-770" y="14629"/>
                    <a:pt x="703" y="16740"/>
                  </a:cubicBezTo>
                  <a:cubicBezTo>
                    <a:pt x="2175" y="18851"/>
                    <a:pt x="6103" y="20225"/>
                    <a:pt x="100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6369239" y="294301"/>
              <a:ext cx="260351" cy="29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21526"/>
                  </a:moveTo>
                  <a:cubicBezTo>
                    <a:pt x="1580" y="19506"/>
                    <a:pt x="3161" y="17486"/>
                    <a:pt x="4566" y="14378"/>
                  </a:cubicBezTo>
                  <a:cubicBezTo>
                    <a:pt x="5971" y="11270"/>
                    <a:pt x="7200" y="7074"/>
                    <a:pt x="7902" y="4277"/>
                  </a:cubicBezTo>
                  <a:cubicBezTo>
                    <a:pt x="8605" y="1480"/>
                    <a:pt x="8780" y="81"/>
                    <a:pt x="8780" y="4"/>
                  </a:cubicBezTo>
                  <a:cubicBezTo>
                    <a:pt x="8780" y="-74"/>
                    <a:pt x="8605" y="1169"/>
                    <a:pt x="8254" y="3811"/>
                  </a:cubicBezTo>
                  <a:cubicBezTo>
                    <a:pt x="7902" y="6453"/>
                    <a:pt x="7376" y="10493"/>
                    <a:pt x="7288" y="12902"/>
                  </a:cubicBezTo>
                  <a:cubicBezTo>
                    <a:pt x="7200" y="15310"/>
                    <a:pt x="7551" y="16087"/>
                    <a:pt x="7990" y="16786"/>
                  </a:cubicBezTo>
                  <a:cubicBezTo>
                    <a:pt x="8429" y="17486"/>
                    <a:pt x="8956" y="18107"/>
                    <a:pt x="10537" y="17408"/>
                  </a:cubicBezTo>
                  <a:cubicBezTo>
                    <a:pt x="12117" y="16709"/>
                    <a:pt x="14751" y="14689"/>
                    <a:pt x="16420" y="12979"/>
                  </a:cubicBezTo>
                  <a:cubicBezTo>
                    <a:pt x="18088" y="11270"/>
                    <a:pt x="18790" y="9871"/>
                    <a:pt x="19317" y="8473"/>
                  </a:cubicBezTo>
                  <a:cubicBezTo>
                    <a:pt x="19844" y="7074"/>
                    <a:pt x="20195" y="5676"/>
                    <a:pt x="20371" y="5443"/>
                  </a:cubicBezTo>
                  <a:cubicBezTo>
                    <a:pt x="20546" y="5209"/>
                    <a:pt x="20546" y="6142"/>
                    <a:pt x="20459" y="8007"/>
                  </a:cubicBezTo>
                  <a:cubicBezTo>
                    <a:pt x="20371" y="9871"/>
                    <a:pt x="20195" y="12668"/>
                    <a:pt x="20371" y="14455"/>
                  </a:cubicBezTo>
                  <a:cubicBezTo>
                    <a:pt x="20546" y="16243"/>
                    <a:pt x="21073" y="17020"/>
                    <a:pt x="21600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6731189" y="581156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7000252" y="365256"/>
              <a:ext cx="327838" cy="203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213" fill="norm" stroke="1" extrusionOk="0">
                  <a:moveTo>
                    <a:pt x="5179" y="8596"/>
                  </a:moveTo>
                  <a:cubicBezTo>
                    <a:pt x="4906" y="11682"/>
                    <a:pt x="4632" y="14767"/>
                    <a:pt x="4290" y="16861"/>
                  </a:cubicBezTo>
                  <a:cubicBezTo>
                    <a:pt x="3949" y="18955"/>
                    <a:pt x="3539" y="20057"/>
                    <a:pt x="2923" y="20718"/>
                  </a:cubicBezTo>
                  <a:cubicBezTo>
                    <a:pt x="2308" y="21380"/>
                    <a:pt x="1488" y="21600"/>
                    <a:pt x="804" y="19947"/>
                  </a:cubicBezTo>
                  <a:cubicBezTo>
                    <a:pt x="121" y="18294"/>
                    <a:pt x="-426" y="14767"/>
                    <a:pt x="463" y="11461"/>
                  </a:cubicBezTo>
                  <a:cubicBezTo>
                    <a:pt x="1351" y="8155"/>
                    <a:pt x="3675" y="5069"/>
                    <a:pt x="6820" y="3196"/>
                  </a:cubicBezTo>
                  <a:cubicBezTo>
                    <a:pt x="9964" y="1322"/>
                    <a:pt x="13928" y="661"/>
                    <a:pt x="16458" y="331"/>
                  </a:cubicBezTo>
                  <a:cubicBezTo>
                    <a:pt x="18987" y="0"/>
                    <a:pt x="20080" y="0"/>
                    <a:pt x="211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7321739" y="197324"/>
              <a:ext cx="127001" cy="10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2990"/>
                  </a:moveTo>
                  <a:cubicBezTo>
                    <a:pt x="1440" y="1768"/>
                    <a:pt x="2880" y="545"/>
                    <a:pt x="4500" y="138"/>
                  </a:cubicBezTo>
                  <a:cubicBezTo>
                    <a:pt x="6120" y="-270"/>
                    <a:pt x="7920" y="138"/>
                    <a:pt x="9360" y="2583"/>
                  </a:cubicBezTo>
                  <a:cubicBezTo>
                    <a:pt x="10800" y="5028"/>
                    <a:pt x="11880" y="9511"/>
                    <a:pt x="11340" y="12975"/>
                  </a:cubicBezTo>
                  <a:cubicBezTo>
                    <a:pt x="10800" y="16439"/>
                    <a:pt x="8640" y="18885"/>
                    <a:pt x="8640" y="20107"/>
                  </a:cubicBezTo>
                  <a:cubicBezTo>
                    <a:pt x="8640" y="21330"/>
                    <a:pt x="10800" y="21330"/>
                    <a:pt x="13320" y="20922"/>
                  </a:cubicBezTo>
                  <a:cubicBezTo>
                    <a:pt x="15840" y="20515"/>
                    <a:pt x="18720" y="19700"/>
                    <a:pt x="21600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7543989" y="149356"/>
              <a:ext cx="153575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3" h="21600" fill="norm" stroke="1" extrusionOk="0">
                  <a:moveTo>
                    <a:pt x="0" y="0"/>
                  </a:moveTo>
                  <a:cubicBezTo>
                    <a:pt x="5891" y="2860"/>
                    <a:pt x="11782" y="5721"/>
                    <a:pt x="15709" y="8334"/>
                  </a:cubicBezTo>
                  <a:cubicBezTo>
                    <a:pt x="19636" y="10948"/>
                    <a:pt x="21600" y="13315"/>
                    <a:pt x="19496" y="15485"/>
                  </a:cubicBezTo>
                  <a:cubicBezTo>
                    <a:pt x="17392" y="17655"/>
                    <a:pt x="11221" y="19627"/>
                    <a:pt x="50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7855139" y="62560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6439089" y="809756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6502589" y="879606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7118539" y="783133"/>
              <a:ext cx="209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673" y="4868"/>
                    <a:pt x="11345" y="-1303"/>
                    <a:pt x="14945" y="240"/>
                  </a:cubicBezTo>
                  <a:cubicBezTo>
                    <a:pt x="18545" y="1783"/>
                    <a:pt x="2007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7124889" y="892306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5600"/>
                    <a:pt x="12240" y="9600"/>
                    <a:pt x="15840" y="6000"/>
                  </a:cubicBezTo>
                  <a:cubicBezTo>
                    <a:pt x="19440" y="2400"/>
                    <a:pt x="205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8807639" y="345076"/>
              <a:ext cx="317501" cy="350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21283"/>
                  </a:moveTo>
                  <a:cubicBezTo>
                    <a:pt x="1584" y="18711"/>
                    <a:pt x="3168" y="16140"/>
                    <a:pt x="4608" y="12861"/>
                  </a:cubicBezTo>
                  <a:cubicBezTo>
                    <a:pt x="6048" y="9583"/>
                    <a:pt x="7344" y="5597"/>
                    <a:pt x="8064" y="3219"/>
                  </a:cubicBezTo>
                  <a:cubicBezTo>
                    <a:pt x="8784" y="840"/>
                    <a:pt x="8928" y="69"/>
                    <a:pt x="8928" y="4"/>
                  </a:cubicBezTo>
                  <a:cubicBezTo>
                    <a:pt x="8928" y="-60"/>
                    <a:pt x="8784" y="583"/>
                    <a:pt x="8208" y="2704"/>
                  </a:cubicBezTo>
                  <a:cubicBezTo>
                    <a:pt x="7632" y="4826"/>
                    <a:pt x="6624" y="8426"/>
                    <a:pt x="6048" y="11383"/>
                  </a:cubicBezTo>
                  <a:cubicBezTo>
                    <a:pt x="5472" y="14340"/>
                    <a:pt x="5328" y="16654"/>
                    <a:pt x="5328" y="18197"/>
                  </a:cubicBezTo>
                  <a:cubicBezTo>
                    <a:pt x="5328" y="19740"/>
                    <a:pt x="5472" y="20511"/>
                    <a:pt x="6048" y="20961"/>
                  </a:cubicBezTo>
                  <a:cubicBezTo>
                    <a:pt x="6624" y="21411"/>
                    <a:pt x="7632" y="21540"/>
                    <a:pt x="9144" y="20704"/>
                  </a:cubicBezTo>
                  <a:cubicBezTo>
                    <a:pt x="10656" y="19869"/>
                    <a:pt x="12672" y="18069"/>
                    <a:pt x="14760" y="15369"/>
                  </a:cubicBezTo>
                  <a:cubicBezTo>
                    <a:pt x="16848" y="12669"/>
                    <a:pt x="19008" y="9069"/>
                    <a:pt x="20160" y="6819"/>
                  </a:cubicBezTo>
                  <a:cubicBezTo>
                    <a:pt x="21312" y="4569"/>
                    <a:pt x="21456" y="3669"/>
                    <a:pt x="21456" y="3669"/>
                  </a:cubicBezTo>
                  <a:cubicBezTo>
                    <a:pt x="21456" y="3669"/>
                    <a:pt x="21312" y="4569"/>
                    <a:pt x="21096" y="6561"/>
                  </a:cubicBezTo>
                  <a:cubicBezTo>
                    <a:pt x="20880" y="8554"/>
                    <a:pt x="20592" y="11640"/>
                    <a:pt x="20664" y="13569"/>
                  </a:cubicBezTo>
                  <a:cubicBezTo>
                    <a:pt x="20736" y="15497"/>
                    <a:pt x="21168" y="16269"/>
                    <a:pt x="21600" y="17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8921939" y="45744"/>
              <a:ext cx="177801" cy="24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21405"/>
                  </a:moveTo>
                  <a:cubicBezTo>
                    <a:pt x="2314" y="16191"/>
                    <a:pt x="4629" y="10977"/>
                    <a:pt x="6557" y="7439"/>
                  </a:cubicBezTo>
                  <a:cubicBezTo>
                    <a:pt x="8486" y="3902"/>
                    <a:pt x="10029" y="2039"/>
                    <a:pt x="11443" y="1015"/>
                  </a:cubicBezTo>
                  <a:cubicBezTo>
                    <a:pt x="12857" y="-9"/>
                    <a:pt x="14143" y="-195"/>
                    <a:pt x="15171" y="177"/>
                  </a:cubicBezTo>
                  <a:cubicBezTo>
                    <a:pt x="16200" y="550"/>
                    <a:pt x="16971" y="1481"/>
                    <a:pt x="18000" y="4181"/>
                  </a:cubicBezTo>
                  <a:cubicBezTo>
                    <a:pt x="19029" y="6881"/>
                    <a:pt x="20314" y="11350"/>
                    <a:pt x="21600" y="15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9214039" y="576922"/>
              <a:ext cx="139276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0" y="21600"/>
                  </a:moveTo>
                  <a:cubicBezTo>
                    <a:pt x="0" y="17731"/>
                    <a:pt x="0" y="13863"/>
                    <a:pt x="982" y="10478"/>
                  </a:cubicBezTo>
                  <a:cubicBezTo>
                    <a:pt x="1964" y="7093"/>
                    <a:pt x="3927" y="4191"/>
                    <a:pt x="5564" y="2418"/>
                  </a:cubicBezTo>
                  <a:cubicBezTo>
                    <a:pt x="7200" y="645"/>
                    <a:pt x="8509" y="0"/>
                    <a:pt x="9655" y="0"/>
                  </a:cubicBezTo>
                  <a:cubicBezTo>
                    <a:pt x="10800" y="0"/>
                    <a:pt x="11782" y="645"/>
                    <a:pt x="12600" y="1370"/>
                  </a:cubicBezTo>
                  <a:cubicBezTo>
                    <a:pt x="13418" y="2096"/>
                    <a:pt x="14073" y="2901"/>
                    <a:pt x="15055" y="3063"/>
                  </a:cubicBezTo>
                  <a:cubicBezTo>
                    <a:pt x="16036" y="3224"/>
                    <a:pt x="17345" y="2740"/>
                    <a:pt x="18491" y="2096"/>
                  </a:cubicBezTo>
                  <a:cubicBezTo>
                    <a:pt x="19636" y="1451"/>
                    <a:pt x="20618" y="645"/>
                    <a:pt x="21109" y="725"/>
                  </a:cubicBezTo>
                  <a:cubicBezTo>
                    <a:pt x="21600" y="806"/>
                    <a:pt x="21600" y="1773"/>
                    <a:pt x="21436" y="4513"/>
                  </a:cubicBezTo>
                  <a:cubicBezTo>
                    <a:pt x="21273" y="7254"/>
                    <a:pt x="20945" y="11767"/>
                    <a:pt x="20618" y="16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9401117" y="568456"/>
              <a:ext cx="143123" cy="25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297" fill="norm" stroke="1" extrusionOk="0">
                  <a:moveTo>
                    <a:pt x="9897" y="0"/>
                  </a:moveTo>
                  <a:cubicBezTo>
                    <a:pt x="7080" y="5748"/>
                    <a:pt x="4263" y="11497"/>
                    <a:pt x="2384" y="15155"/>
                  </a:cubicBezTo>
                  <a:cubicBezTo>
                    <a:pt x="506" y="18813"/>
                    <a:pt x="-433" y="20381"/>
                    <a:pt x="193" y="20990"/>
                  </a:cubicBezTo>
                  <a:cubicBezTo>
                    <a:pt x="819" y="21600"/>
                    <a:pt x="3010" y="21252"/>
                    <a:pt x="6767" y="20381"/>
                  </a:cubicBezTo>
                  <a:cubicBezTo>
                    <a:pt x="10524" y="19510"/>
                    <a:pt x="15845" y="18116"/>
                    <a:pt x="21167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9533127" y="566980"/>
              <a:ext cx="140558" cy="23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190" fill="norm" stroke="1" extrusionOk="0">
                  <a:moveTo>
                    <a:pt x="20727" y="3028"/>
                  </a:moveTo>
                  <a:cubicBezTo>
                    <a:pt x="21044" y="1870"/>
                    <a:pt x="21362" y="713"/>
                    <a:pt x="20727" y="231"/>
                  </a:cubicBezTo>
                  <a:cubicBezTo>
                    <a:pt x="20091" y="-251"/>
                    <a:pt x="18503" y="-58"/>
                    <a:pt x="15803" y="1581"/>
                  </a:cubicBezTo>
                  <a:cubicBezTo>
                    <a:pt x="13103" y="3220"/>
                    <a:pt x="9291" y="6306"/>
                    <a:pt x="6433" y="9199"/>
                  </a:cubicBezTo>
                  <a:cubicBezTo>
                    <a:pt x="3574" y="12092"/>
                    <a:pt x="1668" y="14792"/>
                    <a:pt x="715" y="16720"/>
                  </a:cubicBezTo>
                  <a:cubicBezTo>
                    <a:pt x="-238" y="18649"/>
                    <a:pt x="-238" y="19806"/>
                    <a:pt x="715" y="20481"/>
                  </a:cubicBezTo>
                  <a:cubicBezTo>
                    <a:pt x="1668" y="21156"/>
                    <a:pt x="3574" y="21349"/>
                    <a:pt x="6750" y="21060"/>
                  </a:cubicBezTo>
                  <a:cubicBezTo>
                    <a:pt x="9927" y="20770"/>
                    <a:pt x="14374" y="19999"/>
                    <a:pt x="18821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9639489" y="689106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9821911" y="153589"/>
              <a:ext cx="128601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600" fill="norm" stroke="1" extrusionOk="0">
                  <a:moveTo>
                    <a:pt x="276" y="4351"/>
                  </a:moveTo>
                  <a:cubicBezTo>
                    <a:pt x="-62" y="3419"/>
                    <a:pt x="-399" y="2486"/>
                    <a:pt x="1288" y="1632"/>
                  </a:cubicBezTo>
                  <a:cubicBezTo>
                    <a:pt x="2976" y="777"/>
                    <a:pt x="6689" y="0"/>
                    <a:pt x="10232" y="0"/>
                  </a:cubicBezTo>
                  <a:cubicBezTo>
                    <a:pt x="13776" y="0"/>
                    <a:pt x="17151" y="777"/>
                    <a:pt x="19007" y="2564"/>
                  </a:cubicBezTo>
                  <a:cubicBezTo>
                    <a:pt x="20864" y="4351"/>
                    <a:pt x="21201" y="7148"/>
                    <a:pt x="18839" y="10489"/>
                  </a:cubicBezTo>
                  <a:cubicBezTo>
                    <a:pt x="16476" y="13830"/>
                    <a:pt x="11414" y="17715"/>
                    <a:pt x="63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9912539" y="58115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10640673" y="430643"/>
              <a:ext cx="370417" cy="201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4197" y="4387"/>
                  </a:moveTo>
                  <a:cubicBezTo>
                    <a:pt x="4690" y="7005"/>
                    <a:pt x="5184" y="9623"/>
                    <a:pt x="5061" y="12241"/>
                  </a:cubicBezTo>
                  <a:cubicBezTo>
                    <a:pt x="4937" y="14860"/>
                    <a:pt x="4197" y="17478"/>
                    <a:pt x="3579" y="19114"/>
                  </a:cubicBezTo>
                  <a:cubicBezTo>
                    <a:pt x="2962" y="20750"/>
                    <a:pt x="2469" y="21405"/>
                    <a:pt x="1728" y="19878"/>
                  </a:cubicBezTo>
                  <a:cubicBezTo>
                    <a:pt x="987" y="18350"/>
                    <a:pt x="0" y="14641"/>
                    <a:pt x="0" y="11369"/>
                  </a:cubicBezTo>
                  <a:cubicBezTo>
                    <a:pt x="0" y="8096"/>
                    <a:pt x="987" y="5260"/>
                    <a:pt x="3456" y="3187"/>
                  </a:cubicBezTo>
                  <a:cubicBezTo>
                    <a:pt x="5925" y="1114"/>
                    <a:pt x="9874" y="-195"/>
                    <a:pt x="13145" y="23"/>
                  </a:cubicBezTo>
                  <a:cubicBezTo>
                    <a:pt x="16416" y="241"/>
                    <a:pt x="19008" y="1987"/>
                    <a:pt x="21600" y="3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11011089" y="263656"/>
              <a:ext cx="209551" cy="18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3927" y="0"/>
                  </a:moveTo>
                  <a:cubicBezTo>
                    <a:pt x="5018" y="243"/>
                    <a:pt x="6109" y="485"/>
                    <a:pt x="6873" y="1942"/>
                  </a:cubicBezTo>
                  <a:cubicBezTo>
                    <a:pt x="7636" y="3398"/>
                    <a:pt x="8073" y="6067"/>
                    <a:pt x="7309" y="9222"/>
                  </a:cubicBezTo>
                  <a:cubicBezTo>
                    <a:pt x="6545" y="12378"/>
                    <a:pt x="4582" y="16018"/>
                    <a:pt x="2945" y="18202"/>
                  </a:cubicBezTo>
                  <a:cubicBezTo>
                    <a:pt x="1309" y="20387"/>
                    <a:pt x="0" y="21115"/>
                    <a:pt x="0" y="21357"/>
                  </a:cubicBezTo>
                  <a:cubicBezTo>
                    <a:pt x="0" y="21600"/>
                    <a:pt x="1309" y="21357"/>
                    <a:pt x="5127" y="20265"/>
                  </a:cubicBezTo>
                  <a:cubicBezTo>
                    <a:pt x="8945" y="19173"/>
                    <a:pt x="15273" y="17231"/>
                    <a:pt x="21600" y="1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10731689" y="149948"/>
              <a:ext cx="203201" cy="170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7" fill="norm" stroke="1" extrusionOk="0">
                  <a:moveTo>
                    <a:pt x="0" y="21007"/>
                  </a:moveTo>
                  <a:cubicBezTo>
                    <a:pt x="2925" y="15802"/>
                    <a:pt x="5850" y="10597"/>
                    <a:pt x="8100" y="7084"/>
                  </a:cubicBezTo>
                  <a:cubicBezTo>
                    <a:pt x="10350" y="3571"/>
                    <a:pt x="11925" y="1749"/>
                    <a:pt x="13388" y="708"/>
                  </a:cubicBezTo>
                  <a:cubicBezTo>
                    <a:pt x="14850" y="-333"/>
                    <a:pt x="16200" y="-593"/>
                    <a:pt x="17550" y="2530"/>
                  </a:cubicBezTo>
                  <a:cubicBezTo>
                    <a:pt x="18900" y="5653"/>
                    <a:pt x="20250" y="12159"/>
                    <a:pt x="21600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10998389" y="654094"/>
              <a:ext cx="170725" cy="231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10" fill="norm" stroke="1" extrusionOk="0">
                  <a:moveTo>
                    <a:pt x="0" y="21510"/>
                  </a:moveTo>
                  <a:cubicBezTo>
                    <a:pt x="800" y="19546"/>
                    <a:pt x="1600" y="17583"/>
                    <a:pt x="3067" y="14245"/>
                  </a:cubicBezTo>
                  <a:cubicBezTo>
                    <a:pt x="4533" y="10906"/>
                    <a:pt x="6667" y="6194"/>
                    <a:pt x="8133" y="3445"/>
                  </a:cubicBezTo>
                  <a:cubicBezTo>
                    <a:pt x="9600" y="695"/>
                    <a:pt x="10400" y="-90"/>
                    <a:pt x="11067" y="8"/>
                  </a:cubicBezTo>
                  <a:cubicBezTo>
                    <a:pt x="11733" y="106"/>
                    <a:pt x="12267" y="1088"/>
                    <a:pt x="12533" y="2070"/>
                  </a:cubicBezTo>
                  <a:cubicBezTo>
                    <a:pt x="12800" y="3052"/>
                    <a:pt x="12800" y="4034"/>
                    <a:pt x="12800" y="5310"/>
                  </a:cubicBezTo>
                  <a:cubicBezTo>
                    <a:pt x="12800" y="6586"/>
                    <a:pt x="12800" y="8157"/>
                    <a:pt x="13333" y="8648"/>
                  </a:cubicBezTo>
                  <a:cubicBezTo>
                    <a:pt x="13867" y="9139"/>
                    <a:pt x="14933" y="8550"/>
                    <a:pt x="15867" y="7863"/>
                  </a:cubicBezTo>
                  <a:cubicBezTo>
                    <a:pt x="16800" y="7175"/>
                    <a:pt x="17600" y="6390"/>
                    <a:pt x="18533" y="5703"/>
                  </a:cubicBezTo>
                  <a:cubicBezTo>
                    <a:pt x="19467" y="5015"/>
                    <a:pt x="20533" y="4426"/>
                    <a:pt x="21067" y="4721"/>
                  </a:cubicBezTo>
                  <a:cubicBezTo>
                    <a:pt x="21600" y="5015"/>
                    <a:pt x="21600" y="6194"/>
                    <a:pt x="21333" y="8943"/>
                  </a:cubicBezTo>
                  <a:cubicBezTo>
                    <a:pt x="21067" y="11692"/>
                    <a:pt x="20533" y="16012"/>
                    <a:pt x="20000" y="2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11207873" y="682756"/>
              <a:ext cx="146117" cy="20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78" fill="norm" stroke="1" extrusionOk="0">
                  <a:moveTo>
                    <a:pt x="12970" y="0"/>
                  </a:moveTo>
                  <a:cubicBezTo>
                    <a:pt x="9267" y="4676"/>
                    <a:pt x="5564" y="9353"/>
                    <a:pt x="3558" y="12247"/>
                  </a:cubicBezTo>
                  <a:cubicBezTo>
                    <a:pt x="1552" y="15142"/>
                    <a:pt x="1244" y="16256"/>
                    <a:pt x="781" y="17369"/>
                  </a:cubicBezTo>
                  <a:cubicBezTo>
                    <a:pt x="318" y="18482"/>
                    <a:pt x="-299" y="19596"/>
                    <a:pt x="164" y="20375"/>
                  </a:cubicBezTo>
                  <a:cubicBezTo>
                    <a:pt x="627" y="21155"/>
                    <a:pt x="2170" y="21600"/>
                    <a:pt x="5872" y="21266"/>
                  </a:cubicBezTo>
                  <a:cubicBezTo>
                    <a:pt x="9575" y="20932"/>
                    <a:pt x="15438" y="19819"/>
                    <a:pt x="21301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11396110" y="697707"/>
              <a:ext cx="122980" cy="18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36" fill="norm" stroke="1" extrusionOk="0">
                  <a:moveTo>
                    <a:pt x="20916" y="4205"/>
                  </a:moveTo>
                  <a:cubicBezTo>
                    <a:pt x="20196" y="2715"/>
                    <a:pt x="19476" y="1226"/>
                    <a:pt x="18216" y="481"/>
                  </a:cubicBezTo>
                  <a:cubicBezTo>
                    <a:pt x="16956" y="-264"/>
                    <a:pt x="15156" y="-264"/>
                    <a:pt x="11916" y="1350"/>
                  </a:cubicBezTo>
                  <a:cubicBezTo>
                    <a:pt x="8676" y="2964"/>
                    <a:pt x="3996" y="6191"/>
                    <a:pt x="1656" y="9170"/>
                  </a:cubicBezTo>
                  <a:cubicBezTo>
                    <a:pt x="-684" y="12150"/>
                    <a:pt x="-684" y="14881"/>
                    <a:pt x="2556" y="16867"/>
                  </a:cubicBezTo>
                  <a:cubicBezTo>
                    <a:pt x="5796" y="18853"/>
                    <a:pt x="12276" y="20095"/>
                    <a:pt x="18756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11436539" y="778006"/>
              <a:ext cx="88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9" y="14400"/>
                    <a:pt x="4629" y="10800"/>
                  </a:cubicBezTo>
                  <a:cubicBezTo>
                    <a:pt x="8229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11715939" y="302191"/>
              <a:ext cx="132721" cy="34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43" fill="norm" stroke="1" extrusionOk="0">
                  <a:moveTo>
                    <a:pt x="1994" y="2315"/>
                  </a:moveTo>
                  <a:cubicBezTo>
                    <a:pt x="1994" y="1665"/>
                    <a:pt x="1994" y="1014"/>
                    <a:pt x="2991" y="559"/>
                  </a:cubicBezTo>
                  <a:cubicBezTo>
                    <a:pt x="3988" y="103"/>
                    <a:pt x="5982" y="-157"/>
                    <a:pt x="9138" y="103"/>
                  </a:cubicBezTo>
                  <a:cubicBezTo>
                    <a:pt x="12295" y="363"/>
                    <a:pt x="16615" y="1144"/>
                    <a:pt x="18942" y="2641"/>
                  </a:cubicBezTo>
                  <a:cubicBezTo>
                    <a:pt x="21268" y="4137"/>
                    <a:pt x="21600" y="6349"/>
                    <a:pt x="19108" y="8821"/>
                  </a:cubicBezTo>
                  <a:cubicBezTo>
                    <a:pt x="16615" y="11294"/>
                    <a:pt x="11298" y="14026"/>
                    <a:pt x="7643" y="16173"/>
                  </a:cubicBezTo>
                  <a:cubicBezTo>
                    <a:pt x="3988" y="18320"/>
                    <a:pt x="1994" y="19882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11766739" y="82245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641539" y="1939511"/>
              <a:ext cx="285751" cy="55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2710"/>
                  </a:moveTo>
                  <a:cubicBezTo>
                    <a:pt x="480" y="3118"/>
                    <a:pt x="960" y="3525"/>
                    <a:pt x="2880" y="3525"/>
                  </a:cubicBezTo>
                  <a:cubicBezTo>
                    <a:pt x="4800" y="3525"/>
                    <a:pt x="8160" y="3118"/>
                    <a:pt x="10080" y="2710"/>
                  </a:cubicBezTo>
                  <a:cubicBezTo>
                    <a:pt x="12000" y="2303"/>
                    <a:pt x="12480" y="1895"/>
                    <a:pt x="12720" y="1488"/>
                  </a:cubicBezTo>
                  <a:cubicBezTo>
                    <a:pt x="12960" y="1080"/>
                    <a:pt x="12960" y="673"/>
                    <a:pt x="12560" y="387"/>
                  </a:cubicBezTo>
                  <a:cubicBezTo>
                    <a:pt x="12160" y="102"/>
                    <a:pt x="11360" y="-61"/>
                    <a:pt x="10240" y="21"/>
                  </a:cubicBezTo>
                  <a:cubicBezTo>
                    <a:pt x="9120" y="102"/>
                    <a:pt x="7680" y="428"/>
                    <a:pt x="6880" y="1243"/>
                  </a:cubicBezTo>
                  <a:cubicBezTo>
                    <a:pt x="6080" y="2058"/>
                    <a:pt x="5920" y="3362"/>
                    <a:pt x="6320" y="5441"/>
                  </a:cubicBezTo>
                  <a:cubicBezTo>
                    <a:pt x="6720" y="7519"/>
                    <a:pt x="7680" y="10372"/>
                    <a:pt x="8240" y="12817"/>
                  </a:cubicBezTo>
                  <a:cubicBezTo>
                    <a:pt x="8800" y="15263"/>
                    <a:pt x="8960" y="17301"/>
                    <a:pt x="8880" y="18605"/>
                  </a:cubicBezTo>
                  <a:cubicBezTo>
                    <a:pt x="8800" y="19909"/>
                    <a:pt x="8480" y="20479"/>
                    <a:pt x="7920" y="20887"/>
                  </a:cubicBezTo>
                  <a:cubicBezTo>
                    <a:pt x="7360" y="21294"/>
                    <a:pt x="6560" y="21539"/>
                    <a:pt x="5760" y="21539"/>
                  </a:cubicBezTo>
                  <a:cubicBezTo>
                    <a:pt x="4960" y="21539"/>
                    <a:pt x="4160" y="21294"/>
                    <a:pt x="3600" y="20928"/>
                  </a:cubicBezTo>
                  <a:cubicBezTo>
                    <a:pt x="3040" y="20561"/>
                    <a:pt x="2720" y="20072"/>
                    <a:pt x="2560" y="19542"/>
                  </a:cubicBezTo>
                  <a:cubicBezTo>
                    <a:pt x="2400" y="19012"/>
                    <a:pt x="2400" y="18442"/>
                    <a:pt x="2640" y="17993"/>
                  </a:cubicBezTo>
                  <a:cubicBezTo>
                    <a:pt x="2880" y="17545"/>
                    <a:pt x="3360" y="17219"/>
                    <a:pt x="4800" y="17056"/>
                  </a:cubicBezTo>
                  <a:cubicBezTo>
                    <a:pt x="6240" y="16893"/>
                    <a:pt x="8640" y="16893"/>
                    <a:pt x="11120" y="17341"/>
                  </a:cubicBezTo>
                  <a:cubicBezTo>
                    <a:pt x="13600" y="17790"/>
                    <a:pt x="16160" y="18686"/>
                    <a:pt x="17920" y="19134"/>
                  </a:cubicBezTo>
                  <a:cubicBezTo>
                    <a:pt x="19680" y="19583"/>
                    <a:pt x="20640" y="19583"/>
                    <a:pt x="21600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1102167" y="1970874"/>
              <a:ext cx="154315" cy="47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450" fill="norm" stroke="1" extrusionOk="0">
                  <a:moveTo>
                    <a:pt x="18298" y="4671"/>
                  </a:moveTo>
                  <a:cubicBezTo>
                    <a:pt x="19151" y="3707"/>
                    <a:pt x="20003" y="2743"/>
                    <a:pt x="20430" y="1971"/>
                  </a:cubicBezTo>
                  <a:cubicBezTo>
                    <a:pt x="20856" y="1200"/>
                    <a:pt x="20856" y="621"/>
                    <a:pt x="20145" y="284"/>
                  </a:cubicBezTo>
                  <a:cubicBezTo>
                    <a:pt x="19435" y="-54"/>
                    <a:pt x="18014" y="-150"/>
                    <a:pt x="16024" y="332"/>
                  </a:cubicBezTo>
                  <a:cubicBezTo>
                    <a:pt x="14035" y="814"/>
                    <a:pt x="11477" y="1875"/>
                    <a:pt x="8351" y="4141"/>
                  </a:cubicBezTo>
                  <a:cubicBezTo>
                    <a:pt x="5224" y="6407"/>
                    <a:pt x="1530" y="9879"/>
                    <a:pt x="393" y="12627"/>
                  </a:cubicBezTo>
                  <a:cubicBezTo>
                    <a:pt x="-744" y="15375"/>
                    <a:pt x="677" y="17400"/>
                    <a:pt x="3519" y="18750"/>
                  </a:cubicBezTo>
                  <a:cubicBezTo>
                    <a:pt x="6361" y="20100"/>
                    <a:pt x="10624" y="20775"/>
                    <a:pt x="14888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1686845" y="1978842"/>
              <a:ext cx="113276" cy="53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0" h="21487" fill="norm" stroke="1" extrusionOk="0">
                  <a:moveTo>
                    <a:pt x="430" y="1253"/>
                  </a:moveTo>
                  <a:cubicBezTo>
                    <a:pt x="57" y="741"/>
                    <a:pt x="-315" y="229"/>
                    <a:pt x="430" y="58"/>
                  </a:cubicBezTo>
                  <a:cubicBezTo>
                    <a:pt x="1175" y="-113"/>
                    <a:pt x="3037" y="58"/>
                    <a:pt x="6202" y="1082"/>
                  </a:cubicBezTo>
                  <a:cubicBezTo>
                    <a:pt x="9368" y="2107"/>
                    <a:pt x="13837" y="3985"/>
                    <a:pt x="16816" y="6247"/>
                  </a:cubicBezTo>
                  <a:cubicBezTo>
                    <a:pt x="19795" y="8510"/>
                    <a:pt x="21285" y="11157"/>
                    <a:pt x="18306" y="13761"/>
                  </a:cubicBezTo>
                  <a:cubicBezTo>
                    <a:pt x="15326" y="16364"/>
                    <a:pt x="7878" y="18926"/>
                    <a:pt x="43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2273489" y="2219456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0800"/>
                    <a:pt x="4114" y="0"/>
                    <a:pt x="7714" y="0"/>
                  </a:cubicBezTo>
                  <a:cubicBezTo>
                    <a:pt x="11314" y="0"/>
                    <a:pt x="164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2330639" y="2371856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3162489" y="2086106"/>
              <a:ext cx="1524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569"/>
                    <a:pt x="16200" y="3138"/>
                    <a:pt x="13050" y="5585"/>
                  </a:cubicBezTo>
                  <a:cubicBezTo>
                    <a:pt x="9900" y="8031"/>
                    <a:pt x="6300" y="11354"/>
                    <a:pt x="4050" y="14169"/>
                  </a:cubicBezTo>
                  <a:cubicBezTo>
                    <a:pt x="1800" y="16985"/>
                    <a:pt x="900" y="19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3416489" y="2117856"/>
              <a:ext cx="3419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600" fill="norm" stroke="1" extrusionOk="0">
                  <a:moveTo>
                    <a:pt x="19059" y="0"/>
                  </a:moveTo>
                  <a:cubicBezTo>
                    <a:pt x="20329" y="1600"/>
                    <a:pt x="21600" y="3200"/>
                    <a:pt x="19059" y="5750"/>
                  </a:cubicBezTo>
                  <a:cubicBezTo>
                    <a:pt x="16518" y="8300"/>
                    <a:pt x="10165" y="11800"/>
                    <a:pt x="6353" y="14600"/>
                  </a:cubicBezTo>
                  <a:cubicBezTo>
                    <a:pt x="2541" y="17400"/>
                    <a:pt x="1271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2991039" y="2087843"/>
              <a:ext cx="666751" cy="11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21289"/>
                  </a:moveTo>
                  <a:cubicBezTo>
                    <a:pt x="0" y="19394"/>
                    <a:pt x="0" y="17500"/>
                    <a:pt x="411" y="15605"/>
                  </a:cubicBezTo>
                  <a:cubicBezTo>
                    <a:pt x="823" y="13710"/>
                    <a:pt x="1646" y="11815"/>
                    <a:pt x="3189" y="9163"/>
                  </a:cubicBezTo>
                  <a:cubicBezTo>
                    <a:pt x="4731" y="6510"/>
                    <a:pt x="6994" y="3100"/>
                    <a:pt x="9669" y="1394"/>
                  </a:cubicBezTo>
                  <a:cubicBezTo>
                    <a:pt x="12343" y="-311"/>
                    <a:pt x="15429" y="-311"/>
                    <a:pt x="17486" y="636"/>
                  </a:cubicBezTo>
                  <a:cubicBezTo>
                    <a:pt x="19543" y="1584"/>
                    <a:pt x="20571" y="3478"/>
                    <a:pt x="21600" y="5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3073589" y="2822706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3092639" y="268300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3156139" y="2797306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3181539" y="2873506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3372039" y="2790956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00"/>
                    <a:pt x="7200" y="11400"/>
                    <a:pt x="3600" y="150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3261258" y="1821144"/>
              <a:ext cx="167932" cy="17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86" fill="norm" stroke="1" extrusionOk="0">
                  <a:moveTo>
                    <a:pt x="2791" y="4470"/>
                  </a:moveTo>
                  <a:cubicBezTo>
                    <a:pt x="2521" y="8894"/>
                    <a:pt x="2251" y="13319"/>
                    <a:pt x="1711" y="16441"/>
                  </a:cubicBezTo>
                  <a:cubicBezTo>
                    <a:pt x="1171" y="19564"/>
                    <a:pt x="361" y="21386"/>
                    <a:pt x="91" y="21386"/>
                  </a:cubicBezTo>
                  <a:cubicBezTo>
                    <a:pt x="-179" y="21386"/>
                    <a:pt x="91" y="19564"/>
                    <a:pt x="1711" y="15921"/>
                  </a:cubicBezTo>
                  <a:cubicBezTo>
                    <a:pt x="3331" y="12278"/>
                    <a:pt x="6301" y="6813"/>
                    <a:pt x="8326" y="3690"/>
                  </a:cubicBezTo>
                  <a:cubicBezTo>
                    <a:pt x="10351" y="567"/>
                    <a:pt x="11431" y="-214"/>
                    <a:pt x="13186" y="46"/>
                  </a:cubicBezTo>
                  <a:cubicBezTo>
                    <a:pt x="14941" y="306"/>
                    <a:pt x="17371" y="1608"/>
                    <a:pt x="18856" y="5251"/>
                  </a:cubicBezTo>
                  <a:cubicBezTo>
                    <a:pt x="20341" y="8894"/>
                    <a:pt x="20881" y="14880"/>
                    <a:pt x="21421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4413439" y="2028956"/>
              <a:ext cx="6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16"/>
                  </a:moveTo>
                  <a:cubicBezTo>
                    <a:pt x="7200" y="758"/>
                    <a:pt x="14400" y="0"/>
                    <a:pt x="18000" y="0"/>
                  </a:cubicBezTo>
                  <a:cubicBezTo>
                    <a:pt x="21600" y="0"/>
                    <a:pt x="21600" y="758"/>
                    <a:pt x="18000" y="3032"/>
                  </a:cubicBezTo>
                  <a:cubicBezTo>
                    <a:pt x="14400" y="5305"/>
                    <a:pt x="7200" y="9095"/>
                    <a:pt x="7200" y="12442"/>
                  </a:cubicBezTo>
                  <a:cubicBezTo>
                    <a:pt x="7200" y="15789"/>
                    <a:pt x="14400" y="186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4243243" y="2429006"/>
              <a:ext cx="678197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369" y="0"/>
                  </a:moveTo>
                  <a:cubicBezTo>
                    <a:pt x="765" y="6171"/>
                    <a:pt x="161" y="12343"/>
                    <a:pt x="27" y="16200"/>
                  </a:cubicBezTo>
                  <a:cubicBezTo>
                    <a:pt x="-107" y="20057"/>
                    <a:pt x="228" y="21600"/>
                    <a:pt x="1570" y="21600"/>
                  </a:cubicBezTo>
                  <a:cubicBezTo>
                    <a:pt x="2912" y="21600"/>
                    <a:pt x="5259" y="20057"/>
                    <a:pt x="7909" y="16971"/>
                  </a:cubicBezTo>
                  <a:cubicBezTo>
                    <a:pt x="10559" y="13886"/>
                    <a:pt x="13510" y="9257"/>
                    <a:pt x="15825" y="6943"/>
                  </a:cubicBezTo>
                  <a:cubicBezTo>
                    <a:pt x="18139" y="4629"/>
                    <a:pt x="19816" y="4629"/>
                    <a:pt x="21493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4202686" y="2696927"/>
              <a:ext cx="306004" cy="15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167" fill="norm" stroke="1" extrusionOk="0">
                  <a:moveTo>
                    <a:pt x="4554" y="5086"/>
                  </a:moveTo>
                  <a:cubicBezTo>
                    <a:pt x="5001" y="6254"/>
                    <a:pt x="5448" y="7421"/>
                    <a:pt x="5224" y="10048"/>
                  </a:cubicBezTo>
                  <a:cubicBezTo>
                    <a:pt x="5001" y="12675"/>
                    <a:pt x="4107" y="16762"/>
                    <a:pt x="3288" y="18951"/>
                  </a:cubicBezTo>
                  <a:cubicBezTo>
                    <a:pt x="2468" y="21140"/>
                    <a:pt x="1724" y="21432"/>
                    <a:pt x="1128" y="20994"/>
                  </a:cubicBezTo>
                  <a:cubicBezTo>
                    <a:pt x="532" y="20556"/>
                    <a:pt x="85" y="19389"/>
                    <a:pt x="10" y="16908"/>
                  </a:cubicBezTo>
                  <a:cubicBezTo>
                    <a:pt x="-64" y="14427"/>
                    <a:pt x="234" y="10632"/>
                    <a:pt x="2096" y="7567"/>
                  </a:cubicBezTo>
                  <a:cubicBezTo>
                    <a:pt x="3958" y="4502"/>
                    <a:pt x="7384" y="2167"/>
                    <a:pt x="10587" y="1000"/>
                  </a:cubicBezTo>
                  <a:cubicBezTo>
                    <a:pt x="13790" y="-168"/>
                    <a:pt x="16769" y="-168"/>
                    <a:pt x="18557" y="270"/>
                  </a:cubicBezTo>
                  <a:cubicBezTo>
                    <a:pt x="20344" y="708"/>
                    <a:pt x="20940" y="1583"/>
                    <a:pt x="21536" y="2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4521389" y="2592883"/>
              <a:ext cx="298451" cy="34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14909"/>
                  </a:moveTo>
                  <a:cubicBezTo>
                    <a:pt x="0" y="16210"/>
                    <a:pt x="0" y="17511"/>
                    <a:pt x="383" y="18747"/>
                  </a:cubicBezTo>
                  <a:cubicBezTo>
                    <a:pt x="766" y="19984"/>
                    <a:pt x="1532" y="21155"/>
                    <a:pt x="2068" y="21350"/>
                  </a:cubicBezTo>
                  <a:cubicBezTo>
                    <a:pt x="2604" y="21545"/>
                    <a:pt x="2911" y="20764"/>
                    <a:pt x="2987" y="18487"/>
                  </a:cubicBezTo>
                  <a:cubicBezTo>
                    <a:pt x="3064" y="16210"/>
                    <a:pt x="2911" y="12437"/>
                    <a:pt x="2681" y="9574"/>
                  </a:cubicBezTo>
                  <a:cubicBezTo>
                    <a:pt x="2451" y="6711"/>
                    <a:pt x="2145" y="4759"/>
                    <a:pt x="3370" y="3458"/>
                  </a:cubicBezTo>
                  <a:cubicBezTo>
                    <a:pt x="4596" y="2157"/>
                    <a:pt x="7353" y="1506"/>
                    <a:pt x="10264" y="986"/>
                  </a:cubicBezTo>
                  <a:cubicBezTo>
                    <a:pt x="13174" y="465"/>
                    <a:pt x="16238" y="75"/>
                    <a:pt x="18153" y="10"/>
                  </a:cubicBezTo>
                  <a:cubicBezTo>
                    <a:pt x="20068" y="-55"/>
                    <a:pt x="20834" y="205"/>
                    <a:pt x="21600" y="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4615509" y="2722630"/>
              <a:ext cx="159881" cy="17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30" fill="norm" stroke="1" extrusionOk="0">
                  <a:moveTo>
                    <a:pt x="4415" y="2833"/>
                  </a:moveTo>
                  <a:cubicBezTo>
                    <a:pt x="5552" y="1828"/>
                    <a:pt x="6689" y="824"/>
                    <a:pt x="7968" y="321"/>
                  </a:cubicBezTo>
                  <a:cubicBezTo>
                    <a:pt x="9247" y="-181"/>
                    <a:pt x="10668" y="-181"/>
                    <a:pt x="11805" y="949"/>
                  </a:cubicBezTo>
                  <a:cubicBezTo>
                    <a:pt x="12942" y="2079"/>
                    <a:pt x="13794" y="4340"/>
                    <a:pt x="12231" y="7354"/>
                  </a:cubicBezTo>
                  <a:cubicBezTo>
                    <a:pt x="10668" y="10368"/>
                    <a:pt x="6689" y="14135"/>
                    <a:pt x="3989" y="16521"/>
                  </a:cubicBezTo>
                  <a:cubicBezTo>
                    <a:pt x="1289" y="18907"/>
                    <a:pt x="-132" y="19912"/>
                    <a:pt x="10" y="20540"/>
                  </a:cubicBezTo>
                  <a:cubicBezTo>
                    <a:pt x="152" y="21168"/>
                    <a:pt x="1857" y="21419"/>
                    <a:pt x="5694" y="20666"/>
                  </a:cubicBezTo>
                  <a:cubicBezTo>
                    <a:pt x="9531" y="19912"/>
                    <a:pt x="15500" y="18154"/>
                    <a:pt x="21468" y="16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4819839" y="2765556"/>
              <a:ext cx="38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43"/>
                    <a:pt x="7200" y="10286"/>
                    <a:pt x="3600" y="13886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4896039" y="2771906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4781739" y="2695706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5840"/>
                    <a:pt x="9755" y="10080"/>
                    <a:pt x="13355" y="6480"/>
                  </a:cubicBezTo>
                  <a:cubicBezTo>
                    <a:pt x="16955" y="2880"/>
                    <a:pt x="1927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5200839" y="2498856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5641737" y="2243755"/>
              <a:ext cx="359203" cy="338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41" fill="norm" stroke="1" extrusionOk="0">
                  <a:moveTo>
                    <a:pt x="1344" y="4810"/>
                  </a:moveTo>
                  <a:cubicBezTo>
                    <a:pt x="1344" y="5468"/>
                    <a:pt x="1344" y="6127"/>
                    <a:pt x="2097" y="6719"/>
                  </a:cubicBezTo>
                  <a:cubicBezTo>
                    <a:pt x="2851" y="7312"/>
                    <a:pt x="4358" y="7839"/>
                    <a:pt x="6116" y="7575"/>
                  </a:cubicBezTo>
                  <a:cubicBezTo>
                    <a:pt x="7874" y="7312"/>
                    <a:pt x="9883" y="6258"/>
                    <a:pt x="11076" y="5073"/>
                  </a:cubicBezTo>
                  <a:cubicBezTo>
                    <a:pt x="12269" y="3888"/>
                    <a:pt x="12646" y="2571"/>
                    <a:pt x="12269" y="1517"/>
                  </a:cubicBezTo>
                  <a:cubicBezTo>
                    <a:pt x="11892" y="463"/>
                    <a:pt x="10762" y="-327"/>
                    <a:pt x="9255" y="134"/>
                  </a:cubicBezTo>
                  <a:cubicBezTo>
                    <a:pt x="7748" y="595"/>
                    <a:pt x="5864" y="2307"/>
                    <a:pt x="4169" y="4941"/>
                  </a:cubicBezTo>
                  <a:cubicBezTo>
                    <a:pt x="2474" y="7575"/>
                    <a:pt x="967" y="11132"/>
                    <a:pt x="339" y="13832"/>
                  </a:cubicBezTo>
                  <a:cubicBezTo>
                    <a:pt x="-289" y="16532"/>
                    <a:pt x="-38" y="18375"/>
                    <a:pt x="1030" y="19561"/>
                  </a:cubicBezTo>
                  <a:cubicBezTo>
                    <a:pt x="2097" y="20746"/>
                    <a:pt x="3981" y="21273"/>
                    <a:pt x="7120" y="20944"/>
                  </a:cubicBezTo>
                  <a:cubicBezTo>
                    <a:pt x="10260" y="20614"/>
                    <a:pt x="14655" y="19429"/>
                    <a:pt x="17230" y="18705"/>
                  </a:cubicBezTo>
                  <a:cubicBezTo>
                    <a:pt x="19804" y="17980"/>
                    <a:pt x="20558" y="17717"/>
                    <a:pt x="21311" y="17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5937439" y="1806706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5600"/>
                    <a:pt x="465" y="9600"/>
                    <a:pt x="2090" y="6600"/>
                  </a:cubicBezTo>
                  <a:cubicBezTo>
                    <a:pt x="3716" y="3600"/>
                    <a:pt x="6735" y="3600"/>
                    <a:pt x="9523" y="3600"/>
                  </a:cubicBezTo>
                  <a:cubicBezTo>
                    <a:pt x="12310" y="3600"/>
                    <a:pt x="14865" y="3600"/>
                    <a:pt x="16839" y="3000"/>
                  </a:cubicBezTo>
                  <a:cubicBezTo>
                    <a:pt x="18813" y="2400"/>
                    <a:pt x="2020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6185339" y="1630497"/>
              <a:ext cx="100988" cy="27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315" fill="norm" stroke="1" extrusionOk="0">
                  <a:moveTo>
                    <a:pt x="19009" y="3288"/>
                  </a:moveTo>
                  <a:cubicBezTo>
                    <a:pt x="19856" y="1989"/>
                    <a:pt x="20703" y="689"/>
                    <a:pt x="19856" y="202"/>
                  </a:cubicBezTo>
                  <a:cubicBezTo>
                    <a:pt x="19009" y="-285"/>
                    <a:pt x="16468" y="40"/>
                    <a:pt x="12868" y="1907"/>
                  </a:cubicBezTo>
                  <a:cubicBezTo>
                    <a:pt x="9268" y="3775"/>
                    <a:pt x="4609" y="7186"/>
                    <a:pt x="2068" y="10028"/>
                  </a:cubicBezTo>
                  <a:cubicBezTo>
                    <a:pt x="-473" y="12870"/>
                    <a:pt x="-897" y="15144"/>
                    <a:pt x="2068" y="16930"/>
                  </a:cubicBezTo>
                  <a:cubicBezTo>
                    <a:pt x="5032" y="18717"/>
                    <a:pt x="11385" y="20016"/>
                    <a:pt x="17738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6381939" y="1622556"/>
              <a:ext cx="114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320"/>
                    <a:pt x="8800" y="8640"/>
                    <a:pt x="12400" y="12240"/>
                  </a:cubicBezTo>
                  <a:cubicBezTo>
                    <a:pt x="16000" y="15840"/>
                    <a:pt x="188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6407339" y="1609856"/>
              <a:ext cx="1206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2847"/>
                    <a:pt x="13263" y="5693"/>
                    <a:pt x="9663" y="9293"/>
                  </a:cubicBezTo>
                  <a:cubicBezTo>
                    <a:pt x="6063" y="12893"/>
                    <a:pt x="3032" y="17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6540689" y="178765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6566089" y="170510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6680389" y="178130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200"/>
                    <a:pt x="2880" y="10800"/>
                    <a:pt x="6480" y="7200"/>
                  </a:cubicBezTo>
                  <a:cubicBezTo>
                    <a:pt x="10080" y="3600"/>
                    <a:pt x="158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6870889" y="1647691"/>
              <a:ext cx="203201" cy="18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2250" y="17949"/>
                    <a:pt x="4500" y="14512"/>
                    <a:pt x="6188" y="11567"/>
                  </a:cubicBezTo>
                  <a:cubicBezTo>
                    <a:pt x="7875" y="8621"/>
                    <a:pt x="9000" y="6167"/>
                    <a:pt x="9788" y="4080"/>
                  </a:cubicBezTo>
                  <a:cubicBezTo>
                    <a:pt x="10575" y="1994"/>
                    <a:pt x="11025" y="276"/>
                    <a:pt x="10912" y="30"/>
                  </a:cubicBezTo>
                  <a:cubicBezTo>
                    <a:pt x="10800" y="-215"/>
                    <a:pt x="10125" y="1012"/>
                    <a:pt x="9563" y="3712"/>
                  </a:cubicBezTo>
                  <a:cubicBezTo>
                    <a:pt x="9000" y="6412"/>
                    <a:pt x="8550" y="10585"/>
                    <a:pt x="8438" y="13285"/>
                  </a:cubicBezTo>
                  <a:cubicBezTo>
                    <a:pt x="8325" y="15985"/>
                    <a:pt x="8550" y="17212"/>
                    <a:pt x="9225" y="17949"/>
                  </a:cubicBezTo>
                  <a:cubicBezTo>
                    <a:pt x="9900" y="18685"/>
                    <a:pt x="11025" y="18930"/>
                    <a:pt x="12488" y="17949"/>
                  </a:cubicBezTo>
                  <a:cubicBezTo>
                    <a:pt x="13950" y="16967"/>
                    <a:pt x="15750" y="14758"/>
                    <a:pt x="16875" y="13040"/>
                  </a:cubicBezTo>
                  <a:cubicBezTo>
                    <a:pt x="18000" y="11321"/>
                    <a:pt x="18450" y="10094"/>
                    <a:pt x="18788" y="8867"/>
                  </a:cubicBezTo>
                  <a:cubicBezTo>
                    <a:pt x="19125" y="7640"/>
                    <a:pt x="19350" y="6412"/>
                    <a:pt x="19463" y="6535"/>
                  </a:cubicBezTo>
                  <a:cubicBezTo>
                    <a:pt x="19575" y="6658"/>
                    <a:pt x="19575" y="8130"/>
                    <a:pt x="19912" y="9971"/>
                  </a:cubicBezTo>
                  <a:cubicBezTo>
                    <a:pt x="20250" y="11812"/>
                    <a:pt x="20925" y="14021"/>
                    <a:pt x="21600" y="16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7118539" y="1628855"/>
              <a:ext cx="62802" cy="190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7" h="21368" fill="norm" stroke="1" extrusionOk="0">
                  <a:moveTo>
                    <a:pt x="0" y="717"/>
                  </a:moveTo>
                  <a:cubicBezTo>
                    <a:pt x="3375" y="243"/>
                    <a:pt x="6750" y="-232"/>
                    <a:pt x="9450" y="124"/>
                  </a:cubicBezTo>
                  <a:cubicBezTo>
                    <a:pt x="12150" y="480"/>
                    <a:pt x="14175" y="1667"/>
                    <a:pt x="16538" y="3803"/>
                  </a:cubicBezTo>
                  <a:cubicBezTo>
                    <a:pt x="18900" y="5939"/>
                    <a:pt x="21600" y="9025"/>
                    <a:pt x="18900" y="12111"/>
                  </a:cubicBezTo>
                  <a:cubicBezTo>
                    <a:pt x="16200" y="15197"/>
                    <a:pt x="8100" y="18282"/>
                    <a:pt x="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7201089" y="1514606"/>
              <a:ext cx="114301" cy="13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0"/>
                  </a:moveTo>
                  <a:cubicBezTo>
                    <a:pt x="2000" y="343"/>
                    <a:pt x="4000" y="686"/>
                    <a:pt x="5800" y="2571"/>
                  </a:cubicBezTo>
                  <a:cubicBezTo>
                    <a:pt x="7600" y="4457"/>
                    <a:pt x="9200" y="7886"/>
                    <a:pt x="9000" y="10457"/>
                  </a:cubicBezTo>
                  <a:cubicBezTo>
                    <a:pt x="8800" y="13029"/>
                    <a:pt x="6800" y="14743"/>
                    <a:pt x="4800" y="16457"/>
                  </a:cubicBezTo>
                  <a:cubicBezTo>
                    <a:pt x="2800" y="18171"/>
                    <a:pt x="800" y="19886"/>
                    <a:pt x="1000" y="20743"/>
                  </a:cubicBezTo>
                  <a:cubicBezTo>
                    <a:pt x="1200" y="21600"/>
                    <a:pt x="3600" y="21600"/>
                    <a:pt x="7400" y="21429"/>
                  </a:cubicBezTo>
                  <a:cubicBezTo>
                    <a:pt x="11200" y="21257"/>
                    <a:pt x="16400" y="20914"/>
                    <a:pt x="21600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6261289" y="1930712"/>
              <a:ext cx="787401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1742" y="21050"/>
                    <a:pt x="3484" y="21050"/>
                    <a:pt x="5545" y="18702"/>
                  </a:cubicBezTo>
                  <a:cubicBezTo>
                    <a:pt x="7606" y="16354"/>
                    <a:pt x="9987" y="11659"/>
                    <a:pt x="12223" y="7902"/>
                  </a:cubicBezTo>
                  <a:cubicBezTo>
                    <a:pt x="14458" y="4146"/>
                    <a:pt x="16548" y="1328"/>
                    <a:pt x="18087" y="389"/>
                  </a:cubicBezTo>
                  <a:cubicBezTo>
                    <a:pt x="19626" y="-550"/>
                    <a:pt x="20613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6489889" y="2048732"/>
              <a:ext cx="120651" cy="118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4417"/>
                  </a:moveTo>
                  <a:cubicBezTo>
                    <a:pt x="1516" y="2902"/>
                    <a:pt x="3032" y="1386"/>
                    <a:pt x="4737" y="628"/>
                  </a:cubicBezTo>
                  <a:cubicBezTo>
                    <a:pt x="6442" y="-130"/>
                    <a:pt x="8337" y="-130"/>
                    <a:pt x="10232" y="249"/>
                  </a:cubicBezTo>
                  <a:cubicBezTo>
                    <a:pt x="12126" y="628"/>
                    <a:pt x="14021" y="1386"/>
                    <a:pt x="14211" y="3470"/>
                  </a:cubicBezTo>
                  <a:cubicBezTo>
                    <a:pt x="14400" y="5554"/>
                    <a:pt x="12884" y="8965"/>
                    <a:pt x="11368" y="11238"/>
                  </a:cubicBezTo>
                  <a:cubicBezTo>
                    <a:pt x="9853" y="13512"/>
                    <a:pt x="8337" y="14649"/>
                    <a:pt x="6442" y="16165"/>
                  </a:cubicBezTo>
                  <a:cubicBezTo>
                    <a:pt x="4547" y="17681"/>
                    <a:pt x="2274" y="19575"/>
                    <a:pt x="2274" y="20523"/>
                  </a:cubicBezTo>
                  <a:cubicBezTo>
                    <a:pt x="2274" y="21470"/>
                    <a:pt x="4547" y="21470"/>
                    <a:pt x="8147" y="20712"/>
                  </a:cubicBezTo>
                  <a:cubicBezTo>
                    <a:pt x="11747" y="19954"/>
                    <a:pt x="16674" y="18438"/>
                    <a:pt x="21600" y="16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6627130" y="2086106"/>
              <a:ext cx="192960" cy="90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009" fill="norm" stroke="1" extrusionOk="0">
                  <a:moveTo>
                    <a:pt x="8020" y="5891"/>
                  </a:moveTo>
                  <a:cubicBezTo>
                    <a:pt x="7081" y="10800"/>
                    <a:pt x="6142" y="15709"/>
                    <a:pt x="4851" y="18409"/>
                  </a:cubicBezTo>
                  <a:cubicBezTo>
                    <a:pt x="3560" y="21109"/>
                    <a:pt x="1916" y="21600"/>
                    <a:pt x="977" y="20373"/>
                  </a:cubicBezTo>
                  <a:cubicBezTo>
                    <a:pt x="38" y="19145"/>
                    <a:pt x="-197" y="16200"/>
                    <a:pt x="155" y="13991"/>
                  </a:cubicBezTo>
                  <a:cubicBezTo>
                    <a:pt x="507" y="11782"/>
                    <a:pt x="1446" y="10309"/>
                    <a:pt x="5086" y="8100"/>
                  </a:cubicBezTo>
                  <a:cubicBezTo>
                    <a:pt x="8725" y="5891"/>
                    <a:pt x="15064" y="2945"/>
                    <a:pt x="214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6864539" y="1971243"/>
              <a:ext cx="120651" cy="10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1357"/>
                  </a:moveTo>
                  <a:cubicBezTo>
                    <a:pt x="1895" y="526"/>
                    <a:pt x="3789" y="-305"/>
                    <a:pt x="5305" y="110"/>
                  </a:cubicBezTo>
                  <a:cubicBezTo>
                    <a:pt x="6821" y="526"/>
                    <a:pt x="7958" y="2187"/>
                    <a:pt x="8147" y="4057"/>
                  </a:cubicBezTo>
                  <a:cubicBezTo>
                    <a:pt x="8337" y="5926"/>
                    <a:pt x="7579" y="8003"/>
                    <a:pt x="6442" y="10080"/>
                  </a:cubicBezTo>
                  <a:cubicBezTo>
                    <a:pt x="5305" y="12157"/>
                    <a:pt x="3789" y="14233"/>
                    <a:pt x="2463" y="16103"/>
                  </a:cubicBezTo>
                  <a:cubicBezTo>
                    <a:pt x="1137" y="17972"/>
                    <a:pt x="0" y="19633"/>
                    <a:pt x="379" y="20464"/>
                  </a:cubicBezTo>
                  <a:cubicBezTo>
                    <a:pt x="758" y="21295"/>
                    <a:pt x="2653" y="21295"/>
                    <a:pt x="6442" y="20464"/>
                  </a:cubicBezTo>
                  <a:cubicBezTo>
                    <a:pt x="10232" y="19633"/>
                    <a:pt x="15916" y="17972"/>
                    <a:pt x="21600" y="16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3805320" y="1738562"/>
              <a:ext cx="309670" cy="139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26" fill="norm" stroke="1" extrusionOk="0">
                  <a:moveTo>
                    <a:pt x="14347" y="659"/>
                  </a:moveTo>
                  <a:cubicBezTo>
                    <a:pt x="14055" y="496"/>
                    <a:pt x="13763" y="333"/>
                    <a:pt x="12522" y="202"/>
                  </a:cubicBezTo>
                  <a:cubicBezTo>
                    <a:pt x="11282" y="72"/>
                    <a:pt x="9093" y="-26"/>
                    <a:pt x="7852" y="7"/>
                  </a:cubicBezTo>
                  <a:cubicBezTo>
                    <a:pt x="6611" y="39"/>
                    <a:pt x="6320" y="202"/>
                    <a:pt x="6101" y="594"/>
                  </a:cubicBezTo>
                  <a:cubicBezTo>
                    <a:pt x="5882" y="985"/>
                    <a:pt x="5736" y="1605"/>
                    <a:pt x="6538" y="2519"/>
                  </a:cubicBezTo>
                  <a:cubicBezTo>
                    <a:pt x="7341" y="3433"/>
                    <a:pt x="9093" y="4640"/>
                    <a:pt x="9822" y="5798"/>
                  </a:cubicBezTo>
                  <a:cubicBezTo>
                    <a:pt x="10552" y="6956"/>
                    <a:pt x="10260" y="8066"/>
                    <a:pt x="8947" y="8865"/>
                  </a:cubicBezTo>
                  <a:cubicBezTo>
                    <a:pt x="7633" y="9665"/>
                    <a:pt x="5298" y="10154"/>
                    <a:pt x="3547" y="10415"/>
                  </a:cubicBezTo>
                  <a:cubicBezTo>
                    <a:pt x="1795" y="10676"/>
                    <a:pt x="628" y="10709"/>
                    <a:pt x="190" y="10643"/>
                  </a:cubicBezTo>
                  <a:cubicBezTo>
                    <a:pt x="-248" y="10578"/>
                    <a:pt x="44" y="10415"/>
                    <a:pt x="1357" y="10268"/>
                  </a:cubicBezTo>
                  <a:cubicBezTo>
                    <a:pt x="2671" y="10121"/>
                    <a:pt x="5006" y="9991"/>
                    <a:pt x="6830" y="10105"/>
                  </a:cubicBezTo>
                  <a:cubicBezTo>
                    <a:pt x="8655" y="10219"/>
                    <a:pt x="9968" y="10578"/>
                    <a:pt x="10333" y="11214"/>
                  </a:cubicBezTo>
                  <a:cubicBezTo>
                    <a:pt x="10698" y="11851"/>
                    <a:pt x="10114" y="12764"/>
                    <a:pt x="9093" y="13759"/>
                  </a:cubicBezTo>
                  <a:cubicBezTo>
                    <a:pt x="8071" y="14755"/>
                    <a:pt x="6611" y="15831"/>
                    <a:pt x="5517" y="16859"/>
                  </a:cubicBezTo>
                  <a:cubicBezTo>
                    <a:pt x="4422" y="17887"/>
                    <a:pt x="3693" y="18866"/>
                    <a:pt x="3401" y="19535"/>
                  </a:cubicBezTo>
                  <a:cubicBezTo>
                    <a:pt x="3109" y="20204"/>
                    <a:pt x="3255" y="20563"/>
                    <a:pt x="4714" y="20872"/>
                  </a:cubicBezTo>
                  <a:cubicBezTo>
                    <a:pt x="6174" y="21182"/>
                    <a:pt x="8947" y="21443"/>
                    <a:pt x="11938" y="21509"/>
                  </a:cubicBezTo>
                  <a:cubicBezTo>
                    <a:pt x="14930" y="21574"/>
                    <a:pt x="18141" y="21443"/>
                    <a:pt x="21352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7258239" y="1509704"/>
              <a:ext cx="352330" cy="161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47" fill="norm" stroke="1" extrusionOk="0">
                  <a:moveTo>
                    <a:pt x="13886" y="234"/>
                  </a:moveTo>
                  <a:cubicBezTo>
                    <a:pt x="14400" y="150"/>
                    <a:pt x="14914" y="65"/>
                    <a:pt x="15493" y="23"/>
                  </a:cubicBezTo>
                  <a:cubicBezTo>
                    <a:pt x="16071" y="-19"/>
                    <a:pt x="16714" y="-19"/>
                    <a:pt x="17743" y="164"/>
                  </a:cubicBezTo>
                  <a:cubicBezTo>
                    <a:pt x="18771" y="347"/>
                    <a:pt x="20186" y="713"/>
                    <a:pt x="20893" y="1206"/>
                  </a:cubicBezTo>
                  <a:cubicBezTo>
                    <a:pt x="21600" y="1699"/>
                    <a:pt x="21600" y="2318"/>
                    <a:pt x="20700" y="3079"/>
                  </a:cubicBezTo>
                  <a:cubicBezTo>
                    <a:pt x="19800" y="3839"/>
                    <a:pt x="18000" y="4740"/>
                    <a:pt x="16136" y="5726"/>
                  </a:cubicBezTo>
                  <a:cubicBezTo>
                    <a:pt x="14271" y="6712"/>
                    <a:pt x="12343" y="7782"/>
                    <a:pt x="11186" y="8711"/>
                  </a:cubicBezTo>
                  <a:cubicBezTo>
                    <a:pt x="10029" y="9640"/>
                    <a:pt x="9643" y="10429"/>
                    <a:pt x="9836" y="11049"/>
                  </a:cubicBezTo>
                  <a:cubicBezTo>
                    <a:pt x="10029" y="11668"/>
                    <a:pt x="10800" y="12119"/>
                    <a:pt x="11250" y="12668"/>
                  </a:cubicBezTo>
                  <a:cubicBezTo>
                    <a:pt x="11700" y="13217"/>
                    <a:pt x="11829" y="13865"/>
                    <a:pt x="11700" y="14597"/>
                  </a:cubicBezTo>
                  <a:cubicBezTo>
                    <a:pt x="11571" y="15329"/>
                    <a:pt x="11186" y="16146"/>
                    <a:pt x="11314" y="16808"/>
                  </a:cubicBezTo>
                  <a:cubicBezTo>
                    <a:pt x="11443" y="17469"/>
                    <a:pt x="12086" y="17976"/>
                    <a:pt x="12600" y="18596"/>
                  </a:cubicBezTo>
                  <a:cubicBezTo>
                    <a:pt x="13114" y="19215"/>
                    <a:pt x="13500" y="19948"/>
                    <a:pt x="13243" y="20469"/>
                  </a:cubicBezTo>
                  <a:cubicBezTo>
                    <a:pt x="12986" y="20990"/>
                    <a:pt x="12086" y="21299"/>
                    <a:pt x="9771" y="21440"/>
                  </a:cubicBezTo>
                  <a:cubicBezTo>
                    <a:pt x="7457" y="21581"/>
                    <a:pt x="3729" y="21553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1218826" y="4268875"/>
              <a:ext cx="222814" cy="485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79" fill="norm" stroke="1" extrusionOk="0">
                  <a:moveTo>
                    <a:pt x="21450" y="12308"/>
                  </a:moveTo>
                  <a:cubicBezTo>
                    <a:pt x="21246" y="11845"/>
                    <a:pt x="21042" y="11381"/>
                    <a:pt x="20024" y="11010"/>
                  </a:cubicBezTo>
                  <a:cubicBezTo>
                    <a:pt x="19005" y="10639"/>
                    <a:pt x="17171" y="10361"/>
                    <a:pt x="14725" y="10871"/>
                  </a:cubicBezTo>
                  <a:cubicBezTo>
                    <a:pt x="12280" y="11381"/>
                    <a:pt x="9224" y="12679"/>
                    <a:pt x="7288" y="14069"/>
                  </a:cubicBezTo>
                  <a:cubicBezTo>
                    <a:pt x="5352" y="15460"/>
                    <a:pt x="4537" y="16943"/>
                    <a:pt x="4129" y="17963"/>
                  </a:cubicBezTo>
                  <a:cubicBezTo>
                    <a:pt x="3722" y="18983"/>
                    <a:pt x="3722" y="19539"/>
                    <a:pt x="4129" y="20002"/>
                  </a:cubicBezTo>
                  <a:cubicBezTo>
                    <a:pt x="4537" y="20466"/>
                    <a:pt x="5352" y="20837"/>
                    <a:pt x="6778" y="21069"/>
                  </a:cubicBezTo>
                  <a:cubicBezTo>
                    <a:pt x="8205" y="21300"/>
                    <a:pt x="10242" y="21393"/>
                    <a:pt x="12076" y="21069"/>
                  </a:cubicBezTo>
                  <a:cubicBezTo>
                    <a:pt x="13910" y="20744"/>
                    <a:pt x="15541" y="20002"/>
                    <a:pt x="16763" y="18287"/>
                  </a:cubicBezTo>
                  <a:cubicBezTo>
                    <a:pt x="17986" y="16572"/>
                    <a:pt x="18801" y="13884"/>
                    <a:pt x="18495" y="11149"/>
                  </a:cubicBezTo>
                  <a:cubicBezTo>
                    <a:pt x="18190" y="8414"/>
                    <a:pt x="16763" y="5633"/>
                    <a:pt x="15133" y="3687"/>
                  </a:cubicBezTo>
                  <a:cubicBezTo>
                    <a:pt x="13503" y="1740"/>
                    <a:pt x="11669" y="627"/>
                    <a:pt x="9427" y="210"/>
                  </a:cubicBezTo>
                  <a:cubicBezTo>
                    <a:pt x="7186" y="-207"/>
                    <a:pt x="4537" y="71"/>
                    <a:pt x="2805" y="396"/>
                  </a:cubicBezTo>
                  <a:cubicBezTo>
                    <a:pt x="1073" y="720"/>
                    <a:pt x="258" y="1091"/>
                    <a:pt x="54" y="1601"/>
                  </a:cubicBezTo>
                  <a:cubicBezTo>
                    <a:pt x="-150" y="2111"/>
                    <a:pt x="258" y="2760"/>
                    <a:pt x="665" y="3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1225739" y="4900098"/>
              <a:ext cx="628651" cy="4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21199"/>
                  </a:moveTo>
                  <a:cubicBezTo>
                    <a:pt x="2400" y="16699"/>
                    <a:pt x="4800" y="12199"/>
                    <a:pt x="7164" y="8149"/>
                  </a:cubicBezTo>
                  <a:cubicBezTo>
                    <a:pt x="9527" y="4099"/>
                    <a:pt x="11855" y="499"/>
                    <a:pt x="14255" y="49"/>
                  </a:cubicBezTo>
                  <a:cubicBezTo>
                    <a:pt x="16655" y="-401"/>
                    <a:pt x="19127" y="2299"/>
                    <a:pt x="21600" y="4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1289856" y="5040847"/>
              <a:ext cx="208934" cy="36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151" fill="norm" stroke="1" extrusionOk="0">
                  <a:moveTo>
                    <a:pt x="21321" y="12843"/>
                  </a:moveTo>
                  <a:cubicBezTo>
                    <a:pt x="20889" y="12226"/>
                    <a:pt x="20457" y="11609"/>
                    <a:pt x="18729" y="11239"/>
                  </a:cubicBezTo>
                  <a:cubicBezTo>
                    <a:pt x="17001" y="10869"/>
                    <a:pt x="13977" y="10745"/>
                    <a:pt x="10737" y="11979"/>
                  </a:cubicBezTo>
                  <a:cubicBezTo>
                    <a:pt x="7497" y="13214"/>
                    <a:pt x="4041" y="15806"/>
                    <a:pt x="2421" y="17595"/>
                  </a:cubicBezTo>
                  <a:cubicBezTo>
                    <a:pt x="801" y="19385"/>
                    <a:pt x="1017" y="20373"/>
                    <a:pt x="2853" y="20866"/>
                  </a:cubicBezTo>
                  <a:cubicBezTo>
                    <a:pt x="4689" y="21360"/>
                    <a:pt x="8145" y="21360"/>
                    <a:pt x="11493" y="19632"/>
                  </a:cubicBezTo>
                  <a:cubicBezTo>
                    <a:pt x="14841" y="17904"/>
                    <a:pt x="18081" y="14448"/>
                    <a:pt x="19593" y="11424"/>
                  </a:cubicBezTo>
                  <a:cubicBezTo>
                    <a:pt x="21105" y="8400"/>
                    <a:pt x="20889" y="5808"/>
                    <a:pt x="19161" y="3895"/>
                  </a:cubicBezTo>
                  <a:cubicBezTo>
                    <a:pt x="17433" y="1982"/>
                    <a:pt x="14193" y="747"/>
                    <a:pt x="10845" y="254"/>
                  </a:cubicBezTo>
                  <a:cubicBezTo>
                    <a:pt x="7497" y="-240"/>
                    <a:pt x="4041" y="7"/>
                    <a:pt x="2097" y="809"/>
                  </a:cubicBezTo>
                  <a:cubicBezTo>
                    <a:pt x="153" y="1611"/>
                    <a:pt x="-279" y="2969"/>
                    <a:pt x="153" y="3957"/>
                  </a:cubicBezTo>
                  <a:cubicBezTo>
                    <a:pt x="585" y="4944"/>
                    <a:pt x="1881" y="5561"/>
                    <a:pt x="3177" y="6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1524189" y="5177451"/>
              <a:ext cx="368301" cy="30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1490" y="19146"/>
                    <a:pt x="2979" y="16762"/>
                    <a:pt x="4034" y="13634"/>
                  </a:cubicBezTo>
                  <a:cubicBezTo>
                    <a:pt x="5090" y="10506"/>
                    <a:pt x="5710" y="6632"/>
                    <a:pt x="5959" y="4026"/>
                  </a:cubicBezTo>
                  <a:cubicBezTo>
                    <a:pt x="6207" y="1419"/>
                    <a:pt x="6083" y="78"/>
                    <a:pt x="5834" y="3"/>
                  </a:cubicBezTo>
                  <a:cubicBezTo>
                    <a:pt x="5586" y="-71"/>
                    <a:pt x="5214" y="1121"/>
                    <a:pt x="5028" y="3206"/>
                  </a:cubicBezTo>
                  <a:cubicBezTo>
                    <a:pt x="4841" y="5292"/>
                    <a:pt x="4841" y="8271"/>
                    <a:pt x="4903" y="10133"/>
                  </a:cubicBezTo>
                  <a:cubicBezTo>
                    <a:pt x="4966" y="11995"/>
                    <a:pt x="5090" y="12740"/>
                    <a:pt x="5462" y="13336"/>
                  </a:cubicBezTo>
                  <a:cubicBezTo>
                    <a:pt x="5834" y="13932"/>
                    <a:pt x="6455" y="14379"/>
                    <a:pt x="7076" y="14304"/>
                  </a:cubicBezTo>
                  <a:cubicBezTo>
                    <a:pt x="7697" y="14230"/>
                    <a:pt x="8317" y="13634"/>
                    <a:pt x="9434" y="11548"/>
                  </a:cubicBezTo>
                  <a:cubicBezTo>
                    <a:pt x="10552" y="9463"/>
                    <a:pt x="12166" y="5888"/>
                    <a:pt x="13034" y="3728"/>
                  </a:cubicBezTo>
                  <a:cubicBezTo>
                    <a:pt x="13903" y="1568"/>
                    <a:pt x="14028" y="823"/>
                    <a:pt x="13903" y="748"/>
                  </a:cubicBezTo>
                  <a:cubicBezTo>
                    <a:pt x="13779" y="674"/>
                    <a:pt x="13407" y="1270"/>
                    <a:pt x="13407" y="2685"/>
                  </a:cubicBezTo>
                  <a:cubicBezTo>
                    <a:pt x="13407" y="4100"/>
                    <a:pt x="13779" y="6335"/>
                    <a:pt x="15207" y="7750"/>
                  </a:cubicBezTo>
                  <a:cubicBezTo>
                    <a:pt x="16634" y="9165"/>
                    <a:pt x="19117" y="9761"/>
                    <a:pt x="21600" y="1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1915582" y="4357465"/>
              <a:ext cx="281708" cy="52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68" fill="norm" stroke="1" extrusionOk="0">
                  <a:moveTo>
                    <a:pt x="2110" y="2942"/>
                  </a:moveTo>
                  <a:cubicBezTo>
                    <a:pt x="3722" y="2769"/>
                    <a:pt x="5334" y="2595"/>
                    <a:pt x="6543" y="2335"/>
                  </a:cubicBezTo>
                  <a:cubicBezTo>
                    <a:pt x="7752" y="2075"/>
                    <a:pt x="8557" y="1728"/>
                    <a:pt x="8960" y="1337"/>
                  </a:cubicBezTo>
                  <a:cubicBezTo>
                    <a:pt x="9363" y="947"/>
                    <a:pt x="9363" y="513"/>
                    <a:pt x="8960" y="253"/>
                  </a:cubicBezTo>
                  <a:cubicBezTo>
                    <a:pt x="8557" y="-7"/>
                    <a:pt x="7752" y="-94"/>
                    <a:pt x="7026" y="123"/>
                  </a:cubicBezTo>
                  <a:cubicBezTo>
                    <a:pt x="6301" y="340"/>
                    <a:pt x="5656" y="860"/>
                    <a:pt x="5334" y="2075"/>
                  </a:cubicBezTo>
                  <a:cubicBezTo>
                    <a:pt x="5011" y="3289"/>
                    <a:pt x="5011" y="5198"/>
                    <a:pt x="5575" y="7670"/>
                  </a:cubicBezTo>
                  <a:cubicBezTo>
                    <a:pt x="6140" y="10142"/>
                    <a:pt x="7268" y="13178"/>
                    <a:pt x="7510" y="15434"/>
                  </a:cubicBezTo>
                  <a:cubicBezTo>
                    <a:pt x="7752" y="17689"/>
                    <a:pt x="7107" y="19164"/>
                    <a:pt x="6301" y="19988"/>
                  </a:cubicBezTo>
                  <a:cubicBezTo>
                    <a:pt x="5495" y="20812"/>
                    <a:pt x="4528" y="20986"/>
                    <a:pt x="3722" y="20942"/>
                  </a:cubicBezTo>
                  <a:cubicBezTo>
                    <a:pt x="2916" y="20899"/>
                    <a:pt x="2271" y="20639"/>
                    <a:pt x="1707" y="20335"/>
                  </a:cubicBezTo>
                  <a:cubicBezTo>
                    <a:pt x="1143" y="20031"/>
                    <a:pt x="659" y="19684"/>
                    <a:pt x="337" y="19294"/>
                  </a:cubicBezTo>
                  <a:cubicBezTo>
                    <a:pt x="14" y="18904"/>
                    <a:pt x="-147" y="18470"/>
                    <a:pt x="175" y="18210"/>
                  </a:cubicBezTo>
                  <a:cubicBezTo>
                    <a:pt x="498" y="17949"/>
                    <a:pt x="1304" y="17863"/>
                    <a:pt x="3077" y="18079"/>
                  </a:cubicBezTo>
                  <a:cubicBezTo>
                    <a:pt x="4850" y="18296"/>
                    <a:pt x="7590" y="18817"/>
                    <a:pt x="10411" y="19467"/>
                  </a:cubicBezTo>
                  <a:cubicBezTo>
                    <a:pt x="13232" y="20118"/>
                    <a:pt x="16134" y="20899"/>
                    <a:pt x="17987" y="21202"/>
                  </a:cubicBezTo>
                  <a:cubicBezTo>
                    <a:pt x="19841" y="21506"/>
                    <a:pt x="20647" y="21333"/>
                    <a:pt x="21453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2402341" y="4391156"/>
              <a:ext cx="137849" cy="4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66" fill="norm" stroke="1" extrusionOk="0">
                  <a:moveTo>
                    <a:pt x="19062" y="0"/>
                  </a:moveTo>
                  <a:cubicBezTo>
                    <a:pt x="15193" y="324"/>
                    <a:pt x="11324" y="648"/>
                    <a:pt x="7939" y="1728"/>
                  </a:cubicBezTo>
                  <a:cubicBezTo>
                    <a:pt x="4554" y="2808"/>
                    <a:pt x="1653" y="4644"/>
                    <a:pt x="524" y="7398"/>
                  </a:cubicBezTo>
                  <a:cubicBezTo>
                    <a:pt x="-604" y="10152"/>
                    <a:pt x="41" y="13824"/>
                    <a:pt x="2942" y="16362"/>
                  </a:cubicBezTo>
                  <a:cubicBezTo>
                    <a:pt x="5844" y="18900"/>
                    <a:pt x="11002" y="20304"/>
                    <a:pt x="14387" y="20952"/>
                  </a:cubicBezTo>
                  <a:cubicBezTo>
                    <a:pt x="17772" y="21600"/>
                    <a:pt x="19384" y="21492"/>
                    <a:pt x="20996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2743389" y="4359406"/>
              <a:ext cx="142085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600" fill="norm" stroke="1" extrusionOk="0">
                  <a:moveTo>
                    <a:pt x="0" y="0"/>
                  </a:moveTo>
                  <a:cubicBezTo>
                    <a:pt x="6171" y="2933"/>
                    <a:pt x="12343" y="5867"/>
                    <a:pt x="16200" y="8667"/>
                  </a:cubicBezTo>
                  <a:cubicBezTo>
                    <a:pt x="20057" y="11467"/>
                    <a:pt x="21600" y="14133"/>
                    <a:pt x="20211" y="16267"/>
                  </a:cubicBezTo>
                  <a:cubicBezTo>
                    <a:pt x="18823" y="18400"/>
                    <a:pt x="14503" y="20000"/>
                    <a:pt x="11417" y="20800"/>
                  </a:cubicBezTo>
                  <a:cubicBezTo>
                    <a:pt x="8331" y="21600"/>
                    <a:pt x="6480" y="21600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3537139" y="4597441"/>
              <a:ext cx="2667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457" y="6957"/>
                    <a:pt x="8914" y="-898"/>
                    <a:pt x="12514" y="84"/>
                  </a:cubicBezTo>
                  <a:cubicBezTo>
                    <a:pt x="16114" y="1066"/>
                    <a:pt x="18857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3575239" y="4765806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3955187" y="4543556"/>
              <a:ext cx="205773" cy="22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121" fill="norm" stroke="1" extrusionOk="0">
                  <a:moveTo>
                    <a:pt x="13945" y="4161"/>
                  </a:moveTo>
                  <a:cubicBezTo>
                    <a:pt x="13316" y="3369"/>
                    <a:pt x="12687" y="2576"/>
                    <a:pt x="10694" y="2378"/>
                  </a:cubicBezTo>
                  <a:cubicBezTo>
                    <a:pt x="8702" y="2180"/>
                    <a:pt x="5347" y="2576"/>
                    <a:pt x="3040" y="4855"/>
                  </a:cubicBezTo>
                  <a:cubicBezTo>
                    <a:pt x="733" y="7134"/>
                    <a:pt x="-525" y="11295"/>
                    <a:pt x="209" y="14565"/>
                  </a:cubicBezTo>
                  <a:cubicBezTo>
                    <a:pt x="943" y="17835"/>
                    <a:pt x="3669" y="20213"/>
                    <a:pt x="7129" y="20906"/>
                  </a:cubicBezTo>
                  <a:cubicBezTo>
                    <a:pt x="10590" y="21600"/>
                    <a:pt x="14784" y="20609"/>
                    <a:pt x="17405" y="17934"/>
                  </a:cubicBezTo>
                  <a:cubicBezTo>
                    <a:pt x="20026" y="15259"/>
                    <a:pt x="21075" y="10899"/>
                    <a:pt x="19922" y="7629"/>
                  </a:cubicBezTo>
                  <a:cubicBezTo>
                    <a:pt x="18768" y="4360"/>
                    <a:pt x="15413" y="2180"/>
                    <a:pt x="12896" y="1090"/>
                  </a:cubicBezTo>
                  <a:cubicBezTo>
                    <a:pt x="10380" y="0"/>
                    <a:pt x="8702" y="0"/>
                    <a:pt x="70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6305739" y="4290262"/>
              <a:ext cx="274192" cy="48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143" fill="norm" stroke="1" extrusionOk="0">
                  <a:moveTo>
                    <a:pt x="19636" y="11928"/>
                  </a:moveTo>
                  <a:cubicBezTo>
                    <a:pt x="18982" y="11464"/>
                    <a:pt x="18327" y="11001"/>
                    <a:pt x="16609" y="10955"/>
                  </a:cubicBezTo>
                  <a:cubicBezTo>
                    <a:pt x="14891" y="10908"/>
                    <a:pt x="12109" y="11279"/>
                    <a:pt x="9736" y="12160"/>
                  </a:cubicBezTo>
                  <a:cubicBezTo>
                    <a:pt x="7364" y="13040"/>
                    <a:pt x="5400" y="14431"/>
                    <a:pt x="4500" y="15729"/>
                  </a:cubicBezTo>
                  <a:cubicBezTo>
                    <a:pt x="3600" y="17027"/>
                    <a:pt x="3764" y="18232"/>
                    <a:pt x="4255" y="19159"/>
                  </a:cubicBezTo>
                  <a:cubicBezTo>
                    <a:pt x="4745" y="20086"/>
                    <a:pt x="5564" y="20735"/>
                    <a:pt x="6955" y="21013"/>
                  </a:cubicBezTo>
                  <a:cubicBezTo>
                    <a:pt x="8345" y="21291"/>
                    <a:pt x="10309" y="21198"/>
                    <a:pt x="12682" y="19993"/>
                  </a:cubicBezTo>
                  <a:cubicBezTo>
                    <a:pt x="15055" y="18788"/>
                    <a:pt x="17836" y="16470"/>
                    <a:pt x="19473" y="13689"/>
                  </a:cubicBezTo>
                  <a:cubicBezTo>
                    <a:pt x="21109" y="10908"/>
                    <a:pt x="21600" y="7664"/>
                    <a:pt x="20864" y="5207"/>
                  </a:cubicBezTo>
                  <a:cubicBezTo>
                    <a:pt x="20127" y="2750"/>
                    <a:pt x="18164" y="1082"/>
                    <a:pt x="15464" y="386"/>
                  </a:cubicBezTo>
                  <a:cubicBezTo>
                    <a:pt x="12764" y="-309"/>
                    <a:pt x="9327" y="-31"/>
                    <a:pt x="6627" y="943"/>
                  </a:cubicBezTo>
                  <a:cubicBezTo>
                    <a:pt x="3927" y="1916"/>
                    <a:pt x="1964" y="3585"/>
                    <a:pt x="982" y="5021"/>
                  </a:cubicBezTo>
                  <a:cubicBezTo>
                    <a:pt x="0" y="6458"/>
                    <a:pt x="0" y="7664"/>
                    <a:pt x="0" y="8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6077139" y="4873756"/>
              <a:ext cx="565151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0"/>
                  </a:moveTo>
                  <a:cubicBezTo>
                    <a:pt x="2993" y="7200"/>
                    <a:pt x="5987" y="14400"/>
                    <a:pt x="9303" y="18000"/>
                  </a:cubicBezTo>
                  <a:cubicBezTo>
                    <a:pt x="12620" y="21600"/>
                    <a:pt x="16261" y="21600"/>
                    <a:pt x="18364" y="20400"/>
                  </a:cubicBezTo>
                  <a:cubicBezTo>
                    <a:pt x="20467" y="19200"/>
                    <a:pt x="21034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6026339" y="5081583"/>
              <a:ext cx="269728" cy="40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304" fill="norm" stroke="1" extrusionOk="0">
                  <a:moveTo>
                    <a:pt x="12960" y="14266"/>
                  </a:moveTo>
                  <a:cubicBezTo>
                    <a:pt x="12129" y="14042"/>
                    <a:pt x="11298" y="13817"/>
                    <a:pt x="10218" y="14266"/>
                  </a:cubicBezTo>
                  <a:cubicBezTo>
                    <a:pt x="9138" y="14717"/>
                    <a:pt x="7809" y="15842"/>
                    <a:pt x="7062" y="16966"/>
                  </a:cubicBezTo>
                  <a:cubicBezTo>
                    <a:pt x="6314" y="18092"/>
                    <a:pt x="6148" y="19217"/>
                    <a:pt x="6314" y="20004"/>
                  </a:cubicBezTo>
                  <a:cubicBezTo>
                    <a:pt x="6480" y="20792"/>
                    <a:pt x="6978" y="21242"/>
                    <a:pt x="8142" y="21298"/>
                  </a:cubicBezTo>
                  <a:cubicBezTo>
                    <a:pt x="9305" y="21354"/>
                    <a:pt x="11132" y="21016"/>
                    <a:pt x="13375" y="19442"/>
                  </a:cubicBezTo>
                  <a:cubicBezTo>
                    <a:pt x="15618" y="17867"/>
                    <a:pt x="18277" y="15054"/>
                    <a:pt x="19772" y="12579"/>
                  </a:cubicBezTo>
                  <a:cubicBezTo>
                    <a:pt x="21268" y="10104"/>
                    <a:pt x="21600" y="7966"/>
                    <a:pt x="20603" y="5885"/>
                  </a:cubicBezTo>
                  <a:cubicBezTo>
                    <a:pt x="19606" y="3804"/>
                    <a:pt x="17280" y="1779"/>
                    <a:pt x="15203" y="767"/>
                  </a:cubicBezTo>
                  <a:cubicBezTo>
                    <a:pt x="13126" y="-246"/>
                    <a:pt x="11298" y="-246"/>
                    <a:pt x="8806" y="710"/>
                  </a:cubicBezTo>
                  <a:cubicBezTo>
                    <a:pt x="6314" y="1667"/>
                    <a:pt x="3157" y="3579"/>
                    <a:pt x="0" y="5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6414500" y="5288926"/>
              <a:ext cx="297640" cy="177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041" fill="norm" stroke="1" extrusionOk="0">
                  <a:moveTo>
                    <a:pt x="5875" y="4234"/>
                  </a:moveTo>
                  <a:cubicBezTo>
                    <a:pt x="5266" y="8504"/>
                    <a:pt x="4658" y="12773"/>
                    <a:pt x="4125" y="15536"/>
                  </a:cubicBezTo>
                  <a:cubicBezTo>
                    <a:pt x="3593" y="18299"/>
                    <a:pt x="3136" y="19555"/>
                    <a:pt x="2528" y="20308"/>
                  </a:cubicBezTo>
                  <a:cubicBezTo>
                    <a:pt x="1920" y="21062"/>
                    <a:pt x="1159" y="21313"/>
                    <a:pt x="627" y="20685"/>
                  </a:cubicBezTo>
                  <a:cubicBezTo>
                    <a:pt x="94" y="20057"/>
                    <a:pt x="-210" y="18550"/>
                    <a:pt x="170" y="15160"/>
                  </a:cubicBezTo>
                  <a:cubicBezTo>
                    <a:pt x="551" y="11769"/>
                    <a:pt x="1615" y="6494"/>
                    <a:pt x="2832" y="3480"/>
                  </a:cubicBezTo>
                  <a:cubicBezTo>
                    <a:pt x="4049" y="466"/>
                    <a:pt x="5418" y="-287"/>
                    <a:pt x="8536" y="90"/>
                  </a:cubicBezTo>
                  <a:cubicBezTo>
                    <a:pt x="11655" y="466"/>
                    <a:pt x="16522" y="1973"/>
                    <a:pt x="21390" y="3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6735808" y="5051556"/>
              <a:ext cx="135082" cy="148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69" fill="norm" stroke="1" extrusionOk="0">
                  <a:moveTo>
                    <a:pt x="272" y="0"/>
                  </a:moveTo>
                  <a:cubicBezTo>
                    <a:pt x="1933" y="0"/>
                    <a:pt x="3595" y="0"/>
                    <a:pt x="5090" y="1825"/>
                  </a:cubicBezTo>
                  <a:cubicBezTo>
                    <a:pt x="6585" y="3651"/>
                    <a:pt x="7915" y="7301"/>
                    <a:pt x="7416" y="10344"/>
                  </a:cubicBezTo>
                  <a:cubicBezTo>
                    <a:pt x="6918" y="13386"/>
                    <a:pt x="4592" y="15820"/>
                    <a:pt x="2764" y="17645"/>
                  </a:cubicBezTo>
                  <a:cubicBezTo>
                    <a:pt x="936" y="19470"/>
                    <a:pt x="-393" y="20687"/>
                    <a:pt x="105" y="21144"/>
                  </a:cubicBezTo>
                  <a:cubicBezTo>
                    <a:pt x="604" y="21600"/>
                    <a:pt x="2930" y="21296"/>
                    <a:pt x="6752" y="20839"/>
                  </a:cubicBezTo>
                  <a:cubicBezTo>
                    <a:pt x="10573" y="20383"/>
                    <a:pt x="15890" y="19775"/>
                    <a:pt x="21207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7086789" y="484835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7220139" y="4432187"/>
              <a:ext cx="298451" cy="47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3864"/>
                  </a:moveTo>
                  <a:cubicBezTo>
                    <a:pt x="3217" y="3864"/>
                    <a:pt x="6434" y="3864"/>
                    <a:pt x="8579" y="3531"/>
                  </a:cubicBezTo>
                  <a:cubicBezTo>
                    <a:pt x="10723" y="3198"/>
                    <a:pt x="11796" y="2532"/>
                    <a:pt x="12485" y="1961"/>
                  </a:cubicBezTo>
                  <a:cubicBezTo>
                    <a:pt x="13174" y="1390"/>
                    <a:pt x="13481" y="915"/>
                    <a:pt x="13251" y="582"/>
                  </a:cubicBezTo>
                  <a:cubicBezTo>
                    <a:pt x="13021" y="248"/>
                    <a:pt x="12255" y="58"/>
                    <a:pt x="11489" y="11"/>
                  </a:cubicBezTo>
                  <a:cubicBezTo>
                    <a:pt x="10723" y="-37"/>
                    <a:pt x="9957" y="58"/>
                    <a:pt x="9191" y="534"/>
                  </a:cubicBezTo>
                  <a:cubicBezTo>
                    <a:pt x="8426" y="1010"/>
                    <a:pt x="7660" y="1866"/>
                    <a:pt x="7200" y="3864"/>
                  </a:cubicBezTo>
                  <a:cubicBezTo>
                    <a:pt x="6740" y="5863"/>
                    <a:pt x="6587" y="9003"/>
                    <a:pt x="6434" y="11619"/>
                  </a:cubicBezTo>
                  <a:cubicBezTo>
                    <a:pt x="6281" y="14236"/>
                    <a:pt x="6128" y="16330"/>
                    <a:pt x="5821" y="17662"/>
                  </a:cubicBezTo>
                  <a:cubicBezTo>
                    <a:pt x="5515" y="18994"/>
                    <a:pt x="5055" y="19565"/>
                    <a:pt x="4519" y="19993"/>
                  </a:cubicBezTo>
                  <a:cubicBezTo>
                    <a:pt x="3983" y="20421"/>
                    <a:pt x="3370" y="20707"/>
                    <a:pt x="2757" y="20707"/>
                  </a:cubicBezTo>
                  <a:cubicBezTo>
                    <a:pt x="2145" y="20707"/>
                    <a:pt x="1532" y="20421"/>
                    <a:pt x="1226" y="19850"/>
                  </a:cubicBezTo>
                  <a:cubicBezTo>
                    <a:pt x="919" y="19279"/>
                    <a:pt x="919" y="18423"/>
                    <a:pt x="1226" y="17852"/>
                  </a:cubicBezTo>
                  <a:cubicBezTo>
                    <a:pt x="1532" y="17281"/>
                    <a:pt x="2145" y="16996"/>
                    <a:pt x="3753" y="17091"/>
                  </a:cubicBezTo>
                  <a:cubicBezTo>
                    <a:pt x="5362" y="17186"/>
                    <a:pt x="7966" y="17662"/>
                    <a:pt x="11106" y="18470"/>
                  </a:cubicBezTo>
                  <a:cubicBezTo>
                    <a:pt x="14247" y="19279"/>
                    <a:pt x="17923" y="20421"/>
                    <a:pt x="2160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7678381" y="4504330"/>
              <a:ext cx="164059" cy="39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31" fill="norm" stroke="1" extrusionOk="0">
                  <a:moveTo>
                    <a:pt x="20927" y="750"/>
                  </a:moveTo>
                  <a:cubicBezTo>
                    <a:pt x="20117" y="291"/>
                    <a:pt x="19307" y="-169"/>
                    <a:pt x="17147" y="61"/>
                  </a:cubicBezTo>
                  <a:cubicBezTo>
                    <a:pt x="14987" y="291"/>
                    <a:pt x="11477" y="1210"/>
                    <a:pt x="8102" y="3278"/>
                  </a:cubicBezTo>
                  <a:cubicBezTo>
                    <a:pt x="4727" y="5346"/>
                    <a:pt x="1487" y="8563"/>
                    <a:pt x="407" y="11435"/>
                  </a:cubicBezTo>
                  <a:cubicBezTo>
                    <a:pt x="-673" y="14308"/>
                    <a:pt x="407" y="16835"/>
                    <a:pt x="3512" y="18444"/>
                  </a:cubicBezTo>
                  <a:cubicBezTo>
                    <a:pt x="6617" y="20052"/>
                    <a:pt x="11747" y="20742"/>
                    <a:pt x="16877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7975789" y="4485129"/>
              <a:ext cx="141159" cy="51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477" fill="norm" stroke="1" extrusionOk="0">
                  <a:moveTo>
                    <a:pt x="3703" y="53"/>
                  </a:moveTo>
                  <a:cubicBezTo>
                    <a:pt x="5246" y="-35"/>
                    <a:pt x="6789" y="-123"/>
                    <a:pt x="9566" y="759"/>
                  </a:cubicBezTo>
                  <a:cubicBezTo>
                    <a:pt x="12343" y="1640"/>
                    <a:pt x="16354" y="3492"/>
                    <a:pt x="18669" y="5784"/>
                  </a:cubicBezTo>
                  <a:cubicBezTo>
                    <a:pt x="20983" y="8076"/>
                    <a:pt x="21600" y="10809"/>
                    <a:pt x="18206" y="13498"/>
                  </a:cubicBezTo>
                  <a:cubicBezTo>
                    <a:pt x="14811" y="16187"/>
                    <a:pt x="7406" y="18832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8598089" y="4713324"/>
              <a:ext cx="323851" cy="6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235" y="521"/>
                    <a:pt x="8471" y="-1443"/>
                    <a:pt x="12071" y="1502"/>
                  </a:cubicBezTo>
                  <a:cubicBezTo>
                    <a:pt x="15671" y="4448"/>
                    <a:pt x="18635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8617139" y="4861056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56" y="2400"/>
                    <a:pt x="9712" y="4800"/>
                    <a:pt x="13312" y="8400"/>
                  </a:cubicBezTo>
                  <a:cubicBezTo>
                    <a:pt x="16912" y="12000"/>
                    <a:pt x="1925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9010575" y="4745962"/>
              <a:ext cx="266869" cy="260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0950" fill="norm" stroke="1" extrusionOk="0">
                  <a:moveTo>
                    <a:pt x="17100" y="3126"/>
                  </a:moveTo>
                  <a:cubicBezTo>
                    <a:pt x="16597" y="2105"/>
                    <a:pt x="16095" y="1085"/>
                    <a:pt x="15341" y="489"/>
                  </a:cubicBezTo>
                  <a:cubicBezTo>
                    <a:pt x="14588" y="-106"/>
                    <a:pt x="13583" y="-276"/>
                    <a:pt x="11406" y="659"/>
                  </a:cubicBezTo>
                  <a:cubicBezTo>
                    <a:pt x="9230" y="1595"/>
                    <a:pt x="5881" y="3636"/>
                    <a:pt x="3620" y="6357"/>
                  </a:cubicBezTo>
                  <a:cubicBezTo>
                    <a:pt x="1360" y="9078"/>
                    <a:pt x="188" y="12480"/>
                    <a:pt x="20" y="14861"/>
                  </a:cubicBezTo>
                  <a:cubicBezTo>
                    <a:pt x="-147" y="17242"/>
                    <a:pt x="690" y="18603"/>
                    <a:pt x="2532" y="19623"/>
                  </a:cubicBezTo>
                  <a:cubicBezTo>
                    <a:pt x="4374" y="20644"/>
                    <a:pt x="7220" y="21324"/>
                    <a:pt x="10318" y="20729"/>
                  </a:cubicBezTo>
                  <a:cubicBezTo>
                    <a:pt x="13416" y="20133"/>
                    <a:pt x="16765" y="18263"/>
                    <a:pt x="18774" y="15967"/>
                  </a:cubicBezTo>
                  <a:cubicBezTo>
                    <a:pt x="20783" y="13670"/>
                    <a:pt x="21453" y="10949"/>
                    <a:pt x="20951" y="8313"/>
                  </a:cubicBezTo>
                  <a:cubicBezTo>
                    <a:pt x="20448" y="5677"/>
                    <a:pt x="18774" y="3126"/>
                    <a:pt x="17100" y="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6096189" y="5936865"/>
              <a:ext cx="1600201" cy="13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17262"/>
                  </a:moveTo>
                  <a:cubicBezTo>
                    <a:pt x="86" y="18571"/>
                    <a:pt x="171" y="19880"/>
                    <a:pt x="514" y="20044"/>
                  </a:cubicBezTo>
                  <a:cubicBezTo>
                    <a:pt x="857" y="20207"/>
                    <a:pt x="1457" y="19225"/>
                    <a:pt x="2200" y="16934"/>
                  </a:cubicBezTo>
                  <a:cubicBezTo>
                    <a:pt x="2943" y="14644"/>
                    <a:pt x="3829" y="11044"/>
                    <a:pt x="4686" y="7934"/>
                  </a:cubicBezTo>
                  <a:cubicBezTo>
                    <a:pt x="5543" y="4825"/>
                    <a:pt x="6371" y="2207"/>
                    <a:pt x="6957" y="898"/>
                  </a:cubicBezTo>
                  <a:cubicBezTo>
                    <a:pt x="7543" y="-411"/>
                    <a:pt x="7886" y="-411"/>
                    <a:pt x="8357" y="1716"/>
                  </a:cubicBezTo>
                  <a:cubicBezTo>
                    <a:pt x="8829" y="3844"/>
                    <a:pt x="9429" y="8098"/>
                    <a:pt x="10157" y="11044"/>
                  </a:cubicBezTo>
                  <a:cubicBezTo>
                    <a:pt x="10886" y="13989"/>
                    <a:pt x="11743" y="15625"/>
                    <a:pt x="12671" y="17098"/>
                  </a:cubicBezTo>
                  <a:cubicBezTo>
                    <a:pt x="13600" y="18571"/>
                    <a:pt x="14600" y="19880"/>
                    <a:pt x="15514" y="20371"/>
                  </a:cubicBezTo>
                  <a:cubicBezTo>
                    <a:pt x="16429" y="20862"/>
                    <a:pt x="17257" y="20534"/>
                    <a:pt x="18186" y="20044"/>
                  </a:cubicBezTo>
                  <a:cubicBezTo>
                    <a:pt x="19114" y="19553"/>
                    <a:pt x="20143" y="18898"/>
                    <a:pt x="20729" y="19062"/>
                  </a:cubicBezTo>
                  <a:cubicBezTo>
                    <a:pt x="21314" y="19225"/>
                    <a:pt x="21457" y="20207"/>
                    <a:pt x="21600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6427655" y="5610356"/>
              <a:ext cx="335285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2754" y="21600"/>
                  </a:moveTo>
                  <a:cubicBezTo>
                    <a:pt x="1539" y="14400"/>
                    <a:pt x="324" y="7200"/>
                    <a:pt x="54" y="3600"/>
                  </a:cubicBezTo>
                  <a:cubicBezTo>
                    <a:pt x="-216" y="0"/>
                    <a:pt x="459" y="0"/>
                    <a:pt x="3497" y="0"/>
                  </a:cubicBezTo>
                  <a:cubicBezTo>
                    <a:pt x="6534" y="0"/>
                    <a:pt x="11934" y="0"/>
                    <a:pt x="15309" y="3600"/>
                  </a:cubicBezTo>
                  <a:cubicBezTo>
                    <a:pt x="18684" y="7200"/>
                    <a:pt x="20034" y="14400"/>
                    <a:pt x="213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6394639" y="5667506"/>
              <a:ext cx="381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0" y="16200"/>
                    <a:pt x="6960" y="10800"/>
                    <a:pt x="10560" y="7200"/>
                  </a:cubicBezTo>
                  <a:cubicBezTo>
                    <a:pt x="14160" y="3600"/>
                    <a:pt x="178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6235889" y="6449150"/>
              <a:ext cx="319306" cy="35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798" fill="norm" stroke="1" extrusionOk="0">
                  <a:moveTo>
                    <a:pt x="18514" y="12115"/>
                  </a:moveTo>
                  <a:cubicBezTo>
                    <a:pt x="18514" y="11502"/>
                    <a:pt x="18514" y="10888"/>
                    <a:pt x="18514" y="10274"/>
                  </a:cubicBezTo>
                  <a:cubicBezTo>
                    <a:pt x="18514" y="9661"/>
                    <a:pt x="18514" y="9047"/>
                    <a:pt x="17743" y="8863"/>
                  </a:cubicBezTo>
                  <a:cubicBezTo>
                    <a:pt x="16971" y="8679"/>
                    <a:pt x="15429" y="8924"/>
                    <a:pt x="13535" y="10152"/>
                  </a:cubicBezTo>
                  <a:cubicBezTo>
                    <a:pt x="11642" y="11379"/>
                    <a:pt x="9397" y="13588"/>
                    <a:pt x="8135" y="15429"/>
                  </a:cubicBezTo>
                  <a:cubicBezTo>
                    <a:pt x="6873" y="17270"/>
                    <a:pt x="6592" y="18742"/>
                    <a:pt x="7223" y="19724"/>
                  </a:cubicBezTo>
                  <a:cubicBezTo>
                    <a:pt x="7855" y="20706"/>
                    <a:pt x="9397" y="21197"/>
                    <a:pt x="11852" y="20399"/>
                  </a:cubicBezTo>
                  <a:cubicBezTo>
                    <a:pt x="14306" y="19602"/>
                    <a:pt x="17673" y="17515"/>
                    <a:pt x="19496" y="14815"/>
                  </a:cubicBezTo>
                  <a:cubicBezTo>
                    <a:pt x="21319" y="12115"/>
                    <a:pt x="21600" y="8802"/>
                    <a:pt x="20548" y="6102"/>
                  </a:cubicBezTo>
                  <a:cubicBezTo>
                    <a:pt x="19496" y="3402"/>
                    <a:pt x="17112" y="1315"/>
                    <a:pt x="14096" y="456"/>
                  </a:cubicBezTo>
                  <a:cubicBezTo>
                    <a:pt x="11081" y="-403"/>
                    <a:pt x="7434" y="-35"/>
                    <a:pt x="4979" y="1438"/>
                  </a:cubicBezTo>
                  <a:cubicBezTo>
                    <a:pt x="2525" y="2911"/>
                    <a:pt x="1262" y="5488"/>
                    <a:pt x="0" y="8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6115239" y="6991233"/>
              <a:ext cx="514351" cy="5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1282"/>
                  </a:moveTo>
                  <a:cubicBezTo>
                    <a:pt x="2844" y="14636"/>
                    <a:pt x="5689" y="7990"/>
                    <a:pt x="8889" y="4251"/>
                  </a:cubicBezTo>
                  <a:cubicBezTo>
                    <a:pt x="12089" y="513"/>
                    <a:pt x="15644" y="-318"/>
                    <a:pt x="17822" y="97"/>
                  </a:cubicBezTo>
                  <a:cubicBezTo>
                    <a:pt x="20000" y="513"/>
                    <a:pt x="20800" y="2174"/>
                    <a:pt x="21600" y="3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6163923" y="7049689"/>
              <a:ext cx="197063" cy="321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0885" fill="norm" stroke="1" extrusionOk="0">
                  <a:moveTo>
                    <a:pt x="16090" y="14170"/>
                  </a:moveTo>
                  <a:cubicBezTo>
                    <a:pt x="12343" y="13895"/>
                    <a:pt x="8596" y="13620"/>
                    <a:pt x="5951" y="13964"/>
                  </a:cubicBezTo>
                  <a:cubicBezTo>
                    <a:pt x="3307" y="14308"/>
                    <a:pt x="1764" y="15271"/>
                    <a:pt x="882" y="16441"/>
                  </a:cubicBezTo>
                  <a:cubicBezTo>
                    <a:pt x="0" y="17610"/>
                    <a:pt x="-220" y="18986"/>
                    <a:pt x="221" y="19880"/>
                  </a:cubicBezTo>
                  <a:cubicBezTo>
                    <a:pt x="662" y="20774"/>
                    <a:pt x="1764" y="21187"/>
                    <a:pt x="4960" y="20637"/>
                  </a:cubicBezTo>
                  <a:cubicBezTo>
                    <a:pt x="8156" y="20086"/>
                    <a:pt x="13445" y="18573"/>
                    <a:pt x="16751" y="16372"/>
                  </a:cubicBezTo>
                  <a:cubicBezTo>
                    <a:pt x="20058" y="14170"/>
                    <a:pt x="21380" y="11281"/>
                    <a:pt x="19947" y="8323"/>
                  </a:cubicBezTo>
                  <a:cubicBezTo>
                    <a:pt x="18515" y="5365"/>
                    <a:pt x="14327" y="2339"/>
                    <a:pt x="11572" y="963"/>
                  </a:cubicBezTo>
                  <a:cubicBezTo>
                    <a:pt x="8817" y="-413"/>
                    <a:pt x="7494" y="-138"/>
                    <a:pt x="7053" y="688"/>
                  </a:cubicBezTo>
                  <a:cubicBezTo>
                    <a:pt x="6613" y="1513"/>
                    <a:pt x="7053" y="2889"/>
                    <a:pt x="7494" y="4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6436247" y="7183938"/>
              <a:ext cx="371143" cy="189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98" fill="norm" stroke="1" extrusionOk="0">
                  <a:moveTo>
                    <a:pt x="3110" y="5178"/>
                  </a:moveTo>
                  <a:cubicBezTo>
                    <a:pt x="3355" y="8778"/>
                    <a:pt x="3601" y="12378"/>
                    <a:pt x="3724" y="14778"/>
                  </a:cubicBezTo>
                  <a:cubicBezTo>
                    <a:pt x="3846" y="17178"/>
                    <a:pt x="3846" y="18378"/>
                    <a:pt x="3601" y="19458"/>
                  </a:cubicBezTo>
                  <a:cubicBezTo>
                    <a:pt x="3355" y="20538"/>
                    <a:pt x="2864" y="21498"/>
                    <a:pt x="2374" y="21498"/>
                  </a:cubicBezTo>
                  <a:cubicBezTo>
                    <a:pt x="1883" y="21498"/>
                    <a:pt x="1392" y="20538"/>
                    <a:pt x="962" y="18618"/>
                  </a:cubicBezTo>
                  <a:cubicBezTo>
                    <a:pt x="533" y="16698"/>
                    <a:pt x="164" y="13818"/>
                    <a:pt x="42" y="11418"/>
                  </a:cubicBezTo>
                  <a:cubicBezTo>
                    <a:pt x="-81" y="9018"/>
                    <a:pt x="42" y="7098"/>
                    <a:pt x="717" y="5418"/>
                  </a:cubicBezTo>
                  <a:cubicBezTo>
                    <a:pt x="1392" y="3738"/>
                    <a:pt x="2619" y="2298"/>
                    <a:pt x="5442" y="1338"/>
                  </a:cubicBezTo>
                  <a:cubicBezTo>
                    <a:pt x="8264" y="378"/>
                    <a:pt x="12683" y="-102"/>
                    <a:pt x="15628" y="18"/>
                  </a:cubicBezTo>
                  <a:cubicBezTo>
                    <a:pt x="18574" y="138"/>
                    <a:pt x="20046" y="858"/>
                    <a:pt x="21519" y="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7016939" y="695020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7202269" y="6589991"/>
              <a:ext cx="246471" cy="40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96" fill="norm" stroke="1" extrusionOk="0">
                  <a:moveTo>
                    <a:pt x="2666" y="6014"/>
                  </a:moveTo>
                  <a:cubicBezTo>
                    <a:pt x="3959" y="4996"/>
                    <a:pt x="5251" y="3978"/>
                    <a:pt x="6082" y="3187"/>
                  </a:cubicBezTo>
                  <a:cubicBezTo>
                    <a:pt x="6912" y="2395"/>
                    <a:pt x="7282" y="1830"/>
                    <a:pt x="7374" y="1264"/>
                  </a:cubicBezTo>
                  <a:cubicBezTo>
                    <a:pt x="7466" y="699"/>
                    <a:pt x="7282" y="133"/>
                    <a:pt x="6820" y="20"/>
                  </a:cubicBezTo>
                  <a:cubicBezTo>
                    <a:pt x="6359" y="-93"/>
                    <a:pt x="5620" y="246"/>
                    <a:pt x="5159" y="1490"/>
                  </a:cubicBezTo>
                  <a:cubicBezTo>
                    <a:pt x="4697" y="2734"/>
                    <a:pt x="4512" y="4883"/>
                    <a:pt x="4697" y="7710"/>
                  </a:cubicBezTo>
                  <a:cubicBezTo>
                    <a:pt x="4882" y="10537"/>
                    <a:pt x="5435" y="14043"/>
                    <a:pt x="5712" y="16079"/>
                  </a:cubicBezTo>
                  <a:cubicBezTo>
                    <a:pt x="5989" y="18114"/>
                    <a:pt x="5989" y="18680"/>
                    <a:pt x="5805" y="19302"/>
                  </a:cubicBezTo>
                  <a:cubicBezTo>
                    <a:pt x="5620" y="19924"/>
                    <a:pt x="5251" y="20602"/>
                    <a:pt x="4605" y="20998"/>
                  </a:cubicBezTo>
                  <a:cubicBezTo>
                    <a:pt x="3959" y="21394"/>
                    <a:pt x="3035" y="21507"/>
                    <a:pt x="2205" y="21281"/>
                  </a:cubicBezTo>
                  <a:cubicBezTo>
                    <a:pt x="1374" y="21055"/>
                    <a:pt x="635" y="20489"/>
                    <a:pt x="266" y="19811"/>
                  </a:cubicBezTo>
                  <a:cubicBezTo>
                    <a:pt x="-103" y="19132"/>
                    <a:pt x="-103" y="18341"/>
                    <a:pt x="359" y="17888"/>
                  </a:cubicBezTo>
                  <a:cubicBezTo>
                    <a:pt x="820" y="17436"/>
                    <a:pt x="1743" y="17323"/>
                    <a:pt x="4235" y="17605"/>
                  </a:cubicBezTo>
                  <a:cubicBezTo>
                    <a:pt x="6728" y="17888"/>
                    <a:pt x="10789" y="18567"/>
                    <a:pt x="13928" y="19245"/>
                  </a:cubicBezTo>
                  <a:cubicBezTo>
                    <a:pt x="17066" y="19924"/>
                    <a:pt x="19282" y="20602"/>
                    <a:pt x="21497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7657654" y="663905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7523221" y="6636706"/>
              <a:ext cx="147769" cy="35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87" fill="norm" stroke="1" extrusionOk="0">
                  <a:moveTo>
                    <a:pt x="21239" y="1285"/>
                  </a:moveTo>
                  <a:cubicBezTo>
                    <a:pt x="20022" y="776"/>
                    <a:pt x="18805" y="268"/>
                    <a:pt x="17284" y="78"/>
                  </a:cubicBezTo>
                  <a:cubicBezTo>
                    <a:pt x="15763" y="-113"/>
                    <a:pt x="13938" y="14"/>
                    <a:pt x="11352" y="840"/>
                  </a:cubicBezTo>
                  <a:cubicBezTo>
                    <a:pt x="8766" y="1666"/>
                    <a:pt x="5419" y="3191"/>
                    <a:pt x="3138" y="5414"/>
                  </a:cubicBezTo>
                  <a:cubicBezTo>
                    <a:pt x="856" y="7638"/>
                    <a:pt x="-361" y="10560"/>
                    <a:pt x="95" y="13228"/>
                  </a:cubicBezTo>
                  <a:cubicBezTo>
                    <a:pt x="552" y="15896"/>
                    <a:pt x="2681" y="18311"/>
                    <a:pt x="5115" y="19645"/>
                  </a:cubicBezTo>
                  <a:cubicBezTo>
                    <a:pt x="7549" y="20979"/>
                    <a:pt x="10287" y="21233"/>
                    <a:pt x="1302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7810689" y="6651756"/>
              <a:ext cx="807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600" fill="norm" stroke="1" extrusionOk="0">
                  <a:moveTo>
                    <a:pt x="0" y="0"/>
                  </a:moveTo>
                  <a:cubicBezTo>
                    <a:pt x="7902" y="3867"/>
                    <a:pt x="15805" y="7733"/>
                    <a:pt x="18702" y="10800"/>
                  </a:cubicBezTo>
                  <a:cubicBezTo>
                    <a:pt x="21600" y="13867"/>
                    <a:pt x="19493" y="16133"/>
                    <a:pt x="16859" y="17800"/>
                  </a:cubicBezTo>
                  <a:cubicBezTo>
                    <a:pt x="14224" y="19467"/>
                    <a:pt x="11063" y="20533"/>
                    <a:pt x="7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8217089" y="6752224"/>
              <a:ext cx="18415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3476" y="10858"/>
                    <a:pt x="6952" y="889"/>
                    <a:pt x="10552" y="58"/>
                  </a:cubicBezTo>
                  <a:cubicBezTo>
                    <a:pt x="14152" y="-773"/>
                    <a:pt x="17876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8299639" y="6861306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8558404" y="6696206"/>
              <a:ext cx="219249" cy="15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0922" fill="norm" stroke="1" extrusionOk="0">
                  <a:moveTo>
                    <a:pt x="11340" y="4985"/>
                  </a:moveTo>
                  <a:cubicBezTo>
                    <a:pt x="8002" y="4708"/>
                    <a:pt x="4664" y="4431"/>
                    <a:pt x="2504" y="5677"/>
                  </a:cubicBezTo>
                  <a:cubicBezTo>
                    <a:pt x="344" y="6923"/>
                    <a:pt x="-638" y="9692"/>
                    <a:pt x="442" y="12738"/>
                  </a:cubicBezTo>
                  <a:cubicBezTo>
                    <a:pt x="1522" y="15785"/>
                    <a:pt x="4664" y="19108"/>
                    <a:pt x="8297" y="20354"/>
                  </a:cubicBezTo>
                  <a:cubicBezTo>
                    <a:pt x="11929" y="21600"/>
                    <a:pt x="16053" y="20769"/>
                    <a:pt x="18311" y="18138"/>
                  </a:cubicBezTo>
                  <a:cubicBezTo>
                    <a:pt x="20569" y="15508"/>
                    <a:pt x="20962" y="11077"/>
                    <a:pt x="19391" y="7754"/>
                  </a:cubicBezTo>
                  <a:cubicBezTo>
                    <a:pt x="17820" y="4431"/>
                    <a:pt x="14286" y="2215"/>
                    <a:pt x="107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9087039" y="6867656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Drawing"/>
          <p:cNvGrpSpPr/>
          <p:nvPr/>
        </p:nvGrpSpPr>
        <p:grpSpPr>
          <a:xfrm>
            <a:off x="1271789" y="2067983"/>
            <a:ext cx="9250435" cy="2393266"/>
            <a:chOff x="0" y="0"/>
            <a:chExt cx="9250434" cy="2393265"/>
          </a:xfrm>
        </p:grpSpPr>
        <p:sp>
          <p:nvSpPr>
            <p:cNvPr id="299" name="Line"/>
            <p:cNvSpPr/>
            <p:nvPr/>
          </p:nvSpPr>
          <p:spPr>
            <a:xfrm>
              <a:off x="283910" y="364066"/>
              <a:ext cx="25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160"/>
                    <a:pt x="-1622" y="8320"/>
                    <a:pt x="870" y="11920"/>
                  </a:cubicBezTo>
                  <a:cubicBezTo>
                    <a:pt x="3363" y="15520"/>
                    <a:pt x="11670" y="1856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69816" y="187244"/>
              <a:ext cx="396034" cy="639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41" fill="norm" stroke="1" extrusionOk="0">
                  <a:moveTo>
                    <a:pt x="13138" y="2296"/>
                  </a:moveTo>
                  <a:cubicBezTo>
                    <a:pt x="12346" y="1661"/>
                    <a:pt x="11554" y="1026"/>
                    <a:pt x="10763" y="638"/>
                  </a:cubicBezTo>
                  <a:cubicBezTo>
                    <a:pt x="9971" y="249"/>
                    <a:pt x="9179" y="108"/>
                    <a:pt x="8501" y="38"/>
                  </a:cubicBezTo>
                  <a:cubicBezTo>
                    <a:pt x="7822" y="-33"/>
                    <a:pt x="7257" y="-33"/>
                    <a:pt x="6635" y="285"/>
                  </a:cubicBezTo>
                  <a:cubicBezTo>
                    <a:pt x="6013" y="602"/>
                    <a:pt x="5334" y="1238"/>
                    <a:pt x="4260" y="2720"/>
                  </a:cubicBezTo>
                  <a:cubicBezTo>
                    <a:pt x="3186" y="4202"/>
                    <a:pt x="1716" y="6532"/>
                    <a:pt x="867" y="8896"/>
                  </a:cubicBezTo>
                  <a:cubicBezTo>
                    <a:pt x="19" y="11261"/>
                    <a:pt x="-207" y="13661"/>
                    <a:pt x="189" y="15708"/>
                  </a:cubicBezTo>
                  <a:cubicBezTo>
                    <a:pt x="585" y="17755"/>
                    <a:pt x="1602" y="19449"/>
                    <a:pt x="2959" y="20402"/>
                  </a:cubicBezTo>
                  <a:cubicBezTo>
                    <a:pt x="4317" y="21355"/>
                    <a:pt x="6013" y="21567"/>
                    <a:pt x="8048" y="21108"/>
                  </a:cubicBezTo>
                  <a:cubicBezTo>
                    <a:pt x="10084" y="20649"/>
                    <a:pt x="12459" y="19520"/>
                    <a:pt x="14664" y="17932"/>
                  </a:cubicBezTo>
                  <a:cubicBezTo>
                    <a:pt x="16869" y="16343"/>
                    <a:pt x="18905" y="14296"/>
                    <a:pt x="20036" y="12038"/>
                  </a:cubicBezTo>
                  <a:cubicBezTo>
                    <a:pt x="21167" y="9779"/>
                    <a:pt x="21393" y="7308"/>
                    <a:pt x="20941" y="5296"/>
                  </a:cubicBezTo>
                  <a:cubicBezTo>
                    <a:pt x="20488" y="3285"/>
                    <a:pt x="19357" y="1732"/>
                    <a:pt x="17491" y="1132"/>
                  </a:cubicBezTo>
                  <a:cubicBezTo>
                    <a:pt x="15625" y="532"/>
                    <a:pt x="13024" y="885"/>
                    <a:pt x="10423" y="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866935" y="121094"/>
              <a:ext cx="350476" cy="55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66" fill="norm" stroke="1" extrusionOk="0">
                  <a:moveTo>
                    <a:pt x="75" y="8689"/>
                  </a:moveTo>
                  <a:cubicBezTo>
                    <a:pt x="75" y="10988"/>
                    <a:pt x="75" y="13288"/>
                    <a:pt x="140" y="15095"/>
                  </a:cubicBezTo>
                  <a:cubicBezTo>
                    <a:pt x="205" y="16902"/>
                    <a:pt x="335" y="18216"/>
                    <a:pt x="400" y="19284"/>
                  </a:cubicBezTo>
                  <a:cubicBezTo>
                    <a:pt x="465" y="20351"/>
                    <a:pt x="465" y="21172"/>
                    <a:pt x="465" y="21337"/>
                  </a:cubicBezTo>
                  <a:cubicBezTo>
                    <a:pt x="465" y="21501"/>
                    <a:pt x="465" y="21008"/>
                    <a:pt x="335" y="19489"/>
                  </a:cubicBezTo>
                  <a:cubicBezTo>
                    <a:pt x="205" y="17969"/>
                    <a:pt x="-55" y="15423"/>
                    <a:pt x="10" y="12713"/>
                  </a:cubicBezTo>
                  <a:cubicBezTo>
                    <a:pt x="75" y="10003"/>
                    <a:pt x="465" y="7128"/>
                    <a:pt x="726" y="5445"/>
                  </a:cubicBezTo>
                  <a:cubicBezTo>
                    <a:pt x="986" y="3761"/>
                    <a:pt x="1116" y="3268"/>
                    <a:pt x="1376" y="2817"/>
                  </a:cubicBezTo>
                  <a:cubicBezTo>
                    <a:pt x="1637" y="2365"/>
                    <a:pt x="2027" y="1954"/>
                    <a:pt x="2547" y="1954"/>
                  </a:cubicBezTo>
                  <a:cubicBezTo>
                    <a:pt x="3068" y="1954"/>
                    <a:pt x="3718" y="2365"/>
                    <a:pt x="4499" y="3597"/>
                  </a:cubicBezTo>
                  <a:cubicBezTo>
                    <a:pt x="5280" y="4829"/>
                    <a:pt x="6191" y="6882"/>
                    <a:pt x="6841" y="8114"/>
                  </a:cubicBezTo>
                  <a:cubicBezTo>
                    <a:pt x="7492" y="9346"/>
                    <a:pt x="7882" y="9757"/>
                    <a:pt x="8403" y="9962"/>
                  </a:cubicBezTo>
                  <a:cubicBezTo>
                    <a:pt x="8923" y="10167"/>
                    <a:pt x="9574" y="10167"/>
                    <a:pt x="10290" y="9798"/>
                  </a:cubicBezTo>
                  <a:cubicBezTo>
                    <a:pt x="11005" y="9428"/>
                    <a:pt x="11786" y="8689"/>
                    <a:pt x="13217" y="7087"/>
                  </a:cubicBezTo>
                  <a:cubicBezTo>
                    <a:pt x="14649" y="5486"/>
                    <a:pt x="16731" y="3022"/>
                    <a:pt x="18032" y="1626"/>
                  </a:cubicBezTo>
                  <a:cubicBezTo>
                    <a:pt x="19333" y="230"/>
                    <a:pt x="19853" y="-99"/>
                    <a:pt x="20114" y="24"/>
                  </a:cubicBezTo>
                  <a:cubicBezTo>
                    <a:pt x="20374" y="147"/>
                    <a:pt x="20374" y="722"/>
                    <a:pt x="20374" y="2858"/>
                  </a:cubicBezTo>
                  <a:cubicBezTo>
                    <a:pt x="20374" y="4993"/>
                    <a:pt x="20374" y="8689"/>
                    <a:pt x="20569" y="11399"/>
                  </a:cubicBezTo>
                  <a:cubicBezTo>
                    <a:pt x="20764" y="14109"/>
                    <a:pt x="21155" y="15834"/>
                    <a:pt x="21545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295535" y="359287"/>
              <a:ext cx="93326" cy="21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34" fill="norm" stroke="1" extrusionOk="0">
                  <a:moveTo>
                    <a:pt x="5324" y="9372"/>
                  </a:moveTo>
                  <a:cubicBezTo>
                    <a:pt x="8684" y="7678"/>
                    <a:pt x="12044" y="5984"/>
                    <a:pt x="13724" y="4290"/>
                  </a:cubicBezTo>
                  <a:cubicBezTo>
                    <a:pt x="15404" y="2596"/>
                    <a:pt x="15404" y="902"/>
                    <a:pt x="14204" y="266"/>
                  </a:cubicBezTo>
                  <a:cubicBezTo>
                    <a:pt x="13004" y="-369"/>
                    <a:pt x="10604" y="55"/>
                    <a:pt x="7964" y="2384"/>
                  </a:cubicBezTo>
                  <a:cubicBezTo>
                    <a:pt x="5324" y="4713"/>
                    <a:pt x="2444" y="8949"/>
                    <a:pt x="1004" y="12125"/>
                  </a:cubicBezTo>
                  <a:cubicBezTo>
                    <a:pt x="-436" y="15302"/>
                    <a:pt x="-436" y="17419"/>
                    <a:pt x="1724" y="18902"/>
                  </a:cubicBezTo>
                  <a:cubicBezTo>
                    <a:pt x="3884" y="20384"/>
                    <a:pt x="8204" y="21231"/>
                    <a:pt x="11804" y="21125"/>
                  </a:cubicBezTo>
                  <a:cubicBezTo>
                    <a:pt x="15404" y="21019"/>
                    <a:pt x="18284" y="19960"/>
                    <a:pt x="21164" y="18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503586" y="84666"/>
              <a:ext cx="5037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1419" y="0"/>
                  </a:moveTo>
                  <a:cubicBezTo>
                    <a:pt x="16919" y="1800"/>
                    <a:pt x="12419" y="3600"/>
                    <a:pt x="8819" y="6247"/>
                  </a:cubicBezTo>
                  <a:cubicBezTo>
                    <a:pt x="5219" y="8894"/>
                    <a:pt x="2519" y="12388"/>
                    <a:pt x="1169" y="14876"/>
                  </a:cubicBezTo>
                  <a:cubicBezTo>
                    <a:pt x="-181" y="17365"/>
                    <a:pt x="-181" y="18847"/>
                    <a:pt x="269" y="19906"/>
                  </a:cubicBezTo>
                  <a:cubicBezTo>
                    <a:pt x="719" y="20965"/>
                    <a:pt x="1619" y="21600"/>
                    <a:pt x="4769" y="21600"/>
                  </a:cubicBezTo>
                  <a:cubicBezTo>
                    <a:pt x="7919" y="21600"/>
                    <a:pt x="13319" y="20965"/>
                    <a:pt x="18719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471410" y="237066"/>
              <a:ext cx="139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8720"/>
                    <a:pt x="4582" y="15840"/>
                    <a:pt x="8182" y="12240"/>
                  </a:cubicBezTo>
                  <a:cubicBezTo>
                    <a:pt x="11782" y="8640"/>
                    <a:pt x="16691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630160" y="91016"/>
              <a:ext cx="952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10080" y="2860"/>
                    <a:pt x="7200" y="5721"/>
                    <a:pt x="5040" y="8975"/>
                  </a:cubicBezTo>
                  <a:cubicBezTo>
                    <a:pt x="2880" y="12230"/>
                    <a:pt x="1440" y="15879"/>
                    <a:pt x="720" y="18049"/>
                  </a:cubicBezTo>
                  <a:cubicBezTo>
                    <a:pt x="0" y="20219"/>
                    <a:pt x="0" y="20910"/>
                    <a:pt x="0" y="20910"/>
                  </a:cubicBezTo>
                  <a:cubicBezTo>
                    <a:pt x="0" y="20910"/>
                    <a:pt x="0" y="20219"/>
                    <a:pt x="480" y="18789"/>
                  </a:cubicBezTo>
                  <a:cubicBezTo>
                    <a:pt x="960" y="17359"/>
                    <a:pt x="1920" y="15189"/>
                    <a:pt x="3600" y="13808"/>
                  </a:cubicBezTo>
                  <a:cubicBezTo>
                    <a:pt x="5280" y="12427"/>
                    <a:pt x="7680" y="11836"/>
                    <a:pt x="9600" y="11737"/>
                  </a:cubicBezTo>
                  <a:cubicBezTo>
                    <a:pt x="11520" y="11638"/>
                    <a:pt x="12960" y="12033"/>
                    <a:pt x="14640" y="13364"/>
                  </a:cubicBezTo>
                  <a:cubicBezTo>
                    <a:pt x="16320" y="14696"/>
                    <a:pt x="18240" y="16964"/>
                    <a:pt x="19440" y="18493"/>
                  </a:cubicBezTo>
                  <a:cubicBezTo>
                    <a:pt x="20640" y="20022"/>
                    <a:pt x="21120" y="20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792673" y="362173"/>
              <a:ext cx="85100" cy="14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259" fill="norm" stroke="1" extrusionOk="0">
                  <a:moveTo>
                    <a:pt x="12971" y="3053"/>
                  </a:moveTo>
                  <a:cubicBezTo>
                    <a:pt x="10400" y="2745"/>
                    <a:pt x="7829" y="2436"/>
                    <a:pt x="5771" y="3053"/>
                  </a:cubicBezTo>
                  <a:cubicBezTo>
                    <a:pt x="3714" y="3670"/>
                    <a:pt x="2171" y="5213"/>
                    <a:pt x="1143" y="7990"/>
                  </a:cubicBezTo>
                  <a:cubicBezTo>
                    <a:pt x="114" y="10768"/>
                    <a:pt x="-400" y="14779"/>
                    <a:pt x="371" y="17402"/>
                  </a:cubicBezTo>
                  <a:cubicBezTo>
                    <a:pt x="1143" y="20025"/>
                    <a:pt x="3200" y="21259"/>
                    <a:pt x="6543" y="21259"/>
                  </a:cubicBezTo>
                  <a:cubicBezTo>
                    <a:pt x="9886" y="21259"/>
                    <a:pt x="14514" y="20025"/>
                    <a:pt x="17343" y="17556"/>
                  </a:cubicBezTo>
                  <a:cubicBezTo>
                    <a:pt x="20171" y="15088"/>
                    <a:pt x="21200" y="11385"/>
                    <a:pt x="20429" y="8145"/>
                  </a:cubicBezTo>
                  <a:cubicBezTo>
                    <a:pt x="19657" y="4905"/>
                    <a:pt x="17086" y="2128"/>
                    <a:pt x="14514" y="893"/>
                  </a:cubicBezTo>
                  <a:cubicBezTo>
                    <a:pt x="11943" y="-341"/>
                    <a:pt x="9371" y="-32"/>
                    <a:pt x="6800" y="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916705" y="55093"/>
              <a:ext cx="170656" cy="49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06" fill="norm" stroke="1" extrusionOk="0">
                  <a:moveTo>
                    <a:pt x="17500" y="13303"/>
                  </a:moveTo>
                  <a:cubicBezTo>
                    <a:pt x="16700" y="12939"/>
                    <a:pt x="15900" y="12574"/>
                    <a:pt x="14833" y="12438"/>
                  </a:cubicBezTo>
                  <a:cubicBezTo>
                    <a:pt x="13767" y="12301"/>
                    <a:pt x="12433" y="12392"/>
                    <a:pt x="10167" y="13121"/>
                  </a:cubicBezTo>
                  <a:cubicBezTo>
                    <a:pt x="7900" y="13850"/>
                    <a:pt x="4700" y="15217"/>
                    <a:pt x="2833" y="16174"/>
                  </a:cubicBezTo>
                  <a:cubicBezTo>
                    <a:pt x="967" y="17131"/>
                    <a:pt x="433" y="17678"/>
                    <a:pt x="167" y="18362"/>
                  </a:cubicBezTo>
                  <a:cubicBezTo>
                    <a:pt x="-100" y="19045"/>
                    <a:pt x="-100" y="19865"/>
                    <a:pt x="567" y="20276"/>
                  </a:cubicBezTo>
                  <a:cubicBezTo>
                    <a:pt x="1233" y="20686"/>
                    <a:pt x="2567" y="20686"/>
                    <a:pt x="4967" y="19729"/>
                  </a:cubicBezTo>
                  <a:cubicBezTo>
                    <a:pt x="7367" y="18772"/>
                    <a:pt x="10833" y="16858"/>
                    <a:pt x="13500" y="14124"/>
                  </a:cubicBezTo>
                  <a:cubicBezTo>
                    <a:pt x="16167" y="11390"/>
                    <a:pt x="18033" y="7835"/>
                    <a:pt x="19100" y="5557"/>
                  </a:cubicBezTo>
                  <a:cubicBezTo>
                    <a:pt x="20167" y="3278"/>
                    <a:pt x="20433" y="2276"/>
                    <a:pt x="20700" y="1547"/>
                  </a:cubicBezTo>
                  <a:cubicBezTo>
                    <a:pt x="20967" y="817"/>
                    <a:pt x="21233" y="362"/>
                    <a:pt x="20700" y="134"/>
                  </a:cubicBezTo>
                  <a:cubicBezTo>
                    <a:pt x="20167" y="-94"/>
                    <a:pt x="18833" y="-94"/>
                    <a:pt x="17900" y="635"/>
                  </a:cubicBezTo>
                  <a:cubicBezTo>
                    <a:pt x="16967" y="1364"/>
                    <a:pt x="16433" y="2822"/>
                    <a:pt x="16300" y="5055"/>
                  </a:cubicBezTo>
                  <a:cubicBezTo>
                    <a:pt x="16167" y="7288"/>
                    <a:pt x="16433" y="10296"/>
                    <a:pt x="17367" y="13167"/>
                  </a:cubicBezTo>
                  <a:cubicBezTo>
                    <a:pt x="18300" y="16038"/>
                    <a:pt x="19900" y="18772"/>
                    <a:pt x="2150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2744850" y="50664"/>
              <a:ext cx="453761" cy="79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79" fill="norm" stroke="1" extrusionOk="0">
                  <a:moveTo>
                    <a:pt x="5262" y="8781"/>
                  </a:moveTo>
                  <a:cubicBezTo>
                    <a:pt x="5362" y="8496"/>
                    <a:pt x="5463" y="8211"/>
                    <a:pt x="5262" y="8011"/>
                  </a:cubicBezTo>
                  <a:cubicBezTo>
                    <a:pt x="5061" y="7812"/>
                    <a:pt x="4558" y="7698"/>
                    <a:pt x="3755" y="7869"/>
                  </a:cubicBezTo>
                  <a:cubicBezTo>
                    <a:pt x="2951" y="8040"/>
                    <a:pt x="1846" y="8496"/>
                    <a:pt x="1143" y="9037"/>
                  </a:cubicBezTo>
                  <a:cubicBezTo>
                    <a:pt x="439" y="9579"/>
                    <a:pt x="138" y="10206"/>
                    <a:pt x="37" y="10747"/>
                  </a:cubicBezTo>
                  <a:cubicBezTo>
                    <a:pt x="-63" y="11288"/>
                    <a:pt x="37" y="11744"/>
                    <a:pt x="339" y="12001"/>
                  </a:cubicBezTo>
                  <a:cubicBezTo>
                    <a:pt x="640" y="12257"/>
                    <a:pt x="1143" y="12314"/>
                    <a:pt x="1896" y="11944"/>
                  </a:cubicBezTo>
                  <a:cubicBezTo>
                    <a:pt x="2650" y="11573"/>
                    <a:pt x="3654" y="10775"/>
                    <a:pt x="4508" y="9408"/>
                  </a:cubicBezTo>
                  <a:cubicBezTo>
                    <a:pt x="5362" y="8040"/>
                    <a:pt x="6065" y="6102"/>
                    <a:pt x="6970" y="4563"/>
                  </a:cubicBezTo>
                  <a:cubicBezTo>
                    <a:pt x="7874" y="3025"/>
                    <a:pt x="8979" y="1885"/>
                    <a:pt x="9933" y="1201"/>
                  </a:cubicBezTo>
                  <a:cubicBezTo>
                    <a:pt x="10888" y="517"/>
                    <a:pt x="11691" y="289"/>
                    <a:pt x="12395" y="146"/>
                  </a:cubicBezTo>
                  <a:cubicBezTo>
                    <a:pt x="13098" y="4"/>
                    <a:pt x="13701" y="-53"/>
                    <a:pt x="14002" y="61"/>
                  </a:cubicBezTo>
                  <a:cubicBezTo>
                    <a:pt x="14304" y="175"/>
                    <a:pt x="14304" y="460"/>
                    <a:pt x="13650" y="1514"/>
                  </a:cubicBezTo>
                  <a:cubicBezTo>
                    <a:pt x="12997" y="2569"/>
                    <a:pt x="11691" y="4392"/>
                    <a:pt x="10586" y="6444"/>
                  </a:cubicBezTo>
                  <a:cubicBezTo>
                    <a:pt x="9481" y="8496"/>
                    <a:pt x="8577" y="10775"/>
                    <a:pt x="8024" y="13027"/>
                  </a:cubicBezTo>
                  <a:cubicBezTo>
                    <a:pt x="7472" y="15278"/>
                    <a:pt x="7271" y="17501"/>
                    <a:pt x="7221" y="18783"/>
                  </a:cubicBezTo>
                  <a:cubicBezTo>
                    <a:pt x="7170" y="20065"/>
                    <a:pt x="7271" y="20407"/>
                    <a:pt x="7472" y="20721"/>
                  </a:cubicBezTo>
                  <a:cubicBezTo>
                    <a:pt x="7673" y="21034"/>
                    <a:pt x="7974" y="21319"/>
                    <a:pt x="8426" y="21433"/>
                  </a:cubicBezTo>
                  <a:cubicBezTo>
                    <a:pt x="8878" y="21547"/>
                    <a:pt x="9481" y="21490"/>
                    <a:pt x="10285" y="20835"/>
                  </a:cubicBezTo>
                  <a:cubicBezTo>
                    <a:pt x="11089" y="20179"/>
                    <a:pt x="12093" y="18925"/>
                    <a:pt x="12696" y="17643"/>
                  </a:cubicBezTo>
                  <a:cubicBezTo>
                    <a:pt x="13299" y="16361"/>
                    <a:pt x="13500" y="15050"/>
                    <a:pt x="13450" y="14281"/>
                  </a:cubicBezTo>
                  <a:cubicBezTo>
                    <a:pt x="13399" y="13511"/>
                    <a:pt x="13098" y="13283"/>
                    <a:pt x="12696" y="13141"/>
                  </a:cubicBezTo>
                  <a:cubicBezTo>
                    <a:pt x="12294" y="12998"/>
                    <a:pt x="11792" y="12941"/>
                    <a:pt x="11892" y="12856"/>
                  </a:cubicBezTo>
                  <a:cubicBezTo>
                    <a:pt x="11993" y="12770"/>
                    <a:pt x="12696" y="12656"/>
                    <a:pt x="14404" y="12200"/>
                  </a:cubicBezTo>
                  <a:cubicBezTo>
                    <a:pt x="16112" y="11744"/>
                    <a:pt x="18824" y="10946"/>
                    <a:pt x="21537" y="1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757836" y="0"/>
              <a:ext cx="259132" cy="48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55" fill="norm" stroke="1" extrusionOk="0">
                  <a:moveTo>
                    <a:pt x="2599" y="8866"/>
                  </a:moveTo>
                  <a:cubicBezTo>
                    <a:pt x="2424" y="11319"/>
                    <a:pt x="2248" y="13771"/>
                    <a:pt x="2072" y="15563"/>
                  </a:cubicBezTo>
                  <a:cubicBezTo>
                    <a:pt x="1897" y="17355"/>
                    <a:pt x="1721" y="18487"/>
                    <a:pt x="1370" y="19525"/>
                  </a:cubicBezTo>
                  <a:cubicBezTo>
                    <a:pt x="1019" y="20562"/>
                    <a:pt x="492" y="21506"/>
                    <a:pt x="228" y="21553"/>
                  </a:cubicBezTo>
                  <a:cubicBezTo>
                    <a:pt x="-35" y="21600"/>
                    <a:pt x="-35" y="20751"/>
                    <a:pt x="53" y="18723"/>
                  </a:cubicBezTo>
                  <a:cubicBezTo>
                    <a:pt x="141" y="16695"/>
                    <a:pt x="316" y="13488"/>
                    <a:pt x="843" y="10517"/>
                  </a:cubicBezTo>
                  <a:cubicBezTo>
                    <a:pt x="1370" y="7546"/>
                    <a:pt x="2248" y="4810"/>
                    <a:pt x="2950" y="3254"/>
                  </a:cubicBezTo>
                  <a:cubicBezTo>
                    <a:pt x="3653" y="1698"/>
                    <a:pt x="4180" y="1321"/>
                    <a:pt x="4619" y="1415"/>
                  </a:cubicBezTo>
                  <a:cubicBezTo>
                    <a:pt x="5058" y="1509"/>
                    <a:pt x="5409" y="2075"/>
                    <a:pt x="5760" y="3066"/>
                  </a:cubicBezTo>
                  <a:cubicBezTo>
                    <a:pt x="6111" y="4056"/>
                    <a:pt x="6463" y="5471"/>
                    <a:pt x="6814" y="6508"/>
                  </a:cubicBezTo>
                  <a:cubicBezTo>
                    <a:pt x="7165" y="7546"/>
                    <a:pt x="7516" y="8206"/>
                    <a:pt x="8131" y="8631"/>
                  </a:cubicBezTo>
                  <a:cubicBezTo>
                    <a:pt x="8745" y="9055"/>
                    <a:pt x="9624" y="9244"/>
                    <a:pt x="10414" y="9149"/>
                  </a:cubicBezTo>
                  <a:cubicBezTo>
                    <a:pt x="11204" y="9055"/>
                    <a:pt x="11906" y="8678"/>
                    <a:pt x="13224" y="7452"/>
                  </a:cubicBezTo>
                  <a:cubicBezTo>
                    <a:pt x="14541" y="6225"/>
                    <a:pt x="16472" y="4150"/>
                    <a:pt x="17702" y="2924"/>
                  </a:cubicBezTo>
                  <a:cubicBezTo>
                    <a:pt x="18931" y="1698"/>
                    <a:pt x="19458" y="1321"/>
                    <a:pt x="19985" y="896"/>
                  </a:cubicBezTo>
                  <a:cubicBezTo>
                    <a:pt x="20511" y="472"/>
                    <a:pt x="21038" y="0"/>
                    <a:pt x="21302" y="0"/>
                  </a:cubicBezTo>
                  <a:cubicBezTo>
                    <a:pt x="21565" y="0"/>
                    <a:pt x="21565" y="472"/>
                    <a:pt x="21302" y="2547"/>
                  </a:cubicBezTo>
                  <a:cubicBezTo>
                    <a:pt x="21038" y="4622"/>
                    <a:pt x="20511" y="8300"/>
                    <a:pt x="20248" y="10894"/>
                  </a:cubicBezTo>
                  <a:cubicBezTo>
                    <a:pt x="19985" y="13488"/>
                    <a:pt x="19985" y="14997"/>
                    <a:pt x="20160" y="16176"/>
                  </a:cubicBezTo>
                  <a:cubicBezTo>
                    <a:pt x="20336" y="17355"/>
                    <a:pt x="20687" y="18204"/>
                    <a:pt x="21038" y="19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102014" y="268816"/>
              <a:ext cx="93547" cy="191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44" fill="norm" stroke="1" extrusionOk="0">
                  <a:moveTo>
                    <a:pt x="18334" y="5635"/>
                  </a:moveTo>
                  <a:cubicBezTo>
                    <a:pt x="17374" y="3991"/>
                    <a:pt x="16414" y="2348"/>
                    <a:pt x="14734" y="1409"/>
                  </a:cubicBezTo>
                  <a:cubicBezTo>
                    <a:pt x="13054" y="470"/>
                    <a:pt x="10654" y="235"/>
                    <a:pt x="8494" y="587"/>
                  </a:cubicBezTo>
                  <a:cubicBezTo>
                    <a:pt x="6334" y="939"/>
                    <a:pt x="4414" y="1878"/>
                    <a:pt x="2734" y="5165"/>
                  </a:cubicBezTo>
                  <a:cubicBezTo>
                    <a:pt x="1054" y="8452"/>
                    <a:pt x="-386" y="14087"/>
                    <a:pt x="94" y="17374"/>
                  </a:cubicBezTo>
                  <a:cubicBezTo>
                    <a:pt x="574" y="20661"/>
                    <a:pt x="2974" y="21600"/>
                    <a:pt x="6334" y="21130"/>
                  </a:cubicBezTo>
                  <a:cubicBezTo>
                    <a:pt x="9694" y="20661"/>
                    <a:pt x="14014" y="18783"/>
                    <a:pt x="16654" y="15026"/>
                  </a:cubicBezTo>
                  <a:cubicBezTo>
                    <a:pt x="19294" y="11270"/>
                    <a:pt x="20254" y="5635"/>
                    <a:pt x="21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265410" y="247865"/>
              <a:ext cx="205318" cy="20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196"/>
                  </a:moveTo>
                  <a:cubicBezTo>
                    <a:pt x="891" y="2378"/>
                    <a:pt x="1781" y="4560"/>
                    <a:pt x="2227" y="7615"/>
                  </a:cubicBezTo>
                  <a:cubicBezTo>
                    <a:pt x="2672" y="10669"/>
                    <a:pt x="2672" y="14596"/>
                    <a:pt x="2561" y="17215"/>
                  </a:cubicBezTo>
                  <a:cubicBezTo>
                    <a:pt x="2449" y="19833"/>
                    <a:pt x="2227" y="21142"/>
                    <a:pt x="2004" y="21251"/>
                  </a:cubicBezTo>
                  <a:cubicBezTo>
                    <a:pt x="1781" y="21360"/>
                    <a:pt x="1559" y="20269"/>
                    <a:pt x="1893" y="17978"/>
                  </a:cubicBezTo>
                  <a:cubicBezTo>
                    <a:pt x="2227" y="15687"/>
                    <a:pt x="3118" y="12196"/>
                    <a:pt x="3897" y="9796"/>
                  </a:cubicBezTo>
                  <a:cubicBezTo>
                    <a:pt x="4676" y="7396"/>
                    <a:pt x="5344" y="6087"/>
                    <a:pt x="6124" y="5105"/>
                  </a:cubicBezTo>
                  <a:cubicBezTo>
                    <a:pt x="6903" y="4124"/>
                    <a:pt x="7794" y="3469"/>
                    <a:pt x="8462" y="4233"/>
                  </a:cubicBezTo>
                  <a:cubicBezTo>
                    <a:pt x="9130" y="4996"/>
                    <a:pt x="9575" y="7178"/>
                    <a:pt x="9798" y="8815"/>
                  </a:cubicBezTo>
                  <a:cubicBezTo>
                    <a:pt x="10021" y="10451"/>
                    <a:pt x="10021" y="11542"/>
                    <a:pt x="10132" y="11542"/>
                  </a:cubicBezTo>
                  <a:cubicBezTo>
                    <a:pt x="10243" y="11542"/>
                    <a:pt x="10466" y="10451"/>
                    <a:pt x="11579" y="8378"/>
                  </a:cubicBezTo>
                  <a:cubicBezTo>
                    <a:pt x="12693" y="6305"/>
                    <a:pt x="14697" y="3251"/>
                    <a:pt x="16367" y="1615"/>
                  </a:cubicBezTo>
                  <a:cubicBezTo>
                    <a:pt x="18037" y="-22"/>
                    <a:pt x="19373" y="-240"/>
                    <a:pt x="20264" y="196"/>
                  </a:cubicBezTo>
                  <a:cubicBezTo>
                    <a:pt x="21155" y="633"/>
                    <a:pt x="21600" y="1724"/>
                    <a:pt x="21600" y="4560"/>
                  </a:cubicBezTo>
                  <a:cubicBezTo>
                    <a:pt x="21600" y="7396"/>
                    <a:pt x="21155" y="11978"/>
                    <a:pt x="20709" y="16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4544810" y="209659"/>
              <a:ext cx="247122" cy="198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917" fill="norm" stroke="1" extrusionOk="0">
                  <a:moveTo>
                    <a:pt x="1108" y="12904"/>
                  </a:moveTo>
                  <a:cubicBezTo>
                    <a:pt x="2585" y="11123"/>
                    <a:pt x="4062" y="9341"/>
                    <a:pt x="4892" y="7894"/>
                  </a:cubicBezTo>
                  <a:cubicBezTo>
                    <a:pt x="5723" y="6446"/>
                    <a:pt x="5908" y="5333"/>
                    <a:pt x="5908" y="4108"/>
                  </a:cubicBezTo>
                  <a:cubicBezTo>
                    <a:pt x="5908" y="2884"/>
                    <a:pt x="5723" y="1547"/>
                    <a:pt x="5077" y="1325"/>
                  </a:cubicBezTo>
                  <a:cubicBezTo>
                    <a:pt x="4431" y="1102"/>
                    <a:pt x="3323" y="1993"/>
                    <a:pt x="2215" y="4108"/>
                  </a:cubicBezTo>
                  <a:cubicBezTo>
                    <a:pt x="1108" y="6224"/>
                    <a:pt x="0" y="9564"/>
                    <a:pt x="0" y="12681"/>
                  </a:cubicBezTo>
                  <a:cubicBezTo>
                    <a:pt x="0" y="15799"/>
                    <a:pt x="1108" y="18694"/>
                    <a:pt x="2215" y="20030"/>
                  </a:cubicBezTo>
                  <a:cubicBezTo>
                    <a:pt x="3323" y="21366"/>
                    <a:pt x="4431" y="21143"/>
                    <a:pt x="5908" y="19696"/>
                  </a:cubicBezTo>
                  <a:cubicBezTo>
                    <a:pt x="7385" y="18248"/>
                    <a:pt x="9231" y="15576"/>
                    <a:pt x="10523" y="13461"/>
                  </a:cubicBezTo>
                  <a:cubicBezTo>
                    <a:pt x="11815" y="11345"/>
                    <a:pt x="12554" y="9787"/>
                    <a:pt x="12738" y="9564"/>
                  </a:cubicBezTo>
                  <a:cubicBezTo>
                    <a:pt x="12923" y="9341"/>
                    <a:pt x="12554" y="10455"/>
                    <a:pt x="12185" y="11679"/>
                  </a:cubicBezTo>
                  <a:cubicBezTo>
                    <a:pt x="11815" y="12904"/>
                    <a:pt x="11446" y="14240"/>
                    <a:pt x="10985" y="15576"/>
                  </a:cubicBezTo>
                  <a:cubicBezTo>
                    <a:pt x="10523" y="16912"/>
                    <a:pt x="9969" y="18248"/>
                    <a:pt x="9785" y="18248"/>
                  </a:cubicBezTo>
                  <a:cubicBezTo>
                    <a:pt x="9600" y="18248"/>
                    <a:pt x="9785" y="16912"/>
                    <a:pt x="10800" y="14129"/>
                  </a:cubicBezTo>
                  <a:cubicBezTo>
                    <a:pt x="11815" y="11345"/>
                    <a:pt x="13662" y="7114"/>
                    <a:pt x="14954" y="4554"/>
                  </a:cubicBezTo>
                  <a:cubicBezTo>
                    <a:pt x="16246" y="1993"/>
                    <a:pt x="16985" y="1102"/>
                    <a:pt x="17815" y="545"/>
                  </a:cubicBezTo>
                  <a:cubicBezTo>
                    <a:pt x="18646" y="-11"/>
                    <a:pt x="19569" y="-234"/>
                    <a:pt x="20215" y="323"/>
                  </a:cubicBezTo>
                  <a:cubicBezTo>
                    <a:pt x="20862" y="879"/>
                    <a:pt x="21231" y="2215"/>
                    <a:pt x="21415" y="4888"/>
                  </a:cubicBezTo>
                  <a:cubicBezTo>
                    <a:pt x="21600" y="7560"/>
                    <a:pt x="21600" y="11568"/>
                    <a:pt x="21415" y="14129"/>
                  </a:cubicBezTo>
                  <a:cubicBezTo>
                    <a:pt x="21231" y="16690"/>
                    <a:pt x="20862" y="17803"/>
                    <a:pt x="20585" y="18248"/>
                  </a:cubicBezTo>
                  <a:cubicBezTo>
                    <a:pt x="20308" y="18694"/>
                    <a:pt x="20123" y="18471"/>
                    <a:pt x="19938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4881360" y="33866"/>
              <a:ext cx="508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00"/>
                    <a:pt x="7200" y="8000"/>
                    <a:pt x="3600" y="11600"/>
                  </a:cubicBezTo>
                  <a:cubicBezTo>
                    <a:pt x="0" y="15200"/>
                    <a:pt x="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833242" y="275431"/>
              <a:ext cx="111619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0700" fill="norm" stroke="1" extrusionOk="0">
                  <a:moveTo>
                    <a:pt x="4293" y="20700"/>
                  </a:moveTo>
                  <a:cubicBezTo>
                    <a:pt x="1893" y="13500"/>
                    <a:pt x="-507" y="6300"/>
                    <a:pt x="93" y="2700"/>
                  </a:cubicBezTo>
                  <a:cubicBezTo>
                    <a:pt x="693" y="-900"/>
                    <a:pt x="4293" y="-900"/>
                    <a:pt x="8293" y="2700"/>
                  </a:cubicBezTo>
                  <a:cubicBezTo>
                    <a:pt x="12293" y="6300"/>
                    <a:pt x="16693" y="13500"/>
                    <a:pt x="21093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4951210" y="243416"/>
              <a:ext cx="8951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17673" y="0"/>
                  </a:moveTo>
                  <a:cubicBezTo>
                    <a:pt x="15709" y="800"/>
                    <a:pt x="13745" y="1600"/>
                    <a:pt x="13009" y="2667"/>
                  </a:cubicBezTo>
                  <a:cubicBezTo>
                    <a:pt x="12273" y="3733"/>
                    <a:pt x="12764" y="5067"/>
                    <a:pt x="14236" y="7067"/>
                  </a:cubicBezTo>
                  <a:cubicBezTo>
                    <a:pt x="15709" y="9067"/>
                    <a:pt x="18164" y="11733"/>
                    <a:pt x="19636" y="13867"/>
                  </a:cubicBezTo>
                  <a:cubicBezTo>
                    <a:pt x="21109" y="16000"/>
                    <a:pt x="21600" y="17600"/>
                    <a:pt x="18164" y="18800"/>
                  </a:cubicBezTo>
                  <a:cubicBezTo>
                    <a:pt x="14727" y="20000"/>
                    <a:pt x="7364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582948" y="4926"/>
              <a:ext cx="244563" cy="45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04" fill="norm" stroke="1" extrusionOk="0">
                  <a:moveTo>
                    <a:pt x="21515" y="1949"/>
                  </a:moveTo>
                  <a:cubicBezTo>
                    <a:pt x="20956" y="1255"/>
                    <a:pt x="20398" y="562"/>
                    <a:pt x="19653" y="215"/>
                  </a:cubicBezTo>
                  <a:cubicBezTo>
                    <a:pt x="18908" y="-132"/>
                    <a:pt x="17977" y="-132"/>
                    <a:pt x="16022" y="760"/>
                  </a:cubicBezTo>
                  <a:cubicBezTo>
                    <a:pt x="14067" y="1651"/>
                    <a:pt x="11087" y="3435"/>
                    <a:pt x="8574" y="5714"/>
                  </a:cubicBezTo>
                  <a:cubicBezTo>
                    <a:pt x="6060" y="7993"/>
                    <a:pt x="4012" y="10767"/>
                    <a:pt x="2522" y="13244"/>
                  </a:cubicBezTo>
                  <a:cubicBezTo>
                    <a:pt x="1032" y="15721"/>
                    <a:pt x="101" y="17901"/>
                    <a:pt x="8" y="19338"/>
                  </a:cubicBezTo>
                  <a:cubicBezTo>
                    <a:pt x="-85" y="20774"/>
                    <a:pt x="660" y="21468"/>
                    <a:pt x="2708" y="21270"/>
                  </a:cubicBezTo>
                  <a:cubicBezTo>
                    <a:pt x="4756" y="21072"/>
                    <a:pt x="8108" y="19982"/>
                    <a:pt x="11460" y="18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5553331" y="306916"/>
              <a:ext cx="21703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628" y="0"/>
                  </a:moveTo>
                  <a:cubicBezTo>
                    <a:pt x="1370" y="0"/>
                    <a:pt x="112" y="0"/>
                    <a:pt x="7" y="1800"/>
                  </a:cubicBezTo>
                  <a:cubicBezTo>
                    <a:pt x="-98" y="3600"/>
                    <a:pt x="951" y="7200"/>
                    <a:pt x="4725" y="10800"/>
                  </a:cubicBezTo>
                  <a:cubicBezTo>
                    <a:pt x="8500" y="14400"/>
                    <a:pt x="15001" y="18000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5827510" y="266700"/>
              <a:ext cx="82551" cy="18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1005"/>
                  </a:moveTo>
                  <a:cubicBezTo>
                    <a:pt x="18831" y="502"/>
                    <a:pt x="16062" y="0"/>
                    <a:pt x="12738" y="0"/>
                  </a:cubicBezTo>
                  <a:cubicBezTo>
                    <a:pt x="9415" y="0"/>
                    <a:pt x="5538" y="502"/>
                    <a:pt x="3877" y="2260"/>
                  </a:cubicBezTo>
                  <a:cubicBezTo>
                    <a:pt x="2215" y="4019"/>
                    <a:pt x="2769" y="7033"/>
                    <a:pt x="4985" y="9670"/>
                  </a:cubicBezTo>
                  <a:cubicBezTo>
                    <a:pt x="7200" y="12307"/>
                    <a:pt x="11077" y="14567"/>
                    <a:pt x="13569" y="16326"/>
                  </a:cubicBezTo>
                  <a:cubicBezTo>
                    <a:pt x="16062" y="18084"/>
                    <a:pt x="17169" y="19340"/>
                    <a:pt x="16062" y="20219"/>
                  </a:cubicBezTo>
                  <a:cubicBezTo>
                    <a:pt x="14954" y="21098"/>
                    <a:pt x="11631" y="21600"/>
                    <a:pt x="9138" y="21349"/>
                  </a:cubicBezTo>
                  <a:cubicBezTo>
                    <a:pt x="6646" y="21098"/>
                    <a:pt x="4985" y="20093"/>
                    <a:pt x="3600" y="18712"/>
                  </a:cubicBezTo>
                  <a:cubicBezTo>
                    <a:pt x="2215" y="17330"/>
                    <a:pt x="1108" y="15572"/>
                    <a:pt x="0" y="13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6001077" y="33866"/>
              <a:ext cx="93134" cy="448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0"/>
                  </a:moveTo>
                  <a:cubicBezTo>
                    <a:pt x="19145" y="0"/>
                    <a:pt x="16691" y="0"/>
                    <a:pt x="14236" y="913"/>
                  </a:cubicBezTo>
                  <a:cubicBezTo>
                    <a:pt x="11782" y="1825"/>
                    <a:pt x="9327" y="3651"/>
                    <a:pt x="7118" y="6287"/>
                  </a:cubicBezTo>
                  <a:cubicBezTo>
                    <a:pt x="4909" y="8924"/>
                    <a:pt x="2945" y="12372"/>
                    <a:pt x="1718" y="14806"/>
                  </a:cubicBezTo>
                  <a:cubicBezTo>
                    <a:pt x="491" y="17239"/>
                    <a:pt x="0" y="18659"/>
                    <a:pt x="0" y="19673"/>
                  </a:cubicBezTo>
                  <a:cubicBezTo>
                    <a:pt x="0" y="20687"/>
                    <a:pt x="491" y="21296"/>
                    <a:pt x="1718" y="21448"/>
                  </a:cubicBezTo>
                  <a:cubicBezTo>
                    <a:pt x="2945" y="21600"/>
                    <a:pt x="4909" y="21296"/>
                    <a:pt x="6627" y="20535"/>
                  </a:cubicBezTo>
                  <a:cubicBezTo>
                    <a:pt x="8345" y="19775"/>
                    <a:pt x="9818" y="18558"/>
                    <a:pt x="11291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5977794" y="249766"/>
              <a:ext cx="160867" cy="19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842" y="5574"/>
                  </a:moveTo>
                  <a:cubicBezTo>
                    <a:pt x="1421" y="5574"/>
                    <a:pt x="0" y="5574"/>
                    <a:pt x="0" y="5690"/>
                  </a:cubicBezTo>
                  <a:cubicBezTo>
                    <a:pt x="0" y="5806"/>
                    <a:pt x="1421" y="6039"/>
                    <a:pt x="3695" y="6387"/>
                  </a:cubicBezTo>
                  <a:cubicBezTo>
                    <a:pt x="5968" y="6735"/>
                    <a:pt x="9095" y="7200"/>
                    <a:pt x="11795" y="9174"/>
                  </a:cubicBezTo>
                  <a:cubicBezTo>
                    <a:pt x="14495" y="11148"/>
                    <a:pt x="16768" y="14632"/>
                    <a:pt x="18047" y="17187"/>
                  </a:cubicBezTo>
                  <a:cubicBezTo>
                    <a:pt x="19326" y="19742"/>
                    <a:pt x="19611" y="21368"/>
                    <a:pt x="19611" y="21484"/>
                  </a:cubicBezTo>
                  <a:cubicBezTo>
                    <a:pt x="19611" y="21600"/>
                    <a:pt x="19326" y="20206"/>
                    <a:pt x="19042" y="16955"/>
                  </a:cubicBezTo>
                  <a:cubicBezTo>
                    <a:pt x="18758" y="13703"/>
                    <a:pt x="18474" y="8594"/>
                    <a:pt x="18900" y="5458"/>
                  </a:cubicBezTo>
                  <a:cubicBezTo>
                    <a:pt x="19326" y="2323"/>
                    <a:pt x="20463" y="11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149837" y="287866"/>
              <a:ext cx="233035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73" fill="norm" stroke="1" extrusionOk="0">
                  <a:moveTo>
                    <a:pt x="5346" y="0"/>
                  </a:moveTo>
                  <a:cubicBezTo>
                    <a:pt x="4960" y="5002"/>
                    <a:pt x="4574" y="10005"/>
                    <a:pt x="4189" y="13188"/>
                  </a:cubicBezTo>
                  <a:cubicBezTo>
                    <a:pt x="3803" y="16371"/>
                    <a:pt x="3417" y="17735"/>
                    <a:pt x="2742" y="18986"/>
                  </a:cubicBezTo>
                  <a:cubicBezTo>
                    <a:pt x="2067" y="20236"/>
                    <a:pt x="1103" y="21373"/>
                    <a:pt x="524" y="21373"/>
                  </a:cubicBezTo>
                  <a:cubicBezTo>
                    <a:pt x="-54" y="21373"/>
                    <a:pt x="-247" y="20236"/>
                    <a:pt x="428" y="17167"/>
                  </a:cubicBezTo>
                  <a:cubicBezTo>
                    <a:pt x="1103" y="14097"/>
                    <a:pt x="2646" y="9095"/>
                    <a:pt x="3899" y="5912"/>
                  </a:cubicBezTo>
                  <a:cubicBezTo>
                    <a:pt x="5153" y="2729"/>
                    <a:pt x="6117" y="1365"/>
                    <a:pt x="6985" y="1024"/>
                  </a:cubicBezTo>
                  <a:cubicBezTo>
                    <a:pt x="7853" y="682"/>
                    <a:pt x="8624" y="1365"/>
                    <a:pt x="9107" y="2388"/>
                  </a:cubicBezTo>
                  <a:cubicBezTo>
                    <a:pt x="9589" y="3411"/>
                    <a:pt x="9782" y="4775"/>
                    <a:pt x="9974" y="6139"/>
                  </a:cubicBezTo>
                  <a:cubicBezTo>
                    <a:pt x="10167" y="7504"/>
                    <a:pt x="10360" y="8868"/>
                    <a:pt x="10939" y="9209"/>
                  </a:cubicBezTo>
                  <a:cubicBezTo>
                    <a:pt x="11517" y="9550"/>
                    <a:pt x="12482" y="8868"/>
                    <a:pt x="13735" y="7276"/>
                  </a:cubicBezTo>
                  <a:cubicBezTo>
                    <a:pt x="14989" y="5685"/>
                    <a:pt x="16532" y="3184"/>
                    <a:pt x="17785" y="1706"/>
                  </a:cubicBezTo>
                  <a:cubicBezTo>
                    <a:pt x="19039" y="228"/>
                    <a:pt x="20003" y="-227"/>
                    <a:pt x="20582" y="114"/>
                  </a:cubicBezTo>
                  <a:cubicBezTo>
                    <a:pt x="21160" y="455"/>
                    <a:pt x="21353" y="1592"/>
                    <a:pt x="21160" y="4889"/>
                  </a:cubicBezTo>
                  <a:cubicBezTo>
                    <a:pt x="20967" y="8186"/>
                    <a:pt x="20389" y="13642"/>
                    <a:pt x="19810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6430236" y="17303"/>
              <a:ext cx="349775" cy="429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80" fill="norm" stroke="1" extrusionOk="0">
                  <a:moveTo>
                    <a:pt x="4326" y="17178"/>
                  </a:moveTo>
                  <a:cubicBezTo>
                    <a:pt x="4847" y="16758"/>
                    <a:pt x="5367" y="16339"/>
                    <a:pt x="5692" y="15867"/>
                  </a:cubicBezTo>
                  <a:cubicBezTo>
                    <a:pt x="6018" y="15395"/>
                    <a:pt x="6148" y="14871"/>
                    <a:pt x="5822" y="14609"/>
                  </a:cubicBezTo>
                  <a:cubicBezTo>
                    <a:pt x="5497" y="14347"/>
                    <a:pt x="4716" y="14347"/>
                    <a:pt x="3741" y="14766"/>
                  </a:cubicBezTo>
                  <a:cubicBezTo>
                    <a:pt x="2765" y="15186"/>
                    <a:pt x="1594" y="16024"/>
                    <a:pt x="878" y="16811"/>
                  </a:cubicBezTo>
                  <a:cubicBezTo>
                    <a:pt x="162" y="17597"/>
                    <a:pt x="-98" y="18331"/>
                    <a:pt x="32" y="18855"/>
                  </a:cubicBezTo>
                  <a:cubicBezTo>
                    <a:pt x="162" y="19380"/>
                    <a:pt x="683" y="19694"/>
                    <a:pt x="1268" y="19694"/>
                  </a:cubicBezTo>
                  <a:cubicBezTo>
                    <a:pt x="1854" y="19694"/>
                    <a:pt x="2504" y="19380"/>
                    <a:pt x="3155" y="19013"/>
                  </a:cubicBezTo>
                  <a:cubicBezTo>
                    <a:pt x="3806" y="18646"/>
                    <a:pt x="4456" y="18226"/>
                    <a:pt x="4782" y="18279"/>
                  </a:cubicBezTo>
                  <a:cubicBezTo>
                    <a:pt x="5107" y="18331"/>
                    <a:pt x="5107" y="18855"/>
                    <a:pt x="5367" y="19275"/>
                  </a:cubicBezTo>
                  <a:cubicBezTo>
                    <a:pt x="5627" y="19694"/>
                    <a:pt x="6148" y="20009"/>
                    <a:pt x="6733" y="20166"/>
                  </a:cubicBezTo>
                  <a:cubicBezTo>
                    <a:pt x="7319" y="20323"/>
                    <a:pt x="7969" y="20323"/>
                    <a:pt x="8685" y="19904"/>
                  </a:cubicBezTo>
                  <a:cubicBezTo>
                    <a:pt x="9401" y="19485"/>
                    <a:pt x="10182" y="18646"/>
                    <a:pt x="11353" y="16706"/>
                  </a:cubicBezTo>
                  <a:cubicBezTo>
                    <a:pt x="12524" y="14766"/>
                    <a:pt x="14085" y="11725"/>
                    <a:pt x="15256" y="9209"/>
                  </a:cubicBezTo>
                  <a:cubicBezTo>
                    <a:pt x="16427" y="6692"/>
                    <a:pt x="17208" y="4700"/>
                    <a:pt x="17859" y="3127"/>
                  </a:cubicBezTo>
                  <a:cubicBezTo>
                    <a:pt x="18509" y="1555"/>
                    <a:pt x="19030" y="401"/>
                    <a:pt x="19030" y="87"/>
                  </a:cubicBezTo>
                  <a:cubicBezTo>
                    <a:pt x="19030" y="-228"/>
                    <a:pt x="18509" y="296"/>
                    <a:pt x="17468" y="1974"/>
                  </a:cubicBezTo>
                  <a:cubicBezTo>
                    <a:pt x="16427" y="3652"/>
                    <a:pt x="14866" y="6483"/>
                    <a:pt x="13695" y="9471"/>
                  </a:cubicBezTo>
                  <a:cubicBezTo>
                    <a:pt x="12524" y="12459"/>
                    <a:pt x="11743" y="15605"/>
                    <a:pt x="11483" y="17492"/>
                  </a:cubicBezTo>
                  <a:cubicBezTo>
                    <a:pt x="11222" y="19380"/>
                    <a:pt x="11483" y="20009"/>
                    <a:pt x="11808" y="19904"/>
                  </a:cubicBezTo>
                  <a:cubicBezTo>
                    <a:pt x="12133" y="19799"/>
                    <a:pt x="12524" y="18960"/>
                    <a:pt x="12459" y="17912"/>
                  </a:cubicBezTo>
                  <a:cubicBezTo>
                    <a:pt x="12394" y="16863"/>
                    <a:pt x="11873" y="15605"/>
                    <a:pt x="11157" y="14661"/>
                  </a:cubicBezTo>
                  <a:cubicBezTo>
                    <a:pt x="10442" y="13718"/>
                    <a:pt x="9531" y="13089"/>
                    <a:pt x="9661" y="12774"/>
                  </a:cubicBezTo>
                  <a:cubicBezTo>
                    <a:pt x="9791" y="12459"/>
                    <a:pt x="10962" y="12459"/>
                    <a:pt x="12198" y="12826"/>
                  </a:cubicBezTo>
                  <a:cubicBezTo>
                    <a:pt x="13435" y="13193"/>
                    <a:pt x="14736" y="13927"/>
                    <a:pt x="15647" y="15133"/>
                  </a:cubicBezTo>
                  <a:cubicBezTo>
                    <a:pt x="16557" y="16339"/>
                    <a:pt x="17078" y="18017"/>
                    <a:pt x="17143" y="19222"/>
                  </a:cubicBezTo>
                  <a:cubicBezTo>
                    <a:pt x="17208" y="20428"/>
                    <a:pt x="16818" y="21162"/>
                    <a:pt x="16622" y="21267"/>
                  </a:cubicBezTo>
                  <a:cubicBezTo>
                    <a:pt x="16427" y="21372"/>
                    <a:pt x="16427" y="20848"/>
                    <a:pt x="17013" y="19118"/>
                  </a:cubicBezTo>
                  <a:cubicBezTo>
                    <a:pt x="17598" y="17388"/>
                    <a:pt x="18769" y="14452"/>
                    <a:pt x="19615" y="12826"/>
                  </a:cubicBezTo>
                  <a:cubicBezTo>
                    <a:pt x="20461" y="11201"/>
                    <a:pt x="20982" y="10887"/>
                    <a:pt x="21502" y="1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6768532" y="308378"/>
              <a:ext cx="81329" cy="13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753" fill="norm" stroke="1" extrusionOk="0">
                  <a:moveTo>
                    <a:pt x="21280" y="756"/>
                  </a:moveTo>
                  <a:cubicBezTo>
                    <a:pt x="18511" y="102"/>
                    <a:pt x="15742" y="-553"/>
                    <a:pt x="12142" y="756"/>
                  </a:cubicBezTo>
                  <a:cubicBezTo>
                    <a:pt x="8542" y="2065"/>
                    <a:pt x="4111" y="5338"/>
                    <a:pt x="1895" y="8447"/>
                  </a:cubicBezTo>
                  <a:cubicBezTo>
                    <a:pt x="-320" y="11556"/>
                    <a:pt x="-320" y="14502"/>
                    <a:pt x="511" y="16629"/>
                  </a:cubicBezTo>
                  <a:cubicBezTo>
                    <a:pt x="1342" y="18756"/>
                    <a:pt x="3003" y="20065"/>
                    <a:pt x="5218" y="20556"/>
                  </a:cubicBezTo>
                  <a:cubicBezTo>
                    <a:pt x="7434" y="21047"/>
                    <a:pt x="10203" y="20720"/>
                    <a:pt x="12142" y="18429"/>
                  </a:cubicBezTo>
                  <a:cubicBezTo>
                    <a:pt x="14080" y="16138"/>
                    <a:pt x="15188" y="11883"/>
                    <a:pt x="16572" y="9102"/>
                  </a:cubicBezTo>
                  <a:cubicBezTo>
                    <a:pt x="17957" y="6320"/>
                    <a:pt x="19618" y="5011"/>
                    <a:pt x="21280" y="3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6887960" y="315567"/>
              <a:ext cx="147548" cy="14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661" fill="norm" stroke="1" extrusionOk="0">
                  <a:moveTo>
                    <a:pt x="0" y="582"/>
                  </a:moveTo>
                  <a:cubicBezTo>
                    <a:pt x="913" y="3929"/>
                    <a:pt x="1825" y="7275"/>
                    <a:pt x="2282" y="10013"/>
                  </a:cubicBezTo>
                  <a:cubicBezTo>
                    <a:pt x="2738" y="12751"/>
                    <a:pt x="2738" y="14881"/>
                    <a:pt x="2586" y="15033"/>
                  </a:cubicBezTo>
                  <a:cubicBezTo>
                    <a:pt x="2434" y="15185"/>
                    <a:pt x="2130" y="13360"/>
                    <a:pt x="3042" y="10165"/>
                  </a:cubicBezTo>
                  <a:cubicBezTo>
                    <a:pt x="3955" y="6971"/>
                    <a:pt x="6085" y="2407"/>
                    <a:pt x="9431" y="734"/>
                  </a:cubicBezTo>
                  <a:cubicBezTo>
                    <a:pt x="12777" y="-939"/>
                    <a:pt x="17341" y="278"/>
                    <a:pt x="19470" y="4081"/>
                  </a:cubicBezTo>
                  <a:cubicBezTo>
                    <a:pt x="21600" y="7884"/>
                    <a:pt x="21296" y="14272"/>
                    <a:pt x="20992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590358" y="91967"/>
              <a:ext cx="123103" cy="45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555" fill="norm" stroke="1" extrusionOk="0">
                  <a:moveTo>
                    <a:pt x="20937" y="855"/>
                  </a:moveTo>
                  <a:cubicBezTo>
                    <a:pt x="19857" y="455"/>
                    <a:pt x="18777" y="55"/>
                    <a:pt x="17517" y="5"/>
                  </a:cubicBezTo>
                  <a:cubicBezTo>
                    <a:pt x="16257" y="-45"/>
                    <a:pt x="14817" y="255"/>
                    <a:pt x="12117" y="1755"/>
                  </a:cubicBezTo>
                  <a:cubicBezTo>
                    <a:pt x="9417" y="3255"/>
                    <a:pt x="5457" y="5955"/>
                    <a:pt x="2937" y="8855"/>
                  </a:cubicBezTo>
                  <a:cubicBezTo>
                    <a:pt x="417" y="11755"/>
                    <a:pt x="-663" y="14855"/>
                    <a:pt x="417" y="17005"/>
                  </a:cubicBezTo>
                  <a:cubicBezTo>
                    <a:pt x="1497" y="19155"/>
                    <a:pt x="4737" y="20355"/>
                    <a:pt x="7977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7793130" y="132203"/>
              <a:ext cx="256881" cy="32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15" fill="norm" stroke="1" extrusionOk="0">
                  <a:moveTo>
                    <a:pt x="4490" y="7275"/>
                  </a:moveTo>
                  <a:cubicBezTo>
                    <a:pt x="3782" y="9491"/>
                    <a:pt x="3074" y="11706"/>
                    <a:pt x="2543" y="13852"/>
                  </a:cubicBezTo>
                  <a:cubicBezTo>
                    <a:pt x="2012" y="15999"/>
                    <a:pt x="1657" y="18075"/>
                    <a:pt x="1215" y="19460"/>
                  </a:cubicBezTo>
                  <a:cubicBezTo>
                    <a:pt x="772" y="20845"/>
                    <a:pt x="241" y="21537"/>
                    <a:pt x="64" y="21399"/>
                  </a:cubicBezTo>
                  <a:cubicBezTo>
                    <a:pt x="-113" y="21260"/>
                    <a:pt x="64" y="20291"/>
                    <a:pt x="772" y="17660"/>
                  </a:cubicBezTo>
                  <a:cubicBezTo>
                    <a:pt x="1480" y="15029"/>
                    <a:pt x="2720" y="10737"/>
                    <a:pt x="3517" y="7968"/>
                  </a:cubicBezTo>
                  <a:cubicBezTo>
                    <a:pt x="4313" y="5199"/>
                    <a:pt x="4667" y="3952"/>
                    <a:pt x="4933" y="2845"/>
                  </a:cubicBezTo>
                  <a:cubicBezTo>
                    <a:pt x="5198" y="1737"/>
                    <a:pt x="5376" y="768"/>
                    <a:pt x="5730" y="629"/>
                  </a:cubicBezTo>
                  <a:cubicBezTo>
                    <a:pt x="6084" y="491"/>
                    <a:pt x="6615" y="1183"/>
                    <a:pt x="6969" y="1875"/>
                  </a:cubicBezTo>
                  <a:cubicBezTo>
                    <a:pt x="7323" y="2568"/>
                    <a:pt x="7500" y="3260"/>
                    <a:pt x="7943" y="4160"/>
                  </a:cubicBezTo>
                  <a:cubicBezTo>
                    <a:pt x="8385" y="5060"/>
                    <a:pt x="9094" y="6168"/>
                    <a:pt x="10953" y="5683"/>
                  </a:cubicBezTo>
                  <a:cubicBezTo>
                    <a:pt x="12812" y="5199"/>
                    <a:pt x="15821" y="3122"/>
                    <a:pt x="17592" y="1806"/>
                  </a:cubicBezTo>
                  <a:cubicBezTo>
                    <a:pt x="19362" y="491"/>
                    <a:pt x="19894" y="-63"/>
                    <a:pt x="20248" y="6"/>
                  </a:cubicBezTo>
                  <a:cubicBezTo>
                    <a:pt x="20602" y="75"/>
                    <a:pt x="20779" y="768"/>
                    <a:pt x="20602" y="2775"/>
                  </a:cubicBezTo>
                  <a:cubicBezTo>
                    <a:pt x="20425" y="4783"/>
                    <a:pt x="19894" y="8106"/>
                    <a:pt x="19539" y="10599"/>
                  </a:cubicBezTo>
                  <a:cubicBezTo>
                    <a:pt x="19185" y="13091"/>
                    <a:pt x="19008" y="14752"/>
                    <a:pt x="18831" y="16068"/>
                  </a:cubicBezTo>
                  <a:cubicBezTo>
                    <a:pt x="18654" y="17383"/>
                    <a:pt x="18477" y="18352"/>
                    <a:pt x="18920" y="18491"/>
                  </a:cubicBezTo>
                  <a:cubicBezTo>
                    <a:pt x="19362" y="18629"/>
                    <a:pt x="20425" y="17937"/>
                    <a:pt x="21487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160884" y="152079"/>
              <a:ext cx="243568" cy="32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18" fill="norm" stroke="1" extrusionOk="0">
                  <a:moveTo>
                    <a:pt x="3653" y="5111"/>
                  </a:moveTo>
                  <a:cubicBezTo>
                    <a:pt x="3095" y="7587"/>
                    <a:pt x="2536" y="10064"/>
                    <a:pt x="2070" y="12472"/>
                  </a:cubicBezTo>
                  <a:cubicBezTo>
                    <a:pt x="1605" y="14879"/>
                    <a:pt x="1232" y="17218"/>
                    <a:pt x="860" y="18869"/>
                  </a:cubicBezTo>
                  <a:cubicBezTo>
                    <a:pt x="488" y="20520"/>
                    <a:pt x="115" y="21483"/>
                    <a:pt x="22" y="21414"/>
                  </a:cubicBezTo>
                  <a:cubicBezTo>
                    <a:pt x="-71" y="21345"/>
                    <a:pt x="115" y="20245"/>
                    <a:pt x="860" y="17149"/>
                  </a:cubicBezTo>
                  <a:cubicBezTo>
                    <a:pt x="1605" y="14054"/>
                    <a:pt x="2908" y="8963"/>
                    <a:pt x="3746" y="6074"/>
                  </a:cubicBezTo>
                  <a:cubicBezTo>
                    <a:pt x="4584" y="3185"/>
                    <a:pt x="4957" y="2497"/>
                    <a:pt x="5329" y="1809"/>
                  </a:cubicBezTo>
                  <a:cubicBezTo>
                    <a:pt x="5701" y="1121"/>
                    <a:pt x="6074" y="433"/>
                    <a:pt x="6353" y="502"/>
                  </a:cubicBezTo>
                  <a:cubicBezTo>
                    <a:pt x="6632" y="571"/>
                    <a:pt x="6819" y="1396"/>
                    <a:pt x="6912" y="2153"/>
                  </a:cubicBezTo>
                  <a:cubicBezTo>
                    <a:pt x="7005" y="2910"/>
                    <a:pt x="7005" y="3598"/>
                    <a:pt x="7284" y="4217"/>
                  </a:cubicBezTo>
                  <a:cubicBezTo>
                    <a:pt x="7563" y="4836"/>
                    <a:pt x="8122" y="5386"/>
                    <a:pt x="8960" y="5593"/>
                  </a:cubicBezTo>
                  <a:cubicBezTo>
                    <a:pt x="9798" y="5799"/>
                    <a:pt x="10915" y="5661"/>
                    <a:pt x="12405" y="4836"/>
                  </a:cubicBezTo>
                  <a:cubicBezTo>
                    <a:pt x="13895" y="4010"/>
                    <a:pt x="15757" y="2497"/>
                    <a:pt x="17339" y="1465"/>
                  </a:cubicBezTo>
                  <a:cubicBezTo>
                    <a:pt x="18922" y="433"/>
                    <a:pt x="20226" y="-117"/>
                    <a:pt x="20877" y="21"/>
                  </a:cubicBezTo>
                  <a:cubicBezTo>
                    <a:pt x="21529" y="158"/>
                    <a:pt x="21529" y="984"/>
                    <a:pt x="21250" y="3254"/>
                  </a:cubicBezTo>
                  <a:cubicBezTo>
                    <a:pt x="20970" y="5524"/>
                    <a:pt x="20412" y="9238"/>
                    <a:pt x="20039" y="11784"/>
                  </a:cubicBezTo>
                  <a:cubicBezTo>
                    <a:pt x="19667" y="14329"/>
                    <a:pt x="19481" y="15705"/>
                    <a:pt x="19295" y="16943"/>
                  </a:cubicBezTo>
                  <a:cubicBezTo>
                    <a:pt x="19108" y="18181"/>
                    <a:pt x="18922" y="19282"/>
                    <a:pt x="19201" y="19626"/>
                  </a:cubicBezTo>
                  <a:cubicBezTo>
                    <a:pt x="19481" y="19970"/>
                    <a:pt x="20226" y="19557"/>
                    <a:pt x="20970" y="19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479421" y="155458"/>
              <a:ext cx="224640" cy="36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87" fill="norm" stroke="1" extrusionOk="0">
                  <a:moveTo>
                    <a:pt x="21424" y="702"/>
                  </a:moveTo>
                  <a:cubicBezTo>
                    <a:pt x="20617" y="323"/>
                    <a:pt x="19809" y="-56"/>
                    <a:pt x="18699" y="7"/>
                  </a:cubicBezTo>
                  <a:cubicBezTo>
                    <a:pt x="17588" y="70"/>
                    <a:pt x="16175" y="576"/>
                    <a:pt x="14056" y="2218"/>
                  </a:cubicBezTo>
                  <a:cubicBezTo>
                    <a:pt x="11936" y="3860"/>
                    <a:pt x="9110" y="6639"/>
                    <a:pt x="6688" y="9544"/>
                  </a:cubicBezTo>
                  <a:cubicBezTo>
                    <a:pt x="4265" y="12449"/>
                    <a:pt x="2246" y="15481"/>
                    <a:pt x="1136" y="17376"/>
                  </a:cubicBezTo>
                  <a:cubicBezTo>
                    <a:pt x="26" y="19270"/>
                    <a:pt x="-176" y="20028"/>
                    <a:pt x="127" y="20597"/>
                  </a:cubicBezTo>
                  <a:cubicBezTo>
                    <a:pt x="430" y="21165"/>
                    <a:pt x="1237" y="21544"/>
                    <a:pt x="3760" y="21481"/>
                  </a:cubicBezTo>
                  <a:cubicBezTo>
                    <a:pt x="6284" y="21418"/>
                    <a:pt x="10523" y="20912"/>
                    <a:pt x="13147" y="20470"/>
                  </a:cubicBezTo>
                  <a:cubicBezTo>
                    <a:pt x="15772" y="20028"/>
                    <a:pt x="16781" y="19649"/>
                    <a:pt x="17790" y="19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8507210" y="332316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600"/>
                    <a:pt x="5760" y="9600"/>
                    <a:pt x="9360" y="6000"/>
                  </a:cubicBezTo>
                  <a:cubicBezTo>
                    <a:pt x="12960" y="2400"/>
                    <a:pt x="1728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723110" y="65616"/>
              <a:ext cx="190316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18514" y="0"/>
                  </a:moveTo>
                  <a:cubicBezTo>
                    <a:pt x="19701" y="2634"/>
                    <a:pt x="20888" y="5268"/>
                    <a:pt x="21244" y="8034"/>
                  </a:cubicBezTo>
                  <a:cubicBezTo>
                    <a:pt x="21600" y="10800"/>
                    <a:pt x="21125" y="13698"/>
                    <a:pt x="17446" y="15980"/>
                  </a:cubicBezTo>
                  <a:cubicBezTo>
                    <a:pt x="13767" y="18263"/>
                    <a:pt x="6884" y="199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44260" y="1983316"/>
              <a:ext cx="196851" cy="25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5795"/>
                  </a:moveTo>
                  <a:cubicBezTo>
                    <a:pt x="0" y="4215"/>
                    <a:pt x="0" y="2634"/>
                    <a:pt x="1277" y="1580"/>
                  </a:cubicBezTo>
                  <a:cubicBezTo>
                    <a:pt x="2555" y="527"/>
                    <a:pt x="5110" y="0"/>
                    <a:pt x="7432" y="0"/>
                  </a:cubicBezTo>
                  <a:cubicBezTo>
                    <a:pt x="9755" y="0"/>
                    <a:pt x="11845" y="527"/>
                    <a:pt x="11961" y="2634"/>
                  </a:cubicBezTo>
                  <a:cubicBezTo>
                    <a:pt x="12077" y="4741"/>
                    <a:pt x="10219" y="8429"/>
                    <a:pt x="8129" y="11415"/>
                  </a:cubicBezTo>
                  <a:cubicBezTo>
                    <a:pt x="6039" y="14400"/>
                    <a:pt x="3716" y="16683"/>
                    <a:pt x="2439" y="18263"/>
                  </a:cubicBezTo>
                  <a:cubicBezTo>
                    <a:pt x="1161" y="19844"/>
                    <a:pt x="929" y="20722"/>
                    <a:pt x="1510" y="21161"/>
                  </a:cubicBezTo>
                  <a:cubicBezTo>
                    <a:pt x="2090" y="21600"/>
                    <a:pt x="3484" y="21600"/>
                    <a:pt x="6503" y="20898"/>
                  </a:cubicBezTo>
                  <a:cubicBezTo>
                    <a:pt x="9523" y="20195"/>
                    <a:pt x="14168" y="18790"/>
                    <a:pt x="16955" y="17737"/>
                  </a:cubicBezTo>
                  <a:cubicBezTo>
                    <a:pt x="19742" y="16683"/>
                    <a:pt x="20671" y="15980"/>
                    <a:pt x="21600" y="15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0" y="1701375"/>
              <a:ext cx="462278" cy="691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139" fill="norm" stroke="1" extrusionOk="0">
                  <a:moveTo>
                    <a:pt x="15388" y="2600"/>
                  </a:moveTo>
                  <a:cubicBezTo>
                    <a:pt x="14123" y="1630"/>
                    <a:pt x="12858" y="660"/>
                    <a:pt x="11593" y="239"/>
                  </a:cubicBezTo>
                  <a:cubicBezTo>
                    <a:pt x="10328" y="-181"/>
                    <a:pt x="9063" y="-52"/>
                    <a:pt x="7506" y="660"/>
                  </a:cubicBezTo>
                  <a:cubicBezTo>
                    <a:pt x="5950" y="1371"/>
                    <a:pt x="4101" y="2665"/>
                    <a:pt x="2739" y="4475"/>
                  </a:cubicBezTo>
                  <a:cubicBezTo>
                    <a:pt x="1377" y="6286"/>
                    <a:pt x="501" y="8614"/>
                    <a:pt x="161" y="10748"/>
                  </a:cubicBezTo>
                  <a:cubicBezTo>
                    <a:pt x="-180" y="12882"/>
                    <a:pt x="15" y="14823"/>
                    <a:pt x="793" y="16601"/>
                  </a:cubicBezTo>
                  <a:cubicBezTo>
                    <a:pt x="1571" y="18379"/>
                    <a:pt x="2934" y="19996"/>
                    <a:pt x="4831" y="20708"/>
                  </a:cubicBezTo>
                  <a:cubicBezTo>
                    <a:pt x="6728" y="21419"/>
                    <a:pt x="9161" y="21225"/>
                    <a:pt x="11642" y="20320"/>
                  </a:cubicBezTo>
                  <a:cubicBezTo>
                    <a:pt x="14123" y="19414"/>
                    <a:pt x="16652" y="17797"/>
                    <a:pt x="18355" y="16019"/>
                  </a:cubicBezTo>
                  <a:cubicBezTo>
                    <a:pt x="20058" y="14241"/>
                    <a:pt x="20934" y="12300"/>
                    <a:pt x="21177" y="10393"/>
                  </a:cubicBezTo>
                  <a:cubicBezTo>
                    <a:pt x="21420" y="8485"/>
                    <a:pt x="21031" y="6609"/>
                    <a:pt x="20301" y="5090"/>
                  </a:cubicBezTo>
                  <a:cubicBezTo>
                    <a:pt x="19571" y="3570"/>
                    <a:pt x="18501" y="2406"/>
                    <a:pt x="17042" y="1985"/>
                  </a:cubicBezTo>
                  <a:cubicBezTo>
                    <a:pt x="15582" y="1565"/>
                    <a:pt x="13734" y="1888"/>
                    <a:pt x="11885" y="2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63410" y="1821641"/>
              <a:ext cx="354702" cy="536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63" fill="norm" stroke="1" extrusionOk="0">
                  <a:moveTo>
                    <a:pt x="0" y="21463"/>
                  </a:moveTo>
                  <a:cubicBezTo>
                    <a:pt x="257" y="19599"/>
                    <a:pt x="514" y="17736"/>
                    <a:pt x="836" y="15322"/>
                  </a:cubicBezTo>
                  <a:cubicBezTo>
                    <a:pt x="1157" y="12908"/>
                    <a:pt x="1543" y="9943"/>
                    <a:pt x="2121" y="7571"/>
                  </a:cubicBezTo>
                  <a:cubicBezTo>
                    <a:pt x="2700" y="5199"/>
                    <a:pt x="3471" y="3421"/>
                    <a:pt x="4050" y="2235"/>
                  </a:cubicBezTo>
                  <a:cubicBezTo>
                    <a:pt x="4629" y="1049"/>
                    <a:pt x="5014" y="456"/>
                    <a:pt x="5271" y="456"/>
                  </a:cubicBezTo>
                  <a:cubicBezTo>
                    <a:pt x="5529" y="456"/>
                    <a:pt x="5657" y="1049"/>
                    <a:pt x="6043" y="2277"/>
                  </a:cubicBezTo>
                  <a:cubicBezTo>
                    <a:pt x="6429" y="3505"/>
                    <a:pt x="7071" y="5369"/>
                    <a:pt x="7521" y="6512"/>
                  </a:cubicBezTo>
                  <a:cubicBezTo>
                    <a:pt x="7971" y="7656"/>
                    <a:pt x="8229" y="8079"/>
                    <a:pt x="8679" y="8334"/>
                  </a:cubicBezTo>
                  <a:cubicBezTo>
                    <a:pt x="9129" y="8588"/>
                    <a:pt x="9771" y="8672"/>
                    <a:pt x="10414" y="8672"/>
                  </a:cubicBezTo>
                  <a:cubicBezTo>
                    <a:pt x="11057" y="8672"/>
                    <a:pt x="11700" y="8588"/>
                    <a:pt x="12536" y="7910"/>
                  </a:cubicBezTo>
                  <a:cubicBezTo>
                    <a:pt x="13371" y="7232"/>
                    <a:pt x="14400" y="5962"/>
                    <a:pt x="15493" y="4691"/>
                  </a:cubicBezTo>
                  <a:cubicBezTo>
                    <a:pt x="16586" y="3421"/>
                    <a:pt x="17743" y="2150"/>
                    <a:pt x="18771" y="1261"/>
                  </a:cubicBezTo>
                  <a:cubicBezTo>
                    <a:pt x="19800" y="371"/>
                    <a:pt x="20700" y="-137"/>
                    <a:pt x="21150" y="32"/>
                  </a:cubicBezTo>
                  <a:cubicBezTo>
                    <a:pt x="21600" y="202"/>
                    <a:pt x="21600" y="1049"/>
                    <a:pt x="21471" y="2870"/>
                  </a:cubicBezTo>
                  <a:cubicBezTo>
                    <a:pt x="21343" y="4691"/>
                    <a:pt x="21086" y="7487"/>
                    <a:pt x="20829" y="10451"/>
                  </a:cubicBezTo>
                  <a:cubicBezTo>
                    <a:pt x="20571" y="13416"/>
                    <a:pt x="20314" y="16550"/>
                    <a:pt x="20057" y="19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405866" y="2079231"/>
              <a:ext cx="154445" cy="190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0917" fill="norm" stroke="1" extrusionOk="0">
                  <a:moveTo>
                    <a:pt x="17795" y="9682"/>
                  </a:moveTo>
                  <a:cubicBezTo>
                    <a:pt x="16628" y="7592"/>
                    <a:pt x="15460" y="5501"/>
                    <a:pt x="14584" y="3760"/>
                  </a:cubicBezTo>
                  <a:cubicBezTo>
                    <a:pt x="13709" y="2018"/>
                    <a:pt x="13125" y="624"/>
                    <a:pt x="12103" y="160"/>
                  </a:cubicBezTo>
                  <a:cubicBezTo>
                    <a:pt x="11082" y="-305"/>
                    <a:pt x="9622" y="160"/>
                    <a:pt x="7579" y="2714"/>
                  </a:cubicBezTo>
                  <a:cubicBezTo>
                    <a:pt x="5536" y="5269"/>
                    <a:pt x="2909" y="9914"/>
                    <a:pt x="1449" y="13282"/>
                  </a:cubicBezTo>
                  <a:cubicBezTo>
                    <a:pt x="-10" y="16650"/>
                    <a:pt x="-302" y="18740"/>
                    <a:pt x="282" y="19901"/>
                  </a:cubicBezTo>
                  <a:cubicBezTo>
                    <a:pt x="866" y="21063"/>
                    <a:pt x="2325" y="21295"/>
                    <a:pt x="3930" y="20250"/>
                  </a:cubicBezTo>
                  <a:cubicBezTo>
                    <a:pt x="5536" y="19205"/>
                    <a:pt x="7287" y="16882"/>
                    <a:pt x="8601" y="15024"/>
                  </a:cubicBezTo>
                  <a:cubicBezTo>
                    <a:pt x="9914" y="13166"/>
                    <a:pt x="10790" y="11772"/>
                    <a:pt x="11520" y="10495"/>
                  </a:cubicBezTo>
                  <a:cubicBezTo>
                    <a:pt x="12249" y="9218"/>
                    <a:pt x="12833" y="8056"/>
                    <a:pt x="13563" y="8056"/>
                  </a:cubicBezTo>
                  <a:cubicBezTo>
                    <a:pt x="14293" y="8056"/>
                    <a:pt x="15168" y="9218"/>
                    <a:pt x="16482" y="11424"/>
                  </a:cubicBezTo>
                  <a:cubicBezTo>
                    <a:pt x="17795" y="13630"/>
                    <a:pt x="19547" y="16882"/>
                    <a:pt x="21298" y="20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655560" y="2046816"/>
              <a:ext cx="184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4985"/>
                    <a:pt x="8938" y="9969"/>
                    <a:pt x="12538" y="13569"/>
                  </a:cubicBezTo>
                  <a:cubicBezTo>
                    <a:pt x="16138" y="17169"/>
                    <a:pt x="18869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725410" y="2021416"/>
              <a:ext cx="698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1685"/>
                    <a:pt x="12436" y="3370"/>
                    <a:pt x="8836" y="6281"/>
                  </a:cubicBezTo>
                  <a:cubicBezTo>
                    <a:pt x="5236" y="9191"/>
                    <a:pt x="2618" y="13328"/>
                    <a:pt x="1309" y="16085"/>
                  </a:cubicBezTo>
                  <a:cubicBezTo>
                    <a:pt x="0" y="18843"/>
                    <a:pt x="0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858760" y="2084916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877810" y="1989666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948601" y="2023765"/>
              <a:ext cx="182946" cy="23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019" fill="norm" stroke="1" extrusionOk="0">
                  <a:moveTo>
                    <a:pt x="1380" y="6043"/>
                  </a:moveTo>
                  <a:cubicBezTo>
                    <a:pt x="1380" y="9453"/>
                    <a:pt x="1380" y="12864"/>
                    <a:pt x="1131" y="15611"/>
                  </a:cubicBezTo>
                  <a:cubicBezTo>
                    <a:pt x="883" y="18358"/>
                    <a:pt x="387" y="20443"/>
                    <a:pt x="138" y="20916"/>
                  </a:cubicBezTo>
                  <a:cubicBezTo>
                    <a:pt x="-110" y="21390"/>
                    <a:pt x="-110" y="20253"/>
                    <a:pt x="883" y="16937"/>
                  </a:cubicBezTo>
                  <a:cubicBezTo>
                    <a:pt x="1876" y="13622"/>
                    <a:pt x="3862" y="8127"/>
                    <a:pt x="5352" y="5001"/>
                  </a:cubicBezTo>
                  <a:cubicBezTo>
                    <a:pt x="6842" y="1874"/>
                    <a:pt x="7835" y="1116"/>
                    <a:pt x="8580" y="1211"/>
                  </a:cubicBezTo>
                  <a:cubicBezTo>
                    <a:pt x="9324" y="1306"/>
                    <a:pt x="9821" y="2253"/>
                    <a:pt x="10193" y="4622"/>
                  </a:cubicBezTo>
                  <a:cubicBezTo>
                    <a:pt x="10566" y="6990"/>
                    <a:pt x="10814" y="10779"/>
                    <a:pt x="10814" y="13337"/>
                  </a:cubicBezTo>
                  <a:cubicBezTo>
                    <a:pt x="10814" y="15895"/>
                    <a:pt x="10566" y="17222"/>
                    <a:pt x="10442" y="17222"/>
                  </a:cubicBezTo>
                  <a:cubicBezTo>
                    <a:pt x="10318" y="17222"/>
                    <a:pt x="10318" y="15895"/>
                    <a:pt x="10938" y="13527"/>
                  </a:cubicBezTo>
                  <a:cubicBezTo>
                    <a:pt x="11559" y="11158"/>
                    <a:pt x="12800" y="7748"/>
                    <a:pt x="13793" y="5474"/>
                  </a:cubicBezTo>
                  <a:cubicBezTo>
                    <a:pt x="14787" y="3201"/>
                    <a:pt x="15531" y="2064"/>
                    <a:pt x="16649" y="1211"/>
                  </a:cubicBezTo>
                  <a:cubicBezTo>
                    <a:pt x="17766" y="358"/>
                    <a:pt x="19256" y="-210"/>
                    <a:pt x="20124" y="74"/>
                  </a:cubicBezTo>
                  <a:cubicBezTo>
                    <a:pt x="20993" y="358"/>
                    <a:pt x="21242" y="1495"/>
                    <a:pt x="21366" y="4148"/>
                  </a:cubicBezTo>
                  <a:cubicBezTo>
                    <a:pt x="21490" y="6801"/>
                    <a:pt x="21490" y="10969"/>
                    <a:pt x="21366" y="13622"/>
                  </a:cubicBezTo>
                  <a:cubicBezTo>
                    <a:pt x="21242" y="16274"/>
                    <a:pt x="20993" y="17411"/>
                    <a:pt x="20745" y="18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2182060" y="2034116"/>
              <a:ext cx="146601" cy="24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16" fill="norm" stroke="1" extrusionOk="0">
                  <a:moveTo>
                    <a:pt x="2858" y="0"/>
                  </a:moveTo>
                  <a:cubicBezTo>
                    <a:pt x="1623" y="5495"/>
                    <a:pt x="389" y="10989"/>
                    <a:pt x="81" y="14400"/>
                  </a:cubicBezTo>
                  <a:cubicBezTo>
                    <a:pt x="-228" y="17811"/>
                    <a:pt x="389" y="19137"/>
                    <a:pt x="1315" y="20084"/>
                  </a:cubicBezTo>
                  <a:cubicBezTo>
                    <a:pt x="2241" y="21032"/>
                    <a:pt x="3475" y="21600"/>
                    <a:pt x="4555" y="21505"/>
                  </a:cubicBezTo>
                  <a:cubicBezTo>
                    <a:pt x="5635" y="21411"/>
                    <a:pt x="6561" y="20653"/>
                    <a:pt x="8412" y="17811"/>
                  </a:cubicBezTo>
                  <a:cubicBezTo>
                    <a:pt x="10263" y="14968"/>
                    <a:pt x="13041" y="10042"/>
                    <a:pt x="14892" y="6726"/>
                  </a:cubicBezTo>
                  <a:cubicBezTo>
                    <a:pt x="16743" y="3411"/>
                    <a:pt x="17669" y="1705"/>
                    <a:pt x="18132" y="1421"/>
                  </a:cubicBezTo>
                  <a:cubicBezTo>
                    <a:pt x="18595" y="1137"/>
                    <a:pt x="18595" y="2274"/>
                    <a:pt x="19058" y="5589"/>
                  </a:cubicBezTo>
                  <a:cubicBezTo>
                    <a:pt x="19521" y="8905"/>
                    <a:pt x="20446" y="14400"/>
                    <a:pt x="21372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2417560" y="2024886"/>
              <a:ext cx="266701" cy="199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2331"/>
                  </a:moveTo>
                  <a:cubicBezTo>
                    <a:pt x="171" y="7956"/>
                    <a:pt x="343" y="13581"/>
                    <a:pt x="429" y="16956"/>
                  </a:cubicBezTo>
                  <a:cubicBezTo>
                    <a:pt x="514" y="20331"/>
                    <a:pt x="514" y="21456"/>
                    <a:pt x="771" y="21119"/>
                  </a:cubicBezTo>
                  <a:cubicBezTo>
                    <a:pt x="1029" y="20781"/>
                    <a:pt x="1543" y="18981"/>
                    <a:pt x="2314" y="16618"/>
                  </a:cubicBezTo>
                  <a:cubicBezTo>
                    <a:pt x="3086" y="14256"/>
                    <a:pt x="4114" y="11331"/>
                    <a:pt x="4800" y="9306"/>
                  </a:cubicBezTo>
                  <a:cubicBezTo>
                    <a:pt x="5486" y="7281"/>
                    <a:pt x="5829" y="6156"/>
                    <a:pt x="6171" y="6268"/>
                  </a:cubicBezTo>
                  <a:cubicBezTo>
                    <a:pt x="6514" y="6381"/>
                    <a:pt x="6857" y="7731"/>
                    <a:pt x="6943" y="9306"/>
                  </a:cubicBezTo>
                  <a:cubicBezTo>
                    <a:pt x="7029" y="10881"/>
                    <a:pt x="6857" y="12681"/>
                    <a:pt x="7114" y="13131"/>
                  </a:cubicBezTo>
                  <a:cubicBezTo>
                    <a:pt x="7371" y="13581"/>
                    <a:pt x="8057" y="12681"/>
                    <a:pt x="9171" y="10543"/>
                  </a:cubicBezTo>
                  <a:cubicBezTo>
                    <a:pt x="10286" y="8406"/>
                    <a:pt x="11829" y="5031"/>
                    <a:pt x="12943" y="3006"/>
                  </a:cubicBezTo>
                  <a:cubicBezTo>
                    <a:pt x="14057" y="981"/>
                    <a:pt x="14743" y="306"/>
                    <a:pt x="15514" y="81"/>
                  </a:cubicBezTo>
                  <a:cubicBezTo>
                    <a:pt x="16286" y="-144"/>
                    <a:pt x="17143" y="81"/>
                    <a:pt x="17743" y="981"/>
                  </a:cubicBezTo>
                  <a:cubicBezTo>
                    <a:pt x="18343" y="1881"/>
                    <a:pt x="18686" y="3456"/>
                    <a:pt x="19286" y="6831"/>
                  </a:cubicBezTo>
                  <a:cubicBezTo>
                    <a:pt x="19886" y="10206"/>
                    <a:pt x="20743" y="15381"/>
                    <a:pt x="21600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484360" y="1684611"/>
              <a:ext cx="254001" cy="54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3024"/>
                  </a:moveTo>
                  <a:cubicBezTo>
                    <a:pt x="900" y="3107"/>
                    <a:pt x="1800" y="3191"/>
                    <a:pt x="3060" y="2898"/>
                  </a:cubicBezTo>
                  <a:cubicBezTo>
                    <a:pt x="4320" y="2605"/>
                    <a:pt x="5940" y="1935"/>
                    <a:pt x="6840" y="1307"/>
                  </a:cubicBezTo>
                  <a:cubicBezTo>
                    <a:pt x="7740" y="679"/>
                    <a:pt x="7920" y="93"/>
                    <a:pt x="7740" y="10"/>
                  </a:cubicBezTo>
                  <a:cubicBezTo>
                    <a:pt x="7560" y="-74"/>
                    <a:pt x="7020" y="345"/>
                    <a:pt x="6480" y="1977"/>
                  </a:cubicBezTo>
                  <a:cubicBezTo>
                    <a:pt x="5940" y="3610"/>
                    <a:pt x="5400" y="6456"/>
                    <a:pt x="5220" y="9135"/>
                  </a:cubicBezTo>
                  <a:cubicBezTo>
                    <a:pt x="5040" y="11814"/>
                    <a:pt x="5220" y="14326"/>
                    <a:pt x="5220" y="16168"/>
                  </a:cubicBezTo>
                  <a:cubicBezTo>
                    <a:pt x="5220" y="18010"/>
                    <a:pt x="5040" y="19182"/>
                    <a:pt x="4680" y="20019"/>
                  </a:cubicBezTo>
                  <a:cubicBezTo>
                    <a:pt x="4320" y="20856"/>
                    <a:pt x="3780" y="21359"/>
                    <a:pt x="3240" y="21442"/>
                  </a:cubicBezTo>
                  <a:cubicBezTo>
                    <a:pt x="2700" y="21526"/>
                    <a:pt x="2160" y="21191"/>
                    <a:pt x="1980" y="20521"/>
                  </a:cubicBezTo>
                  <a:cubicBezTo>
                    <a:pt x="1800" y="19852"/>
                    <a:pt x="1980" y="18847"/>
                    <a:pt x="2340" y="18177"/>
                  </a:cubicBezTo>
                  <a:cubicBezTo>
                    <a:pt x="2700" y="17507"/>
                    <a:pt x="3240" y="17173"/>
                    <a:pt x="3960" y="17089"/>
                  </a:cubicBezTo>
                  <a:cubicBezTo>
                    <a:pt x="4680" y="17005"/>
                    <a:pt x="5580" y="17173"/>
                    <a:pt x="7560" y="17675"/>
                  </a:cubicBezTo>
                  <a:cubicBezTo>
                    <a:pt x="9540" y="18177"/>
                    <a:pt x="12600" y="19014"/>
                    <a:pt x="15120" y="19349"/>
                  </a:cubicBezTo>
                  <a:cubicBezTo>
                    <a:pt x="17640" y="19684"/>
                    <a:pt x="19620" y="19517"/>
                    <a:pt x="21600" y="19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827260" y="2002366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833610" y="1862666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3935210" y="1742016"/>
              <a:ext cx="190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443"/>
                    <a:pt x="9600" y="6887"/>
                    <a:pt x="13200" y="10487"/>
                  </a:cubicBezTo>
                  <a:cubicBezTo>
                    <a:pt x="16800" y="14087"/>
                    <a:pt x="19200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3971797" y="1897737"/>
              <a:ext cx="96764" cy="23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295" fill="norm" stroke="1" extrusionOk="0">
                  <a:moveTo>
                    <a:pt x="21009" y="863"/>
                  </a:moveTo>
                  <a:cubicBezTo>
                    <a:pt x="19171" y="279"/>
                    <a:pt x="17332" y="-305"/>
                    <a:pt x="15264" y="181"/>
                  </a:cubicBezTo>
                  <a:cubicBezTo>
                    <a:pt x="13196" y="668"/>
                    <a:pt x="10898" y="2225"/>
                    <a:pt x="8141" y="5241"/>
                  </a:cubicBezTo>
                  <a:cubicBezTo>
                    <a:pt x="5383" y="8257"/>
                    <a:pt x="2166" y="12733"/>
                    <a:pt x="788" y="15554"/>
                  </a:cubicBezTo>
                  <a:cubicBezTo>
                    <a:pt x="-591" y="18376"/>
                    <a:pt x="-131" y="19544"/>
                    <a:pt x="1937" y="20225"/>
                  </a:cubicBezTo>
                  <a:cubicBezTo>
                    <a:pt x="4005" y="20906"/>
                    <a:pt x="7681" y="21100"/>
                    <a:pt x="11358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109019" y="1953298"/>
              <a:ext cx="105592" cy="181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018" fill="norm" stroke="1" extrusionOk="0">
                  <a:moveTo>
                    <a:pt x="7152" y="10844"/>
                  </a:moveTo>
                  <a:cubicBezTo>
                    <a:pt x="9693" y="8144"/>
                    <a:pt x="12234" y="5444"/>
                    <a:pt x="13504" y="3481"/>
                  </a:cubicBezTo>
                  <a:cubicBezTo>
                    <a:pt x="14775" y="1517"/>
                    <a:pt x="14775" y="290"/>
                    <a:pt x="13928" y="44"/>
                  </a:cubicBezTo>
                  <a:cubicBezTo>
                    <a:pt x="13081" y="-201"/>
                    <a:pt x="11387" y="535"/>
                    <a:pt x="8846" y="2990"/>
                  </a:cubicBezTo>
                  <a:cubicBezTo>
                    <a:pt x="6304" y="5444"/>
                    <a:pt x="2916" y="9617"/>
                    <a:pt x="1222" y="12563"/>
                  </a:cubicBezTo>
                  <a:cubicBezTo>
                    <a:pt x="-472" y="15508"/>
                    <a:pt x="-472" y="17226"/>
                    <a:pt x="1646" y="18699"/>
                  </a:cubicBezTo>
                  <a:cubicBezTo>
                    <a:pt x="3763" y="20172"/>
                    <a:pt x="7999" y="21399"/>
                    <a:pt x="11599" y="20908"/>
                  </a:cubicBezTo>
                  <a:cubicBezTo>
                    <a:pt x="15199" y="20417"/>
                    <a:pt x="18163" y="18208"/>
                    <a:pt x="21128" y="15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4290810" y="1703916"/>
              <a:ext cx="317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8"/>
                    <a:pt x="7200" y="697"/>
                    <a:pt x="3600" y="1742"/>
                  </a:cubicBezTo>
                  <a:cubicBezTo>
                    <a:pt x="0" y="2787"/>
                    <a:pt x="0" y="4529"/>
                    <a:pt x="0" y="7955"/>
                  </a:cubicBezTo>
                  <a:cubicBezTo>
                    <a:pt x="0" y="11381"/>
                    <a:pt x="0" y="16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4360660" y="1989666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392410" y="1818216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437759" y="1684866"/>
              <a:ext cx="128365" cy="46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554" fill="norm" stroke="1" extrusionOk="0">
                  <a:moveTo>
                    <a:pt x="11349" y="0"/>
                  </a:moveTo>
                  <a:cubicBezTo>
                    <a:pt x="9955" y="3436"/>
                    <a:pt x="8562" y="6873"/>
                    <a:pt x="6994" y="10309"/>
                  </a:cubicBezTo>
                  <a:cubicBezTo>
                    <a:pt x="5426" y="13745"/>
                    <a:pt x="3684" y="17182"/>
                    <a:pt x="2465" y="19145"/>
                  </a:cubicBezTo>
                  <a:cubicBezTo>
                    <a:pt x="1246" y="21109"/>
                    <a:pt x="549" y="21600"/>
                    <a:pt x="200" y="21551"/>
                  </a:cubicBezTo>
                  <a:cubicBezTo>
                    <a:pt x="-148" y="21502"/>
                    <a:pt x="-148" y="20913"/>
                    <a:pt x="1071" y="19735"/>
                  </a:cubicBezTo>
                  <a:cubicBezTo>
                    <a:pt x="2291" y="18556"/>
                    <a:pt x="4729" y="16789"/>
                    <a:pt x="6471" y="15709"/>
                  </a:cubicBezTo>
                  <a:cubicBezTo>
                    <a:pt x="8213" y="14629"/>
                    <a:pt x="9258" y="14236"/>
                    <a:pt x="10652" y="14040"/>
                  </a:cubicBezTo>
                  <a:cubicBezTo>
                    <a:pt x="12046" y="13844"/>
                    <a:pt x="13787" y="13844"/>
                    <a:pt x="15704" y="14580"/>
                  </a:cubicBezTo>
                  <a:cubicBezTo>
                    <a:pt x="17620" y="15316"/>
                    <a:pt x="19710" y="16789"/>
                    <a:pt x="20581" y="18065"/>
                  </a:cubicBezTo>
                  <a:cubicBezTo>
                    <a:pt x="21452" y="19342"/>
                    <a:pt x="21104" y="20422"/>
                    <a:pt x="20755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4609233" y="1986179"/>
              <a:ext cx="100678" cy="12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129" fill="norm" stroke="1" extrusionOk="0">
                  <a:moveTo>
                    <a:pt x="20967" y="1619"/>
                  </a:moveTo>
                  <a:cubicBezTo>
                    <a:pt x="18322" y="574"/>
                    <a:pt x="15677" y="-471"/>
                    <a:pt x="12371" y="226"/>
                  </a:cubicBezTo>
                  <a:cubicBezTo>
                    <a:pt x="9065" y="923"/>
                    <a:pt x="5098" y="3361"/>
                    <a:pt x="2673" y="6323"/>
                  </a:cubicBezTo>
                  <a:cubicBezTo>
                    <a:pt x="249" y="9284"/>
                    <a:pt x="-633" y="12768"/>
                    <a:pt x="469" y="15729"/>
                  </a:cubicBezTo>
                  <a:cubicBezTo>
                    <a:pt x="1571" y="18690"/>
                    <a:pt x="4657" y="21129"/>
                    <a:pt x="8183" y="21129"/>
                  </a:cubicBezTo>
                  <a:cubicBezTo>
                    <a:pt x="11710" y="21129"/>
                    <a:pt x="15677" y="18690"/>
                    <a:pt x="17881" y="15555"/>
                  </a:cubicBezTo>
                  <a:cubicBezTo>
                    <a:pt x="20085" y="12419"/>
                    <a:pt x="20526" y="8587"/>
                    <a:pt x="20085" y="5974"/>
                  </a:cubicBezTo>
                  <a:cubicBezTo>
                    <a:pt x="19645" y="3361"/>
                    <a:pt x="18322" y="1968"/>
                    <a:pt x="16559" y="1271"/>
                  </a:cubicBezTo>
                  <a:cubicBezTo>
                    <a:pt x="14796" y="574"/>
                    <a:pt x="12591" y="574"/>
                    <a:pt x="11930" y="1097"/>
                  </a:cubicBezTo>
                  <a:cubicBezTo>
                    <a:pt x="11269" y="1619"/>
                    <a:pt x="12151" y="2664"/>
                    <a:pt x="13032" y="3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4720093" y="2002366"/>
              <a:ext cx="86797" cy="111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150" fill="norm" stroke="1" extrusionOk="0">
                  <a:moveTo>
                    <a:pt x="15667" y="2400"/>
                  </a:moveTo>
                  <a:cubicBezTo>
                    <a:pt x="13156" y="1600"/>
                    <a:pt x="10644" y="800"/>
                    <a:pt x="8133" y="1200"/>
                  </a:cubicBezTo>
                  <a:cubicBezTo>
                    <a:pt x="5621" y="1600"/>
                    <a:pt x="3109" y="3200"/>
                    <a:pt x="1602" y="6400"/>
                  </a:cubicBezTo>
                  <a:cubicBezTo>
                    <a:pt x="95" y="9600"/>
                    <a:pt x="-407" y="14400"/>
                    <a:pt x="346" y="17400"/>
                  </a:cubicBezTo>
                  <a:cubicBezTo>
                    <a:pt x="1100" y="20400"/>
                    <a:pt x="3109" y="21600"/>
                    <a:pt x="6877" y="21000"/>
                  </a:cubicBezTo>
                  <a:cubicBezTo>
                    <a:pt x="10644" y="20400"/>
                    <a:pt x="16170" y="18000"/>
                    <a:pt x="18681" y="14200"/>
                  </a:cubicBezTo>
                  <a:cubicBezTo>
                    <a:pt x="21193" y="10400"/>
                    <a:pt x="20691" y="5200"/>
                    <a:pt x="20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4851727" y="1694255"/>
              <a:ext cx="212776" cy="445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54" fill="norm" stroke="1" extrusionOk="0">
                  <a:moveTo>
                    <a:pt x="10693" y="16509"/>
                  </a:moveTo>
                  <a:cubicBezTo>
                    <a:pt x="9838" y="16105"/>
                    <a:pt x="8982" y="15702"/>
                    <a:pt x="7271" y="15702"/>
                  </a:cubicBezTo>
                  <a:cubicBezTo>
                    <a:pt x="5560" y="15702"/>
                    <a:pt x="2994" y="16105"/>
                    <a:pt x="1604" y="16812"/>
                  </a:cubicBezTo>
                  <a:cubicBezTo>
                    <a:pt x="214" y="17519"/>
                    <a:pt x="0" y="18528"/>
                    <a:pt x="0" y="19285"/>
                  </a:cubicBezTo>
                  <a:cubicBezTo>
                    <a:pt x="0" y="20042"/>
                    <a:pt x="214" y="20547"/>
                    <a:pt x="962" y="20900"/>
                  </a:cubicBezTo>
                  <a:cubicBezTo>
                    <a:pt x="1711" y="21253"/>
                    <a:pt x="2994" y="21455"/>
                    <a:pt x="5133" y="20950"/>
                  </a:cubicBezTo>
                  <a:cubicBezTo>
                    <a:pt x="7271" y="20446"/>
                    <a:pt x="10265" y="19234"/>
                    <a:pt x="12832" y="17064"/>
                  </a:cubicBezTo>
                  <a:cubicBezTo>
                    <a:pt x="15398" y="14894"/>
                    <a:pt x="17537" y="11765"/>
                    <a:pt x="18927" y="9292"/>
                  </a:cubicBezTo>
                  <a:cubicBezTo>
                    <a:pt x="20317" y="6819"/>
                    <a:pt x="20958" y="5003"/>
                    <a:pt x="21279" y="3539"/>
                  </a:cubicBezTo>
                  <a:cubicBezTo>
                    <a:pt x="21600" y="2076"/>
                    <a:pt x="21600" y="965"/>
                    <a:pt x="21065" y="410"/>
                  </a:cubicBezTo>
                  <a:cubicBezTo>
                    <a:pt x="20531" y="-145"/>
                    <a:pt x="19461" y="-145"/>
                    <a:pt x="18071" y="461"/>
                  </a:cubicBezTo>
                  <a:cubicBezTo>
                    <a:pt x="16681" y="1066"/>
                    <a:pt x="14970" y="2277"/>
                    <a:pt x="14008" y="4700"/>
                  </a:cubicBezTo>
                  <a:cubicBezTo>
                    <a:pt x="13046" y="7122"/>
                    <a:pt x="12832" y="10756"/>
                    <a:pt x="13473" y="13077"/>
                  </a:cubicBezTo>
                  <a:cubicBezTo>
                    <a:pt x="14115" y="15399"/>
                    <a:pt x="15612" y="16408"/>
                    <a:pt x="17109" y="17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685260" y="1780116"/>
              <a:ext cx="208182" cy="358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17" fill="norm" stroke="1" extrusionOk="0">
                  <a:moveTo>
                    <a:pt x="11924" y="0"/>
                  </a:moveTo>
                  <a:cubicBezTo>
                    <a:pt x="10196" y="254"/>
                    <a:pt x="8468" y="508"/>
                    <a:pt x="7388" y="953"/>
                  </a:cubicBezTo>
                  <a:cubicBezTo>
                    <a:pt x="6308" y="1398"/>
                    <a:pt x="5876" y="2033"/>
                    <a:pt x="6200" y="2478"/>
                  </a:cubicBezTo>
                  <a:cubicBezTo>
                    <a:pt x="6524" y="2922"/>
                    <a:pt x="7604" y="3176"/>
                    <a:pt x="9980" y="3176"/>
                  </a:cubicBezTo>
                  <a:cubicBezTo>
                    <a:pt x="12356" y="3176"/>
                    <a:pt x="16028" y="2922"/>
                    <a:pt x="18296" y="2605"/>
                  </a:cubicBezTo>
                  <a:cubicBezTo>
                    <a:pt x="20564" y="2287"/>
                    <a:pt x="21428" y="1906"/>
                    <a:pt x="21212" y="1715"/>
                  </a:cubicBezTo>
                  <a:cubicBezTo>
                    <a:pt x="20996" y="1525"/>
                    <a:pt x="19700" y="1525"/>
                    <a:pt x="17324" y="2096"/>
                  </a:cubicBezTo>
                  <a:cubicBezTo>
                    <a:pt x="14948" y="2668"/>
                    <a:pt x="11492" y="3812"/>
                    <a:pt x="9548" y="4765"/>
                  </a:cubicBezTo>
                  <a:cubicBezTo>
                    <a:pt x="7604" y="5718"/>
                    <a:pt x="7172" y="6480"/>
                    <a:pt x="7280" y="7115"/>
                  </a:cubicBezTo>
                  <a:cubicBezTo>
                    <a:pt x="7388" y="7751"/>
                    <a:pt x="8036" y="8259"/>
                    <a:pt x="9008" y="8958"/>
                  </a:cubicBezTo>
                  <a:cubicBezTo>
                    <a:pt x="9980" y="9656"/>
                    <a:pt x="11276" y="10546"/>
                    <a:pt x="11492" y="11181"/>
                  </a:cubicBezTo>
                  <a:cubicBezTo>
                    <a:pt x="11708" y="11816"/>
                    <a:pt x="10844" y="12198"/>
                    <a:pt x="9224" y="12706"/>
                  </a:cubicBezTo>
                  <a:cubicBezTo>
                    <a:pt x="7604" y="13214"/>
                    <a:pt x="5228" y="13849"/>
                    <a:pt x="3608" y="14358"/>
                  </a:cubicBezTo>
                  <a:cubicBezTo>
                    <a:pt x="1988" y="14866"/>
                    <a:pt x="1124" y="15247"/>
                    <a:pt x="584" y="15819"/>
                  </a:cubicBezTo>
                  <a:cubicBezTo>
                    <a:pt x="44" y="16391"/>
                    <a:pt x="-172" y="17153"/>
                    <a:pt x="152" y="18106"/>
                  </a:cubicBezTo>
                  <a:cubicBezTo>
                    <a:pt x="476" y="19059"/>
                    <a:pt x="1340" y="20202"/>
                    <a:pt x="4040" y="20838"/>
                  </a:cubicBezTo>
                  <a:cubicBezTo>
                    <a:pt x="6740" y="21473"/>
                    <a:pt x="11276" y="21600"/>
                    <a:pt x="14192" y="21473"/>
                  </a:cubicBezTo>
                  <a:cubicBezTo>
                    <a:pt x="17108" y="21346"/>
                    <a:pt x="18404" y="20965"/>
                    <a:pt x="1970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903001" y="1958767"/>
              <a:ext cx="115010" cy="18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263" fill="norm" stroke="1" extrusionOk="0">
                  <a:moveTo>
                    <a:pt x="20958" y="4178"/>
                  </a:moveTo>
                  <a:cubicBezTo>
                    <a:pt x="17872" y="2753"/>
                    <a:pt x="14787" y="1329"/>
                    <a:pt x="12279" y="617"/>
                  </a:cubicBezTo>
                  <a:cubicBezTo>
                    <a:pt x="9772" y="-95"/>
                    <a:pt x="7844" y="-95"/>
                    <a:pt x="5915" y="142"/>
                  </a:cubicBezTo>
                  <a:cubicBezTo>
                    <a:pt x="3987" y="380"/>
                    <a:pt x="2058" y="854"/>
                    <a:pt x="901" y="1685"/>
                  </a:cubicBezTo>
                  <a:cubicBezTo>
                    <a:pt x="-256" y="2516"/>
                    <a:pt x="-642" y="3703"/>
                    <a:pt x="1865" y="5246"/>
                  </a:cubicBezTo>
                  <a:cubicBezTo>
                    <a:pt x="4372" y="6789"/>
                    <a:pt x="9772" y="8687"/>
                    <a:pt x="13244" y="10230"/>
                  </a:cubicBezTo>
                  <a:cubicBezTo>
                    <a:pt x="16715" y="11773"/>
                    <a:pt x="18258" y="12960"/>
                    <a:pt x="18258" y="14621"/>
                  </a:cubicBezTo>
                  <a:cubicBezTo>
                    <a:pt x="18258" y="16283"/>
                    <a:pt x="16715" y="18419"/>
                    <a:pt x="14979" y="19725"/>
                  </a:cubicBezTo>
                  <a:cubicBezTo>
                    <a:pt x="13244" y="21030"/>
                    <a:pt x="11315" y="21505"/>
                    <a:pt x="10158" y="21149"/>
                  </a:cubicBezTo>
                  <a:cubicBezTo>
                    <a:pt x="9001" y="20793"/>
                    <a:pt x="8615" y="19606"/>
                    <a:pt x="8615" y="18775"/>
                  </a:cubicBezTo>
                  <a:cubicBezTo>
                    <a:pt x="8615" y="17945"/>
                    <a:pt x="9001" y="17470"/>
                    <a:pt x="9387" y="16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164060" y="1735666"/>
              <a:ext cx="69851" cy="405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21600" y="0"/>
                  </a:moveTo>
                  <a:cubicBezTo>
                    <a:pt x="15709" y="1800"/>
                    <a:pt x="9818" y="3600"/>
                    <a:pt x="5891" y="6075"/>
                  </a:cubicBezTo>
                  <a:cubicBezTo>
                    <a:pt x="1964" y="8550"/>
                    <a:pt x="0" y="11700"/>
                    <a:pt x="0" y="14175"/>
                  </a:cubicBezTo>
                  <a:cubicBezTo>
                    <a:pt x="0" y="16650"/>
                    <a:pt x="1964" y="18450"/>
                    <a:pt x="4255" y="19575"/>
                  </a:cubicBezTo>
                  <a:cubicBezTo>
                    <a:pt x="6545" y="20700"/>
                    <a:pt x="9164" y="21150"/>
                    <a:pt x="12109" y="21375"/>
                  </a:cubicBezTo>
                  <a:cubicBezTo>
                    <a:pt x="15055" y="21600"/>
                    <a:pt x="18327" y="21600"/>
                    <a:pt x="19964" y="21206"/>
                  </a:cubicBezTo>
                  <a:cubicBezTo>
                    <a:pt x="21600" y="20813"/>
                    <a:pt x="21600" y="20025"/>
                    <a:pt x="21273" y="19350"/>
                  </a:cubicBezTo>
                  <a:cubicBezTo>
                    <a:pt x="20945" y="18675"/>
                    <a:pt x="20291" y="18113"/>
                    <a:pt x="19636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138397" y="1919816"/>
              <a:ext cx="190764" cy="17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84" fill="norm" stroke="1" extrusionOk="0">
                  <a:moveTo>
                    <a:pt x="6438" y="10673"/>
                  </a:moveTo>
                  <a:cubicBezTo>
                    <a:pt x="5489" y="9911"/>
                    <a:pt x="4539" y="9148"/>
                    <a:pt x="3234" y="8513"/>
                  </a:cubicBezTo>
                  <a:cubicBezTo>
                    <a:pt x="1928" y="7878"/>
                    <a:pt x="267" y="7369"/>
                    <a:pt x="29" y="6988"/>
                  </a:cubicBezTo>
                  <a:cubicBezTo>
                    <a:pt x="-208" y="6607"/>
                    <a:pt x="979" y="6353"/>
                    <a:pt x="3946" y="6861"/>
                  </a:cubicBezTo>
                  <a:cubicBezTo>
                    <a:pt x="6913" y="7369"/>
                    <a:pt x="11660" y="8640"/>
                    <a:pt x="14508" y="9784"/>
                  </a:cubicBezTo>
                  <a:cubicBezTo>
                    <a:pt x="17357" y="10927"/>
                    <a:pt x="18306" y="11944"/>
                    <a:pt x="18900" y="13087"/>
                  </a:cubicBezTo>
                  <a:cubicBezTo>
                    <a:pt x="19493" y="14231"/>
                    <a:pt x="19730" y="15501"/>
                    <a:pt x="19256" y="17153"/>
                  </a:cubicBezTo>
                  <a:cubicBezTo>
                    <a:pt x="18781" y="18805"/>
                    <a:pt x="17594" y="20838"/>
                    <a:pt x="16763" y="21219"/>
                  </a:cubicBezTo>
                  <a:cubicBezTo>
                    <a:pt x="15933" y="21600"/>
                    <a:pt x="15458" y="20329"/>
                    <a:pt x="15695" y="17026"/>
                  </a:cubicBezTo>
                  <a:cubicBezTo>
                    <a:pt x="15933" y="13722"/>
                    <a:pt x="16882" y="8386"/>
                    <a:pt x="17950" y="5209"/>
                  </a:cubicBezTo>
                  <a:cubicBezTo>
                    <a:pt x="19018" y="2033"/>
                    <a:pt x="20205" y="1016"/>
                    <a:pt x="213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380755" y="1685611"/>
              <a:ext cx="577056" cy="43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58" fill="norm" stroke="1" extrusionOk="0">
                  <a:moveTo>
                    <a:pt x="207" y="13175"/>
                  </a:moveTo>
                  <a:cubicBezTo>
                    <a:pt x="286" y="15586"/>
                    <a:pt x="366" y="17998"/>
                    <a:pt x="326" y="19466"/>
                  </a:cubicBezTo>
                  <a:cubicBezTo>
                    <a:pt x="286" y="20934"/>
                    <a:pt x="128" y="21458"/>
                    <a:pt x="49" y="21458"/>
                  </a:cubicBezTo>
                  <a:cubicBezTo>
                    <a:pt x="-30" y="21458"/>
                    <a:pt x="-30" y="20934"/>
                    <a:pt x="168" y="20095"/>
                  </a:cubicBezTo>
                  <a:cubicBezTo>
                    <a:pt x="366" y="19256"/>
                    <a:pt x="761" y="18103"/>
                    <a:pt x="1078" y="17316"/>
                  </a:cubicBezTo>
                  <a:cubicBezTo>
                    <a:pt x="1394" y="16530"/>
                    <a:pt x="1632" y="16110"/>
                    <a:pt x="1908" y="16320"/>
                  </a:cubicBezTo>
                  <a:cubicBezTo>
                    <a:pt x="2185" y="16530"/>
                    <a:pt x="2502" y="17369"/>
                    <a:pt x="2621" y="18050"/>
                  </a:cubicBezTo>
                  <a:cubicBezTo>
                    <a:pt x="2739" y="18732"/>
                    <a:pt x="2660" y="19256"/>
                    <a:pt x="2660" y="19204"/>
                  </a:cubicBezTo>
                  <a:cubicBezTo>
                    <a:pt x="2660" y="19151"/>
                    <a:pt x="2739" y="18522"/>
                    <a:pt x="3095" y="17683"/>
                  </a:cubicBezTo>
                  <a:cubicBezTo>
                    <a:pt x="3451" y="16844"/>
                    <a:pt x="4084" y="15796"/>
                    <a:pt x="4599" y="15219"/>
                  </a:cubicBezTo>
                  <a:cubicBezTo>
                    <a:pt x="5113" y="14642"/>
                    <a:pt x="5508" y="14538"/>
                    <a:pt x="5706" y="14905"/>
                  </a:cubicBezTo>
                  <a:cubicBezTo>
                    <a:pt x="5904" y="15272"/>
                    <a:pt x="5904" y="16110"/>
                    <a:pt x="5865" y="16792"/>
                  </a:cubicBezTo>
                  <a:cubicBezTo>
                    <a:pt x="5825" y="17474"/>
                    <a:pt x="5746" y="17998"/>
                    <a:pt x="5706" y="18575"/>
                  </a:cubicBezTo>
                  <a:cubicBezTo>
                    <a:pt x="5667" y="19151"/>
                    <a:pt x="5667" y="19780"/>
                    <a:pt x="5865" y="20095"/>
                  </a:cubicBezTo>
                  <a:cubicBezTo>
                    <a:pt x="6062" y="20409"/>
                    <a:pt x="6458" y="20409"/>
                    <a:pt x="7051" y="20147"/>
                  </a:cubicBezTo>
                  <a:cubicBezTo>
                    <a:pt x="7645" y="19885"/>
                    <a:pt x="8436" y="19361"/>
                    <a:pt x="8950" y="18889"/>
                  </a:cubicBezTo>
                  <a:cubicBezTo>
                    <a:pt x="9465" y="18417"/>
                    <a:pt x="9702" y="17998"/>
                    <a:pt x="9900" y="17369"/>
                  </a:cubicBezTo>
                  <a:cubicBezTo>
                    <a:pt x="10097" y="16740"/>
                    <a:pt x="10256" y="15901"/>
                    <a:pt x="10137" y="15534"/>
                  </a:cubicBezTo>
                  <a:cubicBezTo>
                    <a:pt x="10018" y="15167"/>
                    <a:pt x="9623" y="15272"/>
                    <a:pt x="9148" y="15691"/>
                  </a:cubicBezTo>
                  <a:cubicBezTo>
                    <a:pt x="8673" y="16110"/>
                    <a:pt x="8119" y="16844"/>
                    <a:pt x="7803" y="17474"/>
                  </a:cubicBezTo>
                  <a:cubicBezTo>
                    <a:pt x="7486" y="18103"/>
                    <a:pt x="7407" y="18627"/>
                    <a:pt x="7486" y="19099"/>
                  </a:cubicBezTo>
                  <a:cubicBezTo>
                    <a:pt x="7566" y="19571"/>
                    <a:pt x="7803" y="19990"/>
                    <a:pt x="8119" y="20095"/>
                  </a:cubicBezTo>
                  <a:cubicBezTo>
                    <a:pt x="8436" y="20200"/>
                    <a:pt x="8832" y="19990"/>
                    <a:pt x="9188" y="19728"/>
                  </a:cubicBezTo>
                  <a:cubicBezTo>
                    <a:pt x="9544" y="19466"/>
                    <a:pt x="9860" y="19151"/>
                    <a:pt x="10177" y="19151"/>
                  </a:cubicBezTo>
                  <a:cubicBezTo>
                    <a:pt x="10493" y="19151"/>
                    <a:pt x="10810" y="19466"/>
                    <a:pt x="11166" y="19623"/>
                  </a:cubicBezTo>
                  <a:cubicBezTo>
                    <a:pt x="11522" y="19780"/>
                    <a:pt x="11917" y="19780"/>
                    <a:pt x="12471" y="19256"/>
                  </a:cubicBezTo>
                  <a:cubicBezTo>
                    <a:pt x="13025" y="18732"/>
                    <a:pt x="13737" y="17683"/>
                    <a:pt x="14766" y="15324"/>
                  </a:cubicBezTo>
                  <a:cubicBezTo>
                    <a:pt x="15794" y="12965"/>
                    <a:pt x="17139" y="9295"/>
                    <a:pt x="18010" y="6778"/>
                  </a:cubicBezTo>
                  <a:cubicBezTo>
                    <a:pt x="18880" y="4262"/>
                    <a:pt x="19275" y="2899"/>
                    <a:pt x="19552" y="1903"/>
                  </a:cubicBezTo>
                  <a:cubicBezTo>
                    <a:pt x="19829" y="907"/>
                    <a:pt x="19988" y="277"/>
                    <a:pt x="19869" y="68"/>
                  </a:cubicBezTo>
                  <a:cubicBezTo>
                    <a:pt x="19750" y="-142"/>
                    <a:pt x="19355" y="68"/>
                    <a:pt x="18722" y="1641"/>
                  </a:cubicBezTo>
                  <a:cubicBezTo>
                    <a:pt x="18089" y="3213"/>
                    <a:pt x="17218" y="6149"/>
                    <a:pt x="16665" y="8980"/>
                  </a:cubicBezTo>
                  <a:cubicBezTo>
                    <a:pt x="16111" y="11811"/>
                    <a:pt x="15873" y="14538"/>
                    <a:pt x="15794" y="16215"/>
                  </a:cubicBezTo>
                  <a:cubicBezTo>
                    <a:pt x="15715" y="17893"/>
                    <a:pt x="15794" y="18522"/>
                    <a:pt x="15992" y="18994"/>
                  </a:cubicBezTo>
                  <a:cubicBezTo>
                    <a:pt x="16190" y="19466"/>
                    <a:pt x="16506" y="19780"/>
                    <a:pt x="16704" y="19675"/>
                  </a:cubicBezTo>
                  <a:cubicBezTo>
                    <a:pt x="16902" y="19571"/>
                    <a:pt x="16981" y="19046"/>
                    <a:pt x="16902" y="18208"/>
                  </a:cubicBezTo>
                  <a:cubicBezTo>
                    <a:pt x="16823" y="17369"/>
                    <a:pt x="16585" y="16215"/>
                    <a:pt x="16229" y="15376"/>
                  </a:cubicBezTo>
                  <a:cubicBezTo>
                    <a:pt x="15873" y="14538"/>
                    <a:pt x="15399" y="14013"/>
                    <a:pt x="14845" y="13699"/>
                  </a:cubicBezTo>
                  <a:cubicBezTo>
                    <a:pt x="14291" y="13384"/>
                    <a:pt x="13658" y="13279"/>
                    <a:pt x="13539" y="13227"/>
                  </a:cubicBezTo>
                  <a:cubicBezTo>
                    <a:pt x="13421" y="13175"/>
                    <a:pt x="13816" y="13175"/>
                    <a:pt x="14410" y="13279"/>
                  </a:cubicBezTo>
                  <a:cubicBezTo>
                    <a:pt x="15003" y="13384"/>
                    <a:pt x="15794" y="13594"/>
                    <a:pt x="16506" y="14275"/>
                  </a:cubicBezTo>
                  <a:cubicBezTo>
                    <a:pt x="17218" y="14957"/>
                    <a:pt x="17851" y="16110"/>
                    <a:pt x="18207" y="16268"/>
                  </a:cubicBezTo>
                  <a:cubicBezTo>
                    <a:pt x="18563" y="16425"/>
                    <a:pt x="18643" y="15586"/>
                    <a:pt x="18959" y="14538"/>
                  </a:cubicBezTo>
                  <a:cubicBezTo>
                    <a:pt x="19275" y="13489"/>
                    <a:pt x="19829" y="12231"/>
                    <a:pt x="20304" y="11602"/>
                  </a:cubicBezTo>
                  <a:cubicBezTo>
                    <a:pt x="20779" y="10973"/>
                    <a:pt x="21174" y="10973"/>
                    <a:pt x="21570" y="1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956595" y="1945216"/>
              <a:ext cx="77416" cy="15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25" fill="norm" stroke="1" extrusionOk="0">
                  <a:moveTo>
                    <a:pt x="17848" y="0"/>
                  </a:moveTo>
                  <a:cubicBezTo>
                    <a:pt x="12594" y="1152"/>
                    <a:pt x="7340" y="2304"/>
                    <a:pt x="4129" y="5328"/>
                  </a:cubicBezTo>
                  <a:cubicBezTo>
                    <a:pt x="919" y="8352"/>
                    <a:pt x="-249" y="13248"/>
                    <a:pt x="43" y="16272"/>
                  </a:cubicBezTo>
                  <a:cubicBezTo>
                    <a:pt x="335" y="19296"/>
                    <a:pt x="2086" y="20448"/>
                    <a:pt x="4421" y="21024"/>
                  </a:cubicBezTo>
                  <a:cubicBezTo>
                    <a:pt x="6756" y="21600"/>
                    <a:pt x="9675" y="21600"/>
                    <a:pt x="12594" y="18720"/>
                  </a:cubicBezTo>
                  <a:cubicBezTo>
                    <a:pt x="15513" y="15840"/>
                    <a:pt x="18432" y="10080"/>
                    <a:pt x="21351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103860" y="1957593"/>
              <a:ext cx="131235" cy="18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2222"/>
                  </a:moveTo>
                  <a:cubicBezTo>
                    <a:pt x="1394" y="4891"/>
                    <a:pt x="2787" y="7561"/>
                    <a:pt x="3310" y="9503"/>
                  </a:cubicBezTo>
                  <a:cubicBezTo>
                    <a:pt x="3832" y="11444"/>
                    <a:pt x="3484" y="12658"/>
                    <a:pt x="2961" y="13992"/>
                  </a:cubicBezTo>
                  <a:cubicBezTo>
                    <a:pt x="2439" y="15327"/>
                    <a:pt x="1742" y="16783"/>
                    <a:pt x="1394" y="16905"/>
                  </a:cubicBezTo>
                  <a:cubicBezTo>
                    <a:pt x="1045" y="17026"/>
                    <a:pt x="1045" y="15813"/>
                    <a:pt x="2439" y="13264"/>
                  </a:cubicBezTo>
                  <a:cubicBezTo>
                    <a:pt x="3832" y="10716"/>
                    <a:pt x="6619" y="6833"/>
                    <a:pt x="8710" y="4406"/>
                  </a:cubicBezTo>
                  <a:cubicBezTo>
                    <a:pt x="10800" y="1979"/>
                    <a:pt x="12194" y="1008"/>
                    <a:pt x="13761" y="401"/>
                  </a:cubicBezTo>
                  <a:cubicBezTo>
                    <a:pt x="15329" y="-205"/>
                    <a:pt x="17071" y="-448"/>
                    <a:pt x="18639" y="2100"/>
                  </a:cubicBezTo>
                  <a:cubicBezTo>
                    <a:pt x="20206" y="4649"/>
                    <a:pt x="21600" y="9988"/>
                    <a:pt x="21600" y="13628"/>
                  </a:cubicBezTo>
                  <a:cubicBezTo>
                    <a:pt x="21600" y="17269"/>
                    <a:pt x="20206" y="19210"/>
                    <a:pt x="18813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909030" y="1824566"/>
              <a:ext cx="102881" cy="45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83" fill="norm" stroke="1" extrusionOk="0">
                  <a:moveTo>
                    <a:pt x="20997" y="1189"/>
                  </a:moveTo>
                  <a:cubicBezTo>
                    <a:pt x="19269" y="594"/>
                    <a:pt x="17541" y="0"/>
                    <a:pt x="15813" y="0"/>
                  </a:cubicBezTo>
                  <a:cubicBezTo>
                    <a:pt x="14085" y="0"/>
                    <a:pt x="12357" y="594"/>
                    <a:pt x="9765" y="2428"/>
                  </a:cubicBezTo>
                  <a:cubicBezTo>
                    <a:pt x="7173" y="4261"/>
                    <a:pt x="3717" y="7332"/>
                    <a:pt x="1773" y="10206"/>
                  </a:cubicBezTo>
                  <a:cubicBezTo>
                    <a:pt x="-171" y="13079"/>
                    <a:pt x="-603" y="15754"/>
                    <a:pt x="909" y="17637"/>
                  </a:cubicBezTo>
                  <a:cubicBezTo>
                    <a:pt x="2421" y="19519"/>
                    <a:pt x="5877" y="20609"/>
                    <a:pt x="9117" y="21105"/>
                  </a:cubicBezTo>
                  <a:cubicBezTo>
                    <a:pt x="12357" y="21600"/>
                    <a:pt x="15381" y="21501"/>
                    <a:pt x="18405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8141821" y="1879559"/>
              <a:ext cx="273575" cy="377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25" fill="norm" stroke="1" extrusionOk="0">
                  <a:moveTo>
                    <a:pt x="3261" y="7322"/>
                  </a:moveTo>
                  <a:cubicBezTo>
                    <a:pt x="2596" y="10682"/>
                    <a:pt x="1932" y="14042"/>
                    <a:pt x="1516" y="16022"/>
                  </a:cubicBezTo>
                  <a:cubicBezTo>
                    <a:pt x="1101" y="18002"/>
                    <a:pt x="935" y="18602"/>
                    <a:pt x="686" y="19442"/>
                  </a:cubicBezTo>
                  <a:cubicBezTo>
                    <a:pt x="436" y="20282"/>
                    <a:pt x="104" y="21362"/>
                    <a:pt x="21" y="21422"/>
                  </a:cubicBezTo>
                  <a:cubicBezTo>
                    <a:pt x="-62" y="21482"/>
                    <a:pt x="104" y="20522"/>
                    <a:pt x="520" y="18002"/>
                  </a:cubicBezTo>
                  <a:cubicBezTo>
                    <a:pt x="935" y="15482"/>
                    <a:pt x="1600" y="11402"/>
                    <a:pt x="2098" y="8522"/>
                  </a:cubicBezTo>
                  <a:cubicBezTo>
                    <a:pt x="2596" y="5642"/>
                    <a:pt x="2929" y="3962"/>
                    <a:pt x="3427" y="2582"/>
                  </a:cubicBezTo>
                  <a:cubicBezTo>
                    <a:pt x="3926" y="1202"/>
                    <a:pt x="4590" y="122"/>
                    <a:pt x="5089" y="62"/>
                  </a:cubicBezTo>
                  <a:cubicBezTo>
                    <a:pt x="5587" y="2"/>
                    <a:pt x="5920" y="962"/>
                    <a:pt x="6335" y="2222"/>
                  </a:cubicBezTo>
                  <a:cubicBezTo>
                    <a:pt x="6750" y="3482"/>
                    <a:pt x="7249" y="5042"/>
                    <a:pt x="7830" y="6002"/>
                  </a:cubicBezTo>
                  <a:cubicBezTo>
                    <a:pt x="8412" y="6962"/>
                    <a:pt x="9076" y="7322"/>
                    <a:pt x="9741" y="7322"/>
                  </a:cubicBezTo>
                  <a:cubicBezTo>
                    <a:pt x="10406" y="7322"/>
                    <a:pt x="11070" y="6962"/>
                    <a:pt x="12150" y="6062"/>
                  </a:cubicBezTo>
                  <a:cubicBezTo>
                    <a:pt x="13230" y="5162"/>
                    <a:pt x="14726" y="3722"/>
                    <a:pt x="15889" y="2642"/>
                  </a:cubicBezTo>
                  <a:cubicBezTo>
                    <a:pt x="17052" y="1562"/>
                    <a:pt x="17883" y="842"/>
                    <a:pt x="18713" y="422"/>
                  </a:cubicBezTo>
                  <a:cubicBezTo>
                    <a:pt x="19544" y="2"/>
                    <a:pt x="20375" y="-118"/>
                    <a:pt x="20873" y="122"/>
                  </a:cubicBezTo>
                  <a:cubicBezTo>
                    <a:pt x="21372" y="362"/>
                    <a:pt x="21538" y="962"/>
                    <a:pt x="21455" y="3422"/>
                  </a:cubicBezTo>
                  <a:cubicBezTo>
                    <a:pt x="21372" y="5882"/>
                    <a:pt x="21040" y="10202"/>
                    <a:pt x="20873" y="12722"/>
                  </a:cubicBezTo>
                  <a:cubicBezTo>
                    <a:pt x="20707" y="15242"/>
                    <a:pt x="20707" y="15962"/>
                    <a:pt x="20707" y="16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8501655" y="1888066"/>
              <a:ext cx="138906" cy="38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19" fill="norm" stroke="1" extrusionOk="0">
                  <a:moveTo>
                    <a:pt x="8713" y="0"/>
                  </a:moveTo>
                  <a:cubicBezTo>
                    <a:pt x="7077" y="4013"/>
                    <a:pt x="5441" y="8026"/>
                    <a:pt x="4295" y="10977"/>
                  </a:cubicBezTo>
                  <a:cubicBezTo>
                    <a:pt x="3150" y="13928"/>
                    <a:pt x="2495" y="15816"/>
                    <a:pt x="1841" y="17056"/>
                  </a:cubicBezTo>
                  <a:cubicBezTo>
                    <a:pt x="1186" y="18295"/>
                    <a:pt x="532" y="18885"/>
                    <a:pt x="204" y="19534"/>
                  </a:cubicBezTo>
                  <a:cubicBezTo>
                    <a:pt x="-123" y="20184"/>
                    <a:pt x="-123" y="20892"/>
                    <a:pt x="695" y="21246"/>
                  </a:cubicBezTo>
                  <a:cubicBezTo>
                    <a:pt x="1513" y="21600"/>
                    <a:pt x="3150" y="21600"/>
                    <a:pt x="6750" y="21305"/>
                  </a:cubicBezTo>
                  <a:cubicBezTo>
                    <a:pt x="10350" y="21010"/>
                    <a:pt x="15913" y="20420"/>
                    <a:pt x="21477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8813826" y="1877014"/>
              <a:ext cx="226785" cy="390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50" fill="norm" stroke="1" extrusionOk="0">
                  <a:moveTo>
                    <a:pt x="21428" y="1304"/>
                  </a:moveTo>
                  <a:cubicBezTo>
                    <a:pt x="20828" y="839"/>
                    <a:pt x="20228" y="375"/>
                    <a:pt x="18828" y="142"/>
                  </a:cubicBezTo>
                  <a:cubicBezTo>
                    <a:pt x="17428" y="-90"/>
                    <a:pt x="15228" y="-90"/>
                    <a:pt x="12928" y="549"/>
                  </a:cubicBezTo>
                  <a:cubicBezTo>
                    <a:pt x="10628" y="1187"/>
                    <a:pt x="8228" y="2465"/>
                    <a:pt x="6528" y="4497"/>
                  </a:cubicBezTo>
                  <a:cubicBezTo>
                    <a:pt x="4828" y="6529"/>
                    <a:pt x="3828" y="9316"/>
                    <a:pt x="2828" y="11929"/>
                  </a:cubicBezTo>
                  <a:cubicBezTo>
                    <a:pt x="1828" y="14542"/>
                    <a:pt x="828" y="16981"/>
                    <a:pt x="328" y="18549"/>
                  </a:cubicBezTo>
                  <a:cubicBezTo>
                    <a:pt x="-172" y="20116"/>
                    <a:pt x="-172" y="20813"/>
                    <a:pt x="828" y="21162"/>
                  </a:cubicBezTo>
                  <a:cubicBezTo>
                    <a:pt x="1828" y="21510"/>
                    <a:pt x="3828" y="21510"/>
                    <a:pt x="6428" y="21336"/>
                  </a:cubicBezTo>
                  <a:cubicBezTo>
                    <a:pt x="9028" y="21162"/>
                    <a:pt x="12228" y="20813"/>
                    <a:pt x="15428" y="20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8894560" y="2059516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9066010" y="1792816"/>
              <a:ext cx="18442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6936" y="0"/>
                  </a:moveTo>
                  <a:cubicBezTo>
                    <a:pt x="17673" y="1555"/>
                    <a:pt x="18409" y="3109"/>
                    <a:pt x="19391" y="5155"/>
                  </a:cubicBezTo>
                  <a:cubicBezTo>
                    <a:pt x="20373" y="7200"/>
                    <a:pt x="21600" y="9736"/>
                    <a:pt x="21355" y="12068"/>
                  </a:cubicBezTo>
                  <a:cubicBezTo>
                    <a:pt x="21109" y="14400"/>
                    <a:pt x="19391" y="16527"/>
                    <a:pt x="15586" y="18082"/>
                  </a:cubicBezTo>
                  <a:cubicBezTo>
                    <a:pt x="11782" y="19636"/>
                    <a:pt x="5891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4" name="Drawing"/>
          <p:cNvGrpSpPr/>
          <p:nvPr/>
        </p:nvGrpSpPr>
        <p:grpSpPr>
          <a:xfrm>
            <a:off x="311150" y="1389619"/>
            <a:ext cx="12644205" cy="8121686"/>
            <a:chOff x="0" y="0"/>
            <a:chExt cx="12644204" cy="8121685"/>
          </a:xfrm>
        </p:grpSpPr>
        <p:sp>
          <p:nvSpPr>
            <p:cNvPr id="3058" name="Line"/>
            <p:cNvSpPr/>
            <p:nvPr/>
          </p:nvSpPr>
          <p:spPr>
            <a:xfrm>
              <a:off x="160451" y="515380"/>
              <a:ext cx="170880" cy="347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379" fill="norm" stroke="1" extrusionOk="0">
                  <a:moveTo>
                    <a:pt x="1368" y="0"/>
                  </a:moveTo>
                  <a:cubicBezTo>
                    <a:pt x="578" y="520"/>
                    <a:pt x="-212" y="1041"/>
                    <a:pt x="51" y="1431"/>
                  </a:cubicBezTo>
                  <a:cubicBezTo>
                    <a:pt x="315" y="1822"/>
                    <a:pt x="1632" y="2082"/>
                    <a:pt x="4925" y="2082"/>
                  </a:cubicBezTo>
                  <a:cubicBezTo>
                    <a:pt x="8217" y="2082"/>
                    <a:pt x="13486" y="1822"/>
                    <a:pt x="16778" y="1496"/>
                  </a:cubicBezTo>
                  <a:cubicBezTo>
                    <a:pt x="20071" y="1171"/>
                    <a:pt x="21388" y="781"/>
                    <a:pt x="21256" y="520"/>
                  </a:cubicBezTo>
                  <a:cubicBezTo>
                    <a:pt x="21125" y="260"/>
                    <a:pt x="19544" y="130"/>
                    <a:pt x="17173" y="651"/>
                  </a:cubicBezTo>
                  <a:cubicBezTo>
                    <a:pt x="14803" y="1171"/>
                    <a:pt x="11642" y="2342"/>
                    <a:pt x="9666" y="3253"/>
                  </a:cubicBezTo>
                  <a:cubicBezTo>
                    <a:pt x="7690" y="4164"/>
                    <a:pt x="6900" y="4814"/>
                    <a:pt x="7427" y="5205"/>
                  </a:cubicBezTo>
                  <a:cubicBezTo>
                    <a:pt x="7954" y="5595"/>
                    <a:pt x="9798" y="5725"/>
                    <a:pt x="11510" y="5855"/>
                  </a:cubicBezTo>
                  <a:cubicBezTo>
                    <a:pt x="13222" y="5986"/>
                    <a:pt x="14803" y="6116"/>
                    <a:pt x="15066" y="6571"/>
                  </a:cubicBezTo>
                  <a:cubicBezTo>
                    <a:pt x="15329" y="7027"/>
                    <a:pt x="14276" y="7807"/>
                    <a:pt x="11642" y="9434"/>
                  </a:cubicBezTo>
                  <a:cubicBezTo>
                    <a:pt x="9008" y="11060"/>
                    <a:pt x="4793" y="13533"/>
                    <a:pt x="2554" y="15224"/>
                  </a:cubicBezTo>
                  <a:cubicBezTo>
                    <a:pt x="315" y="16916"/>
                    <a:pt x="51" y="17827"/>
                    <a:pt x="51" y="18672"/>
                  </a:cubicBezTo>
                  <a:cubicBezTo>
                    <a:pt x="51" y="19518"/>
                    <a:pt x="315" y="20299"/>
                    <a:pt x="1105" y="20819"/>
                  </a:cubicBezTo>
                  <a:cubicBezTo>
                    <a:pt x="1895" y="21340"/>
                    <a:pt x="3212" y="21600"/>
                    <a:pt x="6505" y="21145"/>
                  </a:cubicBezTo>
                  <a:cubicBezTo>
                    <a:pt x="9798" y="20689"/>
                    <a:pt x="15066" y="19518"/>
                    <a:pt x="20334" y="18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380999" y="659273"/>
              <a:ext cx="196851" cy="16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4220"/>
                  </a:moveTo>
                  <a:cubicBezTo>
                    <a:pt x="0" y="2903"/>
                    <a:pt x="0" y="1586"/>
                    <a:pt x="813" y="927"/>
                  </a:cubicBezTo>
                  <a:cubicBezTo>
                    <a:pt x="1626" y="269"/>
                    <a:pt x="3252" y="269"/>
                    <a:pt x="4529" y="927"/>
                  </a:cubicBezTo>
                  <a:cubicBezTo>
                    <a:pt x="5806" y="1586"/>
                    <a:pt x="6735" y="2903"/>
                    <a:pt x="6387" y="6064"/>
                  </a:cubicBezTo>
                  <a:cubicBezTo>
                    <a:pt x="6039" y="9225"/>
                    <a:pt x="4413" y="14230"/>
                    <a:pt x="3135" y="17259"/>
                  </a:cubicBezTo>
                  <a:cubicBezTo>
                    <a:pt x="1858" y="20288"/>
                    <a:pt x="929" y="21342"/>
                    <a:pt x="929" y="20947"/>
                  </a:cubicBezTo>
                  <a:cubicBezTo>
                    <a:pt x="929" y="20552"/>
                    <a:pt x="1858" y="18708"/>
                    <a:pt x="4297" y="15547"/>
                  </a:cubicBezTo>
                  <a:cubicBezTo>
                    <a:pt x="6735" y="12386"/>
                    <a:pt x="10684" y="7908"/>
                    <a:pt x="13006" y="5010"/>
                  </a:cubicBezTo>
                  <a:cubicBezTo>
                    <a:pt x="15329" y="2113"/>
                    <a:pt x="16026" y="796"/>
                    <a:pt x="15794" y="269"/>
                  </a:cubicBezTo>
                  <a:cubicBezTo>
                    <a:pt x="15561" y="-258"/>
                    <a:pt x="14400" y="5"/>
                    <a:pt x="13355" y="927"/>
                  </a:cubicBezTo>
                  <a:cubicBezTo>
                    <a:pt x="12310" y="1849"/>
                    <a:pt x="11381" y="3430"/>
                    <a:pt x="10916" y="5010"/>
                  </a:cubicBezTo>
                  <a:cubicBezTo>
                    <a:pt x="10452" y="6591"/>
                    <a:pt x="10452" y="8171"/>
                    <a:pt x="12310" y="9488"/>
                  </a:cubicBezTo>
                  <a:cubicBezTo>
                    <a:pt x="14168" y="10805"/>
                    <a:pt x="17884" y="11859"/>
                    <a:pt x="21600" y="12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692149" y="484575"/>
              <a:ext cx="173163" cy="31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536" fill="norm" stroke="1" extrusionOk="0">
                  <a:moveTo>
                    <a:pt x="5400" y="1232"/>
                  </a:moveTo>
                  <a:cubicBezTo>
                    <a:pt x="6171" y="656"/>
                    <a:pt x="6943" y="80"/>
                    <a:pt x="9129" y="8"/>
                  </a:cubicBezTo>
                  <a:cubicBezTo>
                    <a:pt x="11314" y="-64"/>
                    <a:pt x="14914" y="368"/>
                    <a:pt x="16200" y="1376"/>
                  </a:cubicBezTo>
                  <a:cubicBezTo>
                    <a:pt x="17486" y="2384"/>
                    <a:pt x="16457" y="3968"/>
                    <a:pt x="15300" y="5192"/>
                  </a:cubicBezTo>
                  <a:cubicBezTo>
                    <a:pt x="14143" y="6416"/>
                    <a:pt x="12857" y="7280"/>
                    <a:pt x="11700" y="7928"/>
                  </a:cubicBezTo>
                  <a:cubicBezTo>
                    <a:pt x="10543" y="8576"/>
                    <a:pt x="9514" y="9008"/>
                    <a:pt x="9643" y="9296"/>
                  </a:cubicBezTo>
                  <a:cubicBezTo>
                    <a:pt x="9771" y="9584"/>
                    <a:pt x="11057" y="9728"/>
                    <a:pt x="13243" y="10160"/>
                  </a:cubicBezTo>
                  <a:cubicBezTo>
                    <a:pt x="15429" y="10592"/>
                    <a:pt x="18514" y="11312"/>
                    <a:pt x="20057" y="12176"/>
                  </a:cubicBezTo>
                  <a:cubicBezTo>
                    <a:pt x="21600" y="13040"/>
                    <a:pt x="21600" y="14048"/>
                    <a:pt x="18000" y="15632"/>
                  </a:cubicBezTo>
                  <a:cubicBezTo>
                    <a:pt x="14400" y="17216"/>
                    <a:pt x="7200" y="19376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210546" y="915430"/>
              <a:ext cx="551455" cy="9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87" fill="norm" stroke="1" extrusionOk="0">
                  <a:moveTo>
                    <a:pt x="954" y="18720"/>
                  </a:moveTo>
                  <a:cubicBezTo>
                    <a:pt x="458" y="19680"/>
                    <a:pt x="-39" y="20640"/>
                    <a:pt x="2" y="21120"/>
                  </a:cubicBezTo>
                  <a:cubicBezTo>
                    <a:pt x="44" y="21600"/>
                    <a:pt x="623" y="21600"/>
                    <a:pt x="2237" y="19680"/>
                  </a:cubicBezTo>
                  <a:cubicBezTo>
                    <a:pt x="3851" y="17760"/>
                    <a:pt x="6499" y="13920"/>
                    <a:pt x="9313" y="10560"/>
                  </a:cubicBezTo>
                  <a:cubicBezTo>
                    <a:pt x="12127" y="7200"/>
                    <a:pt x="15106" y="4320"/>
                    <a:pt x="17175" y="2640"/>
                  </a:cubicBezTo>
                  <a:cubicBezTo>
                    <a:pt x="19244" y="960"/>
                    <a:pt x="20402" y="480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412709" y="902730"/>
              <a:ext cx="336592" cy="12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27" fill="norm" stroke="1" extrusionOk="0">
                  <a:moveTo>
                    <a:pt x="4027" y="17876"/>
                  </a:moveTo>
                  <a:cubicBezTo>
                    <a:pt x="3222" y="18621"/>
                    <a:pt x="2417" y="19366"/>
                    <a:pt x="1545" y="20110"/>
                  </a:cubicBezTo>
                  <a:cubicBezTo>
                    <a:pt x="673" y="20855"/>
                    <a:pt x="-266" y="21600"/>
                    <a:pt x="69" y="21228"/>
                  </a:cubicBezTo>
                  <a:cubicBezTo>
                    <a:pt x="405" y="20855"/>
                    <a:pt x="2015" y="19366"/>
                    <a:pt x="5369" y="16200"/>
                  </a:cubicBezTo>
                  <a:cubicBezTo>
                    <a:pt x="8723" y="13034"/>
                    <a:pt x="13821" y="8193"/>
                    <a:pt x="16773" y="5214"/>
                  </a:cubicBezTo>
                  <a:cubicBezTo>
                    <a:pt x="19724" y="2234"/>
                    <a:pt x="20529" y="1117"/>
                    <a:pt x="213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1003300" y="60428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1009650" y="737630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1695450" y="477280"/>
              <a:ext cx="508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026"/>
                    <a:pt x="3600" y="6052"/>
                    <a:pt x="7200" y="9652"/>
                  </a:cubicBezTo>
                  <a:cubicBezTo>
                    <a:pt x="10800" y="13252"/>
                    <a:pt x="16200" y="174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1720850" y="451379"/>
              <a:ext cx="244428" cy="49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16" fill="norm" stroke="1" extrusionOk="0">
                  <a:moveTo>
                    <a:pt x="1098" y="4378"/>
                  </a:moveTo>
                  <a:cubicBezTo>
                    <a:pt x="549" y="3289"/>
                    <a:pt x="0" y="2200"/>
                    <a:pt x="0" y="1474"/>
                  </a:cubicBezTo>
                  <a:cubicBezTo>
                    <a:pt x="0" y="748"/>
                    <a:pt x="549" y="385"/>
                    <a:pt x="2380" y="158"/>
                  </a:cubicBezTo>
                  <a:cubicBezTo>
                    <a:pt x="4210" y="-69"/>
                    <a:pt x="7322" y="-160"/>
                    <a:pt x="10617" y="657"/>
                  </a:cubicBezTo>
                  <a:cubicBezTo>
                    <a:pt x="13912" y="1474"/>
                    <a:pt x="17390" y="3198"/>
                    <a:pt x="19312" y="5285"/>
                  </a:cubicBezTo>
                  <a:cubicBezTo>
                    <a:pt x="21234" y="7373"/>
                    <a:pt x="21600" y="9823"/>
                    <a:pt x="20593" y="12183"/>
                  </a:cubicBezTo>
                  <a:cubicBezTo>
                    <a:pt x="19586" y="14543"/>
                    <a:pt x="17207" y="16811"/>
                    <a:pt x="14461" y="18354"/>
                  </a:cubicBezTo>
                  <a:cubicBezTo>
                    <a:pt x="11715" y="19897"/>
                    <a:pt x="8603" y="20714"/>
                    <a:pt x="6590" y="21077"/>
                  </a:cubicBezTo>
                  <a:cubicBezTo>
                    <a:pt x="4576" y="21440"/>
                    <a:pt x="3661" y="21349"/>
                    <a:pt x="3020" y="21077"/>
                  </a:cubicBezTo>
                  <a:cubicBezTo>
                    <a:pt x="2380" y="20805"/>
                    <a:pt x="2014" y="20351"/>
                    <a:pt x="2288" y="19852"/>
                  </a:cubicBezTo>
                  <a:cubicBezTo>
                    <a:pt x="2563" y="19353"/>
                    <a:pt x="3478" y="18808"/>
                    <a:pt x="4393" y="18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2152650" y="655080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8" name="Line"/>
            <p:cNvSpPr/>
            <p:nvPr/>
          </p:nvSpPr>
          <p:spPr>
            <a:xfrm>
              <a:off x="2178049" y="807480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1600"/>
                    <a:pt x="7200" y="21600"/>
                    <a:pt x="10800" y="18000"/>
                  </a:cubicBezTo>
                  <a:cubicBezTo>
                    <a:pt x="14400" y="14400"/>
                    <a:pt x="18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9" name="Line"/>
            <p:cNvSpPr/>
            <p:nvPr/>
          </p:nvSpPr>
          <p:spPr>
            <a:xfrm>
              <a:off x="2668706" y="386797"/>
              <a:ext cx="163395" cy="56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39" fill="norm" stroke="1" extrusionOk="0">
                  <a:moveTo>
                    <a:pt x="21377" y="1489"/>
                  </a:moveTo>
                  <a:cubicBezTo>
                    <a:pt x="20823" y="1092"/>
                    <a:pt x="20269" y="695"/>
                    <a:pt x="18331" y="377"/>
                  </a:cubicBezTo>
                  <a:cubicBezTo>
                    <a:pt x="16392" y="59"/>
                    <a:pt x="13069" y="-179"/>
                    <a:pt x="10854" y="178"/>
                  </a:cubicBezTo>
                  <a:cubicBezTo>
                    <a:pt x="8639" y="536"/>
                    <a:pt x="7531" y="1489"/>
                    <a:pt x="7669" y="2759"/>
                  </a:cubicBezTo>
                  <a:cubicBezTo>
                    <a:pt x="7808" y="4030"/>
                    <a:pt x="9192" y="5618"/>
                    <a:pt x="10300" y="7127"/>
                  </a:cubicBezTo>
                  <a:cubicBezTo>
                    <a:pt x="11408" y="8636"/>
                    <a:pt x="12239" y="10065"/>
                    <a:pt x="12100" y="11018"/>
                  </a:cubicBezTo>
                  <a:cubicBezTo>
                    <a:pt x="11962" y="11971"/>
                    <a:pt x="10854" y="12447"/>
                    <a:pt x="9608" y="12725"/>
                  </a:cubicBezTo>
                  <a:cubicBezTo>
                    <a:pt x="8362" y="13003"/>
                    <a:pt x="6977" y="13083"/>
                    <a:pt x="5592" y="13083"/>
                  </a:cubicBezTo>
                  <a:cubicBezTo>
                    <a:pt x="4208" y="13083"/>
                    <a:pt x="2823" y="13003"/>
                    <a:pt x="1715" y="12765"/>
                  </a:cubicBezTo>
                  <a:cubicBezTo>
                    <a:pt x="608" y="12527"/>
                    <a:pt x="-223" y="12130"/>
                    <a:pt x="54" y="11931"/>
                  </a:cubicBezTo>
                  <a:cubicBezTo>
                    <a:pt x="331" y="11733"/>
                    <a:pt x="1715" y="11733"/>
                    <a:pt x="2823" y="11892"/>
                  </a:cubicBezTo>
                  <a:cubicBezTo>
                    <a:pt x="3931" y="12050"/>
                    <a:pt x="4762" y="12368"/>
                    <a:pt x="5731" y="12884"/>
                  </a:cubicBezTo>
                  <a:cubicBezTo>
                    <a:pt x="6700" y="13400"/>
                    <a:pt x="7808" y="14115"/>
                    <a:pt x="7669" y="15147"/>
                  </a:cubicBezTo>
                  <a:cubicBezTo>
                    <a:pt x="7531" y="16180"/>
                    <a:pt x="6146" y="17530"/>
                    <a:pt x="4900" y="18443"/>
                  </a:cubicBezTo>
                  <a:cubicBezTo>
                    <a:pt x="3654" y="19356"/>
                    <a:pt x="2546" y="19833"/>
                    <a:pt x="1854" y="20270"/>
                  </a:cubicBezTo>
                  <a:cubicBezTo>
                    <a:pt x="1162" y="20706"/>
                    <a:pt x="885" y="21103"/>
                    <a:pt x="1439" y="21262"/>
                  </a:cubicBezTo>
                  <a:cubicBezTo>
                    <a:pt x="1992" y="21421"/>
                    <a:pt x="3377" y="21342"/>
                    <a:pt x="6146" y="20945"/>
                  </a:cubicBezTo>
                  <a:cubicBezTo>
                    <a:pt x="8915" y="20547"/>
                    <a:pt x="13069" y="19833"/>
                    <a:pt x="17223" y="19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0" name="Line"/>
            <p:cNvSpPr/>
            <p:nvPr/>
          </p:nvSpPr>
          <p:spPr>
            <a:xfrm>
              <a:off x="2895599" y="528080"/>
              <a:ext cx="2159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2021"/>
                    <a:pt x="6353" y="4042"/>
                    <a:pt x="9635" y="7137"/>
                  </a:cubicBezTo>
                  <a:cubicBezTo>
                    <a:pt x="12918" y="10232"/>
                    <a:pt x="16306" y="14400"/>
                    <a:pt x="18318" y="16989"/>
                  </a:cubicBezTo>
                  <a:cubicBezTo>
                    <a:pt x="20329" y="19579"/>
                    <a:pt x="20965" y="20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1" name="Line"/>
            <p:cNvSpPr/>
            <p:nvPr/>
          </p:nvSpPr>
          <p:spPr>
            <a:xfrm>
              <a:off x="2954451" y="477280"/>
              <a:ext cx="14434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8531" y="710"/>
                    <a:pt x="15713" y="1420"/>
                    <a:pt x="12739" y="3397"/>
                  </a:cubicBezTo>
                  <a:cubicBezTo>
                    <a:pt x="9765" y="5375"/>
                    <a:pt x="6635" y="8620"/>
                    <a:pt x="4287" y="11662"/>
                  </a:cubicBezTo>
                  <a:cubicBezTo>
                    <a:pt x="1939" y="14704"/>
                    <a:pt x="374" y="17544"/>
                    <a:pt x="61" y="19166"/>
                  </a:cubicBezTo>
                  <a:cubicBezTo>
                    <a:pt x="-252" y="20789"/>
                    <a:pt x="687" y="21194"/>
                    <a:pt x="16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2" name="Line"/>
            <p:cNvSpPr/>
            <p:nvPr/>
          </p:nvSpPr>
          <p:spPr>
            <a:xfrm>
              <a:off x="3194050" y="737630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3" name="Line"/>
            <p:cNvSpPr/>
            <p:nvPr/>
          </p:nvSpPr>
          <p:spPr>
            <a:xfrm>
              <a:off x="3359150" y="807480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4" name="Line"/>
            <p:cNvSpPr/>
            <p:nvPr/>
          </p:nvSpPr>
          <p:spPr>
            <a:xfrm>
              <a:off x="3702050" y="775730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5" name="Line"/>
            <p:cNvSpPr/>
            <p:nvPr/>
          </p:nvSpPr>
          <p:spPr>
            <a:xfrm>
              <a:off x="4032250" y="426480"/>
              <a:ext cx="2159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741"/>
                    <a:pt x="3812" y="1482"/>
                    <a:pt x="6353" y="3282"/>
                  </a:cubicBezTo>
                  <a:cubicBezTo>
                    <a:pt x="8894" y="5082"/>
                    <a:pt x="12071" y="7941"/>
                    <a:pt x="14718" y="10853"/>
                  </a:cubicBezTo>
                  <a:cubicBezTo>
                    <a:pt x="17365" y="13765"/>
                    <a:pt x="19482" y="16729"/>
                    <a:pt x="20541" y="18529"/>
                  </a:cubicBezTo>
                  <a:cubicBezTo>
                    <a:pt x="21600" y="20329"/>
                    <a:pt x="21600" y="209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6" name="Line"/>
            <p:cNvSpPr/>
            <p:nvPr/>
          </p:nvSpPr>
          <p:spPr>
            <a:xfrm>
              <a:off x="4039608" y="369330"/>
              <a:ext cx="227592" cy="501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94" fill="norm" stroke="1" extrusionOk="0">
                  <a:moveTo>
                    <a:pt x="21505" y="0"/>
                  </a:moveTo>
                  <a:cubicBezTo>
                    <a:pt x="19505" y="726"/>
                    <a:pt x="17505" y="1452"/>
                    <a:pt x="15305" y="3313"/>
                  </a:cubicBezTo>
                  <a:cubicBezTo>
                    <a:pt x="13105" y="5173"/>
                    <a:pt x="10705" y="8168"/>
                    <a:pt x="8405" y="10800"/>
                  </a:cubicBezTo>
                  <a:cubicBezTo>
                    <a:pt x="6105" y="13432"/>
                    <a:pt x="3905" y="15701"/>
                    <a:pt x="2505" y="17198"/>
                  </a:cubicBezTo>
                  <a:cubicBezTo>
                    <a:pt x="1105" y="18696"/>
                    <a:pt x="505" y="19422"/>
                    <a:pt x="205" y="20057"/>
                  </a:cubicBezTo>
                  <a:cubicBezTo>
                    <a:pt x="-95" y="20692"/>
                    <a:pt x="-95" y="21237"/>
                    <a:pt x="405" y="21418"/>
                  </a:cubicBezTo>
                  <a:cubicBezTo>
                    <a:pt x="905" y="21600"/>
                    <a:pt x="1905" y="21418"/>
                    <a:pt x="2905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7" name="Line"/>
            <p:cNvSpPr/>
            <p:nvPr/>
          </p:nvSpPr>
          <p:spPr>
            <a:xfrm>
              <a:off x="4292600" y="684598"/>
              <a:ext cx="152037" cy="14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991" fill="norm" stroke="1" extrusionOk="0">
                  <a:moveTo>
                    <a:pt x="0" y="7843"/>
                  </a:moveTo>
                  <a:cubicBezTo>
                    <a:pt x="0" y="12852"/>
                    <a:pt x="0" y="17861"/>
                    <a:pt x="888" y="17078"/>
                  </a:cubicBezTo>
                  <a:cubicBezTo>
                    <a:pt x="1775" y="16295"/>
                    <a:pt x="3551" y="9721"/>
                    <a:pt x="6362" y="5495"/>
                  </a:cubicBezTo>
                  <a:cubicBezTo>
                    <a:pt x="9173" y="1269"/>
                    <a:pt x="13019" y="-609"/>
                    <a:pt x="15830" y="174"/>
                  </a:cubicBezTo>
                  <a:cubicBezTo>
                    <a:pt x="18641" y="956"/>
                    <a:pt x="20416" y="4400"/>
                    <a:pt x="21008" y="8313"/>
                  </a:cubicBezTo>
                  <a:cubicBezTo>
                    <a:pt x="21600" y="12226"/>
                    <a:pt x="21008" y="16608"/>
                    <a:pt x="20416" y="20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8" name="Line"/>
            <p:cNvSpPr/>
            <p:nvPr/>
          </p:nvSpPr>
          <p:spPr>
            <a:xfrm>
              <a:off x="4545718" y="302569"/>
              <a:ext cx="70733" cy="57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88" fill="norm" stroke="1" extrusionOk="0">
                  <a:moveTo>
                    <a:pt x="2109" y="831"/>
                  </a:moveTo>
                  <a:cubicBezTo>
                    <a:pt x="1492" y="437"/>
                    <a:pt x="874" y="43"/>
                    <a:pt x="1492" y="3"/>
                  </a:cubicBezTo>
                  <a:cubicBezTo>
                    <a:pt x="2109" y="-36"/>
                    <a:pt x="3960" y="279"/>
                    <a:pt x="6429" y="1304"/>
                  </a:cubicBezTo>
                  <a:cubicBezTo>
                    <a:pt x="8897" y="2329"/>
                    <a:pt x="11983" y="4063"/>
                    <a:pt x="11057" y="5403"/>
                  </a:cubicBezTo>
                  <a:cubicBezTo>
                    <a:pt x="10132" y="6744"/>
                    <a:pt x="5194" y="7690"/>
                    <a:pt x="2417" y="8557"/>
                  </a:cubicBezTo>
                  <a:cubicBezTo>
                    <a:pt x="-360" y="9424"/>
                    <a:pt x="-977" y="10212"/>
                    <a:pt x="1800" y="11316"/>
                  </a:cubicBezTo>
                  <a:cubicBezTo>
                    <a:pt x="4577" y="12419"/>
                    <a:pt x="10749" y="13838"/>
                    <a:pt x="14760" y="15376"/>
                  </a:cubicBezTo>
                  <a:cubicBezTo>
                    <a:pt x="18772" y="16913"/>
                    <a:pt x="20623" y="18568"/>
                    <a:pt x="20623" y="19593"/>
                  </a:cubicBezTo>
                  <a:cubicBezTo>
                    <a:pt x="20623" y="20618"/>
                    <a:pt x="18772" y="21012"/>
                    <a:pt x="15994" y="21249"/>
                  </a:cubicBezTo>
                  <a:cubicBezTo>
                    <a:pt x="13217" y="21485"/>
                    <a:pt x="9514" y="21564"/>
                    <a:pt x="6737" y="21406"/>
                  </a:cubicBezTo>
                  <a:cubicBezTo>
                    <a:pt x="3960" y="21249"/>
                    <a:pt x="2109" y="20855"/>
                    <a:pt x="257" y="20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9" name="Line"/>
            <p:cNvSpPr/>
            <p:nvPr/>
          </p:nvSpPr>
          <p:spPr>
            <a:xfrm>
              <a:off x="4942682" y="591580"/>
              <a:ext cx="41671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841" y="21600"/>
                  </a:moveTo>
                  <a:cubicBezTo>
                    <a:pt x="1186" y="20215"/>
                    <a:pt x="532" y="18831"/>
                    <a:pt x="204" y="17446"/>
                  </a:cubicBezTo>
                  <a:cubicBezTo>
                    <a:pt x="-123" y="16062"/>
                    <a:pt x="-123" y="14677"/>
                    <a:pt x="695" y="12462"/>
                  </a:cubicBezTo>
                  <a:cubicBezTo>
                    <a:pt x="1513" y="10246"/>
                    <a:pt x="3150" y="7200"/>
                    <a:pt x="4732" y="6785"/>
                  </a:cubicBezTo>
                  <a:cubicBezTo>
                    <a:pt x="6313" y="6369"/>
                    <a:pt x="7841" y="8585"/>
                    <a:pt x="9095" y="10938"/>
                  </a:cubicBezTo>
                  <a:cubicBezTo>
                    <a:pt x="10350" y="13292"/>
                    <a:pt x="11332" y="15785"/>
                    <a:pt x="12150" y="17308"/>
                  </a:cubicBezTo>
                  <a:cubicBezTo>
                    <a:pt x="12968" y="18831"/>
                    <a:pt x="13622" y="19385"/>
                    <a:pt x="14222" y="19662"/>
                  </a:cubicBezTo>
                  <a:cubicBezTo>
                    <a:pt x="14822" y="19938"/>
                    <a:pt x="15368" y="19938"/>
                    <a:pt x="16568" y="16615"/>
                  </a:cubicBezTo>
                  <a:cubicBezTo>
                    <a:pt x="17768" y="13292"/>
                    <a:pt x="19622" y="6646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0" name="Line"/>
            <p:cNvSpPr/>
            <p:nvPr/>
          </p:nvSpPr>
          <p:spPr>
            <a:xfrm>
              <a:off x="5111750" y="407430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1" name="Line"/>
            <p:cNvSpPr/>
            <p:nvPr/>
          </p:nvSpPr>
          <p:spPr>
            <a:xfrm>
              <a:off x="5111749" y="32488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2" name="Line"/>
            <p:cNvSpPr/>
            <p:nvPr/>
          </p:nvSpPr>
          <p:spPr>
            <a:xfrm>
              <a:off x="5215466" y="335136"/>
              <a:ext cx="16935" cy="13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5400" y="10043"/>
                  </a:moveTo>
                  <a:cubicBezTo>
                    <a:pt x="5400" y="11655"/>
                    <a:pt x="5400" y="13267"/>
                    <a:pt x="4050" y="15524"/>
                  </a:cubicBezTo>
                  <a:cubicBezTo>
                    <a:pt x="2700" y="17781"/>
                    <a:pt x="0" y="20682"/>
                    <a:pt x="0" y="21005"/>
                  </a:cubicBezTo>
                  <a:cubicBezTo>
                    <a:pt x="0" y="21327"/>
                    <a:pt x="2700" y="19070"/>
                    <a:pt x="4050" y="15846"/>
                  </a:cubicBezTo>
                  <a:cubicBezTo>
                    <a:pt x="5400" y="12623"/>
                    <a:pt x="5400" y="8431"/>
                    <a:pt x="5400" y="5530"/>
                  </a:cubicBezTo>
                  <a:cubicBezTo>
                    <a:pt x="5400" y="2628"/>
                    <a:pt x="5400" y="1017"/>
                    <a:pt x="8100" y="372"/>
                  </a:cubicBezTo>
                  <a:cubicBezTo>
                    <a:pt x="10800" y="-273"/>
                    <a:pt x="16200" y="49"/>
                    <a:pt x="21600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3" name="Line"/>
            <p:cNvSpPr/>
            <p:nvPr/>
          </p:nvSpPr>
          <p:spPr>
            <a:xfrm>
              <a:off x="5247937" y="101501"/>
              <a:ext cx="174538" cy="39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184" fill="norm" stroke="1" extrusionOk="0">
                  <a:moveTo>
                    <a:pt x="17398" y="14044"/>
                  </a:moveTo>
                  <a:cubicBezTo>
                    <a:pt x="14826" y="13816"/>
                    <a:pt x="12255" y="13589"/>
                    <a:pt x="9298" y="14271"/>
                  </a:cubicBezTo>
                  <a:cubicBezTo>
                    <a:pt x="6341" y="14953"/>
                    <a:pt x="2998" y="16545"/>
                    <a:pt x="1326" y="17795"/>
                  </a:cubicBezTo>
                  <a:cubicBezTo>
                    <a:pt x="-345" y="19046"/>
                    <a:pt x="-345" y="19955"/>
                    <a:pt x="812" y="20581"/>
                  </a:cubicBezTo>
                  <a:cubicBezTo>
                    <a:pt x="1969" y="21206"/>
                    <a:pt x="4284" y="21547"/>
                    <a:pt x="7498" y="20581"/>
                  </a:cubicBezTo>
                  <a:cubicBezTo>
                    <a:pt x="10712" y="19614"/>
                    <a:pt x="14826" y="17341"/>
                    <a:pt x="17269" y="14896"/>
                  </a:cubicBezTo>
                  <a:cubicBezTo>
                    <a:pt x="19712" y="12452"/>
                    <a:pt x="20484" y="9838"/>
                    <a:pt x="20869" y="7564"/>
                  </a:cubicBezTo>
                  <a:cubicBezTo>
                    <a:pt x="21255" y="5290"/>
                    <a:pt x="21255" y="3358"/>
                    <a:pt x="21126" y="2050"/>
                  </a:cubicBezTo>
                  <a:cubicBezTo>
                    <a:pt x="20998" y="743"/>
                    <a:pt x="20741" y="61"/>
                    <a:pt x="20098" y="4"/>
                  </a:cubicBezTo>
                  <a:cubicBezTo>
                    <a:pt x="19455" y="-53"/>
                    <a:pt x="18426" y="515"/>
                    <a:pt x="17398" y="2562"/>
                  </a:cubicBezTo>
                  <a:cubicBezTo>
                    <a:pt x="16369" y="4608"/>
                    <a:pt x="15341" y="8132"/>
                    <a:pt x="15084" y="10974"/>
                  </a:cubicBezTo>
                  <a:cubicBezTo>
                    <a:pt x="14826" y="13816"/>
                    <a:pt x="15341" y="15976"/>
                    <a:pt x="15855" y="1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4" name="Line"/>
            <p:cNvSpPr/>
            <p:nvPr/>
          </p:nvSpPr>
          <p:spPr>
            <a:xfrm>
              <a:off x="5868342" y="324529"/>
              <a:ext cx="247925" cy="44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89" fill="norm" stroke="1" extrusionOk="0">
                  <a:moveTo>
                    <a:pt x="4311" y="938"/>
                  </a:moveTo>
                  <a:cubicBezTo>
                    <a:pt x="3396" y="1859"/>
                    <a:pt x="2481" y="2781"/>
                    <a:pt x="1657" y="4879"/>
                  </a:cubicBezTo>
                  <a:cubicBezTo>
                    <a:pt x="833" y="6978"/>
                    <a:pt x="101" y="10254"/>
                    <a:pt x="10" y="13069"/>
                  </a:cubicBezTo>
                  <a:cubicBezTo>
                    <a:pt x="-82" y="15884"/>
                    <a:pt x="467" y="18239"/>
                    <a:pt x="1199" y="19621"/>
                  </a:cubicBezTo>
                  <a:cubicBezTo>
                    <a:pt x="1932" y="21003"/>
                    <a:pt x="2847" y="21412"/>
                    <a:pt x="4494" y="21258"/>
                  </a:cubicBezTo>
                  <a:cubicBezTo>
                    <a:pt x="6142" y="21105"/>
                    <a:pt x="8521" y="20388"/>
                    <a:pt x="11267" y="18392"/>
                  </a:cubicBezTo>
                  <a:cubicBezTo>
                    <a:pt x="14013" y="16396"/>
                    <a:pt x="17125" y="13120"/>
                    <a:pt x="18955" y="10100"/>
                  </a:cubicBezTo>
                  <a:cubicBezTo>
                    <a:pt x="20786" y="7080"/>
                    <a:pt x="21335" y="4316"/>
                    <a:pt x="21426" y="2678"/>
                  </a:cubicBezTo>
                  <a:cubicBezTo>
                    <a:pt x="21518" y="1040"/>
                    <a:pt x="21152" y="529"/>
                    <a:pt x="20237" y="221"/>
                  </a:cubicBezTo>
                  <a:cubicBezTo>
                    <a:pt x="19321" y="-86"/>
                    <a:pt x="17857" y="-188"/>
                    <a:pt x="16759" y="682"/>
                  </a:cubicBezTo>
                  <a:cubicBezTo>
                    <a:pt x="15660" y="1552"/>
                    <a:pt x="14928" y="3395"/>
                    <a:pt x="14196" y="5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5" name="Line"/>
            <p:cNvSpPr/>
            <p:nvPr/>
          </p:nvSpPr>
          <p:spPr>
            <a:xfrm>
              <a:off x="6083770" y="528604"/>
              <a:ext cx="94781" cy="16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008" fill="norm" stroke="1" extrusionOk="0">
                  <a:moveTo>
                    <a:pt x="7093" y="5467"/>
                  </a:moveTo>
                  <a:cubicBezTo>
                    <a:pt x="5173" y="7837"/>
                    <a:pt x="3253" y="10208"/>
                    <a:pt x="2293" y="12184"/>
                  </a:cubicBezTo>
                  <a:cubicBezTo>
                    <a:pt x="1333" y="14159"/>
                    <a:pt x="1333" y="15740"/>
                    <a:pt x="1093" y="17452"/>
                  </a:cubicBezTo>
                  <a:cubicBezTo>
                    <a:pt x="853" y="19164"/>
                    <a:pt x="373" y="21008"/>
                    <a:pt x="133" y="21008"/>
                  </a:cubicBezTo>
                  <a:cubicBezTo>
                    <a:pt x="-107" y="21008"/>
                    <a:pt x="-107" y="19164"/>
                    <a:pt x="853" y="16267"/>
                  </a:cubicBezTo>
                  <a:cubicBezTo>
                    <a:pt x="1813" y="13369"/>
                    <a:pt x="3733" y="9418"/>
                    <a:pt x="5653" y="6520"/>
                  </a:cubicBezTo>
                  <a:cubicBezTo>
                    <a:pt x="7573" y="3623"/>
                    <a:pt x="9493" y="1779"/>
                    <a:pt x="11653" y="725"/>
                  </a:cubicBezTo>
                  <a:cubicBezTo>
                    <a:pt x="13813" y="-329"/>
                    <a:pt x="16213" y="-592"/>
                    <a:pt x="17893" y="2437"/>
                  </a:cubicBezTo>
                  <a:cubicBezTo>
                    <a:pt x="19573" y="5467"/>
                    <a:pt x="20533" y="11788"/>
                    <a:pt x="21493" y="18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6" name="Line"/>
            <p:cNvSpPr/>
            <p:nvPr/>
          </p:nvSpPr>
          <p:spPr>
            <a:xfrm>
              <a:off x="6242050" y="534430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7" name="Line"/>
            <p:cNvSpPr/>
            <p:nvPr/>
          </p:nvSpPr>
          <p:spPr>
            <a:xfrm>
              <a:off x="6267450" y="388380"/>
              <a:ext cx="44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840"/>
                    <a:pt x="0" y="10080"/>
                    <a:pt x="3600" y="6480"/>
                  </a:cubicBezTo>
                  <a:cubicBezTo>
                    <a:pt x="7200" y="2880"/>
                    <a:pt x="14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8" name="Line"/>
            <p:cNvSpPr/>
            <p:nvPr/>
          </p:nvSpPr>
          <p:spPr>
            <a:xfrm>
              <a:off x="6353381" y="212169"/>
              <a:ext cx="117269" cy="46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26" fill="norm" stroke="1" extrusionOk="0">
                  <a:moveTo>
                    <a:pt x="21370" y="3477"/>
                  </a:moveTo>
                  <a:cubicBezTo>
                    <a:pt x="21370" y="2688"/>
                    <a:pt x="21370" y="1899"/>
                    <a:pt x="20791" y="1307"/>
                  </a:cubicBezTo>
                  <a:cubicBezTo>
                    <a:pt x="20213" y="715"/>
                    <a:pt x="19056" y="321"/>
                    <a:pt x="17320" y="123"/>
                  </a:cubicBezTo>
                  <a:cubicBezTo>
                    <a:pt x="15584" y="-74"/>
                    <a:pt x="13270" y="-74"/>
                    <a:pt x="10763" y="419"/>
                  </a:cubicBezTo>
                  <a:cubicBezTo>
                    <a:pt x="8256" y="912"/>
                    <a:pt x="5556" y="1899"/>
                    <a:pt x="3627" y="3970"/>
                  </a:cubicBezTo>
                  <a:cubicBezTo>
                    <a:pt x="1699" y="6041"/>
                    <a:pt x="541" y="9197"/>
                    <a:pt x="156" y="12008"/>
                  </a:cubicBezTo>
                  <a:cubicBezTo>
                    <a:pt x="-230" y="14819"/>
                    <a:pt x="156" y="17285"/>
                    <a:pt x="734" y="18814"/>
                  </a:cubicBezTo>
                  <a:cubicBezTo>
                    <a:pt x="1313" y="20342"/>
                    <a:pt x="2084" y="20934"/>
                    <a:pt x="2856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9" name="Line"/>
            <p:cNvSpPr/>
            <p:nvPr/>
          </p:nvSpPr>
          <p:spPr>
            <a:xfrm>
              <a:off x="6318250" y="483630"/>
              <a:ext cx="1587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16" y="16800"/>
                    <a:pt x="4032" y="12000"/>
                    <a:pt x="7632" y="8400"/>
                  </a:cubicBezTo>
                  <a:cubicBezTo>
                    <a:pt x="11232" y="4800"/>
                    <a:pt x="164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0" name="Line"/>
            <p:cNvSpPr/>
            <p:nvPr/>
          </p:nvSpPr>
          <p:spPr>
            <a:xfrm>
              <a:off x="6611562" y="268958"/>
              <a:ext cx="172683" cy="470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324" fill="norm" stroke="1" extrusionOk="0">
                  <a:moveTo>
                    <a:pt x="20682" y="1672"/>
                  </a:moveTo>
                  <a:cubicBezTo>
                    <a:pt x="20939" y="1000"/>
                    <a:pt x="21196" y="328"/>
                    <a:pt x="20682" y="88"/>
                  </a:cubicBezTo>
                  <a:cubicBezTo>
                    <a:pt x="20167" y="-152"/>
                    <a:pt x="18882" y="40"/>
                    <a:pt x="15667" y="1384"/>
                  </a:cubicBezTo>
                  <a:cubicBezTo>
                    <a:pt x="12453" y="2728"/>
                    <a:pt x="7310" y="5224"/>
                    <a:pt x="4096" y="8056"/>
                  </a:cubicBezTo>
                  <a:cubicBezTo>
                    <a:pt x="882" y="10888"/>
                    <a:pt x="-404" y="14056"/>
                    <a:pt x="110" y="16360"/>
                  </a:cubicBezTo>
                  <a:cubicBezTo>
                    <a:pt x="625" y="18664"/>
                    <a:pt x="2939" y="20104"/>
                    <a:pt x="4867" y="20776"/>
                  </a:cubicBezTo>
                  <a:cubicBezTo>
                    <a:pt x="6796" y="21448"/>
                    <a:pt x="8339" y="21352"/>
                    <a:pt x="9882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1" name="Line"/>
            <p:cNvSpPr/>
            <p:nvPr/>
          </p:nvSpPr>
          <p:spPr>
            <a:xfrm>
              <a:off x="6739466" y="475539"/>
              <a:ext cx="213785" cy="14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8" fill="norm" stroke="1" extrusionOk="0">
                  <a:moveTo>
                    <a:pt x="13901" y="1991"/>
                  </a:moveTo>
                  <a:cubicBezTo>
                    <a:pt x="13259" y="824"/>
                    <a:pt x="12618" y="-344"/>
                    <a:pt x="10586" y="94"/>
                  </a:cubicBezTo>
                  <a:cubicBezTo>
                    <a:pt x="8554" y="532"/>
                    <a:pt x="5133" y="2575"/>
                    <a:pt x="2994" y="6078"/>
                  </a:cubicBezTo>
                  <a:cubicBezTo>
                    <a:pt x="855" y="9580"/>
                    <a:pt x="0" y="14542"/>
                    <a:pt x="0" y="17461"/>
                  </a:cubicBezTo>
                  <a:cubicBezTo>
                    <a:pt x="0" y="20380"/>
                    <a:pt x="855" y="21256"/>
                    <a:pt x="3101" y="19942"/>
                  </a:cubicBezTo>
                  <a:cubicBezTo>
                    <a:pt x="5347" y="18629"/>
                    <a:pt x="8982" y="15126"/>
                    <a:pt x="11121" y="12791"/>
                  </a:cubicBezTo>
                  <a:cubicBezTo>
                    <a:pt x="13259" y="10456"/>
                    <a:pt x="13901" y="9288"/>
                    <a:pt x="14543" y="7829"/>
                  </a:cubicBezTo>
                  <a:cubicBezTo>
                    <a:pt x="15184" y="6370"/>
                    <a:pt x="15826" y="4618"/>
                    <a:pt x="16360" y="4618"/>
                  </a:cubicBezTo>
                  <a:cubicBezTo>
                    <a:pt x="16895" y="4618"/>
                    <a:pt x="17323" y="6370"/>
                    <a:pt x="18178" y="9142"/>
                  </a:cubicBezTo>
                  <a:cubicBezTo>
                    <a:pt x="19034" y="11915"/>
                    <a:pt x="20317" y="15710"/>
                    <a:pt x="21600" y="19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2" name="Line"/>
            <p:cNvSpPr/>
            <p:nvPr/>
          </p:nvSpPr>
          <p:spPr>
            <a:xfrm>
              <a:off x="6959600" y="674130"/>
              <a:ext cx="698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3" name="Line"/>
            <p:cNvSpPr/>
            <p:nvPr/>
          </p:nvSpPr>
          <p:spPr>
            <a:xfrm>
              <a:off x="7346950" y="255030"/>
              <a:ext cx="200732" cy="40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28" fill="norm" stroke="1" extrusionOk="0">
                  <a:moveTo>
                    <a:pt x="8016" y="0"/>
                  </a:moveTo>
                  <a:cubicBezTo>
                    <a:pt x="8685" y="4454"/>
                    <a:pt x="9353" y="8907"/>
                    <a:pt x="9575" y="12303"/>
                  </a:cubicBezTo>
                  <a:cubicBezTo>
                    <a:pt x="9798" y="15699"/>
                    <a:pt x="9575" y="18037"/>
                    <a:pt x="9241" y="19485"/>
                  </a:cubicBezTo>
                  <a:cubicBezTo>
                    <a:pt x="8907" y="20932"/>
                    <a:pt x="8462" y="21489"/>
                    <a:pt x="8128" y="21489"/>
                  </a:cubicBezTo>
                  <a:cubicBezTo>
                    <a:pt x="7794" y="21489"/>
                    <a:pt x="7571" y="20932"/>
                    <a:pt x="7682" y="19652"/>
                  </a:cubicBezTo>
                  <a:cubicBezTo>
                    <a:pt x="7794" y="18371"/>
                    <a:pt x="8239" y="16367"/>
                    <a:pt x="8796" y="15142"/>
                  </a:cubicBezTo>
                  <a:cubicBezTo>
                    <a:pt x="9353" y="13918"/>
                    <a:pt x="10021" y="13472"/>
                    <a:pt x="10911" y="13138"/>
                  </a:cubicBezTo>
                  <a:cubicBezTo>
                    <a:pt x="11802" y="12804"/>
                    <a:pt x="12915" y="12581"/>
                    <a:pt x="14586" y="12804"/>
                  </a:cubicBezTo>
                  <a:cubicBezTo>
                    <a:pt x="16256" y="13027"/>
                    <a:pt x="18482" y="13695"/>
                    <a:pt x="19819" y="14586"/>
                  </a:cubicBezTo>
                  <a:cubicBezTo>
                    <a:pt x="21155" y="15476"/>
                    <a:pt x="21600" y="16590"/>
                    <a:pt x="20487" y="17647"/>
                  </a:cubicBezTo>
                  <a:cubicBezTo>
                    <a:pt x="19373" y="18705"/>
                    <a:pt x="16701" y="19707"/>
                    <a:pt x="13695" y="20375"/>
                  </a:cubicBezTo>
                  <a:cubicBezTo>
                    <a:pt x="10689" y="21043"/>
                    <a:pt x="7348" y="21377"/>
                    <a:pt x="5122" y="21489"/>
                  </a:cubicBezTo>
                  <a:cubicBezTo>
                    <a:pt x="2895" y="21600"/>
                    <a:pt x="1781" y="21489"/>
                    <a:pt x="1113" y="20988"/>
                  </a:cubicBezTo>
                  <a:cubicBezTo>
                    <a:pt x="445" y="20487"/>
                    <a:pt x="223" y="19596"/>
                    <a:pt x="0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4" name="Line"/>
            <p:cNvSpPr/>
            <p:nvPr/>
          </p:nvSpPr>
          <p:spPr>
            <a:xfrm>
              <a:off x="7588250" y="210580"/>
              <a:ext cx="18702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13680" y="0"/>
                  </a:moveTo>
                  <a:cubicBezTo>
                    <a:pt x="16320" y="2546"/>
                    <a:pt x="18960" y="5093"/>
                    <a:pt x="20280" y="7727"/>
                  </a:cubicBezTo>
                  <a:cubicBezTo>
                    <a:pt x="21600" y="10361"/>
                    <a:pt x="21600" y="13083"/>
                    <a:pt x="19680" y="15278"/>
                  </a:cubicBezTo>
                  <a:cubicBezTo>
                    <a:pt x="17760" y="17473"/>
                    <a:pt x="13920" y="19141"/>
                    <a:pt x="10320" y="20107"/>
                  </a:cubicBezTo>
                  <a:cubicBezTo>
                    <a:pt x="6720" y="21073"/>
                    <a:pt x="3360" y="21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5" name="Line"/>
            <p:cNvSpPr/>
            <p:nvPr/>
          </p:nvSpPr>
          <p:spPr>
            <a:xfrm>
              <a:off x="7943850" y="78843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6" name="Line"/>
            <p:cNvSpPr/>
            <p:nvPr/>
          </p:nvSpPr>
          <p:spPr>
            <a:xfrm>
              <a:off x="6794500" y="845580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000"/>
                    <a:pt x="9600" y="14400"/>
                    <a:pt x="13200" y="10800"/>
                  </a:cubicBezTo>
                  <a:cubicBezTo>
                    <a:pt x="16800" y="7200"/>
                    <a:pt x="19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7" name="Line"/>
            <p:cNvSpPr/>
            <p:nvPr/>
          </p:nvSpPr>
          <p:spPr>
            <a:xfrm>
              <a:off x="6838950" y="959880"/>
              <a:ext cx="114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8" name="Line"/>
            <p:cNvSpPr/>
            <p:nvPr/>
          </p:nvSpPr>
          <p:spPr>
            <a:xfrm>
              <a:off x="7448550" y="864630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9" name="Line"/>
            <p:cNvSpPr/>
            <p:nvPr/>
          </p:nvSpPr>
          <p:spPr>
            <a:xfrm>
              <a:off x="7429500" y="997980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0" name="Line"/>
            <p:cNvSpPr/>
            <p:nvPr/>
          </p:nvSpPr>
          <p:spPr>
            <a:xfrm>
              <a:off x="9287499" y="492001"/>
              <a:ext cx="288301" cy="287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77" fill="norm" stroke="1" extrusionOk="0">
                  <a:moveTo>
                    <a:pt x="13907" y="4077"/>
                  </a:moveTo>
                  <a:cubicBezTo>
                    <a:pt x="14065" y="3294"/>
                    <a:pt x="14222" y="2512"/>
                    <a:pt x="14065" y="1808"/>
                  </a:cubicBezTo>
                  <a:cubicBezTo>
                    <a:pt x="13907" y="1103"/>
                    <a:pt x="13434" y="477"/>
                    <a:pt x="12567" y="164"/>
                  </a:cubicBezTo>
                  <a:cubicBezTo>
                    <a:pt x="11700" y="-149"/>
                    <a:pt x="10439" y="-149"/>
                    <a:pt x="8547" y="1416"/>
                  </a:cubicBezTo>
                  <a:cubicBezTo>
                    <a:pt x="6655" y="2981"/>
                    <a:pt x="4132" y="6112"/>
                    <a:pt x="2555" y="9164"/>
                  </a:cubicBezTo>
                  <a:cubicBezTo>
                    <a:pt x="979" y="12216"/>
                    <a:pt x="348" y="15190"/>
                    <a:pt x="111" y="17068"/>
                  </a:cubicBezTo>
                  <a:cubicBezTo>
                    <a:pt x="-125" y="18947"/>
                    <a:pt x="33" y="19729"/>
                    <a:pt x="427" y="20355"/>
                  </a:cubicBezTo>
                  <a:cubicBezTo>
                    <a:pt x="821" y="20981"/>
                    <a:pt x="1452" y="21451"/>
                    <a:pt x="3107" y="21216"/>
                  </a:cubicBezTo>
                  <a:cubicBezTo>
                    <a:pt x="4763" y="20981"/>
                    <a:pt x="7443" y="20042"/>
                    <a:pt x="10123" y="17538"/>
                  </a:cubicBezTo>
                  <a:cubicBezTo>
                    <a:pt x="12803" y="15034"/>
                    <a:pt x="15484" y="10964"/>
                    <a:pt x="16824" y="8538"/>
                  </a:cubicBezTo>
                  <a:cubicBezTo>
                    <a:pt x="18164" y="6112"/>
                    <a:pt x="18164" y="5329"/>
                    <a:pt x="18006" y="5486"/>
                  </a:cubicBezTo>
                  <a:cubicBezTo>
                    <a:pt x="17849" y="5642"/>
                    <a:pt x="17533" y="6738"/>
                    <a:pt x="17297" y="8381"/>
                  </a:cubicBezTo>
                  <a:cubicBezTo>
                    <a:pt x="17060" y="10025"/>
                    <a:pt x="16903" y="12216"/>
                    <a:pt x="17612" y="13781"/>
                  </a:cubicBezTo>
                  <a:cubicBezTo>
                    <a:pt x="18322" y="15347"/>
                    <a:pt x="19898" y="16286"/>
                    <a:pt x="21475" y="17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1" name="Line"/>
            <p:cNvSpPr/>
            <p:nvPr/>
          </p:nvSpPr>
          <p:spPr>
            <a:xfrm>
              <a:off x="9353550" y="250732"/>
              <a:ext cx="177800" cy="143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21297"/>
                  </a:moveTo>
                  <a:cubicBezTo>
                    <a:pt x="2571" y="15349"/>
                    <a:pt x="5143" y="9401"/>
                    <a:pt x="6814" y="5801"/>
                  </a:cubicBezTo>
                  <a:cubicBezTo>
                    <a:pt x="8486" y="2201"/>
                    <a:pt x="9257" y="949"/>
                    <a:pt x="10286" y="323"/>
                  </a:cubicBezTo>
                  <a:cubicBezTo>
                    <a:pt x="11314" y="-303"/>
                    <a:pt x="12600" y="-303"/>
                    <a:pt x="14529" y="2984"/>
                  </a:cubicBezTo>
                  <a:cubicBezTo>
                    <a:pt x="16457" y="6271"/>
                    <a:pt x="19029" y="12845"/>
                    <a:pt x="21600" y="19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2" name="Line"/>
            <p:cNvSpPr/>
            <p:nvPr/>
          </p:nvSpPr>
          <p:spPr>
            <a:xfrm>
              <a:off x="9626600" y="694123"/>
              <a:ext cx="152400" cy="23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1513"/>
                  </a:moveTo>
                  <a:cubicBezTo>
                    <a:pt x="300" y="15870"/>
                    <a:pt x="600" y="10227"/>
                    <a:pt x="900" y="6918"/>
                  </a:cubicBezTo>
                  <a:cubicBezTo>
                    <a:pt x="1200" y="3610"/>
                    <a:pt x="1500" y="2637"/>
                    <a:pt x="2100" y="1762"/>
                  </a:cubicBezTo>
                  <a:cubicBezTo>
                    <a:pt x="2700" y="886"/>
                    <a:pt x="3600" y="108"/>
                    <a:pt x="4800" y="10"/>
                  </a:cubicBezTo>
                  <a:cubicBezTo>
                    <a:pt x="6000" y="-87"/>
                    <a:pt x="7500" y="497"/>
                    <a:pt x="8250" y="1275"/>
                  </a:cubicBezTo>
                  <a:cubicBezTo>
                    <a:pt x="9000" y="2054"/>
                    <a:pt x="9000" y="3027"/>
                    <a:pt x="9150" y="3999"/>
                  </a:cubicBezTo>
                  <a:cubicBezTo>
                    <a:pt x="9300" y="4972"/>
                    <a:pt x="9600" y="5945"/>
                    <a:pt x="10350" y="6140"/>
                  </a:cubicBezTo>
                  <a:cubicBezTo>
                    <a:pt x="11100" y="6335"/>
                    <a:pt x="12300" y="5751"/>
                    <a:pt x="13350" y="4972"/>
                  </a:cubicBezTo>
                  <a:cubicBezTo>
                    <a:pt x="14400" y="4194"/>
                    <a:pt x="15300" y="3221"/>
                    <a:pt x="16350" y="2248"/>
                  </a:cubicBezTo>
                  <a:cubicBezTo>
                    <a:pt x="17400" y="1275"/>
                    <a:pt x="18600" y="302"/>
                    <a:pt x="19500" y="399"/>
                  </a:cubicBezTo>
                  <a:cubicBezTo>
                    <a:pt x="20400" y="497"/>
                    <a:pt x="21000" y="1664"/>
                    <a:pt x="21300" y="4097"/>
                  </a:cubicBezTo>
                  <a:cubicBezTo>
                    <a:pt x="21600" y="6529"/>
                    <a:pt x="21600" y="10227"/>
                    <a:pt x="21600" y="13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3" name="Line"/>
            <p:cNvSpPr/>
            <p:nvPr/>
          </p:nvSpPr>
          <p:spPr>
            <a:xfrm>
              <a:off x="9841283" y="708965"/>
              <a:ext cx="90118" cy="18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280" fill="norm" stroke="1" extrusionOk="0">
                  <a:moveTo>
                    <a:pt x="6173" y="1852"/>
                  </a:moveTo>
                  <a:cubicBezTo>
                    <a:pt x="7645" y="870"/>
                    <a:pt x="9118" y="-112"/>
                    <a:pt x="9609" y="11"/>
                  </a:cubicBezTo>
                  <a:cubicBezTo>
                    <a:pt x="10100" y="133"/>
                    <a:pt x="9609" y="1361"/>
                    <a:pt x="7645" y="4552"/>
                  </a:cubicBezTo>
                  <a:cubicBezTo>
                    <a:pt x="5682" y="7743"/>
                    <a:pt x="2245" y="12897"/>
                    <a:pt x="773" y="16211"/>
                  </a:cubicBezTo>
                  <a:cubicBezTo>
                    <a:pt x="-700" y="19524"/>
                    <a:pt x="-209" y="20997"/>
                    <a:pt x="3473" y="21243"/>
                  </a:cubicBezTo>
                  <a:cubicBezTo>
                    <a:pt x="7155" y="21488"/>
                    <a:pt x="14027" y="20506"/>
                    <a:pt x="20900" y="1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4" name="Line"/>
            <p:cNvSpPr/>
            <p:nvPr/>
          </p:nvSpPr>
          <p:spPr>
            <a:xfrm>
              <a:off x="9987624" y="720282"/>
              <a:ext cx="96176" cy="15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59" fill="norm" stroke="1" extrusionOk="0">
                  <a:moveTo>
                    <a:pt x="20882" y="3359"/>
                  </a:moveTo>
                  <a:cubicBezTo>
                    <a:pt x="19503" y="2159"/>
                    <a:pt x="18125" y="959"/>
                    <a:pt x="16286" y="359"/>
                  </a:cubicBezTo>
                  <a:cubicBezTo>
                    <a:pt x="14448" y="-241"/>
                    <a:pt x="12150" y="-241"/>
                    <a:pt x="9163" y="1559"/>
                  </a:cubicBezTo>
                  <a:cubicBezTo>
                    <a:pt x="6176" y="3359"/>
                    <a:pt x="2499" y="6959"/>
                    <a:pt x="891" y="10559"/>
                  </a:cubicBezTo>
                  <a:cubicBezTo>
                    <a:pt x="-718" y="14159"/>
                    <a:pt x="-258" y="17759"/>
                    <a:pt x="3188" y="19559"/>
                  </a:cubicBezTo>
                  <a:cubicBezTo>
                    <a:pt x="6635" y="21359"/>
                    <a:pt x="13069" y="21359"/>
                    <a:pt x="19503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5" name="Line"/>
            <p:cNvSpPr/>
            <p:nvPr/>
          </p:nvSpPr>
          <p:spPr>
            <a:xfrm>
              <a:off x="10064749" y="782080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6" name="Line"/>
            <p:cNvSpPr/>
            <p:nvPr/>
          </p:nvSpPr>
          <p:spPr>
            <a:xfrm>
              <a:off x="10214705" y="380812"/>
              <a:ext cx="128494" cy="31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539" fill="norm" stroke="1" extrusionOk="0">
                  <a:moveTo>
                    <a:pt x="390" y="3086"/>
                  </a:moveTo>
                  <a:cubicBezTo>
                    <a:pt x="52" y="2228"/>
                    <a:pt x="-285" y="1369"/>
                    <a:pt x="390" y="797"/>
                  </a:cubicBezTo>
                  <a:cubicBezTo>
                    <a:pt x="1065" y="225"/>
                    <a:pt x="2752" y="-61"/>
                    <a:pt x="5959" y="11"/>
                  </a:cubicBezTo>
                  <a:cubicBezTo>
                    <a:pt x="9165" y="82"/>
                    <a:pt x="13890" y="511"/>
                    <a:pt x="16927" y="1369"/>
                  </a:cubicBezTo>
                  <a:cubicBezTo>
                    <a:pt x="19965" y="2228"/>
                    <a:pt x="21315" y="3515"/>
                    <a:pt x="19965" y="6018"/>
                  </a:cubicBezTo>
                  <a:cubicBezTo>
                    <a:pt x="18615" y="8522"/>
                    <a:pt x="14565" y="12241"/>
                    <a:pt x="11527" y="15030"/>
                  </a:cubicBezTo>
                  <a:cubicBezTo>
                    <a:pt x="8490" y="17820"/>
                    <a:pt x="6465" y="19679"/>
                    <a:pt x="444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7" name="Line"/>
            <p:cNvSpPr/>
            <p:nvPr/>
          </p:nvSpPr>
          <p:spPr>
            <a:xfrm>
              <a:off x="10318750" y="763030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8" name="Line"/>
            <p:cNvSpPr/>
            <p:nvPr/>
          </p:nvSpPr>
          <p:spPr>
            <a:xfrm>
              <a:off x="11239236" y="235980"/>
              <a:ext cx="209880" cy="50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522" fill="norm" stroke="1" extrusionOk="0">
                  <a:moveTo>
                    <a:pt x="7015" y="0"/>
                  </a:moveTo>
                  <a:cubicBezTo>
                    <a:pt x="6380" y="3316"/>
                    <a:pt x="5744" y="6632"/>
                    <a:pt x="5533" y="9724"/>
                  </a:cubicBezTo>
                  <a:cubicBezTo>
                    <a:pt x="5321" y="12817"/>
                    <a:pt x="5533" y="15685"/>
                    <a:pt x="5639" y="17388"/>
                  </a:cubicBezTo>
                  <a:cubicBezTo>
                    <a:pt x="5744" y="19090"/>
                    <a:pt x="5744" y="19628"/>
                    <a:pt x="5427" y="20211"/>
                  </a:cubicBezTo>
                  <a:cubicBezTo>
                    <a:pt x="5109" y="20793"/>
                    <a:pt x="4474" y="21421"/>
                    <a:pt x="4156" y="21510"/>
                  </a:cubicBezTo>
                  <a:cubicBezTo>
                    <a:pt x="3839" y="21600"/>
                    <a:pt x="3839" y="21152"/>
                    <a:pt x="4368" y="20076"/>
                  </a:cubicBezTo>
                  <a:cubicBezTo>
                    <a:pt x="4897" y="19001"/>
                    <a:pt x="5956" y="17298"/>
                    <a:pt x="7015" y="16267"/>
                  </a:cubicBezTo>
                  <a:cubicBezTo>
                    <a:pt x="8074" y="15237"/>
                    <a:pt x="9133" y="14878"/>
                    <a:pt x="10297" y="14699"/>
                  </a:cubicBezTo>
                  <a:cubicBezTo>
                    <a:pt x="11462" y="14520"/>
                    <a:pt x="12733" y="14520"/>
                    <a:pt x="14533" y="14923"/>
                  </a:cubicBezTo>
                  <a:cubicBezTo>
                    <a:pt x="16333" y="15326"/>
                    <a:pt x="18662" y="16133"/>
                    <a:pt x="19933" y="16805"/>
                  </a:cubicBezTo>
                  <a:cubicBezTo>
                    <a:pt x="21203" y="17477"/>
                    <a:pt x="21415" y="18015"/>
                    <a:pt x="20144" y="18642"/>
                  </a:cubicBezTo>
                  <a:cubicBezTo>
                    <a:pt x="18874" y="19270"/>
                    <a:pt x="16121" y="19987"/>
                    <a:pt x="12839" y="20435"/>
                  </a:cubicBezTo>
                  <a:cubicBezTo>
                    <a:pt x="9556" y="20883"/>
                    <a:pt x="5744" y="21062"/>
                    <a:pt x="3309" y="21107"/>
                  </a:cubicBezTo>
                  <a:cubicBezTo>
                    <a:pt x="874" y="21152"/>
                    <a:pt x="-185" y="21062"/>
                    <a:pt x="27" y="21017"/>
                  </a:cubicBezTo>
                  <a:cubicBezTo>
                    <a:pt x="239" y="20973"/>
                    <a:pt x="1721" y="20973"/>
                    <a:pt x="3203" y="2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9" name="Line"/>
            <p:cNvSpPr/>
            <p:nvPr/>
          </p:nvSpPr>
          <p:spPr>
            <a:xfrm>
              <a:off x="11499850" y="682189"/>
              <a:ext cx="177800" cy="22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21434"/>
                  </a:moveTo>
                  <a:cubicBezTo>
                    <a:pt x="1543" y="15880"/>
                    <a:pt x="3086" y="10325"/>
                    <a:pt x="4114" y="6931"/>
                  </a:cubicBezTo>
                  <a:cubicBezTo>
                    <a:pt x="5143" y="3537"/>
                    <a:pt x="5657" y="2303"/>
                    <a:pt x="6429" y="1377"/>
                  </a:cubicBezTo>
                  <a:cubicBezTo>
                    <a:pt x="7200" y="451"/>
                    <a:pt x="8229" y="-166"/>
                    <a:pt x="8871" y="40"/>
                  </a:cubicBezTo>
                  <a:cubicBezTo>
                    <a:pt x="9514" y="245"/>
                    <a:pt x="9771" y="1274"/>
                    <a:pt x="9900" y="2405"/>
                  </a:cubicBezTo>
                  <a:cubicBezTo>
                    <a:pt x="10029" y="3537"/>
                    <a:pt x="10029" y="4771"/>
                    <a:pt x="10286" y="5903"/>
                  </a:cubicBezTo>
                  <a:cubicBezTo>
                    <a:pt x="10543" y="7034"/>
                    <a:pt x="11057" y="8063"/>
                    <a:pt x="11829" y="8268"/>
                  </a:cubicBezTo>
                  <a:cubicBezTo>
                    <a:pt x="12600" y="8474"/>
                    <a:pt x="13629" y="7857"/>
                    <a:pt x="14529" y="7137"/>
                  </a:cubicBezTo>
                  <a:cubicBezTo>
                    <a:pt x="15429" y="6417"/>
                    <a:pt x="16200" y="5594"/>
                    <a:pt x="17100" y="4771"/>
                  </a:cubicBezTo>
                  <a:cubicBezTo>
                    <a:pt x="18000" y="3948"/>
                    <a:pt x="19029" y="3125"/>
                    <a:pt x="19800" y="3228"/>
                  </a:cubicBezTo>
                  <a:cubicBezTo>
                    <a:pt x="20571" y="3331"/>
                    <a:pt x="21086" y="4360"/>
                    <a:pt x="21343" y="6725"/>
                  </a:cubicBezTo>
                  <a:cubicBezTo>
                    <a:pt x="21600" y="9091"/>
                    <a:pt x="21600" y="12794"/>
                    <a:pt x="21600" y="16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0" name="Line"/>
            <p:cNvSpPr/>
            <p:nvPr/>
          </p:nvSpPr>
          <p:spPr>
            <a:xfrm>
              <a:off x="11715750" y="699530"/>
              <a:ext cx="133350" cy="20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14400" y="0"/>
                  </a:moveTo>
                  <a:cubicBezTo>
                    <a:pt x="10286" y="4364"/>
                    <a:pt x="6171" y="8727"/>
                    <a:pt x="3600" y="12000"/>
                  </a:cubicBezTo>
                  <a:cubicBezTo>
                    <a:pt x="1029" y="15273"/>
                    <a:pt x="0" y="17455"/>
                    <a:pt x="0" y="18982"/>
                  </a:cubicBezTo>
                  <a:cubicBezTo>
                    <a:pt x="0" y="20509"/>
                    <a:pt x="1029" y="21382"/>
                    <a:pt x="3943" y="21491"/>
                  </a:cubicBezTo>
                  <a:cubicBezTo>
                    <a:pt x="6857" y="21600"/>
                    <a:pt x="11657" y="20945"/>
                    <a:pt x="14914" y="20291"/>
                  </a:cubicBezTo>
                  <a:cubicBezTo>
                    <a:pt x="18171" y="19636"/>
                    <a:pt x="19886" y="18982"/>
                    <a:pt x="21600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1" name="Line"/>
            <p:cNvSpPr/>
            <p:nvPr/>
          </p:nvSpPr>
          <p:spPr>
            <a:xfrm>
              <a:off x="11859470" y="706040"/>
              <a:ext cx="135681" cy="200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0844" fill="norm" stroke="1" extrusionOk="0">
                  <a:moveTo>
                    <a:pt x="20978" y="3951"/>
                  </a:moveTo>
                  <a:cubicBezTo>
                    <a:pt x="19996" y="2629"/>
                    <a:pt x="19014" y="1306"/>
                    <a:pt x="17542" y="535"/>
                  </a:cubicBezTo>
                  <a:cubicBezTo>
                    <a:pt x="16069" y="-237"/>
                    <a:pt x="14105" y="-457"/>
                    <a:pt x="10996" y="1857"/>
                  </a:cubicBezTo>
                  <a:cubicBezTo>
                    <a:pt x="7887" y="4172"/>
                    <a:pt x="3633" y="9021"/>
                    <a:pt x="1505" y="11996"/>
                  </a:cubicBezTo>
                  <a:cubicBezTo>
                    <a:pt x="-622" y="14972"/>
                    <a:pt x="-622" y="16074"/>
                    <a:pt x="2323" y="17396"/>
                  </a:cubicBezTo>
                  <a:cubicBezTo>
                    <a:pt x="5269" y="18719"/>
                    <a:pt x="11160" y="20261"/>
                    <a:pt x="14760" y="20702"/>
                  </a:cubicBezTo>
                  <a:cubicBezTo>
                    <a:pt x="18360" y="21143"/>
                    <a:pt x="19669" y="20482"/>
                    <a:pt x="20978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2" name="Line"/>
            <p:cNvSpPr/>
            <p:nvPr/>
          </p:nvSpPr>
          <p:spPr>
            <a:xfrm>
              <a:off x="11944349" y="813830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3" name="Line"/>
            <p:cNvSpPr/>
            <p:nvPr/>
          </p:nvSpPr>
          <p:spPr>
            <a:xfrm>
              <a:off x="11366500" y="0"/>
              <a:ext cx="146050" cy="22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12467"/>
                  </a:moveTo>
                  <a:cubicBezTo>
                    <a:pt x="0" y="14038"/>
                    <a:pt x="0" y="15608"/>
                    <a:pt x="0" y="15903"/>
                  </a:cubicBezTo>
                  <a:cubicBezTo>
                    <a:pt x="0" y="16198"/>
                    <a:pt x="0" y="15216"/>
                    <a:pt x="1409" y="12565"/>
                  </a:cubicBezTo>
                  <a:cubicBezTo>
                    <a:pt x="2817" y="9914"/>
                    <a:pt x="5635" y="5594"/>
                    <a:pt x="7826" y="3041"/>
                  </a:cubicBezTo>
                  <a:cubicBezTo>
                    <a:pt x="10017" y="488"/>
                    <a:pt x="11583" y="-297"/>
                    <a:pt x="12835" y="96"/>
                  </a:cubicBezTo>
                  <a:cubicBezTo>
                    <a:pt x="14087" y="488"/>
                    <a:pt x="15026" y="2059"/>
                    <a:pt x="16278" y="5398"/>
                  </a:cubicBezTo>
                  <a:cubicBezTo>
                    <a:pt x="17530" y="8736"/>
                    <a:pt x="19096" y="13841"/>
                    <a:pt x="20035" y="16787"/>
                  </a:cubicBezTo>
                  <a:cubicBezTo>
                    <a:pt x="20974" y="19732"/>
                    <a:pt x="21287" y="20518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4" name="Line"/>
            <p:cNvSpPr/>
            <p:nvPr/>
          </p:nvSpPr>
          <p:spPr>
            <a:xfrm>
              <a:off x="12135355" y="258863"/>
              <a:ext cx="116775" cy="29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475" fill="norm" stroke="1" extrusionOk="0">
                  <a:moveTo>
                    <a:pt x="1028" y="4812"/>
                  </a:moveTo>
                  <a:cubicBezTo>
                    <a:pt x="656" y="4041"/>
                    <a:pt x="283" y="3269"/>
                    <a:pt x="97" y="2498"/>
                  </a:cubicBezTo>
                  <a:cubicBezTo>
                    <a:pt x="-89" y="1726"/>
                    <a:pt x="-89" y="955"/>
                    <a:pt x="842" y="492"/>
                  </a:cubicBezTo>
                  <a:cubicBezTo>
                    <a:pt x="1773" y="29"/>
                    <a:pt x="3635" y="-125"/>
                    <a:pt x="6614" y="106"/>
                  </a:cubicBezTo>
                  <a:cubicBezTo>
                    <a:pt x="9594" y="338"/>
                    <a:pt x="13690" y="955"/>
                    <a:pt x="16670" y="2498"/>
                  </a:cubicBezTo>
                  <a:cubicBezTo>
                    <a:pt x="19649" y="4041"/>
                    <a:pt x="21511" y="6509"/>
                    <a:pt x="20021" y="9132"/>
                  </a:cubicBezTo>
                  <a:cubicBezTo>
                    <a:pt x="18532" y="11755"/>
                    <a:pt x="13690" y="14532"/>
                    <a:pt x="10339" y="16152"/>
                  </a:cubicBezTo>
                  <a:cubicBezTo>
                    <a:pt x="6987" y="17772"/>
                    <a:pt x="5125" y="18235"/>
                    <a:pt x="4194" y="18852"/>
                  </a:cubicBezTo>
                  <a:cubicBezTo>
                    <a:pt x="3263" y="19469"/>
                    <a:pt x="3263" y="20241"/>
                    <a:pt x="3449" y="20704"/>
                  </a:cubicBezTo>
                  <a:cubicBezTo>
                    <a:pt x="3635" y="21166"/>
                    <a:pt x="4008" y="21321"/>
                    <a:pt x="438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5" name="Line"/>
            <p:cNvSpPr/>
            <p:nvPr/>
          </p:nvSpPr>
          <p:spPr>
            <a:xfrm>
              <a:off x="12147549" y="801130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6" name="Line"/>
            <p:cNvSpPr/>
            <p:nvPr/>
          </p:nvSpPr>
          <p:spPr>
            <a:xfrm>
              <a:off x="0" y="1436130"/>
              <a:ext cx="12141200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38"/>
                  </a:moveTo>
                  <a:cubicBezTo>
                    <a:pt x="72" y="5189"/>
                    <a:pt x="143" y="4541"/>
                    <a:pt x="258" y="4184"/>
                  </a:cubicBezTo>
                  <a:cubicBezTo>
                    <a:pt x="373" y="3827"/>
                    <a:pt x="531" y="3762"/>
                    <a:pt x="676" y="3730"/>
                  </a:cubicBezTo>
                  <a:cubicBezTo>
                    <a:pt x="821" y="3697"/>
                    <a:pt x="953" y="3697"/>
                    <a:pt x="1081" y="3632"/>
                  </a:cubicBezTo>
                  <a:cubicBezTo>
                    <a:pt x="1209" y="3568"/>
                    <a:pt x="1333" y="3438"/>
                    <a:pt x="1474" y="3276"/>
                  </a:cubicBezTo>
                  <a:cubicBezTo>
                    <a:pt x="1615" y="3114"/>
                    <a:pt x="1774" y="2919"/>
                    <a:pt x="1911" y="2757"/>
                  </a:cubicBezTo>
                  <a:cubicBezTo>
                    <a:pt x="2049" y="2595"/>
                    <a:pt x="2165" y="2465"/>
                    <a:pt x="2329" y="2270"/>
                  </a:cubicBezTo>
                  <a:cubicBezTo>
                    <a:pt x="2493" y="2076"/>
                    <a:pt x="2704" y="1816"/>
                    <a:pt x="2883" y="1622"/>
                  </a:cubicBezTo>
                  <a:cubicBezTo>
                    <a:pt x="3062" y="1427"/>
                    <a:pt x="3208" y="1297"/>
                    <a:pt x="3365" y="1168"/>
                  </a:cubicBezTo>
                  <a:cubicBezTo>
                    <a:pt x="3521" y="1038"/>
                    <a:pt x="3687" y="908"/>
                    <a:pt x="3813" y="811"/>
                  </a:cubicBezTo>
                  <a:cubicBezTo>
                    <a:pt x="3939" y="714"/>
                    <a:pt x="4026" y="649"/>
                    <a:pt x="4110" y="584"/>
                  </a:cubicBezTo>
                  <a:cubicBezTo>
                    <a:pt x="4195" y="519"/>
                    <a:pt x="4278" y="454"/>
                    <a:pt x="4364" y="422"/>
                  </a:cubicBezTo>
                  <a:cubicBezTo>
                    <a:pt x="4451" y="389"/>
                    <a:pt x="4541" y="389"/>
                    <a:pt x="4639" y="357"/>
                  </a:cubicBezTo>
                  <a:cubicBezTo>
                    <a:pt x="4737" y="324"/>
                    <a:pt x="4843" y="259"/>
                    <a:pt x="4937" y="227"/>
                  </a:cubicBezTo>
                  <a:cubicBezTo>
                    <a:pt x="5031" y="195"/>
                    <a:pt x="5114" y="195"/>
                    <a:pt x="5208" y="162"/>
                  </a:cubicBezTo>
                  <a:cubicBezTo>
                    <a:pt x="5302" y="130"/>
                    <a:pt x="5408" y="65"/>
                    <a:pt x="5519" y="32"/>
                  </a:cubicBezTo>
                  <a:cubicBezTo>
                    <a:pt x="5630" y="0"/>
                    <a:pt x="5746" y="0"/>
                    <a:pt x="5910" y="0"/>
                  </a:cubicBezTo>
                  <a:cubicBezTo>
                    <a:pt x="6074" y="0"/>
                    <a:pt x="6285" y="0"/>
                    <a:pt x="6451" y="0"/>
                  </a:cubicBezTo>
                  <a:cubicBezTo>
                    <a:pt x="6616" y="0"/>
                    <a:pt x="6737" y="0"/>
                    <a:pt x="6855" y="0"/>
                  </a:cubicBezTo>
                  <a:cubicBezTo>
                    <a:pt x="6974" y="0"/>
                    <a:pt x="7091" y="0"/>
                    <a:pt x="7211" y="0"/>
                  </a:cubicBezTo>
                  <a:cubicBezTo>
                    <a:pt x="7332" y="0"/>
                    <a:pt x="7456" y="0"/>
                    <a:pt x="7575" y="0"/>
                  </a:cubicBezTo>
                  <a:cubicBezTo>
                    <a:pt x="7693" y="0"/>
                    <a:pt x="7806" y="0"/>
                    <a:pt x="7929" y="0"/>
                  </a:cubicBezTo>
                  <a:cubicBezTo>
                    <a:pt x="8051" y="0"/>
                    <a:pt x="8183" y="0"/>
                    <a:pt x="8313" y="32"/>
                  </a:cubicBezTo>
                  <a:cubicBezTo>
                    <a:pt x="8443" y="65"/>
                    <a:pt x="8571" y="130"/>
                    <a:pt x="8703" y="195"/>
                  </a:cubicBezTo>
                  <a:cubicBezTo>
                    <a:pt x="8834" y="259"/>
                    <a:pt x="8970" y="324"/>
                    <a:pt x="9100" y="357"/>
                  </a:cubicBezTo>
                  <a:cubicBezTo>
                    <a:pt x="9230" y="389"/>
                    <a:pt x="9354" y="389"/>
                    <a:pt x="9490" y="454"/>
                  </a:cubicBezTo>
                  <a:cubicBezTo>
                    <a:pt x="9625" y="519"/>
                    <a:pt x="9772" y="649"/>
                    <a:pt x="9913" y="746"/>
                  </a:cubicBezTo>
                  <a:cubicBezTo>
                    <a:pt x="10054" y="843"/>
                    <a:pt x="10190" y="908"/>
                    <a:pt x="10331" y="973"/>
                  </a:cubicBezTo>
                  <a:cubicBezTo>
                    <a:pt x="10472" y="1038"/>
                    <a:pt x="10619" y="1103"/>
                    <a:pt x="10759" y="1200"/>
                  </a:cubicBezTo>
                  <a:cubicBezTo>
                    <a:pt x="10898" y="1297"/>
                    <a:pt x="11030" y="1427"/>
                    <a:pt x="11173" y="1557"/>
                  </a:cubicBezTo>
                  <a:cubicBezTo>
                    <a:pt x="11316" y="1686"/>
                    <a:pt x="11470" y="1816"/>
                    <a:pt x="11619" y="1978"/>
                  </a:cubicBezTo>
                  <a:cubicBezTo>
                    <a:pt x="11768" y="2141"/>
                    <a:pt x="11911" y="2335"/>
                    <a:pt x="12058" y="2497"/>
                  </a:cubicBezTo>
                  <a:cubicBezTo>
                    <a:pt x="12205" y="2659"/>
                    <a:pt x="12355" y="2789"/>
                    <a:pt x="12498" y="2951"/>
                  </a:cubicBezTo>
                  <a:cubicBezTo>
                    <a:pt x="12641" y="3114"/>
                    <a:pt x="12777" y="3308"/>
                    <a:pt x="12922" y="3503"/>
                  </a:cubicBezTo>
                  <a:cubicBezTo>
                    <a:pt x="13067" y="3697"/>
                    <a:pt x="13221" y="3892"/>
                    <a:pt x="13372" y="4086"/>
                  </a:cubicBezTo>
                  <a:cubicBezTo>
                    <a:pt x="13523" y="4281"/>
                    <a:pt x="13669" y="4476"/>
                    <a:pt x="13816" y="4703"/>
                  </a:cubicBezTo>
                  <a:cubicBezTo>
                    <a:pt x="13963" y="4930"/>
                    <a:pt x="14110" y="5189"/>
                    <a:pt x="14251" y="5416"/>
                  </a:cubicBezTo>
                  <a:cubicBezTo>
                    <a:pt x="14392" y="5643"/>
                    <a:pt x="14528" y="5838"/>
                    <a:pt x="14673" y="6097"/>
                  </a:cubicBezTo>
                  <a:cubicBezTo>
                    <a:pt x="14818" y="6357"/>
                    <a:pt x="14972" y="6681"/>
                    <a:pt x="15121" y="7005"/>
                  </a:cubicBezTo>
                  <a:cubicBezTo>
                    <a:pt x="15270" y="7330"/>
                    <a:pt x="15413" y="7654"/>
                    <a:pt x="15558" y="7946"/>
                  </a:cubicBezTo>
                  <a:cubicBezTo>
                    <a:pt x="15703" y="8238"/>
                    <a:pt x="15850" y="8497"/>
                    <a:pt x="15989" y="8789"/>
                  </a:cubicBezTo>
                  <a:cubicBezTo>
                    <a:pt x="16128" y="9081"/>
                    <a:pt x="16260" y="9405"/>
                    <a:pt x="16401" y="9730"/>
                  </a:cubicBezTo>
                  <a:cubicBezTo>
                    <a:pt x="16543" y="10054"/>
                    <a:pt x="16693" y="10378"/>
                    <a:pt x="16838" y="10670"/>
                  </a:cubicBezTo>
                  <a:cubicBezTo>
                    <a:pt x="16983" y="10962"/>
                    <a:pt x="17123" y="11222"/>
                    <a:pt x="17262" y="11514"/>
                  </a:cubicBezTo>
                  <a:cubicBezTo>
                    <a:pt x="17401" y="11805"/>
                    <a:pt x="17541" y="12130"/>
                    <a:pt x="17674" y="12422"/>
                  </a:cubicBezTo>
                  <a:cubicBezTo>
                    <a:pt x="17808" y="12714"/>
                    <a:pt x="17936" y="12973"/>
                    <a:pt x="18072" y="13265"/>
                  </a:cubicBezTo>
                  <a:cubicBezTo>
                    <a:pt x="18207" y="13557"/>
                    <a:pt x="18350" y="13881"/>
                    <a:pt x="18555" y="14335"/>
                  </a:cubicBezTo>
                  <a:cubicBezTo>
                    <a:pt x="18761" y="14789"/>
                    <a:pt x="19028" y="15373"/>
                    <a:pt x="19220" y="15795"/>
                  </a:cubicBezTo>
                  <a:cubicBezTo>
                    <a:pt x="19412" y="16216"/>
                    <a:pt x="19529" y="16476"/>
                    <a:pt x="19651" y="16768"/>
                  </a:cubicBezTo>
                  <a:cubicBezTo>
                    <a:pt x="19774" y="17059"/>
                    <a:pt x="19902" y="17384"/>
                    <a:pt x="20081" y="17805"/>
                  </a:cubicBezTo>
                  <a:cubicBezTo>
                    <a:pt x="20259" y="18227"/>
                    <a:pt x="20489" y="18746"/>
                    <a:pt x="20708" y="19265"/>
                  </a:cubicBezTo>
                  <a:cubicBezTo>
                    <a:pt x="20926" y="19784"/>
                    <a:pt x="21133" y="20303"/>
                    <a:pt x="21280" y="20692"/>
                  </a:cubicBezTo>
                  <a:cubicBezTo>
                    <a:pt x="21427" y="21081"/>
                    <a:pt x="21513" y="213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7" name="Line"/>
            <p:cNvSpPr/>
            <p:nvPr/>
          </p:nvSpPr>
          <p:spPr>
            <a:xfrm>
              <a:off x="812800" y="2149447"/>
              <a:ext cx="317500" cy="55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2144"/>
                  </a:moveTo>
                  <a:cubicBezTo>
                    <a:pt x="288" y="2556"/>
                    <a:pt x="576" y="2968"/>
                    <a:pt x="1080" y="3174"/>
                  </a:cubicBezTo>
                  <a:cubicBezTo>
                    <a:pt x="1584" y="3380"/>
                    <a:pt x="2304" y="3380"/>
                    <a:pt x="3744" y="3133"/>
                  </a:cubicBezTo>
                  <a:cubicBezTo>
                    <a:pt x="5184" y="2885"/>
                    <a:pt x="7344" y="2391"/>
                    <a:pt x="8640" y="1937"/>
                  </a:cubicBezTo>
                  <a:cubicBezTo>
                    <a:pt x="9936" y="1484"/>
                    <a:pt x="10368" y="1072"/>
                    <a:pt x="10368" y="701"/>
                  </a:cubicBezTo>
                  <a:cubicBezTo>
                    <a:pt x="10368" y="330"/>
                    <a:pt x="9936" y="0"/>
                    <a:pt x="9360" y="0"/>
                  </a:cubicBezTo>
                  <a:cubicBezTo>
                    <a:pt x="8784" y="0"/>
                    <a:pt x="8064" y="330"/>
                    <a:pt x="7272" y="1237"/>
                  </a:cubicBezTo>
                  <a:cubicBezTo>
                    <a:pt x="6480" y="2144"/>
                    <a:pt x="5616" y="3627"/>
                    <a:pt x="5544" y="5441"/>
                  </a:cubicBezTo>
                  <a:cubicBezTo>
                    <a:pt x="5472" y="7255"/>
                    <a:pt x="6192" y="9398"/>
                    <a:pt x="6696" y="11666"/>
                  </a:cubicBezTo>
                  <a:cubicBezTo>
                    <a:pt x="7200" y="13933"/>
                    <a:pt x="7488" y="16324"/>
                    <a:pt x="7632" y="17766"/>
                  </a:cubicBezTo>
                  <a:cubicBezTo>
                    <a:pt x="7776" y="19209"/>
                    <a:pt x="7776" y="19704"/>
                    <a:pt x="7632" y="20157"/>
                  </a:cubicBezTo>
                  <a:cubicBezTo>
                    <a:pt x="7488" y="20611"/>
                    <a:pt x="7200" y="21023"/>
                    <a:pt x="6624" y="21270"/>
                  </a:cubicBezTo>
                  <a:cubicBezTo>
                    <a:pt x="6048" y="21518"/>
                    <a:pt x="5184" y="21600"/>
                    <a:pt x="4392" y="21476"/>
                  </a:cubicBezTo>
                  <a:cubicBezTo>
                    <a:pt x="3600" y="21353"/>
                    <a:pt x="2880" y="21023"/>
                    <a:pt x="2376" y="20611"/>
                  </a:cubicBezTo>
                  <a:cubicBezTo>
                    <a:pt x="1872" y="20198"/>
                    <a:pt x="1584" y="19704"/>
                    <a:pt x="1728" y="19333"/>
                  </a:cubicBezTo>
                  <a:cubicBezTo>
                    <a:pt x="1872" y="18962"/>
                    <a:pt x="2448" y="18715"/>
                    <a:pt x="3600" y="18591"/>
                  </a:cubicBezTo>
                  <a:cubicBezTo>
                    <a:pt x="4752" y="18467"/>
                    <a:pt x="6480" y="18467"/>
                    <a:pt x="8136" y="18756"/>
                  </a:cubicBezTo>
                  <a:cubicBezTo>
                    <a:pt x="9792" y="19044"/>
                    <a:pt x="11376" y="19621"/>
                    <a:pt x="12456" y="20116"/>
                  </a:cubicBezTo>
                  <a:cubicBezTo>
                    <a:pt x="13536" y="20611"/>
                    <a:pt x="14112" y="21023"/>
                    <a:pt x="15552" y="20899"/>
                  </a:cubicBezTo>
                  <a:cubicBezTo>
                    <a:pt x="16992" y="20776"/>
                    <a:pt x="19296" y="20116"/>
                    <a:pt x="21600" y="1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8" name="Line"/>
            <p:cNvSpPr/>
            <p:nvPr/>
          </p:nvSpPr>
          <p:spPr>
            <a:xfrm>
              <a:off x="1257035" y="2194714"/>
              <a:ext cx="203466" cy="48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23" fill="norm" stroke="1" extrusionOk="0">
                  <a:moveTo>
                    <a:pt x="21187" y="2385"/>
                  </a:moveTo>
                  <a:cubicBezTo>
                    <a:pt x="20967" y="1547"/>
                    <a:pt x="20746" y="709"/>
                    <a:pt x="20085" y="290"/>
                  </a:cubicBezTo>
                  <a:cubicBezTo>
                    <a:pt x="19424" y="-129"/>
                    <a:pt x="18322" y="-129"/>
                    <a:pt x="16338" y="523"/>
                  </a:cubicBezTo>
                  <a:cubicBezTo>
                    <a:pt x="14354" y="1174"/>
                    <a:pt x="11489" y="2478"/>
                    <a:pt x="8624" y="4573"/>
                  </a:cubicBezTo>
                  <a:cubicBezTo>
                    <a:pt x="5758" y="6668"/>
                    <a:pt x="2893" y="9554"/>
                    <a:pt x="1350" y="12114"/>
                  </a:cubicBezTo>
                  <a:cubicBezTo>
                    <a:pt x="-193" y="14674"/>
                    <a:pt x="-413" y="16909"/>
                    <a:pt x="689" y="18445"/>
                  </a:cubicBezTo>
                  <a:cubicBezTo>
                    <a:pt x="1791" y="19981"/>
                    <a:pt x="4216" y="20819"/>
                    <a:pt x="7632" y="21145"/>
                  </a:cubicBezTo>
                  <a:cubicBezTo>
                    <a:pt x="11048" y="21471"/>
                    <a:pt x="15456" y="21285"/>
                    <a:pt x="19865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9" name="Line"/>
            <p:cNvSpPr/>
            <p:nvPr/>
          </p:nvSpPr>
          <p:spPr>
            <a:xfrm>
              <a:off x="1526773" y="2383225"/>
              <a:ext cx="206777" cy="21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0570" fill="norm" stroke="1" extrusionOk="0">
                  <a:moveTo>
                    <a:pt x="15423" y="6022"/>
                  </a:moveTo>
                  <a:cubicBezTo>
                    <a:pt x="14114" y="3984"/>
                    <a:pt x="12805" y="1946"/>
                    <a:pt x="11387" y="826"/>
                  </a:cubicBezTo>
                  <a:cubicBezTo>
                    <a:pt x="9969" y="-295"/>
                    <a:pt x="8441" y="-499"/>
                    <a:pt x="6478" y="1641"/>
                  </a:cubicBezTo>
                  <a:cubicBezTo>
                    <a:pt x="4514" y="3780"/>
                    <a:pt x="2114" y="8263"/>
                    <a:pt x="914" y="11626"/>
                  </a:cubicBezTo>
                  <a:cubicBezTo>
                    <a:pt x="-286" y="14988"/>
                    <a:pt x="-286" y="17229"/>
                    <a:pt x="805" y="18758"/>
                  </a:cubicBezTo>
                  <a:cubicBezTo>
                    <a:pt x="1896" y="20286"/>
                    <a:pt x="4078" y="21101"/>
                    <a:pt x="6369" y="20184"/>
                  </a:cubicBezTo>
                  <a:cubicBezTo>
                    <a:pt x="8659" y="19267"/>
                    <a:pt x="11059" y="16618"/>
                    <a:pt x="12587" y="14580"/>
                  </a:cubicBezTo>
                  <a:cubicBezTo>
                    <a:pt x="14114" y="12543"/>
                    <a:pt x="14769" y="11116"/>
                    <a:pt x="15641" y="11422"/>
                  </a:cubicBezTo>
                  <a:cubicBezTo>
                    <a:pt x="16514" y="11727"/>
                    <a:pt x="17605" y="13765"/>
                    <a:pt x="18587" y="15293"/>
                  </a:cubicBezTo>
                  <a:cubicBezTo>
                    <a:pt x="19569" y="16822"/>
                    <a:pt x="20441" y="17841"/>
                    <a:pt x="21314" y="18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0" name="Line"/>
            <p:cNvSpPr/>
            <p:nvPr/>
          </p:nvSpPr>
          <p:spPr>
            <a:xfrm>
              <a:off x="1790700" y="2648980"/>
              <a:ext cx="69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1" name="Line"/>
            <p:cNvSpPr/>
            <p:nvPr/>
          </p:nvSpPr>
          <p:spPr>
            <a:xfrm>
              <a:off x="2082799" y="2255280"/>
              <a:ext cx="156735" cy="38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31" fill="norm" stroke="1" extrusionOk="0">
                  <a:moveTo>
                    <a:pt x="6912" y="0"/>
                  </a:moveTo>
                  <a:cubicBezTo>
                    <a:pt x="6048" y="1298"/>
                    <a:pt x="5184" y="2597"/>
                    <a:pt x="4608" y="5193"/>
                  </a:cubicBezTo>
                  <a:cubicBezTo>
                    <a:pt x="4032" y="7790"/>
                    <a:pt x="3744" y="11685"/>
                    <a:pt x="3600" y="14105"/>
                  </a:cubicBezTo>
                  <a:cubicBezTo>
                    <a:pt x="3456" y="16525"/>
                    <a:pt x="3456" y="17469"/>
                    <a:pt x="3312" y="18354"/>
                  </a:cubicBezTo>
                  <a:cubicBezTo>
                    <a:pt x="3168" y="19239"/>
                    <a:pt x="2880" y="20066"/>
                    <a:pt x="2736" y="20125"/>
                  </a:cubicBezTo>
                  <a:cubicBezTo>
                    <a:pt x="2592" y="20184"/>
                    <a:pt x="2592" y="19475"/>
                    <a:pt x="3024" y="18236"/>
                  </a:cubicBezTo>
                  <a:cubicBezTo>
                    <a:pt x="3456" y="16997"/>
                    <a:pt x="4320" y="15226"/>
                    <a:pt x="5904" y="13928"/>
                  </a:cubicBezTo>
                  <a:cubicBezTo>
                    <a:pt x="7488" y="12630"/>
                    <a:pt x="9792" y="11803"/>
                    <a:pt x="11664" y="11449"/>
                  </a:cubicBezTo>
                  <a:cubicBezTo>
                    <a:pt x="13536" y="11095"/>
                    <a:pt x="14976" y="11213"/>
                    <a:pt x="16560" y="11744"/>
                  </a:cubicBezTo>
                  <a:cubicBezTo>
                    <a:pt x="18144" y="12275"/>
                    <a:pt x="19872" y="13220"/>
                    <a:pt x="20736" y="14400"/>
                  </a:cubicBezTo>
                  <a:cubicBezTo>
                    <a:pt x="21600" y="15580"/>
                    <a:pt x="21600" y="16997"/>
                    <a:pt x="20160" y="18236"/>
                  </a:cubicBezTo>
                  <a:cubicBezTo>
                    <a:pt x="18720" y="19475"/>
                    <a:pt x="15840" y="20538"/>
                    <a:pt x="12672" y="21069"/>
                  </a:cubicBezTo>
                  <a:cubicBezTo>
                    <a:pt x="9504" y="21600"/>
                    <a:pt x="6048" y="21600"/>
                    <a:pt x="3888" y="20715"/>
                  </a:cubicBezTo>
                  <a:cubicBezTo>
                    <a:pt x="1728" y="19830"/>
                    <a:pt x="864" y="18059"/>
                    <a:pt x="0" y="16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2" name="Line"/>
            <p:cNvSpPr/>
            <p:nvPr/>
          </p:nvSpPr>
          <p:spPr>
            <a:xfrm>
              <a:off x="2273299" y="2204480"/>
              <a:ext cx="127629" cy="42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93" fill="norm" stroke="1" extrusionOk="0">
                  <a:moveTo>
                    <a:pt x="11497" y="0"/>
                  </a:moveTo>
                  <a:cubicBezTo>
                    <a:pt x="14981" y="2887"/>
                    <a:pt x="18465" y="5774"/>
                    <a:pt x="20032" y="8715"/>
                  </a:cubicBezTo>
                  <a:cubicBezTo>
                    <a:pt x="21600" y="11655"/>
                    <a:pt x="21252" y="14650"/>
                    <a:pt x="19161" y="16842"/>
                  </a:cubicBezTo>
                  <a:cubicBezTo>
                    <a:pt x="17071" y="19034"/>
                    <a:pt x="13239" y="20424"/>
                    <a:pt x="9755" y="21012"/>
                  </a:cubicBezTo>
                  <a:cubicBezTo>
                    <a:pt x="6271" y="21600"/>
                    <a:pt x="3135" y="21386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3" name="Line"/>
            <p:cNvSpPr/>
            <p:nvPr/>
          </p:nvSpPr>
          <p:spPr>
            <a:xfrm>
              <a:off x="2622550" y="2405563"/>
              <a:ext cx="2095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0800"/>
                    <a:pt x="11782" y="0"/>
                    <a:pt x="15382" y="0"/>
                  </a:cubicBezTo>
                  <a:cubicBezTo>
                    <a:pt x="18982" y="0"/>
                    <a:pt x="2029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4" name="Line"/>
            <p:cNvSpPr/>
            <p:nvPr/>
          </p:nvSpPr>
          <p:spPr>
            <a:xfrm>
              <a:off x="2597150" y="2547380"/>
              <a:ext cx="304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0" y="15840"/>
                    <a:pt x="11100" y="10080"/>
                    <a:pt x="14700" y="6480"/>
                  </a:cubicBezTo>
                  <a:cubicBezTo>
                    <a:pt x="18300" y="2880"/>
                    <a:pt x="199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5" name="Line"/>
            <p:cNvSpPr/>
            <p:nvPr/>
          </p:nvSpPr>
          <p:spPr>
            <a:xfrm>
              <a:off x="3537945" y="2267980"/>
              <a:ext cx="12264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600" fill="norm" stroke="1" extrusionOk="0">
                  <a:moveTo>
                    <a:pt x="20351" y="1152"/>
                  </a:moveTo>
                  <a:cubicBezTo>
                    <a:pt x="20711" y="576"/>
                    <a:pt x="21071" y="0"/>
                    <a:pt x="20711" y="0"/>
                  </a:cubicBezTo>
                  <a:cubicBezTo>
                    <a:pt x="20351" y="0"/>
                    <a:pt x="19271" y="576"/>
                    <a:pt x="16931" y="2544"/>
                  </a:cubicBezTo>
                  <a:cubicBezTo>
                    <a:pt x="14591" y="4512"/>
                    <a:pt x="10991" y="7872"/>
                    <a:pt x="7751" y="11040"/>
                  </a:cubicBezTo>
                  <a:cubicBezTo>
                    <a:pt x="4511" y="14208"/>
                    <a:pt x="1631" y="17184"/>
                    <a:pt x="551" y="18912"/>
                  </a:cubicBezTo>
                  <a:cubicBezTo>
                    <a:pt x="-529" y="20640"/>
                    <a:pt x="191" y="21120"/>
                    <a:pt x="9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6" name="Line"/>
            <p:cNvSpPr/>
            <p:nvPr/>
          </p:nvSpPr>
          <p:spPr>
            <a:xfrm>
              <a:off x="3702050" y="2293380"/>
              <a:ext cx="889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82"/>
                    <a:pt x="14400" y="6764"/>
                    <a:pt x="11314" y="10091"/>
                  </a:cubicBezTo>
                  <a:cubicBezTo>
                    <a:pt x="8229" y="13418"/>
                    <a:pt x="5657" y="16691"/>
                    <a:pt x="3857" y="18600"/>
                  </a:cubicBezTo>
                  <a:cubicBezTo>
                    <a:pt x="2057" y="20509"/>
                    <a:pt x="1029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7" name="Line"/>
            <p:cNvSpPr/>
            <p:nvPr/>
          </p:nvSpPr>
          <p:spPr>
            <a:xfrm>
              <a:off x="3394804" y="2265778"/>
              <a:ext cx="688247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55" fill="norm" stroke="1" extrusionOk="0">
                  <a:moveTo>
                    <a:pt x="474" y="21055"/>
                  </a:moveTo>
                  <a:cubicBezTo>
                    <a:pt x="209" y="18213"/>
                    <a:pt x="-56" y="15371"/>
                    <a:pt x="10" y="13381"/>
                  </a:cubicBezTo>
                  <a:cubicBezTo>
                    <a:pt x="77" y="11392"/>
                    <a:pt x="474" y="10255"/>
                    <a:pt x="1766" y="8266"/>
                  </a:cubicBezTo>
                  <a:cubicBezTo>
                    <a:pt x="3058" y="6276"/>
                    <a:pt x="5245" y="3434"/>
                    <a:pt x="7663" y="1729"/>
                  </a:cubicBezTo>
                  <a:cubicBezTo>
                    <a:pt x="10081" y="23"/>
                    <a:pt x="12732" y="-545"/>
                    <a:pt x="15084" y="592"/>
                  </a:cubicBezTo>
                  <a:cubicBezTo>
                    <a:pt x="17436" y="1729"/>
                    <a:pt x="19490" y="4571"/>
                    <a:pt x="21544" y="7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8" name="Line"/>
            <p:cNvSpPr/>
            <p:nvPr/>
          </p:nvSpPr>
          <p:spPr>
            <a:xfrm>
              <a:off x="3403600" y="2985530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9" name="Line"/>
            <p:cNvSpPr/>
            <p:nvPr/>
          </p:nvSpPr>
          <p:spPr>
            <a:xfrm>
              <a:off x="3422650" y="288393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0" name="Line"/>
            <p:cNvSpPr/>
            <p:nvPr/>
          </p:nvSpPr>
          <p:spPr>
            <a:xfrm>
              <a:off x="3505199" y="2947430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1" name="Line"/>
            <p:cNvSpPr/>
            <p:nvPr/>
          </p:nvSpPr>
          <p:spPr>
            <a:xfrm>
              <a:off x="3479800" y="3061730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2" name="Line"/>
            <p:cNvSpPr/>
            <p:nvPr/>
          </p:nvSpPr>
          <p:spPr>
            <a:xfrm>
              <a:off x="3746500" y="2979180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3" name="Line"/>
            <p:cNvSpPr/>
            <p:nvPr/>
          </p:nvSpPr>
          <p:spPr>
            <a:xfrm>
              <a:off x="3677183" y="1971781"/>
              <a:ext cx="126467" cy="21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77" fill="norm" stroke="1" extrusionOk="0">
                  <a:moveTo>
                    <a:pt x="4229" y="1664"/>
                  </a:moveTo>
                  <a:cubicBezTo>
                    <a:pt x="3869" y="6278"/>
                    <a:pt x="3509" y="10892"/>
                    <a:pt x="2969" y="13827"/>
                  </a:cubicBezTo>
                  <a:cubicBezTo>
                    <a:pt x="2429" y="16763"/>
                    <a:pt x="1709" y="18022"/>
                    <a:pt x="1169" y="19175"/>
                  </a:cubicBezTo>
                  <a:cubicBezTo>
                    <a:pt x="629" y="20328"/>
                    <a:pt x="269" y="21377"/>
                    <a:pt x="89" y="21377"/>
                  </a:cubicBezTo>
                  <a:cubicBezTo>
                    <a:pt x="-91" y="21377"/>
                    <a:pt x="-91" y="20328"/>
                    <a:pt x="989" y="16973"/>
                  </a:cubicBezTo>
                  <a:cubicBezTo>
                    <a:pt x="2069" y="13618"/>
                    <a:pt x="4229" y="7956"/>
                    <a:pt x="6029" y="4705"/>
                  </a:cubicBezTo>
                  <a:cubicBezTo>
                    <a:pt x="7829" y="1455"/>
                    <a:pt x="9269" y="616"/>
                    <a:pt x="11069" y="196"/>
                  </a:cubicBezTo>
                  <a:cubicBezTo>
                    <a:pt x="12869" y="-223"/>
                    <a:pt x="15029" y="-223"/>
                    <a:pt x="16829" y="2818"/>
                  </a:cubicBezTo>
                  <a:cubicBezTo>
                    <a:pt x="18629" y="5859"/>
                    <a:pt x="20069" y="11940"/>
                    <a:pt x="21509" y="1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4" name="Line"/>
            <p:cNvSpPr/>
            <p:nvPr/>
          </p:nvSpPr>
          <p:spPr>
            <a:xfrm>
              <a:off x="4641850" y="2223530"/>
              <a:ext cx="38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2618"/>
                    <a:pt x="12000" y="5236"/>
                    <a:pt x="15600" y="8836"/>
                  </a:cubicBezTo>
                  <a:cubicBezTo>
                    <a:pt x="19200" y="12436"/>
                    <a:pt x="2040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5" name="Line"/>
            <p:cNvSpPr/>
            <p:nvPr/>
          </p:nvSpPr>
          <p:spPr>
            <a:xfrm>
              <a:off x="4470400" y="2623580"/>
              <a:ext cx="558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5" y="18400"/>
                    <a:pt x="4909" y="15200"/>
                    <a:pt x="7609" y="11600"/>
                  </a:cubicBezTo>
                  <a:cubicBezTo>
                    <a:pt x="10309" y="8000"/>
                    <a:pt x="13255" y="4000"/>
                    <a:pt x="15627" y="20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6" name="Line"/>
            <p:cNvSpPr/>
            <p:nvPr/>
          </p:nvSpPr>
          <p:spPr>
            <a:xfrm>
              <a:off x="4476750" y="2807730"/>
              <a:ext cx="147265" cy="29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80" fill="norm" stroke="1" extrusionOk="0">
                  <a:moveTo>
                    <a:pt x="0" y="0"/>
                  </a:moveTo>
                  <a:cubicBezTo>
                    <a:pt x="1851" y="3625"/>
                    <a:pt x="3703" y="7250"/>
                    <a:pt x="4783" y="10347"/>
                  </a:cubicBezTo>
                  <a:cubicBezTo>
                    <a:pt x="5863" y="13443"/>
                    <a:pt x="6171" y="16011"/>
                    <a:pt x="6326" y="17673"/>
                  </a:cubicBezTo>
                  <a:cubicBezTo>
                    <a:pt x="6480" y="19334"/>
                    <a:pt x="6480" y="20090"/>
                    <a:pt x="7251" y="18881"/>
                  </a:cubicBezTo>
                  <a:cubicBezTo>
                    <a:pt x="8023" y="17673"/>
                    <a:pt x="9566" y="14501"/>
                    <a:pt x="10954" y="12688"/>
                  </a:cubicBezTo>
                  <a:cubicBezTo>
                    <a:pt x="12343" y="10876"/>
                    <a:pt x="13577" y="10422"/>
                    <a:pt x="14966" y="10347"/>
                  </a:cubicBezTo>
                  <a:cubicBezTo>
                    <a:pt x="16354" y="10271"/>
                    <a:pt x="17897" y="10573"/>
                    <a:pt x="19131" y="11027"/>
                  </a:cubicBezTo>
                  <a:cubicBezTo>
                    <a:pt x="20366" y="11480"/>
                    <a:pt x="21291" y="12084"/>
                    <a:pt x="21446" y="13217"/>
                  </a:cubicBezTo>
                  <a:cubicBezTo>
                    <a:pt x="21600" y="14350"/>
                    <a:pt x="20983" y="16011"/>
                    <a:pt x="19131" y="17522"/>
                  </a:cubicBezTo>
                  <a:cubicBezTo>
                    <a:pt x="17280" y="19032"/>
                    <a:pt x="14194" y="20392"/>
                    <a:pt x="11417" y="20996"/>
                  </a:cubicBezTo>
                  <a:cubicBezTo>
                    <a:pt x="8640" y="21600"/>
                    <a:pt x="6171" y="21449"/>
                    <a:pt x="4783" y="20845"/>
                  </a:cubicBezTo>
                  <a:cubicBezTo>
                    <a:pt x="3394" y="20241"/>
                    <a:pt x="3086" y="19183"/>
                    <a:pt x="2777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7" name="Line"/>
            <p:cNvSpPr/>
            <p:nvPr/>
          </p:nvSpPr>
          <p:spPr>
            <a:xfrm>
              <a:off x="4781550" y="2960130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6800"/>
                    <a:pt x="3032" y="12000"/>
                    <a:pt x="6632" y="8400"/>
                  </a:cubicBezTo>
                  <a:cubicBezTo>
                    <a:pt x="10232" y="4800"/>
                    <a:pt x="159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8" name="Line"/>
            <p:cNvSpPr/>
            <p:nvPr/>
          </p:nvSpPr>
          <p:spPr>
            <a:xfrm>
              <a:off x="4919899" y="2875769"/>
              <a:ext cx="236302" cy="14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962" fill="norm" stroke="1" extrusionOk="0">
                  <a:moveTo>
                    <a:pt x="12738" y="3911"/>
                  </a:moveTo>
                  <a:cubicBezTo>
                    <a:pt x="11018" y="2390"/>
                    <a:pt x="9298" y="869"/>
                    <a:pt x="7959" y="260"/>
                  </a:cubicBezTo>
                  <a:cubicBezTo>
                    <a:pt x="6621" y="-348"/>
                    <a:pt x="5666" y="-44"/>
                    <a:pt x="4328" y="2846"/>
                  </a:cubicBezTo>
                  <a:cubicBezTo>
                    <a:pt x="2990" y="5737"/>
                    <a:pt x="1269" y="11213"/>
                    <a:pt x="505" y="14711"/>
                  </a:cubicBezTo>
                  <a:cubicBezTo>
                    <a:pt x="-260" y="18210"/>
                    <a:pt x="-69" y="19731"/>
                    <a:pt x="505" y="20491"/>
                  </a:cubicBezTo>
                  <a:cubicBezTo>
                    <a:pt x="1078" y="21252"/>
                    <a:pt x="2034" y="21252"/>
                    <a:pt x="3945" y="19275"/>
                  </a:cubicBezTo>
                  <a:cubicBezTo>
                    <a:pt x="5857" y="17297"/>
                    <a:pt x="8724" y="13342"/>
                    <a:pt x="10540" y="10756"/>
                  </a:cubicBezTo>
                  <a:cubicBezTo>
                    <a:pt x="12356" y="8170"/>
                    <a:pt x="13121" y="6953"/>
                    <a:pt x="13694" y="7562"/>
                  </a:cubicBezTo>
                  <a:cubicBezTo>
                    <a:pt x="14267" y="8170"/>
                    <a:pt x="14650" y="10604"/>
                    <a:pt x="15892" y="12734"/>
                  </a:cubicBezTo>
                  <a:cubicBezTo>
                    <a:pt x="17135" y="14863"/>
                    <a:pt x="19237" y="16689"/>
                    <a:pt x="2134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9" name="Line"/>
            <p:cNvSpPr/>
            <p:nvPr/>
          </p:nvSpPr>
          <p:spPr>
            <a:xfrm>
              <a:off x="6115050" y="2629367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57" y="11375"/>
                    <a:pt x="11314" y="2735"/>
                    <a:pt x="14914" y="575"/>
                  </a:cubicBezTo>
                  <a:cubicBezTo>
                    <a:pt x="18514" y="-1585"/>
                    <a:pt x="200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0" name="Line"/>
            <p:cNvSpPr/>
            <p:nvPr/>
          </p:nvSpPr>
          <p:spPr>
            <a:xfrm>
              <a:off x="6146800" y="2750580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1" name="Line"/>
            <p:cNvSpPr/>
            <p:nvPr/>
          </p:nvSpPr>
          <p:spPr>
            <a:xfrm>
              <a:off x="7340599" y="2350530"/>
              <a:ext cx="3598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"/>
                  </a:moveTo>
                  <a:cubicBezTo>
                    <a:pt x="3812" y="864"/>
                    <a:pt x="7624" y="0"/>
                    <a:pt x="10800" y="0"/>
                  </a:cubicBezTo>
                  <a:cubicBezTo>
                    <a:pt x="13976" y="0"/>
                    <a:pt x="16518" y="864"/>
                    <a:pt x="18424" y="3384"/>
                  </a:cubicBezTo>
                  <a:cubicBezTo>
                    <a:pt x="20329" y="5904"/>
                    <a:pt x="21600" y="10080"/>
                    <a:pt x="21600" y="13392"/>
                  </a:cubicBezTo>
                  <a:cubicBezTo>
                    <a:pt x="21600" y="16704"/>
                    <a:pt x="20329" y="19152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2" name="Line"/>
            <p:cNvSpPr/>
            <p:nvPr/>
          </p:nvSpPr>
          <p:spPr>
            <a:xfrm>
              <a:off x="7181850" y="2766720"/>
              <a:ext cx="558800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3109" y="14453"/>
                    <a:pt x="6218" y="8100"/>
                    <a:pt x="9409" y="4288"/>
                  </a:cubicBezTo>
                  <a:cubicBezTo>
                    <a:pt x="12600" y="477"/>
                    <a:pt x="15873" y="-794"/>
                    <a:pt x="17918" y="477"/>
                  </a:cubicBezTo>
                  <a:cubicBezTo>
                    <a:pt x="19964" y="1747"/>
                    <a:pt x="20782" y="5559"/>
                    <a:pt x="21600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3" name="Line"/>
            <p:cNvSpPr/>
            <p:nvPr/>
          </p:nvSpPr>
          <p:spPr>
            <a:xfrm>
              <a:off x="7038886" y="2936684"/>
              <a:ext cx="126031" cy="30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62" fill="norm" stroke="1" extrusionOk="0">
                  <a:moveTo>
                    <a:pt x="20730" y="2112"/>
                  </a:moveTo>
                  <a:cubicBezTo>
                    <a:pt x="21084" y="1362"/>
                    <a:pt x="21438" y="612"/>
                    <a:pt x="20376" y="237"/>
                  </a:cubicBezTo>
                  <a:cubicBezTo>
                    <a:pt x="19313" y="-138"/>
                    <a:pt x="16835" y="-138"/>
                    <a:pt x="13825" y="762"/>
                  </a:cubicBezTo>
                  <a:cubicBezTo>
                    <a:pt x="10815" y="1662"/>
                    <a:pt x="7274" y="3462"/>
                    <a:pt x="4618" y="6537"/>
                  </a:cubicBezTo>
                  <a:cubicBezTo>
                    <a:pt x="1963" y="9612"/>
                    <a:pt x="192" y="13962"/>
                    <a:pt x="15" y="16662"/>
                  </a:cubicBezTo>
                  <a:cubicBezTo>
                    <a:pt x="-162" y="19362"/>
                    <a:pt x="1254" y="20412"/>
                    <a:pt x="4264" y="20937"/>
                  </a:cubicBezTo>
                  <a:cubicBezTo>
                    <a:pt x="7274" y="21462"/>
                    <a:pt x="11877" y="21462"/>
                    <a:pt x="16481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4" name="Line"/>
            <p:cNvSpPr/>
            <p:nvPr/>
          </p:nvSpPr>
          <p:spPr>
            <a:xfrm>
              <a:off x="7232914" y="2960130"/>
              <a:ext cx="112059" cy="23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61" fill="norm" stroke="1" extrusionOk="0">
                  <a:moveTo>
                    <a:pt x="7150" y="0"/>
                  </a:moveTo>
                  <a:cubicBezTo>
                    <a:pt x="5150" y="3032"/>
                    <a:pt x="3150" y="6063"/>
                    <a:pt x="1950" y="9189"/>
                  </a:cubicBezTo>
                  <a:cubicBezTo>
                    <a:pt x="750" y="12316"/>
                    <a:pt x="350" y="15537"/>
                    <a:pt x="150" y="17716"/>
                  </a:cubicBezTo>
                  <a:cubicBezTo>
                    <a:pt x="-50" y="19895"/>
                    <a:pt x="-50" y="21032"/>
                    <a:pt x="150" y="21126"/>
                  </a:cubicBezTo>
                  <a:cubicBezTo>
                    <a:pt x="350" y="21221"/>
                    <a:pt x="750" y="20274"/>
                    <a:pt x="1950" y="18474"/>
                  </a:cubicBezTo>
                  <a:cubicBezTo>
                    <a:pt x="3150" y="16674"/>
                    <a:pt x="5150" y="14021"/>
                    <a:pt x="6950" y="12316"/>
                  </a:cubicBezTo>
                  <a:cubicBezTo>
                    <a:pt x="8750" y="10611"/>
                    <a:pt x="10350" y="9853"/>
                    <a:pt x="12750" y="10137"/>
                  </a:cubicBezTo>
                  <a:cubicBezTo>
                    <a:pt x="15150" y="10421"/>
                    <a:pt x="18350" y="11747"/>
                    <a:pt x="19950" y="13358"/>
                  </a:cubicBezTo>
                  <a:cubicBezTo>
                    <a:pt x="21550" y="14968"/>
                    <a:pt x="21550" y="16863"/>
                    <a:pt x="20150" y="18284"/>
                  </a:cubicBezTo>
                  <a:cubicBezTo>
                    <a:pt x="18750" y="19705"/>
                    <a:pt x="15950" y="20653"/>
                    <a:pt x="12950" y="21126"/>
                  </a:cubicBezTo>
                  <a:cubicBezTo>
                    <a:pt x="9950" y="21600"/>
                    <a:pt x="6750" y="21600"/>
                    <a:pt x="4550" y="20937"/>
                  </a:cubicBezTo>
                  <a:cubicBezTo>
                    <a:pt x="2350" y="20274"/>
                    <a:pt x="1150" y="18947"/>
                    <a:pt x="1750" y="18095"/>
                  </a:cubicBezTo>
                  <a:cubicBezTo>
                    <a:pt x="2350" y="17242"/>
                    <a:pt x="4750" y="16863"/>
                    <a:pt x="7150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5" name="Line"/>
            <p:cNvSpPr/>
            <p:nvPr/>
          </p:nvSpPr>
          <p:spPr>
            <a:xfrm>
              <a:off x="7505700" y="3074430"/>
              <a:ext cx="95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6" name="Line"/>
            <p:cNvSpPr/>
            <p:nvPr/>
          </p:nvSpPr>
          <p:spPr>
            <a:xfrm>
              <a:off x="7620434" y="3026567"/>
              <a:ext cx="190067" cy="11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045" fill="norm" stroke="1" extrusionOk="0">
                  <a:moveTo>
                    <a:pt x="14905" y="6645"/>
                  </a:moveTo>
                  <a:cubicBezTo>
                    <a:pt x="13244" y="3845"/>
                    <a:pt x="11582" y="1045"/>
                    <a:pt x="9683" y="245"/>
                  </a:cubicBezTo>
                  <a:cubicBezTo>
                    <a:pt x="7784" y="-555"/>
                    <a:pt x="5648" y="645"/>
                    <a:pt x="3868" y="3245"/>
                  </a:cubicBezTo>
                  <a:cubicBezTo>
                    <a:pt x="2088" y="5845"/>
                    <a:pt x="663" y="9845"/>
                    <a:pt x="189" y="12845"/>
                  </a:cubicBezTo>
                  <a:cubicBezTo>
                    <a:pt x="-286" y="15845"/>
                    <a:pt x="189" y="17845"/>
                    <a:pt x="1019" y="18645"/>
                  </a:cubicBezTo>
                  <a:cubicBezTo>
                    <a:pt x="1850" y="19445"/>
                    <a:pt x="3037" y="19045"/>
                    <a:pt x="4580" y="17645"/>
                  </a:cubicBezTo>
                  <a:cubicBezTo>
                    <a:pt x="6123" y="16245"/>
                    <a:pt x="8022" y="13845"/>
                    <a:pt x="9802" y="11245"/>
                  </a:cubicBezTo>
                  <a:cubicBezTo>
                    <a:pt x="11582" y="8645"/>
                    <a:pt x="13244" y="5845"/>
                    <a:pt x="14312" y="5845"/>
                  </a:cubicBezTo>
                  <a:cubicBezTo>
                    <a:pt x="15380" y="5845"/>
                    <a:pt x="15855" y="8645"/>
                    <a:pt x="16923" y="11645"/>
                  </a:cubicBezTo>
                  <a:cubicBezTo>
                    <a:pt x="17991" y="14645"/>
                    <a:pt x="19652" y="17845"/>
                    <a:pt x="21314" y="2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7" name="Line"/>
            <p:cNvSpPr/>
            <p:nvPr/>
          </p:nvSpPr>
          <p:spPr>
            <a:xfrm>
              <a:off x="7823200" y="2979180"/>
              <a:ext cx="110021" cy="23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227" fill="norm" stroke="1" extrusionOk="0">
                  <a:moveTo>
                    <a:pt x="7200" y="0"/>
                  </a:moveTo>
                  <a:cubicBezTo>
                    <a:pt x="11200" y="2294"/>
                    <a:pt x="15200" y="4588"/>
                    <a:pt x="17800" y="7359"/>
                  </a:cubicBezTo>
                  <a:cubicBezTo>
                    <a:pt x="20400" y="10131"/>
                    <a:pt x="21600" y="13381"/>
                    <a:pt x="20200" y="15961"/>
                  </a:cubicBezTo>
                  <a:cubicBezTo>
                    <a:pt x="18800" y="18542"/>
                    <a:pt x="14800" y="20453"/>
                    <a:pt x="11000" y="21027"/>
                  </a:cubicBezTo>
                  <a:cubicBezTo>
                    <a:pt x="7200" y="21600"/>
                    <a:pt x="3600" y="20835"/>
                    <a:pt x="0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8" name="Line"/>
            <p:cNvSpPr/>
            <p:nvPr/>
          </p:nvSpPr>
          <p:spPr>
            <a:xfrm>
              <a:off x="7912950" y="2838079"/>
              <a:ext cx="94400" cy="115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084" fill="norm" stroke="1" extrusionOk="0">
                  <a:moveTo>
                    <a:pt x="4127" y="2570"/>
                  </a:moveTo>
                  <a:cubicBezTo>
                    <a:pt x="3647" y="6427"/>
                    <a:pt x="3167" y="10284"/>
                    <a:pt x="2447" y="13177"/>
                  </a:cubicBezTo>
                  <a:cubicBezTo>
                    <a:pt x="1727" y="16070"/>
                    <a:pt x="767" y="17998"/>
                    <a:pt x="287" y="17613"/>
                  </a:cubicBezTo>
                  <a:cubicBezTo>
                    <a:pt x="-193" y="17227"/>
                    <a:pt x="-193" y="14527"/>
                    <a:pt x="1247" y="11248"/>
                  </a:cubicBezTo>
                  <a:cubicBezTo>
                    <a:pt x="2687" y="7970"/>
                    <a:pt x="5567" y="4113"/>
                    <a:pt x="8207" y="1991"/>
                  </a:cubicBezTo>
                  <a:cubicBezTo>
                    <a:pt x="10847" y="-130"/>
                    <a:pt x="13247" y="-516"/>
                    <a:pt x="15407" y="641"/>
                  </a:cubicBezTo>
                  <a:cubicBezTo>
                    <a:pt x="17567" y="1798"/>
                    <a:pt x="19487" y="4498"/>
                    <a:pt x="20447" y="8163"/>
                  </a:cubicBezTo>
                  <a:cubicBezTo>
                    <a:pt x="21407" y="11827"/>
                    <a:pt x="21407" y="16455"/>
                    <a:pt x="21407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9" name="Line"/>
            <p:cNvSpPr/>
            <p:nvPr/>
          </p:nvSpPr>
          <p:spPr>
            <a:xfrm>
              <a:off x="1054826" y="3969780"/>
              <a:ext cx="31025" cy="4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52" fill="norm" stroke="1" extrusionOk="0">
                  <a:moveTo>
                    <a:pt x="21106" y="0"/>
                  </a:moveTo>
                  <a:cubicBezTo>
                    <a:pt x="19666" y="3531"/>
                    <a:pt x="18226" y="7062"/>
                    <a:pt x="14626" y="10488"/>
                  </a:cubicBezTo>
                  <a:cubicBezTo>
                    <a:pt x="11026" y="13915"/>
                    <a:pt x="5266" y="17238"/>
                    <a:pt x="2386" y="19160"/>
                  </a:cubicBezTo>
                  <a:cubicBezTo>
                    <a:pt x="-494" y="21081"/>
                    <a:pt x="-494" y="21600"/>
                    <a:pt x="946" y="21548"/>
                  </a:cubicBezTo>
                  <a:cubicBezTo>
                    <a:pt x="2386" y="21496"/>
                    <a:pt x="5266" y="20873"/>
                    <a:pt x="814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0" name="Line"/>
            <p:cNvSpPr/>
            <p:nvPr/>
          </p:nvSpPr>
          <p:spPr>
            <a:xfrm>
              <a:off x="1071489" y="3944380"/>
              <a:ext cx="255662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139" y="21600"/>
                  </a:moveTo>
                  <a:cubicBezTo>
                    <a:pt x="-38" y="19482"/>
                    <a:pt x="-215" y="17365"/>
                    <a:pt x="759" y="15035"/>
                  </a:cubicBezTo>
                  <a:cubicBezTo>
                    <a:pt x="1733" y="12706"/>
                    <a:pt x="3857" y="10165"/>
                    <a:pt x="7487" y="7624"/>
                  </a:cubicBezTo>
                  <a:cubicBezTo>
                    <a:pt x="11116" y="5082"/>
                    <a:pt x="16251" y="2541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1" name="Line"/>
            <p:cNvSpPr/>
            <p:nvPr/>
          </p:nvSpPr>
          <p:spPr>
            <a:xfrm>
              <a:off x="1047749" y="4172980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2" name="Line"/>
            <p:cNvSpPr/>
            <p:nvPr/>
          </p:nvSpPr>
          <p:spPr>
            <a:xfrm>
              <a:off x="1257300" y="4280930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3" name="Line"/>
            <p:cNvSpPr/>
            <p:nvPr/>
          </p:nvSpPr>
          <p:spPr>
            <a:xfrm>
              <a:off x="1263649" y="416663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4" name="Line"/>
            <p:cNvSpPr/>
            <p:nvPr/>
          </p:nvSpPr>
          <p:spPr>
            <a:xfrm>
              <a:off x="1308633" y="4203020"/>
              <a:ext cx="115661" cy="13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198" fill="norm" stroke="1" extrusionOk="0">
                  <a:moveTo>
                    <a:pt x="3374" y="4323"/>
                  </a:moveTo>
                  <a:cubicBezTo>
                    <a:pt x="2603" y="8373"/>
                    <a:pt x="1832" y="12423"/>
                    <a:pt x="1253" y="15629"/>
                  </a:cubicBezTo>
                  <a:cubicBezTo>
                    <a:pt x="674" y="18835"/>
                    <a:pt x="289" y="21198"/>
                    <a:pt x="96" y="21198"/>
                  </a:cubicBezTo>
                  <a:cubicBezTo>
                    <a:pt x="-97" y="21198"/>
                    <a:pt x="-97" y="18835"/>
                    <a:pt x="1060" y="15292"/>
                  </a:cubicBezTo>
                  <a:cubicBezTo>
                    <a:pt x="2217" y="11748"/>
                    <a:pt x="4532" y="7023"/>
                    <a:pt x="6460" y="3985"/>
                  </a:cubicBezTo>
                  <a:cubicBezTo>
                    <a:pt x="8389" y="948"/>
                    <a:pt x="9932" y="-402"/>
                    <a:pt x="12439" y="104"/>
                  </a:cubicBezTo>
                  <a:cubicBezTo>
                    <a:pt x="14946" y="610"/>
                    <a:pt x="18417" y="2973"/>
                    <a:pt x="19960" y="6685"/>
                  </a:cubicBezTo>
                  <a:cubicBezTo>
                    <a:pt x="21503" y="10398"/>
                    <a:pt x="21117" y="15460"/>
                    <a:pt x="20732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5" name="Line"/>
            <p:cNvSpPr/>
            <p:nvPr/>
          </p:nvSpPr>
          <p:spPr>
            <a:xfrm>
              <a:off x="1474208" y="3883319"/>
              <a:ext cx="138692" cy="47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99" fill="norm" stroke="1" extrusionOk="0">
                  <a:moveTo>
                    <a:pt x="14571" y="14226"/>
                  </a:moveTo>
                  <a:cubicBezTo>
                    <a:pt x="14571" y="13462"/>
                    <a:pt x="14571" y="12697"/>
                    <a:pt x="13753" y="12363"/>
                  </a:cubicBezTo>
                  <a:cubicBezTo>
                    <a:pt x="12935" y="12028"/>
                    <a:pt x="11299" y="12124"/>
                    <a:pt x="9335" y="12697"/>
                  </a:cubicBezTo>
                  <a:cubicBezTo>
                    <a:pt x="7371" y="13271"/>
                    <a:pt x="5080" y="14322"/>
                    <a:pt x="3444" y="15564"/>
                  </a:cubicBezTo>
                  <a:cubicBezTo>
                    <a:pt x="1808" y="16807"/>
                    <a:pt x="826" y="18240"/>
                    <a:pt x="335" y="19196"/>
                  </a:cubicBezTo>
                  <a:cubicBezTo>
                    <a:pt x="-156" y="20152"/>
                    <a:pt x="-156" y="20630"/>
                    <a:pt x="662" y="20964"/>
                  </a:cubicBezTo>
                  <a:cubicBezTo>
                    <a:pt x="1480" y="21299"/>
                    <a:pt x="3117" y="21490"/>
                    <a:pt x="5571" y="21012"/>
                  </a:cubicBezTo>
                  <a:cubicBezTo>
                    <a:pt x="8026" y="20534"/>
                    <a:pt x="11299" y="19387"/>
                    <a:pt x="14080" y="17332"/>
                  </a:cubicBezTo>
                  <a:cubicBezTo>
                    <a:pt x="16862" y="15278"/>
                    <a:pt x="19153" y="12315"/>
                    <a:pt x="20299" y="9495"/>
                  </a:cubicBezTo>
                  <a:cubicBezTo>
                    <a:pt x="21444" y="6676"/>
                    <a:pt x="21444" y="4000"/>
                    <a:pt x="21117" y="2375"/>
                  </a:cubicBezTo>
                  <a:cubicBezTo>
                    <a:pt x="20789" y="750"/>
                    <a:pt x="20135" y="177"/>
                    <a:pt x="19153" y="33"/>
                  </a:cubicBezTo>
                  <a:cubicBezTo>
                    <a:pt x="18171" y="-110"/>
                    <a:pt x="16862" y="177"/>
                    <a:pt x="15717" y="1563"/>
                  </a:cubicBezTo>
                  <a:cubicBezTo>
                    <a:pt x="14571" y="2948"/>
                    <a:pt x="13589" y="5433"/>
                    <a:pt x="13917" y="7918"/>
                  </a:cubicBezTo>
                  <a:cubicBezTo>
                    <a:pt x="14244" y="10403"/>
                    <a:pt x="15880" y="12888"/>
                    <a:pt x="17353" y="14322"/>
                  </a:cubicBezTo>
                  <a:cubicBezTo>
                    <a:pt x="18826" y="15755"/>
                    <a:pt x="20135" y="16138"/>
                    <a:pt x="21444" y="16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6" name="Line"/>
            <p:cNvSpPr/>
            <p:nvPr/>
          </p:nvSpPr>
          <p:spPr>
            <a:xfrm>
              <a:off x="2286505" y="4110641"/>
              <a:ext cx="272546" cy="195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44" fill="norm" stroke="1" extrusionOk="0">
                  <a:moveTo>
                    <a:pt x="10926" y="5389"/>
                  </a:moveTo>
                  <a:cubicBezTo>
                    <a:pt x="10760" y="4240"/>
                    <a:pt x="10594" y="3091"/>
                    <a:pt x="10345" y="1942"/>
                  </a:cubicBezTo>
                  <a:cubicBezTo>
                    <a:pt x="10096" y="793"/>
                    <a:pt x="9763" y="-356"/>
                    <a:pt x="8268" y="104"/>
                  </a:cubicBezTo>
                  <a:cubicBezTo>
                    <a:pt x="6772" y="563"/>
                    <a:pt x="4114" y="2631"/>
                    <a:pt x="2369" y="5963"/>
                  </a:cubicBezTo>
                  <a:cubicBezTo>
                    <a:pt x="625" y="9295"/>
                    <a:pt x="-206" y="13891"/>
                    <a:pt x="43" y="16878"/>
                  </a:cubicBezTo>
                  <a:cubicBezTo>
                    <a:pt x="292" y="19865"/>
                    <a:pt x="1622" y="21244"/>
                    <a:pt x="3034" y="21244"/>
                  </a:cubicBezTo>
                  <a:cubicBezTo>
                    <a:pt x="4446" y="21244"/>
                    <a:pt x="5942" y="19865"/>
                    <a:pt x="7271" y="17108"/>
                  </a:cubicBezTo>
                  <a:cubicBezTo>
                    <a:pt x="8600" y="14350"/>
                    <a:pt x="9763" y="10214"/>
                    <a:pt x="10428" y="7572"/>
                  </a:cubicBezTo>
                  <a:cubicBezTo>
                    <a:pt x="11092" y="4929"/>
                    <a:pt x="11259" y="3780"/>
                    <a:pt x="11342" y="4010"/>
                  </a:cubicBezTo>
                  <a:cubicBezTo>
                    <a:pt x="11425" y="4240"/>
                    <a:pt x="11425" y="5848"/>
                    <a:pt x="11757" y="7801"/>
                  </a:cubicBezTo>
                  <a:cubicBezTo>
                    <a:pt x="12089" y="9755"/>
                    <a:pt x="12754" y="12053"/>
                    <a:pt x="14416" y="13661"/>
                  </a:cubicBezTo>
                  <a:cubicBezTo>
                    <a:pt x="16077" y="15270"/>
                    <a:pt x="18736" y="16189"/>
                    <a:pt x="21394" y="17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7" name="Line"/>
            <p:cNvSpPr/>
            <p:nvPr/>
          </p:nvSpPr>
          <p:spPr>
            <a:xfrm>
              <a:off x="3037643" y="4041446"/>
              <a:ext cx="156407" cy="24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28" fill="norm" stroke="1" extrusionOk="0">
                  <a:moveTo>
                    <a:pt x="20417" y="14547"/>
                  </a:moveTo>
                  <a:cubicBezTo>
                    <a:pt x="18401" y="13094"/>
                    <a:pt x="16385" y="11642"/>
                    <a:pt x="14801" y="9646"/>
                  </a:cubicBezTo>
                  <a:cubicBezTo>
                    <a:pt x="13217" y="7649"/>
                    <a:pt x="12065" y="5108"/>
                    <a:pt x="11777" y="3383"/>
                  </a:cubicBezTo>
                  <a:cubicBezTo>
                    <a:pt x="11489" y="1659"/>
                    <a:pt x="12065" y="752"/>
                    <a:pt x="13217" y="298"/>
                  </a:cubicBezTo>
                  <a:cubicBezTo>
                    <a:pt x="14369" y="-156"/>
                    <a:pt x="16097" y="-156"/>
                    <a:pt x="17393" y="752"/>
                  </a:cubicBezTo>
                  <a:cubicBezTo>
                    <a:pt x="18689" y="1659"/>
                    <a:pt x="19553" y="3474"/>
                    <a:pt x="17537" y="6106"/>
                  </a:cubicBezTo>
                  <a:cubicBezTo>
                    <a:pt x="15521" y="8738"/>
                    <a:pt x="10625" y="12187"/>
                    <a:pt x="7457" y="14183"/>
                  </a:cubicBezTo>
                  <a:cubicBezTo>
                    <a:pt x="4289" y="16180"/>
                    <a:pt x="2849" y="16725"/>
                    <a:pt x="1697" y="17632"/>
                  </a:cubicBezTo>
                  <a:cubicBezTo>
                    <a:pt x="545" y="18540"/>
                    <a:pt x="-319" y="19810"/>
                    <a:pt x="113" y="20536"/>
                  </a:cubicBezTo>
                  <a:cubicBezTo>
                    <a:pt x="545" y="21262"/>
                    <a:pt x="2273" y="21444"/>
                    <a:pt x="6017" y="21262"/>
                  </a:cubicBezTo>
                  <a:cubicBezTo>
                    <a:pt x="9761" y="21081"/>
                    <a:pt x="15521" y="20536"/>
                    <a:pt x="21281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8" name="Line"/>
            <p:cNvSpPr/>
            <p:nvPr/>
          </p:nvSpPr>
          <p:spPr>
            <a:xfrm>
              <a:off x="3441700" y="3944380"/>
              <a:ext cx="175874" cy="37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45" fill="norm" stroke="1" extrusionOk="0">
                  <a:moveTo>
                    <a:pt x="8386" y="0"/>
                  </a:moveTo>
                  <a:cubicBezTo>
                    <a:pt x="7624" y="4027"/>
                    <a:pt x="6861" y="8054"/>
                    <a:pt x="6353" y="10800"/>
                  </a:cubicBezTo>
                  <a:cubicBezTo>
                    <a:pt x="5845" y="13546"/>
                    <a:pt x="5591" y="15010"/>
                    <a:pt x="5464" y="16047"/>
                  </a:cubicBezTo>
                  <a:cubicBezTo>
                    <a:pt x="5336" y="17085"/>
                    <a:pt x="5336" y="17695"/>
                    <a:pt x="5209" y="18305"/>
                  </a:cubicBezTo>
                  <a:cubicBezTo>
                    <a:pt x="5082" y="18915"/>
                    <a:pt x="4828" y="19525"/>
                    <a:pt x="5082" y="19525"/>
                  </a:cubicBezTo>
                  <a:cubicBezTo>
                    <a:pt x="5336" y="19525"/>
                    <a:pt x="6099" y="18915"/>
                    <a:pt x="7751" y="17756"/>
                  </a:cubicBezTo>
                  <a:cubicBezTo>
                    <a:pt x="9402" y="16597"/>
                    <a:pt x="11944" y="14888"/>
                    <a:pt x="13849" y="13973"/>
                  </a:cubicBezTo>
                  <a:cubicBezTo>
                    <a:pt x="15755" y="13058"/>
                    <a:pt x="17026" y="12936"/>
                    <a:pt x="18042" y="13119"/>
                  </a:cubicBezTo>
                  <a:cubicBezTo>
                    <a:pt x="19059" y="13302"/>
                    <a:pt x="19821" y="13790"/>
                    <a:pt x="20456" y="14827"/>
                  </a:cubicBezTo>
                  <a:cubicBezTo>
                    <a:pt x="21092" y="15864"/>
                    <a:pt x="21600" y="17451"/>
                    <a:pt x="20329" y="18793"/>
                  </a:cubicBezTo>
                  <a:cubicBezTo>
                    <a:pt x="19059" y="20136"/>
                    <a:pt x="16009" y="21234"/>
                    <a:pt x="12325" y="21417"/>
                  </a:cubicBezTo>
                  <a:cubicBezTo>
                    <a:pt x="8640" y="21600"/>
                    <a:pt x="4320" y="20868"/>
                    <a:pt x="0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9" name="Line"/>
            <p:cNvSpPr/>
            <p:nvPr/>
          </p:nvSpPr>
          <p:spPr>
            <a:xfrm>
              <a:off x="4289371" y="3995180"/>
              <a:ext cx="231829" cy="398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21" fill="norm" stroke="1" extrusionOk="0">
                  <a:moveTo>
                    <a:pt x="9136" y="0"/>
                  </a:moveTo>
                  <a:cubicBezTo>
                    <a:pt x="8154" y="2956"/>
                    <a:pt x="7172" y="5912"/>
                    <a:pt x="6191" y="9095"/>
                  </a:cubicBezTo>
                  <a:cubicBezTo>
                    <a:pt x="5209" y="12278"/>
                    <a:pt x="4227" y="15688"/>
                    <a:pt x="4031" y="17905"/>
                  </a:cubicBezTo>
                  <a:cubicBezTo>
                    <a:pt x="3834" y="20122"/>
                    <a:pt x="4423" y="21145"/>
                    <a:pt x="5012" y="21373"/>
                  </a:cubicBezTo>
                  <a:cubicBezTo>
                    <a:pt x="5602" y="21600"/>
                    <a:pt x="6191" y="21032"/>
                    <a:pt x="6485" y="19497"/>
                  </a:cubicBezTo>
                  <a:cubicBezTo>
                    <a:pt x="6780" y="17962"/>
                    <a:pt x="6780" y="15461"/>
                    <a:pt x="6191" y="13756"/>
                  </a:cubicBezTo>
                  <a:cubicBezTo>
                    <a:pt x="5602" y="12051"/>
                    <a:pt x="4423" y="11141"/>
                    <a:pt x="3049" y="10686"/>
                  </a:cubicBezTo>
                  <a:cubicBezTo>
                    <a:pt x="1674" y="10232"/>
                    <a:pt x="103" y="10232"/>
                    <a:pt x="5" y="10175"/>
                  </a:cubicBezTo>
                  <a:cubicBezTo>
                    <a:pt x="-93" y="10118"/>
                    <a:pt x="1282" y="10004"/>
                    <a:pt x="3736" y="9208"/>
                  </a:cubicBezTo>
                  <a:cubicBezTo>
                    <a:pt x="6191" y="8413"/>
                    <a:pt x="9725" y="6935"/>
                    <a:pt x="11787" y="5912"/>
                  </a:cubicBezTo>
                  <a:cubicBezTo>
                    <a:pt x="13849" y="4888"/>
                    <a:pt x="14438" y="4320"/>
                    <a:pt x="15223" y="3467"/>
                  </a:cubicBezTo>
                  <a:cubicBezTo>
                    <a:pt x="16009" y="2615"/>
                    <a:pt x="16991" y="1478"/>
                    <a:pt x="17383" y="1251"/>
                  </a:cubicBezTo>
                  <a:cubicBezTo>
                    <a:pt x="17776" y="1023"/>
                    <a:pt x="17580" y="1705"/>
                    <a:pt x="16892" y="4377"/>
                  </a:cubicBezTo>
                  <a:cubicBezTo>
                    <a:pt x="16205" y="7048"/>
                    <a:pt x="15027" y="11709"/>
                    <a:pt x="14242" y="14552"/>
                  </a:cubicBezTo>
                  <a:cubicBezTo>
                    <a:pt x="13456" y="17394"/>
                    <a:pt x="13063" y="18417"/>
                    <a:pt x="12867" y="18587"/>
                  </a:cubicBezTo>
                  <a:cubicBezTo>
                    <a:pt x="12671" y="18758"/>
                    <a:pt x="12671" y="18076"/>
                    <a:pt x="13162" y="16996"/>
                  </a:cubicBezTo>
                  <a:cubicBezTo>
                    <a:pt x="13652" y="15916"/>
                    <a:pt x="14634" y="14438"/>
                    <a:pt x="15518" y="13528"/>
                  </a:cubicBezTo>
                  <a:cubicBezTo>
                    <a:pt x="16402" y="12619"/>
                    <a:pt x="17187" y="12278"/>
                    <a:pt x="17874" y="12505"/>
                  </a:cubicBezTo>
                  <a:cubicBezTo>
                    <a:pt x="18562" y="12733"/>
                    <a:pt x="19151" y="13528"/>
                    <a:pt x="19543" y="14495"/>
                  </a:cubicBezTo>
                  <a:cubicBezTo>
                    <a:pt x="19936" y="15461"/>
                    <a:pt x="20132" y="16598"/>
                    <a:pt x="20427" y="17507"/>
                  </a:cubicBezTo>
                  <a:cubicBezTo>
                    <a:pt x="20722" y="18417"/>
                    <a:pt x="21114" y="19099"/>
                    <a:pt x="21507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0" name="Line"/>
            <p:cNvSpPr/>
            <p:nvPr/>
          </p:nvSpPr>
          <p:spPr>
            <a:xfrm>
              <a:off x="4563397" y="3985945"/>
              <a:ext cx="230854" cy="361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103" fill="norm" stroke="1" extrusionOk="0">
                  <a:moveTo>
                    <a:pt x="6100" y="15350"/>
                  </a:moveTo>
                  <a:cubicBezTo>
                    <a:pt x="5903" y="14733"/>
                    <a:pt x="5707" y="14116"/>
                    <a:pt x="5118" y="13745"/>
                  </a:cubicBezTo>
                  <a:cubicBezTo>
                    <a:pt x="4529" y="13375"/>
                    <a:pt x="3547" y="13252"/>
                    <a:pt x="2663" y="13437"/>
                  </a:cubicBezTo>
                  <a:cubicBezTo>
                    <a:pt x="1780" y="13622"/>
                    <a:pt x="994" y="14116"/>
                    <a:pt x="503" y="14856"/>
                  </a:cubicBezTo>
                  <a:cubicBezTo>
                    <a:pt x="12" y="15597"/>
                    <a:pt x="-184" y="16584"/>
                    <a:pt x="209" y="17016"/>
                  </a:cubicBezTo>
                  <a:cubicBezTo>
                    <a:pt x="601" y="17448"/>
                    <a:pt x="1583" y="17325"/>
                    <a:pt x="2467" y="17078"/>
                  </a:cubicBezTo>
                  <a:cubicBezTo>
                    <a:pt x="3351" y="16831"/>
                    <a:pt x="4136" y="16461"/>
                    <a:pt x="4529" y="16708"/>
                  </a:cubicBezTo>
                  <a:cubicBezTo>
                    <a:pt x="4921" y="16955"/>
                    <a:pt x="4921" y="17819"/>
                    <a:pt x="5412" y="18374"/>
                  </a:cubicBezTo>
                  <a:cubicBezTo>
                    <a:pt x="5903" y="18929"/>
                    <a:pt x="6885" y="19176"/>
                    <a:pt x="7867" y="18991"/>
                  </a:cubicBezTo>
                  <a:cubicBezTo>
                    <a:pt x="8849" y="18806"/>
                    <a:pt x="9831" y="18189"/>
                    <a:pt x="10911" y="16461"/>
                  </a:cubicBezTo>
                  <a:cubicBezTo>
                    <a:pt x="11991" y="14733"/>
                    <a:pt x="13169" y="11894"/>
                    <a:pt x="14151" y="9425"/>
                  </a:cubicBezTo>
                  <a:cubicBezTo>
                    <a:pt x="15132" y="6957"/>
                    <a:pt x="15918" y="4859"/>
                    <a:pt x="16507" y="3192"/>
                  </a:cubicBezTo>
                  <a:cubicBezTo>
                    <a:pt x="17096" y="1526"/>
                    <a:pt x="17489" y="292"/>
                    <a:pt x="17391" y="45"/>
                  </a:cubicBezTo>
                  <a:cubicBezTo>
                    <a:pt x="17292" y="-202"/>
                    <a:pt x="16703" y="539"/>
                    <a:pt x="15820" y="3069"/>
                  </a:cubicBezTo>
                  <a:cubicBezTo>
                    <a:pt x="14936" y="5599"/>
                    <a:pt x="13758" y="9919"/>
                    <a:pt x="13071" y="13067"/>
                  </a:cubicBezTo>
                  <a:cubicBezTo>
                    <a:pt x="12383" y="16214"/>
                    <a:pt x="12187" y="18189"/>
                    <a:pt x="12481" y="19485"/>
                  </a:cubicBezTo>
                  <a:cubicBezTo>
                    <a:pt x="12776" y="20781"/>
                    <a:pt x="13561" y="21398"/>
                    <a:pt x="15132" y="20966"/>
                  </a:cubicBezTo>
                  <a:cubicBezTo>
                    <a:pt x="16703" y="20534"/>
                    <a:pt x="19060" y="19053"/>
                    <a:pt x="21416" y="1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1" name="Line"/>
            <p:cNvSpPr/>
            <p:nvPr/>
          </p:nvSpPr>
          <p:spPr>
            <a:xfrm>
              <a:off x="4695923" y="4128530"/>
              <a:ext cx="225327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0868" fill="norm" stroke="1" extrusionOk="0">
                  <a:moveTo>
                    <a:pt x="1477" y="11782"/>
                  </a:moveTo>
                  <a:cubicBezTo>
                    <a:pt x="486" y="15709"/>
                    <a:pt x="-505" y="19636"/>
                    <a:pt x="288" y="20618"/>
                  </a:cubicBezTo>
                  <a:cubicBezTo>
                    <a:pt x="1080" y="21600"/>
                    <a:pt x="3656" y="19636"/>
                    <a:pt x="7422" y="15709"/>
                  </a:cubicBezTo>
                  <a:cubicBezTo>
                    <a:pt x="11187" y="11782"/>
                    <a:pt x="16141" y="5891"/>
                    <a:pt x="210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2" name="Line"/>
            <p:cNvSpPr/>
            <p:nvPr/>
          </p:nvSpPr>
          <p:spPr>
            <a:xfrm>
              <a:off x="5657850" y="4167137"/>
              <a:ext cx="222250" cy="18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617" y="4262"/>
                  </a:moveTo>
                  <a:cubicBezTo>
                    <a:pt x="1029" y="3062"/>
                    <a:pt x="1440" y="1862"/>
                    <a:pt x="1851" y="1862"/>
                  </a:cubicBezTo>
                  <a:cubicBezTo>
                    <a:pt x="2263" y="1862"/>
                    <a:pt x="2674" y="3062"/>
                    <a:pt x="2777" y="6062"/>
                  </a:cubicBezTo>
                  <a:cubicBezTo>
                    <a:pt x="2880" y="9062"/>
                    <a:pt x="2674" y="13862"/>
                    <a:pt x="2366" y="16862"/>
                  </a:cubicBezTo>
                  <a:cubicBezTo>
                    <a:pt x="2057" y="19862"/>
                    <a:pt x="1646" y="21062"/>
                    <a:pt x="1131" y="21182"/>
                  </a:cubicBezTo>
                  <a:cubicBezTo>
                    <a:pt x="617" y="21302"/>
                    <a:pt x="0" y="20342"/>
                    <a:pt x="0" y="17702"/>
                  </a:cubicBezTo>
                  <a:cubicBezTo>
                    <a:pt x="0" y="15062"/>
                    <a:pt x="617" y="10742"/>
                    <a:pt x="1543" y="7502"/>
                  </a:cubicBezTo>
                  <a:cubicBezTo>
                    <a:pt x="2469" y="4262"/>
                    <a:pt x="3703" y="2102"/>
                    <a:pt x="4937" y="1142"/>
                  </a:cubicBezTo>
                  <a:cubicBezTo>
                    <a:pt x="6171" y="182"/>
                    <a:pt x="7406" y="422"/>
                    <a:pt x="8331" y="3182"/>
                  </a:cubicBezTo>
                  <a:cubicBezTo>
                    <a:pt x="9257" y="5942"/>
                    <a:pt x="9874" y="11222"/>
                    <a:pt x="10491" y="11822"/>
                  </a:cubicBezTo>
                  <a:cubicBezTo>
                    <a:pt x="11109" y="12422"/>
                    <a:pt x="11726" y="8342"/>
                    <a:pt x="12651" y="5342"/>
                  </a:cubicBezTo>
                  <a:cubicBezTo>
                    <a:pt x="13577" y="2342"/>
                    <a:pt x="14811" y="422"/>
                    <a:pt x="15634" y="62"/>
                  </a:cubicBezTo>
                  <a:cubicBezTo>
                    <a:pt x="16457" y="-298"/>
                    <a:pt x="16869" y="902"/>
                    <a:pt x="17074" y="3542"/>
                  </a:cubicBezTo>
                  <a:cubicBezTo>
                    <a:pt x="17280" y="6182"/>
                    <a:pt x="17280" y="10262"/>
                    <a:pt x="17280" y="12902"/>
                  </a:cubicBezTo>
                  <a:cubicBezTo>
                    <a:pt x="17280" y="15542"/>
                    <a:pt x="17280" y="16742"/>
                    <a:pt x="17589" y="17822"/>
                  </a:cubicBezTo>
                  <a:cubicBezTo>
                    <a:pt x="17897" y="18902"/>
                    <a:pt x="18514" y="19862"/>
                    <a:pt x="19234" y="20102"/>
                  </a:cubicBezTo>
                  <a:cubicBezTo>
                    <a:pt x="19954" y="20342"/>
                    <a:pt x="20777" y="19862"/>
                    <a:pt x="21600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3" name="Line"/>
            <p:cNvSpPr/>
            <p:nvPr/>
          </p:nvSpPr>
          <p:spPr>
            <a:xfrm>
              <a:off x="5861555" y="4185052"/>
              <a:ext cx="145545" cy="13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638" fill="norm" stroke="1" extrusionOk="0">
                  <a:moveTo>
                    <a:pt x="13073" y="8800"/>
                  </a:moveTo>
                  <a:cubicBezTo>
                    <a:pt x="13073" y="5576"/>
                    <a:pt x="13073" y="2352"/>
                    <a:pt x="12290" y="902"/>
                  </a:cubicBezTo>
                  <a:cubicBezTo>
                    <a:pt x="11508" y="-549"/>
                    <a:pt x="9942" y="-227"/>
                    <a:pt x="7908" y="1708"/>
                  </a:cubicBezTo>
                  <a:cubicBezTo>
                    <a:pt x="5873" y="3642"/>
                    <a:pt x="3368" y="7188"/>
                    <a:pt x="1960" y="9767"/>
                  </a:cubicBezTo>
                  <a:cubicBezTo>
                    <a:pt x="551" y="12347"/>
                    <a:pt x="238" y="13958"/>
                    <a:pt x="82" y="15570"/>
                  </a:cubicBezTo>
                  <a:cubicBezTo>
                    <a:pt x="-75" y="17182"/>
                    <a:pt x="-75" y="18794"/>
                    <a:pt x="708" y="19761"/>
                  </a:cubicBezTo>
                  <a:cubicBezTo>
                    <a:pt x="1490" y="20729"/>
                    <a:pt x="3055" y="21051"/>
                    <a:pt x="4934" y="19923"/>
                  </a:cubicBezTo>
                  <a:cubicBezTo>
                    <a:pt x="6812" y="18794"/>
                    <a:pt x="9003" y="16215"/>
                    <a:pt x="10882" y="13475"/>
                  </a:cubicBezTo>
                  <a:cubicBezTo>
                    <a:pt x="12760" y="10735"/>
                    <a:pt x="14325" y="7833"/>
                    <a:pt x="14951" y="7188"/>
                  </a:cubicBezTo>
                  <a:cubicBezTo>
                    <a:pt x="15577" y="6544"/>
                    <a:pt x="15264" y="8155"/>
                    <a:pt x="15108" y="9929"/>
                  </a:cubicBezTo>
                  <a:cubicBezTo>
                    <a:pt x="14951" y="11702"/>
                    <a:pt x="14951" y="13636"/>
                    <a:pt x="15264" y="15409"/>
                  </a:cubicBezTo>
                  <a:cubicBezTo>
                    <a:pt x="15577" y="17182"/>
                    <a:pt x="16203" y="18794"/>
                    <a:pt x="17299" y="19600"/>
                  </a:cubicBezTo>
                  <a:cubicBezTo>
                    <a:pt x="18395" y="20406"/>
                    <a:pt x="19960" y="20406"/>
                    <a:pt x="21525" y="20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4" name="Line"/>
            <p:cNvSpPr/>
            <p:nvPr/>
          </p:nvSpPr>
          <p:spPr>
            <a:xfrm>
              <a:off x="6038850" y="4185680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5" name="Line"/>
            <p:cNvSpPr/>
            <p:nvPr/>
          </p:nvSpPr>
          <p:spPr>
            <a:xfrm>
              <a:off x="6045200" y="4149697"/>
              <a:ext cx="120650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29"/>
                  </a:moveTo>
                  <a:cubicBezTo>
                    <a:pt x="20463" y="765"/>
                    <a:pt x="19326" y="0"/>
                    <a:pt x="18189" y="0"/>
                  </a:cubicBezTo>
                  <a:cubicBezTo>
                    <a:pt x="17053" y="0"/>
                    <a:pt x="15916" y="765"/>
                    <a:pt x="13263" y="3727"/>
                  </a:cubicBezTo>
                  <a:cubicBezTo>
                    <a:pt x="10611" y="6690"/>
                    <a:pt x="6442" y="11851"/>
                    <a:pt x="3979" y="15196"/>
                  </a:cubicBezTo>
                  <a:cubicBezTo>
                    <a:pt x="1516" y="18542"/>
                    <a:pt x="758" y="20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6" name="Line"/>
            <p:cNvSpPr/>
            <p:nvPr/>
          </p:nvSpPr>
          <p:spPr>
            <a:xfrm>
              <a:off x="6223000" y="4274580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7" name="Line"/>
            <p:cNvSpPr/>
            <p:nvPr/>
          </p:nvSpPr>
          <p:spPr>
            <a:xfrm>
              <a:off x="7334250" y="3988830"/>
              <a:ext cx="190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40"/>
                    <a:pt x="14400" y="10880"/>
                    <a:pt x="18000" y="14480"/>
                  </a:cubicBezTo>
                  <a:cubicBezTo>
                    <a:pt x="21600" y="18080"/>
                    <a:pt x="216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8" name="Line"/>
            <p:cNvSpPr/>
            <p:nvPr/>
          </p:nvSpPr>
          <p:spPr>
            <a:xfrm>
              <a:off x="7080250" y="4316120"/>
              <a:ext cx="698500" cy="6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21178"/>
                  </a:moveTo>
                  <a:cubicBezTo>
                    <a:pt x="2422" y="15778"/>
                    <a:pt x="4844" y="10378"/>
                    <a:pt x="7429" y="6666"/>
                  </a:cubicBezTo>
                  <a:cubicBezTo>
                    <a:pt x="10015" y="2953"/>
                    <a:pt x="12764" y="928"/>
                    <a:pt x="15120" y="253"/>
                  </a:cubicBezTo>
                  <a:cubicBezTo>
                    <a:pt x="17476" y="-422"/>
                    <a:pt x="19440" y="253"/>
                    <a:pt x="20455" y="2278"/>
                  </a:cubicBezTo>
                  <a:cubicBezTo>
                    <a:pt x="21469" y="4303"/>
                    <a:pt x="21535" y="7678"/>
                    <a:pt x="21600" y="1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9" name="Line"/>
            <p:cNvSpPr/>
            <p:nvPr/>
          </p:nvSpPr>
          <p:spPr>
            <a:xfrm>
              <a:off x="7024817" y="4470722"/>
              <a:ext cx="112583" cy="281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153" fill="norm" stroke="1" extrusionOk="0">
                  <a:moveTo>
                    <a:pt x="21275" y="3864"/>
                  </a:moveTo>
                  <a:cubicBezTo>
                    <a:pt x="21275" y="2594"/>
                    <a:pt x="21275" y="1323"/>
                    <a:pt x="20075" y="609"/>
                  </a:cubicBezTo>
                  <a:cubicBezTo>
                    <a:pt x="18875" y="-106"/>
                    <a:pt x="16475" y="-265"/>
                    <a:pt x="13675" y="529"/>
                  </a:cubicBezTo>
                  <a:cubicBezTo>
                    <a:pt x="10875" y="1323"/>
                    <a:pt x="7675" y="3070"/>
                    <a:pt x="5075" y="5929"/>
                  </a:cubicBezTo>
                  <a:cubicBezTo>
                    <a:pt x="2475" y="8788"/>
                    <a:pt x="475" y="12759"/>
                    <a:pt x="75" y="15538"/>
                  </a:cubicBezTo>
                  <a:cubicBezTo>
                    <a:pt x="-325" y="18317"/>
                    <a:pt x="875" y="19906"/>
                    <a:pt x="3475" y="20620"/>
                  </a:cubicBezTo>
                  <a:cubicBezTo>
                    <a:pt x="6075" y="21335"/>
                    <a:pt x="10075" y="21176"/>
                    <a:pt x="14075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0" name="Line"/>
            <p:cNvSpPr/>
            <p:nvPr/>
          </p:nvSpPr>
          <p:spPr>
            <a:xfrm>
              <a:off x="7188233" y="4509530"/>
              <a:ext cx="129895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600" fill="norm" stroke="1" extrusionOk="0">
                  <a:moveTo>
                    <a:pt x="8095" y="0"/>
                  </a:moveTo>
                  <a:cubicBezTo>
                    <a:pt x="6745" y="549"/>
                    <a:pt x="5395" y="1098"/>
                    <a:pt x="4382" y="3569"/>
                  </a:cubicBezTo>
                  <a:cubicBezTo>
                    <a:pt x="3370" y="6041"/>
                    <a:pt x="2695" y="10434"/>
                    <a:pt x="2357" y="13088"/>
                  </a:cubicBezTo>
                  <a:cubicBezTo>
                    <a:pt x="2020" y="15742"/>
                    <a:pt x="2020" y="16658"/>
                    <a:pt x="2189" y="16658"/>
                  </a:cubicBezTo>
                  <a:cubicBezTo>
                    <a:pt x="2357" y="16658"/>
                    <a:pt x="2695" y="15742"/>
                    <a:pt x="4045" y="14461"/>
                  </a:cubicBezTo>
                  <a:cubicBezTo>
                    <a:pt x="5395" y="13180"/>
                    <a:pt x="7758" y="11532"/>
                    <a:pt x="9951" y="10708"/>
                  </a:cubicBezTo>
                  <a:cubicBezTo>
                    <a:pt x="12145" y="9885"/>
                    <a:pt x="14170" y="9885"/>
                    <a:pt x="15858" y="10159"/>
                  </a:cubicBezTo>
                  <a:cubicBezTo>
                    <a:pt x="17545" y="10434"/>
                    <a:pt x="18895" y="10983"/>
                    <a:pt x="19739" y="11715"/>
                  </a:cubicBezTo>
                  <a:cubicBezTo>
                    <a:pt x="20583" y="12447"/>
                    <a:pt x="20920" y="13363"/>
                    <a:pt x="20583" y="14736"/>
                  </a:cubicBezTo>
                  <a:cubicBezTo>
                    <a:pt x="20245" y="16108"/>
                    <a:pt x="19233" y="17939"/>
                    <a:pt x="17714" y="19312"/>
                  </a:cubicBezTo>
                  <a:cubicBezTo>
                    <a:pt x="16195" y="20685"/>
                    <a:pt x="14170" y="21600"/>
                    <a:pt x="11133" y="21600"/>
                  </a:cubicBezTo>
                  <a:cubicBezTo>
                    <a:pt x="8095" y="21600"/>
                    <a:pt x="4045" y="20685"/>
                    <a:pt x="1851" y="19678"/>
                  </a:cubicBezTo>
                  <a:cubicBezTo>
                    <a:pt x="-343" y="18671"/>
                    <a:pt x="-680" y="17573"/>
                    <a:pt x="1345" y="16383"/>
                  </a:cubicBezTo>
                  <a:cubicBezTo>
                    <a:pt x="3370" y="15193"/>
                    <a:pt x="7758" y="13912"/>
                    <a:pt x="12145" y="12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1" name="Line"/>
            <p:cNvSpPr/>
            <p:nvPr/>
          </p:nvSpPr>
          <p:spPr>
            <a:xfrm>
              <a:off x="7435850" y="4642880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2" name="Line"/>
            <p:cNvSpPr/>
            <p:nvPr/>
          </p:nvSpPr>
          <p:spPr>
            <a:xfrm>
              <a:off x="7553589" y="4593791"/>
              <a:ext cx="206111" cy="9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852" fill="norm" stroke="1" extrusionOk="0">
                  <a:moveTo>
                    <a:pt x="11544" y="5372"/>
                  </a:moveTo>
                  <a:cubicBezTo>
                    <a:pt x="10882" y="2972"/>
                    <a:pt x="10221" y="572"/>
                    <a:pt x="8568" y="92"/>
                  </a:cubicBezTo>
                  <a:cubicBezTo>
                    <a:pt x="6915" y="-388"/>
                    <a:pt x="4270" y="1052"/>
                    <a:pt x="2617" y="3452"/>
                  </a:cubicBezTo>
                  <a:cubicBezTo>
                    <a:pt x="964" y="5852"/>
                    <a:pt x="303" y="9212"/>
                    <a:pt x="82" y="12332"/>
                  </a:cubicBezTo>
                  <a:cubicBezTo>
                    <a:pt x="-138" y="15452"/>
                    <a:pt x="82" y="18332"/>
                    <a:pt x="744" y="19772"/>
                  </a:cubicBezTo>
                  <a:cubicBezTo>
                    <a:pt x="1405" y="21212"/>
                    <a:pt x="2507" y="21212"/>
                    <a:pt x="3940" y="19772"/>
                  </a:cubicBezTo>
                  <a:cubicBezTo>
                    <a:pt x="5372" y="18332"/>
                    <a:pt x="7135" y="15452"/>
                    <a:pt x="8678" y="13292"/>
                  </a:cubicBezTo>
                  <a:cubicBezTo>
                    <a:pt x="10221" y="11132"/>
                    <a:pt x="11544" y="9692"/>
                    <a:pt x="13086" y="10412"/>
                  </a:cubicBezTo>
                  <a:cubicBezTo>
                    <a:pt x="14629" y="11132"/>
                    <a:pt x="16393" y="14012"/>
                    <a:pt x="17825" y="15452"/>
                  </a:cubicBezTo>
                  <a:cubicBezTo>
                    <a:pt x="19258" y="16892"/>
                    <a:pt x="20360" y="16892"/>
                    <a:pt x="21462" y="16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3" name="Line"/>
            <p:cNvSpPr/>
            <p:nvPr/>
          </p:nvSpPr>
          <p:spPr>
            <a:xfrm>
              <a:off x="7772400" y="4513836"/>
              <a:ext cx="75390" cy="21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071" fill="norm" stroke="1" extrusionOk="0">
                  <a:moveTo>
                    <a:pt x="0" y="2719"/>
                  </a:moveTo>
                  <a:cubicBezTo>
                    <a:pt x="0" y="1670"/>
                    <a:pt x="0" y="622"/>
                    <a:pt x="1751" y="202"/>
                  </a:cubicBezTo>
                  <a:cubicBezTo>
                    <a:pt x="3503" y="-217"/>
                    <a:pt x="7005" y="-7"/>
                    <a:pt x="10800" y="1041"/>
                  </a:cubicBezTo>
                  <a:cubicBezTo>
                    <a:pt x="14595" y="2090"/>
                    <a:pt x="18681" y="3977"/>
                    <a:pt x="20141" y="6808"/>
                  </a:cubicBezTo>
                  <a:cubicBezTo>
                    <a:pt x="21600" y="9639"/>
                    <a:pt x="20432" y="13414"/>
                    <a:pt x="18389" y="15931"/>
                  </a:cubicBezTo>
                  <a:cubicBezTo>
                    <a:pt x="16346" y="18447"/>
                    <a:pt x="13427" y="19705"/>
                    <a:pt x="10508" y="20439"/>
                  </a:cubicBezTo>
                  <a:cubicBezTo>
                    <a:pt x="7589" y="21173"/>
                    <a:pt x="4670" y="21383"/>
                    <a:pt x="2919" y="20439"/>
                  </a:cubicBezTo>
                  <a:cubicBezTo>
                    <a:pt x="1168" y="19496"/>
                    <a:pt x="584" y="17399"/>
                    <a:pt x="0" y="15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4" name="Line"/>
            <p:cNvSpPr/>
            <p:nvPr/>
          </p:nvSpPr>
          <p:spPr>
            <a:xfrm>
              <a:off x="7874000" y="4385467"/>
              <a:ext cx="106791" cy="13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124" fill="norm" stroke="1" extrusionOk="0">
                  <a:moveTo>
                    <a:pt x="0" y="2610"/>
                  </a:moveTo>
                  <a:cubicBezTo>
                    <a:pt x="424" y="4667"/>
                    <a:pt x="847" y="6724"/>
                    <a:pt x="1059" y="9295"/>
                  </a:cubicBezTo>
                  <a:cubicBezTo>
                    <a:pt x="1271" y="11867"/>
                    <a:pt x="1271" y="14953"/>
                    <a:pt x="1482" y="15467"/>
                  </a:cubicBezTo>
                  <a:cubicBezTo>
                    <a:pt x="1694" y="15981"/>
                    <a:pt x="2118" y="13924"/>
                    <a:pt x="3176" y="11181"/>
                  </a:cubicBezTo>
                  <a:cubicBezTo>
                    <a:pt x="4235" y="8438"/>
                    <a:pt x="5929" y="5010"/>
                    <a:pt x="7624" y="2781"/>
                  </a:cubicBezTo>
                  <a:cubicBezTo>
                    <a:pt x="9318" y="553"/>
                    <a:pt x="11012" y="-476"/>
                    <a:pt x="13341" y="210"/>
                  </a:cubicBezTo>
                  <a:cubicBezTo>
                    <a:pt x="15671" y="895"/>
                    <a:pt x="18635" y="3295"/>
                    <a:pt x="20118" y="6381"/>
                  </a:cubicBezTo>
                  <a:cubicBezTo>
                    <a:pt x="21600" y="9467"/>
                    <a:pt x="21600" y="13238"/>
                    <a:pt x="20965" y="15810"/>
                  </a:cubicBezTo>
                  <a:cubicBezTo>
                    <a:pt x="20329" y="18381"/>
                    <a:pt x="19059" y="19753"/>
                    <a:pt x="17788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5" name="Line"/>
            <p:cNvSpPr/>
            <p:nvPr/>
          </p:nvSpPr>
          <p:spPr>
            <a:xfrm>
              <a:off x="4025900" y="5083361"/>
              <a:ext cx="482600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884" y="2735"/>
                    <a:pt x="7768" y="-1585"/>
                    <a:pt x="11368" y="575"/>
                  </a:cubicBezTo>
                  <a:cubicBezTo>
                    <a:pt x="14968" y="2735"/>
                    <a:pt x="1828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6" name="Line"/>
            <p:cNvSpPr/>
            <p:nvPr/>
          </p:nvSpPr>
          <p:spPr>
            <a:xfrm>
              <a:off x="4057650" y="5176280"/>
              <a:ext cx="349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1" y="18720"/>
                    <a:pt x="8902" y="15840"/>
                    <a:pt x="12502" y="12240"/>
                  </a:cubicBezTo>
                  <a:cubicBezTo>
                    <a:pt x="16102" y="8640"/>
                    <a:pt x="18851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7" name="Line"/>
            <p:cNvSpPr/>
            <p:nvPr/>
          </p:nvSpPr>
          <p:spPr>
            <a:xfrm>
              <a:off x="4470400" y="5023880"/>
              <a:ext cx="15150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600" fill="norm" stroke="1" extrusionOk="0">
                  <a:moveTo>
                    <a:pt x="0" y="0"/>
                  </a:moveTo>
                  <a:cubicBezTo>
                    <a:pt x="5684" y="1137"/>
                    <a:pt x="11368" y="2274"/>
                    <a:pt x="15347" y="4263"/>
                  </a:cubicBezTo>
                  <a:cubicBezTo>
                    <a:pt x="19326" y="6253"/>
                    <a:pt x="21600" y="9095"/>
                    <a:pt x="19611" y="11842"/>
                  </a:cubicBezTo>
                  <a:cubicBezTo>
                    <a:pt x="17621" y="14589"/>
                    <a:pt x="11368" y="17242"/>
                    <a:pt x="7674" y="18853"/>
                  </a:cubicBezTo>
                  <a:cubicBezTo>
                    <a:pt x="3979" y="20463"/>
                    <a:pt x="2842" y="21032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8" name="Line"/>
            <p:cNvSpPr/>
            <p:nvPr/>
          </p:nvSpPr>
          <p:spPr>
            <a:xfrm>
              <a:off x="5303339" y="5179367"/>
              <a:ext cx="170361" cy="19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82" fill="norm" stroke="1" extrusionOk="0">
                  <a:moveTo>
                    <a:pt x="3063" y="6062"/>
                  </a:moveTo>
                  <a:cubicBezTo>
                    <a:pt x="2796" y="10572"/>
                    <a:pt x="2530" y="15082"/>
                    <a:pt x="1996" y="17812"/>
                  </a:cubicBezTo>
                  <a:cubicBezTo>
                    <a:pt x="1463" y="20542"/>
                    <a:pt x="663" y="21491"/>
                    <a:pt x="263" y="21372"/>
                  </a:cubicBezTo>
                  <a:cubicBezTo>
                    <a:pt x="-137" y="21254"/>
                    <a:pt x="-137" y="20067"/>
                    <a:pt x="663" y="16744"/>
                  </a:cubicBezTo>
                  <a:cubicBezTo>
                    <a:pt x="1463" y="13421"/>
                    <a:pt x="3063" y="7961"/>
                    <a:pt x="4530" y="4638"/>
                  </a:cubicBezTo>
                  <a:cubicBezTo>
                    <a:pt x="5996" y="1315"/>
                    <a:pt x="7330" y="128"/>
                    <a:pt x="8530" y="10"/>
                  </a:cubicBezTo>
                  <a:cubicBezTo>
                    <a:pt x="9730" y="-109"/>
                    <a:pt x="10796" y="840"/>
                    <a:pt x="11730" y="2739"/>
                  </a:cubicBezTo>
                  <a:cubicBezTo>
                    <a:pt x="12663" y="4638"/>
                    <a:pt x="13463" y="7487"/>
                    <a:pt x="13863" y="9504"/>
                  </a:cubicBezTo>
                  <a:cubicBezTo>
                    <a:pt x="14263" y="11522"/>
                    <a:pt x="14263" y="12709"/>
                    <a:pt x="13996" y="12709"/>
                  </a:cubicBezTo>
                  <a:cubicBezTo>
                    <a:pt x="13730" y="12709"/>
                    <a:pt x="13196" y="11522"/>
                    <a:pt x="13330" y="10335"/>
                  </a:cubicBezTo>
                  <a:cubicBezTo>
                    <a:pt x="13463" y="9148"/>
                    <a:pt x="14263" y="7961"/>
                    <a:pt x="15330" y="7249"/>
                  </a:cubicBezTo>
                  <a:cubicBezTo>
                    <a:pt x="16396" y="6537"/>
                    <a:pt x="17730" y="6300"/>
                    <a:pt x="18796" y="6775"/>
                  </a:cubicBezTo>
                  <a:cubicBezTo>
                    <a:pt x="19863" y="7249"/>
                    <a:pt x="20663" y="8436"/>
                    <a:pt x="21063" y="10928"/>
                  </a:cubicBezTo>
                  <a:cubicBezTo>
                    <a:pt x="21463" y="13421"/>
                    <a:pt x="21463" y="17218"/>
                    <a:pt x="21463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9" name="Line"/>
            <p:cNvSpPr/>
            <p:nvPr/>
          </p:nvSpPr>
          <p:spPr>
            <a:xfrm>
              <a:off x="5530849" y="5220730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0" name="Line"/>
            <p:cNvSpPr/>
            <p:nvPr/>
          </p:nvSpPr>
          <p:spPr>
            <a:xfrm>
              <a:off x="5524500" y="5138180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1" name="Line"/>
            <p:cNvSpPr/>
            <p:nvPr/>
          </p:nvSpPr>
          <p:spPr>
            <a:xfrm>
              <a:off x="5584549" y="5167813"/>
              <a:ext cx="98702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3507" y="2455"/>
                  </a:moveTo>
                  <a:cubicBezTo>
                    <a:pt x="3507" y="7609"/>
                    <a:pt x="3507" y="12764"/>
                    <a:pt x="3047" y="15955"/>
                  </a:cubicBezTo>
                  <a:cubicBezTo>
                    <a:pt x="2587" y="19145"/>
                    <a:pt x="1668" y="20373"/>
                    <a:pt x="979" y="20373"/>
                  </a:cubicBezTo>
                  <a:cubicBezTo>
                    <a:pt x="290" y="20373"/>
                    <a:pt x="-170" y="19145"/>
                    <a:pt x="60" y="15955"/>
                  </a:cubicBezTo>
                  <a:cubicBezTo>
                    <a:pt x="290" y="12764"/>
                    <a:pt x="1209" y="7609"/>
                    <a:pt x="2817" y="4418"/>
                  </a:cubicBezTo>
                  <a:cubicBezTo>
                    <a:pt x="4426" y="1227"/>
                    <a:pt x="6724" y="0"/>
                    <a:pt x="9941" y="0"/>
                  </a:cubicBezTo>
                  <a:cubicBezTo>
                    <a:pt x="13158" y="0"/>
                    <a:pt x="17294" y="1227"/>
                    <a:pt x="19362" y="5032"/>
                  </a:cubicBezTo>
                  <a:cubicBezTo>
                    <a:pt x="21430" y="8836"/>
                    <a:pt x="21430" y="15218"/>
                    <a:pt x="21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2" name="Line"/>
            <p:cNvSpPr/>
            <p:nvPr/>
          </p:nvSpPr>
          <p:spPr>
            <a:xfrm>
              <a:off x="5791200" y="529058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3" name="Line"/>
            <p:cNvSpPr/>
            <p:nvPr/>
          </p:nvSpPr>
          <p:spPr>
            <a:xfrm>
              <a:off x="6514830" y="5168998"/>
              <a:ext cx="120921" cy="30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074" fill="norm" stroke="1" extrusionOk="0">
                  <a:moveTo>
                    <a:pt x="21275" y="2673"/>
                  </a:moveTo>
                  <a:cubicBezTo>
                    <a:pt x="20530" y="1804"/>
                    <a:pt x="19785" y="934"/>
                    <a:pt x="18482" y="426"/>
                  </a:cubicBezTo>
                  <a:cubicBezTo>
                    <a:pt x="17178" y="-81"/>
                    <a:pt x="15316" y="-226"/>
                    <a:pt x="12709" y="499"/>
                  </a:cubicBezTo>
                  <a:cubicBezTo>
                    <a:pt x="10103" y="1224"/>
                    <a:pt x="6751" y="2818"/>
                    <a:pt x="4144" y="5718"/>
                  </a:cubicBezTo>
                  <a:cubicBezTo>
                    <a:pt x="1537" y="8617"/>
                    <a:pt x="-325" y="12821"/>
                    <a:pt x="47" y="15720"/>
                  </a:cubicBezTo>
                  <a:cubicBezTo>
                    <a:pt x="420" y="18620"/>
                    <a:pt x="3027" y="20214"/>
                    <a:pt x="6006" y="20794"/>
                  </a:cubicBezTo>
                  <a:cubicBezTo>
                    <a:pt x="8985" y="21374"/>
                    <a:pt x="12337" y="20939"/>
                    <a:pt x="15689" y="20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4" name="Line"/>
            <p:cNvSpPr/>
            <p:nvPr/>
          </p:nvSpPr>
          <p:spPr>
            <a:xfrm>
              <a:off x="6700043" y="5125480"/>
              <a:ext cx="145525" cy="37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44" fill="norm" stroke="1" extrusionOk="0">
                  <a:moveTo>
                    <a:pt x="5438" y="0"/>
                  </a:moveTo>
                  <a:cubicBezTo>
                    <a:pt x="4821" y="2700"/>
                    <a:pt x="4204" y="5400"/>
                    <a:pt x="3741" y="8836"/>
                  </a:cubicBezTo>
                  <a:cubicBezTo>
                    <a:pt x="3278" y="12273"/>
                    <a:pt x="2970" y="16445"/>
                    <a:pt x="2353" y="18777"/>
                  </a:cubicBezTo>
                  <a:cubicBezTo>
                    <a:pt x="1735" y="21109"/>
                    <a:pt x="810" y="21600"/>
                    <a:pt x="347" y="21539"/>
                  </a:cubicBezTo>
                  <a:cubicBezTo>
                    <a:pt x="-116" y="21477"/>
                    <a:pt x="-116" y="20864"/>
                    <a:pt x="347" y="19514"/>
                  </a:cubicBezTo>
                  <a:cubicBezTo>
                    <a:pt x="810" y="18164"/>
                    <a:pt x="1735" y="16077"/>
                    <a:pt x="2507" y="14727"/>
                  </a:cubicBezTo>
                  <a:cubicBezTo>
                    <a:pt x="3278" y="13377"/>
                    <a:pt x="3895" y="12764"/>
                    <a:pt x="4821" y="12273"/>
                  </a:cubicBezTo>
                  <a:cubicBezTo>
                    <a:pt x="5747" y="11782"/>
                    <a:pt x="6981" y="11414"/>
                    <a:pt x="8987" y="11230"/>
                  </a:cubicBezTo>
                  <a:cubicBezTo>
                    <a:pt x="10993" y="11045"/>
                    <a:pt x="13770" y="11045"/>
                    <a:pt x="16238" y="11598"/>
                  </a:cubicBezTo>
                  <a:cubicBezTo>
                    <a:pt x="18707" y="12150"/>
                    <a:pt x="20867" y="13255"/>
                    <a:pt x="21175" y="14543"/>
                  </a:cubicBezTo>
                  <a:cubicBezTo>
                    <a:pt x="21484" y="15832"/>
                    <a:pt x="19941" y="17305"/>
                    <a:pt x="17164" y="18225"/>
                  </a:cubicBezTo>
                  <a:cubicBezTo>
                    <a:pt x="14387" y="19145"/>
                    <a:pt x="10375" y="19514"/>
                    <a:pt x="7753" y="19514"/>
                  </a:cubicBezTo>
                  <a:cubicBezTo>
                    <a:pt x="5130" y="19514"/>
                    <a:pt x="3895" y="19145"/>
                    <a:pt x="3587" y="18532"/>
                  </a:cubicBezTo>
                  <a:cubicBezTo>
                    <a:pt x="3278" y="17918"/>
                    <a:pt x="3895" y="17059"/>
                    <a:pt x="4513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5" name="Line"/>
            <p:cNvSpPr/>
            <p:nvPr/>
          </p:nvSpPr>
          <p:spPr>
            <a:xfrm>
              <a:off x="6997700" y="5372567"/>
              <a:ext cx="1841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745" y="11375"/>
                    <a:pt x="1490" y="2735"/>
                    <a:pt x="5090" y="575"/>
                  </a:cubicBezTo>
                  <a:cubicBezTo>
                    <a:pt x="8690" y="-1585"/>
                    <a:pt x="1514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6" name="Line"/>
            <p:cNvSpPr/>
            <p:nvPr/>
          </p:nvSpPr>
          <p:spPr>
            <a:xfrm>
              <a:off x="7201908" y="5289145"/>
              <a:ext cx="189492" cy="14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80" fill="norm" stroke="1" extrusionOk="0">
                  <a:moveTo>
                    <a:pt x="13566" y="6886"/>
                  </a:moveTo>
                  <a:cubicBezTo>
                    <a:pt x="13086" y="4345"/>
                    <a:pt x="12606" y="1804"/>
                    <a:pt x="11766" y="692"/>
                  </a:cubicBezTo>
                  <a:cubicBezTo>
                    <a:pt x="10926" y="-420"/>
                    <a:pt x="9726" y="-102"/>
                    <a:pt x="8046" y="1009"/>
                  </a:cubicBezTo>
                  <a:cubicBezTo>
                    <a:pt x="6366" y="2121"/>
                    <a:pt x="4206" y="4027"/>
                    <a:pt x="2766" y="5774"/>
                  </a:cubicBezTo>
                  <a:cubicBezTo>
                    <a:pt x="1326" y="7521"/>
                    <a:pt x="606" y="9109"/>
                    <a:pt x="246" y="10698"/>
                  </a:cubicBezTo>
                  <a:cubicBezTo>
                    <a:pt x="-114" y="12286"/>
                    <a:pt x="-114" y="13874"/>
                    <a:pt x="486" y="14827"/>
                  </a:cubicBezTo>
                  <a:cubicBezTo>
                    <a:pt x="1086" y="15780"/>
                    <a:pt x="2286" y="16098"/>
                    <a:pt x="4086" y="15621"/>
                  </a:cubicBezTo>
                  <a:cubicBezTo>
                    <a:pt x="5886" y="15145"/>
                    <a:pt x="8286" y="13874"/>
                    <a:pt x="10566" y="12762"/>
                  </a:cubicBezTo>
                  <a:cubicBezTo>
                    <a:pt x="12846" y="11651"/>
                    <a:pt x="15006" y="10698"/>
                    <a:pt x="16206" y="11333"/>
                  </a:cubicBezTo>
                  <a:cubicBezTo>
                    <a:pt x="17406" y="11968"/>
                    <a:pt x="17646" y="14192"/>
                    <a:pt x="18366" y="16098"/>
                  </a:cubicBezTo>
                  <a:cubicBezTo>
                    <a:pt x="19086" y="18004"/>
                    <a:pt x="20286" y="19592"/>
                    <a:pt x="21486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7" name="Line"/>
            <p:cNvSpPr/>
            <p:nvPr/>
          </p:nvSpPr>
          <p:spPr>
            <a:xfrm>
              <a:off x="7448550" y="5208030"/>
              <a:ext cx="10821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3738" y="0"/>
                  </a:moveTo>
                  <a:cubicBezTo>
                    <a:pt x="8308" y="2177"/>
                    <a:pt x="12877" y="4353"/>
                    <a:pt x="16200" y="7116"/>
                  </a:cubicBezTo>
                  <a:cubicBezTo>
                    <a:pt x="19523" y="9879"/>
                    <a:pt x="21600" y="13228"/>
                    <a:pt x="21185" y="15740"/>
                  </a:cubicBezTo>
                  <a:cubicBezTo>
                    <a:pt x="20769" y="18251"/>
                    <a:pt x="17862" y="19926"/>
                    <a:pt x="13915" y="20763"/>
                  </a:cubicBezTo>
                  <a:cubicBezTo>
                    <a:pt x="9969" y="21600"/>
                    <a:pt x="498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8" name="Line"/>
            <p:cNvSpPr/>
            <p:nvPr/>
          </p:nvSpPr>
          <p:spPr>
            <a:xfrm>
              <a:off x="7610739" y="5090829"/>
              <a:ext cx="110156" cy="10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0910" fill="norm" stroke="1" extrusionOk="0">
                  <a:moveTo>
                    <a:pt x="2950" y="1851"/>
                  </a:moveTo>
                  <a:cubicBezTo>
                    <a:pt x="2950" y="6510"/>
                    <a:pt x="2950" y="11169"/>
                    <a:pt x="2350" y="14769"/>
                  </a:cubicBezTo>
                  <a:cubicBezTo>
                    <a:pt x="1750" y="18369"/>
                    <a:pt x="550" y="20910"/>
                    <a:pt x="150" y="20910"/>
                  </a:cubicBezTo>
                  <a:cubicBezTo>
                    <a:pt x="-250" y="20910"/>
                    <a:pt x="150" y="18369"/>
                    <a:pt x="1350" y="14769"/>
                  </a:cubicBezTo>
                  <a:cubicBezTo>
                    <a:pt x="2550" y="11169"/>
                    <a:pt x="4550" y="6510"/>
                    <a:pt x="6750" y="3545"/>
                  </a:cubicBezTo>
                  <a:cubicBezTo>
                    <a:pt x="8950" y="581"/>
                    <a:pt x="11350" y="-690"/>
                    <a:pt x="13950" y="369"/>
                  </a:cubicBezTo>
                  <a:cubicBezTo>
                    <a:pt x="16550" y="1428"/>
                    <a:pt x="19350" y="4816"/>
                    <a:pt x="20350" y="8628"/>
                  </a:cubicBezTo>
                  <a:cubicBezTo>
                    <a:pt x="21350" y="12439"/>
                    <a:pt x="20550" y="16675"/>
                    <a:pt x="19750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9" name="Line"/>
            <p:cNvSpPr/>
            <p:nvPr/>
          </p:nvSpPr>
          <p:spPr>
            <a:xfrm>
              <a:off x="4108450" y="6001780"/>
              <a:ext cx="419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4400"/>
                    <a:pt x="8509" y="7200"/>
                    <a:pt x="12109" y="3600"/>
                  </a:cubicBezTo>
                  <a:cubicBezTo>
                    <a:pt x="15709" y="0"/>
                    <a:pt x="186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0" name="Line"/>
            <p:cNvSpPr/>
            <p:nvPr/>
          </p:nvSpPr>
          <p:spPr>
            <a:xfrm>
              <a:off x="4141198" y="6020830"/>
              <a:ext cx="430802" cy="97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14" fill="norm" stroke="1" extrusionOk="0">
                  <a:moveTo>
                    <a:pt x="1538" y="17923"/>
                  </a:moveTo>
                  <a:cubicBezTo>
                    <a:pt x="797" y="18843"/>
                    <a:pt x="56" y="19762"/>
                    <a:pt x="3" y="20451"/>
                  </a:cubicBezTo>
                  <a:cubicBezTo>
                    <a:pt x="-50" y="21140"/>
                    <a:pt x="585" y="21600"/>
                    <a:pt x="2862" y="20221"/>
                  </a:cubicBezTo>
                  <a:cubicBezTo>
                    <a:pt x="5138" y="18843"/>
                    <a:pt x="9056" y="15626"/>
                    <a:pt x="12444" y="11949"/>
                  </a:cubicBezTo>
                  <a:cubicBezTo>
                    <a:pt x="15832" y="8272"/>
                    <a:pt x="18691" y="4136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1" name="Line"/>
            <p:cNvSpPr/>
            <p:nvPr/>
          </p:nvSpPr>
          <p:spPr>
            <a:xfrm>
              <a:off x="4495799" y="5931930"/>
              <a:ext cx="14831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0" y="0"/>
                  </a:moveTo>
                  <a:cubicBezTo>
                    <a:pt x="4563" y="206"/>
                    <a:pt x="9127" y="411"/>
                    <a:pt x="13234" y="1954"/>
                  </a:cubicBezTo>
                  <a:cubicBezTo>
                    <a:pt x="17341" y="3497"/>
                    <a:pt x="20992" y="6377"/>
                    <a:pt x="21296" y="9154"/>
                  </a:cubicBezTo>
                  <a:cubicBezTo>
                    <a:pt x="21600" y="11931"/>
                    <a:pt x="18558" y="14606"/>
                    <a:pt x="14755" y="16663"/>
                  </a:cubicBezTo>
                  <a:cubicBezTo>
                    <a:pt x="10952" y="18720"/>
                    <a:pt x="6389" y="20160"/>
                    <a:pt x="1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2" name="Line"/>
            <p:cNvSpPr/>
            <p:nvPr/>
          </p:nvSpPr>
          <p:spPr>
            <a:xfrm>
              <a:off x="5237021" y="6012051"/>
              <a:ext cx="287479" cy="17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46" fill="norm" stroke="1" extrusionOk="0">
                  <a:moveTo>
                    <a:pt x="128" y="1860"/>
                  </a:moveTo>
                  <a:cubicBezTo>
                    <a:pt x="601" y="7325"/>
                    <a:pt x="1074" y="12790"/>
                    <a:pt x="1074" y="16303"/>
                  </a:cubicBezTo>
                  <a:cubicBezTo>
                    <a:pt x="1074" y="19817"/>
                    <a:pt x="601" y="21378"/>
                    <a:pt x="286" y="21118"/>
                  </a:cubicBezTo>
                  <a:cubicBezTo>
                    <a:pt x="-29" y="20858"/>
                    <a:pt x="-187" y="18776"/>
                    <a:pt x="365" y="15262"/>
                  </a:cubicBezTo>
                  <a:cubicBezTo>
                    <a:pt x="917" y="11749"/>
                    <a:pt x="2178" y="6805"/>
                    <a:pt x="3439" y="3812"/>
                  </a:cubicBezTo>
                  <a:cubicBezTo>
                    <a:pt x="4701" y="819"/>
                    <a:pt x="5962" y="-222"/>
                    <a:pt x="7223" y="38"/>
                  </a:cubicBezTo>
                  <a:cubicBezTo>
                    <a:pt x="8485" y="298"/>
                    <a:pt x="9746" y="1860"/>
                    <a:pt x="10455" y="3942"/>
                  </a:cubicBezTo>
                  <a:cubicBezTo>
                    <a:pt x="11165" y="6024"/>
                    <a:pt x="11322" y="8626"/>
                    <a:pt x="11322" y="10578"/>
                  </a:cubicBezTo>
                  <a:cubicBezTo>
                    <a:pt x="11322" y="12530"/>
                    <a:pt x="11165" y="13831"/>
                    <a:pt x="11007" y="13831"/>
                  </a:cubicBezTo>
                  <a:cubicBezTo>
                    <a:pt x="10849" y="13831"/>
                    <a:pt x="10692" y="12530"/>
                    <a:pt x="11086" y="11359"/>
                  </a:cubicBezTo>
                  <a:cubicBezTo>
                    <a:pt x="11480" y="10188"/>
                    <a:pt x="12426" y="9147"/>
                    <a:pt x="13293" y="8626"/>
                  </a:cubicBezTo>
                  <a:cubicBezTo>
                    <a:pt x="14160" y="8106"/>
                    <a:pt x="14949" y="8106"/>
                    <a:pt x="15579" y="8626"/>
                  </a:cubicBezTo>
                  <a:cubicBezTo>
                    <a:pt x="16210" y="9147"/>
                    <a:pt x="16683" y="10188"/>
                    <a:pt x="16920" y="11359"/>
                  </a:cubicBezTo>
                  <a:cubicBezTo>
                    <a:pt x="17156" y="12530"/>
                    <a:pt x="17156" y="13831"/>
                    <a:pt x="17314" y="13831"/>
                  </a:cubicBezTo>
                  <a:cubicBezTo>
                    <a:pt x="17471" y="13831"/>
                    <a:pt x="17787" y="12530"/>
                    <a:pt x="18496" y="10838"/>
                  </a:cubicBezTo>
                  <a:cubicBezTo>
                    <a:pt x="19206" y="9147"/>
                    <a:pt x="20309" y="7065"/>
                    <a:pt x="20861" y="6674"/>
                  </a:cubicBezTo>
                  <a:cubicBezTo>
                    <a:pt x="21413" y="6284"/>
                    <a:pt x="21413" y="7585"/>
                    <a:pt x="21413" y="9537"/>
                  </a:cubicBezTo>
                  <a:cubicBezTo>
                    <a:pt x="21413" y="11489"/>
                    <a:pt x="21413" y="14091"/>
                    <a:pt x="21413" y="16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3" name="Line"/>
            <p:cNvSpPr/>
            <p:nvPr/>
          </p:nvSpPr>
          <p:spPr>
            <a:xfrm>
              <a:off x="5543550" y="5959667"/>
              <a:ext cx="57150" cy="3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5" fill="norm" stroke="1" extrusionOk="0">
                  <a:moveTo>
                    <a:pt x="0" y="16675"/>
                  </a:moveTo>
                  <a:cubicBezTo>
                    <a:pt x="0" y="9475"/>
                    <a:pt x="0" y="2275"/>
                    <a:pt x="1600" y="475"/>
                  </a:cubicBezTo>
                  <a:cubicBezTo>
                    <a:pt x="3200" y="-1325"/>
                    <a:pt x="6400" y="2275"/>
                    <a:pt x="10000" y="6475"/>
                  </a:cubicBezTo>
                  <a:cubicBezTo>
                    <a:pt x="13600" y="10675"/>
                    <a:pt x="17600" y="15475"/>
                    <a:pt x="21600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4" name="Line"/>
            <p:cNvSpPr/>
            <p:nvPr/>
          </p:nvSpPr>
          <p:spPr>
            <a:xfrm>
              <a:off x="5595200" y="5996879"/>
              <a:ext cx="148688" cy="163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0553" fill="norm" stroke="1" extrusionOk="0">
                  <a:moveTo>
                    <a:pt x="2579" y="1417"/>
                  </a:moveTo>
                  <a:cubicBezTo>
                    <a:pt x="2279" y="7017"/>
                    <a:pt x="1979" y="12617"/>
                    <a:pt x="1529" y="16084"/>
                  </a:cubicBezTo>
                  <a:cubicBezTo>
                    <a:pt x="1079" y="19551"/>
                    <a:pt x="479" y="20884"/>
                    <a:pt x="179" y="20484"/>
                  </a:cubicBezTo>
                  <a:cubicBezTo>
                    <a:pt x="-121" y="20084"/>
                    <a:pt x="-121" y="17951"/>
                    <a:pt x="779" y="14484"/>
                  </a:cubicBezTo>
                  <a:cubicBezTo>
                    <a:pt x="1679" y="11017"/>
                    <a:pt x="3479" y="6217"/>
                    <a:pt x="6179" y="3284"/>
                  </a:cubicBezTo>
                  <a:cubicBezTo>
                    <a:pt x="8879" y="351"/>
                    <a:pt x="12479" y="-716"/>
                    <a:pt x="15329" y="484"/>
                  </a:cubicBezTo>
                  <a:cubicBezTo>
                    <a:pt x="18179" y="1684"/>
                    <a:pt x="20279" y="5151"/>
                    <a:pt x="20879" y="8751"/>
                  </a:cubicBezTo>
                  <a:cubicBezTo>
                    <a:pt x="21479" y="12351"/>
                    <a:pt x="20579" y="16084"/>
                    <a:pt x="19679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5" name="Line"/>
            <p:cNvSpPr/>
            <p:nvPr/>
          </p:nvSpPr>
          <p:spPr>
            <a:xfrm>
              <a:off x="6385983" y="5921856"/>
              <a:ext cx="135468" cy="35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21600" y="2092"/>
                  </a:moveTo>
                  <a:cubicBezTo>
                    <a:pt x="20925" y="1468"/>
                    <a:pt x="20250" y="844"/>
                    <a:pt x="18731" y="407"/>
                  </a:cubicBezTo>
                  <a:cubicBezTo>
                    <a:pt x="17212" y="-30"/>
                    <a:pt x="14850" y="-280"/>
                    <a:pt x="12150" y="532"/>
                  </a:cubicBezTo>
                  <a:cubicBezTo>
                    <a:pt x="9450" y="1343"/>
                    <a:pt x="6412" y="3216"/>
                    <a:pt x="4050" y="5900"/>
                  </a:cubicBezTo>
                  <a:cubicBezTo>
                    <a:pt x="1687" y="8585"/>
                    <a:pt x="0" y="12081"/>
                    <a:pt x="0" y="14703"/>
                  </a:cubicBezTo>
                  <a:cubicBezTo>
                    <a:pt x="0" y="17325"/>
                    <a:pt x="1687" y="19073"/>
                    <a:pt x="4556" y="20071"/>
                  </a:cubicBezTo>
                  <a:cubicBezTo>
                    <a:pt x="7425" y="21070"/>
                    <a:pt x="11475" y="21320"/>
                    <a:pt x="14512" y="20945"/>
                  </a:cubicBezTo>
                  <a:cubicBezTo>
                    <a:pt x="17550" y="20571"/>
                    <a:pt x="19575" y="19572"/>
                    <a:pt x="21600" y="18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6" name="Line"/>
            <p:cNvSpPr/>
            <p:nvPr/>
          </p:nvSpPr>
          <p:spPr>
            <a:xfrm>
              <a:off x="6559550" y="5957330"/>
              <a:ext cx="15532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7005" y="0"/>
                  </a:moveTo>
                  <a:cubicBezTo>
                    <a:pt x="6422" y="3456"/>
                    <a:pt x="5838" y="6912"/>
                    <a:pt x="5108" y="10224"/>
                  </a:cubicBezTo>
                  <a:cubicBezTo>
                    <a:pt x="4378" y="13536"/>
                    <a:pt x="3503" y="16704"/>
                    <a:pt x="2773" y="18720"/>
                  </a:cubicBezTo>
                  <a:cubicBezTo>
                    <a:pt x="2043" y="20736"/>
                    <a:pt x="1459" y="21600"/>
                    <a:pt x="1314" y="21600"/>
                  </a:cubicBezTo>
                  <a:cubicBezTo>
                    <a:pt x="1168" y="21600"/>
                    <a:pt x="1459" y="20736"/>
                    <a:pt x="2919" y="19152"/>
                  </a:cubicBezTo>
                  <a:cubicBezTo>
                    <a:pt x="4378" y="17568"/>
                    <a:pt x="7005" y="15264"/>
                    <a:pt x="8903" y="13896"/>
                  </a:cubicBezTo>
                  <a:cubicBezTo>
                    <a:pt x="10800" y="12528"/>
                    <a:pt x="11968" y="12096"/>
                    <a:pt x="13281" y="11808"/>
                  </a:cubicBezTo>
                  <a:cubicBezTo>
                    <a:pt x="14595" y="11520"/>
                    <a:pt x="16054" y="11376"/>
                    <a:pt x="17368" y="11520"/>
                  </a:cubicBezTo>
                  <a:cubicBezTo>
                    <a:pt x="18681" y="11664"/>
                    <a:pt x="19849" y="12096"/>
                    <a:pt x="20578" y="12744"/>
                  </a:cubicBezTo>
                  <a:cubicBezTo>
                    <a:pt x="21308" y="13392"/>
                    <a:pt x="21600" y="14256"/>
                    <a:pt x="21308" y="15408"/>
                  </a:cubicBezTo>
                  <a:cubicBezTo>
                    <a:pt x="21016" y="16560"/>
                    <a:pt x="20141" y="18000"/>
                    <a:pt x="17368" y="19008"/>
                  </a:cubicBezTo>
                  <a:cubicBezTo>
                    <a:pt x="14595" y="20016"/>
                    <a:pt x="9924" y="20592"/>
                    <a:pt x="6859" y="20808"/>
                  </a:cubicBezTo>
                  <a:cubicBezTo>
                    <a:pt x="3795" y="21024"/>
                    <a:pt x="2335" y="20880"/>
                    <a:pt x="1459" y="20448"/>
                  </a:cubicBezTo>
                  <a:cubicBezTo>
                    <a:pt x="584" y="20016"/>
                    <a:pt x="292" y="19296"/>
                    <a:pt x="0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7" name="Line"/>
            <p:cNvSpPr/>
            <p:nvPr/>
          </p:nvSpPr>
          <p:spPr>
            <a:xfrm>
              <a:off x="6946900" y="6154180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8" name="Line"/>
            <p:cNvSpPr/>
            <p:nvPr/>
          </p:nvSpPr>
          <p:spPr>
            <a:xfrm>
              <a:off x="7234061" y="6079116"/>
              <a:ext cx="233540" cy="106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464" fill="norm" stroke="1" extrusionOk="0">
                  <a:moveTo>
                    <a:pt x="11546" y="7117"/>
                  </a:moveTo>
                  <a:cubicBezTo>
                    <a:pt x="11546" y="5080"/>
                    <a:pt x="11546" y="3042"/>
                    <a:pt x="11059" y="1616"/>
                  </a:cubicBezTo>
                  <a:cubicBezTo>
                    <a:pt x="10573" y="189"/>
                    <a:pt x="9600" y="-626"/>
                    <a:pt x="7946" y="597"/>
                  </a:cubicBezTo>
                  <a:cubicBezTo>
                    <a:pt x="6292" y="1819"/>
                    <a:pt x="3956" y="5080"/>
                    <a:pt x="2497" y="7729"/>
                  </a:cubicBezTo>
                  <a:cubicBezTo>
                    <a:pt x="1038" y="10378"/>
                    <a:pt x="454" y="12416"/>
                    <a:pt x="162" y="14657"/>
                  </a:cubicBezTo>
                  <a:cubicBezTo>
                    <a:pt x="-130" y="16899"/>
                    <a:pt x="-130" y="19344"/>
                    <a:pt x="1038" y="20159"/>
                  </a:cubicBezTo>
                  <a:cubicBezTo>
                    <a:pt x="2205" y="20974"/>
                    <a:pt x="4540" y="20159"/>
                    <a:pt x="6875" y="17714"/>
                  </a:cubicBezTo>
                  <a:cubicBezTo>
                    <a:pt x="9211" y="15268"/>
                    <a:pt x="11546" y="11193"/>
                    <a:pt x="12811" y="10378"/>
                  </a:cubicBezTo>
                  <a:cubicBezTo>
                    <a:pt x="14075" y="9563"/>
                    <a:pt x="14270" y="12008"/>
                    <a:pt x="14951" y="14249"/>
                  </a:cubicBezTo>
                  <a:cubicBezTo>
                    <a:pt x="15632" y="16491"/>
                    <a:pt x="16800" y="18529"/>
                    <a:pt x="17967" y="19344"/>
                  </a:cubicBezTo>
                  <a:cubicBezTo>
                    <a:pt x="19135" y="20159"/>
                    <a:pt x="20302" y="19751"/>
                    <a:pt x="21470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9" name="Line"/>
            <p:cNvSpPr/>
            <p:nvPr/>
          </p:nvSpPr>
          <p:spPr>
            <a:xfrm>
              <a:off x="7493000" y="5900180"/>
              <a:ext cx="12019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6480" y="0"/>
                  </a:moveTo>
                  <a:cubicBezTo>
                    <a:pt x="12240" y="3038"/>
                    <a:pt x="18000" y="6075"/>
                    <a:pt x="19800" y="8719"/>
                  </a:cubicBezTo>
                  <a:cubicBezTo>
                    <a:pt x="21600" y="11363"/>
                    <a:pt x="19440" y="13612"/>
                    <a:pt x="15480" y="15694"/>
                  </a:cubicBezTo>
                  <a:cubicBezTo>
                    <a:pt x="11520" y="17775"/>
                    <a:pt x="5760" y="19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0" name="Line"/>
            <p:cNvSpPr/>
            <p:nvPr/>
          </p:nvSpPr>
          <p:spPr>
            <a:xfrm>
              <a:off x="8833213" y="1823226"/>
              <a:ext cx="303967" cy="5943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93" fill="norm" stroke="1" extrusionOk="0">
                  <a:moveTo>
                    <a:pt x="21124" y="116"/>
                  </a:moveTo>
                  <a:cubicBezTo>
                    <a:pt x="21274" y="62"/>
                    <a:pt x="21424" y="8"/>
                    <a:pt x="21499" y="1"/>
                  </a:cubicBezTo>
                  <a:cubicBezTo>
                    <a:pt x="21574" y="-7"/>
                    <a:pt x="21574" y="31"/>
                    <a:pt x="21274" y="185"/>
                  </a:cubicBezTo>
                  <a:cubicBezTo>
                    <a:pt x="20974" y="339"/>
                    <a:pt x="20374" y="608"/>
                    <a:pt x="19774" y="866"/>
                  </a:cubicBezTo>
                  <a:cubicBezTo>
                    <a:pt x="19174" y="1123"/>
                    <a:pt x="18574" y="1369"/>
                    <a:pt x="17899" y="1642"/>
                  </a:cubicBezTo>
                  <a:cubicBezTo>
                    <a:pt x="17224" y="1915"/>
                    <a:pt x="16474" y="2215"/>
                    <a:pt x="16024" y="2527"/>
                  </a:cubicBezTo>
                  <a:cubicBezTo>
                    <a:pt x="15574" y="2838"/>
                    <a:pt x="15424" y="3161"/>
                    <a:pt x="15199" y="3480"/>
                  </a:cubicBezTo>
                  <a:cubicBezTo>
                    <a:pt x="14974" y="3799"/>
                    <a:pt x="14674" y="4115"/>
                    <a:pt x="14449" y="4395"/>
                  </a:cubicBezTo>
                  <a:cubicBezTo>
                    <a:pt x="14224" y="4676"/>
                    <a:pt x="14074" y="4922"/>
                    <a:pt x="13924" y="5183"/>
                  </a:cubicBezTo>
                  <a:cubicBezTo>
                    <a:pt x="13774" y="5445"/>
                    <a:pt x="13624" y="5722"/>
                    <a:pt x="13549" y="5995"/>
                  </a:cubicBezTo>
                  <a:cubicBezTo>
                    <a:pt x="13474" y="6268"/>
                    <a:pt x="13474" y="6537"/>
                    <a:pt x="13324" y="6817"/>
                  </a:cubicBezTo>
                  <a:cubicBezTo>
                    <a:pt x="13174" y="7098"/>
                    <a:pt x="12874" y="7390"/>
                    <a:pt x="12574" y="7690"/>
                  </a:cubicBezTo>
                  <a:cubicBezTo>
                    <a:pt x="12274" y="7990"/>
                    <a:pt x="11974" y="8298"/>
                    <a:pt x="11599" y="8613"/>
                  </a:cubicBezTo>
                  <a:cubicBezTo>
                    <a:pt x="11224" y="8928"/>
                    <a:pt x="10774" y="9251"/>
                    <a:pt x="10399" y="9524"/>
                  </a:cubicBezTo>
                  <a:cubicBezTo>
                    <a:pt x="10024" y="9797"/>
                    <a:pt x="9724" y="10020"/>
                    <a:pt x="9349" y="10247"/>
                  </a:cubicBezTo>
                  <a:cubicBezTo>
                    <a:pt x="8974" y="10474"/>
                    <a:pt x="8524" y="10705"/>
                    <a:pt x="7999" y="10939"/>
                  </a:cubicBezTo>
                  <a:cubicBezTo>
                    <a:pt x="7474" y="11174"/>
                    <a:pt x="6874" y="11412"/>
                    <a:pt x="6274" y="11650"/>
                  </a:cubicBezTo>
                  <a:cubicBezTo>
                    <a:pt x="5674" y="11889"/>
                    <a:pt x="5074" y="12127"/>
                    <a:pt x="4549" y="12366"/>
                  </a:cubicBezTo>
                  <a:cubicBezTo>
                    <a:pt x="4024" y="12604"/>
                    <a:pt x="3574" y="12842"/>
                    <a:pt x="3124" y="13084"/>
                  </a:cubicBezTo>
                  <a:cubicBezTo>
                    <a:pt x="2674" y="13327"/>
                    <a:pt x="2224" y="13573"/>
                    <a:pt x="1774" y="13865"/>
                  </a:cubicBezTo>
                  <a:cubicBezTo>
                    <a:pt x="1324" y="14157"/>
                    <a:pt x="874" y="14496"/>
                    <a:pt x="574" y="14830"/>
                  </a:cubicBezTo>
                  <a:cubicBezTo>
                    <a:pt x="274" y="15165"/>
                    <a:pt x="124" y="15495"/>
                    <a:pt x="49" y="15818"/>
                  </a:cubicBezTo>
                  <a:cubicBezTo>
                    <a:pt x="-26" y="16141"/>
                    <a:pt x="-26" y="16456"/>
                    <a:pt x="124" y="16768"/>
                  </a:cubicBezTo>
                  <a:cubicBezTo>
                    <a:pt x="274" y="17079"/>
                    <a:pt x="574" y="17387"/>
                    <a:pt x="874" y="17675"/>
                  </a:cubicBezTo>
                  <a:cubicBezTo>
                    <a:pt x="1174" y="17964"/>
                    <a:pt x="1474" y="18233"/>
                    <a:pt x="1849" y="18529"/>
                  </a:cubicBezTo>
                  <a:cubicBezTo>
                    <a:pt x="2224" y="18825"/>
                    <a:pt x="2674" y="19148"/>
                    <a:pt x="3049" y="19448"/>
                  </a:cubicBezTo>
                  <a:cubicBezTo>
                    <a:pt x="3424" y="19748"/>
                    <a:pt x="3724" y="20024"/>
                    <a:pt x="4174" y="20332"/>
                  </a:cubicBezTo>
                  <a:cubicBezTo>
                    <a:pt x="4624" y="20639"/>
                    <a:pt x="5224" y="20978"/>
                    <a:pt x="5674" y="21193"/>
                  </a:cubicBezTo>
                  <a:cubicBezTo>
                    <a:pt x="6124" y="21408"/>
                    <a:pt x="6424" y="21501"/>
                    <a:pt x="6724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1" name="Line"/>
            <p:cNvSpPr/>
            <p:nvPr/>
          </p:nvSpPr>
          <p:spPr>
            <a:xfrm>
              <a:off x="9391650" y="2185430"/>
              <a:ext cx="1524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2455"/>
                    <a:pt x="8400" y="4909"/>
                    <a:pt x="12000" y="8509"/>
                  </a:cubicBezTo>
                  <a:cubicBezTo>
                    <a:pt x="15600" y="12109"/>
                    <a:pt x="18600" y="16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2" name="Line"/>
            <p:cNvSpPr/>
            <p:nvPr/>
          </p:nvSpPr>
          <p:spPr>
            <a:xfrm>
              <a:off x="9404350" y="2128280"/>
              <a:ext cx="1460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2443"/>
                    <a:pt x="15339" y="4886"/>
                    <a:pt x="12209" y="8229"/>
                  </a:cubicBezTo>
                  <a:cubicBezTo>
                    <a:pt x="9078" y="11571"/>
                    <a:pt x="5948" y="15814"/>
                    <a:pt x="3913" y="18193"/>
                  </a:cubicBezTo>
                  <a:cubicBezTo>
                    <a:pt x="1878" y="20571"/>
                    <a:pt x="939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3" name="Line"/>
            <p:cNvSpPr/>
            <p:nvPr/>
          </p:nvSpPr>
          <p:spPr>
            <a:xfrm>
              <a:off x="9594850" y="2388630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4" name="Line"/>
            <p:cNvSpPr/>
            <p:nvPr/>
          </p:nvSpPr>
          <p:spPr>
            <a:xfrm>
              <a:off x="9728200" y="2445780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5" name="Line"/>
            <p:cNvSpPr/>
            <p:nvPr/>
          </p:nvSpPr>
          <p:spPr>
            <a:xfrm>
              <a:off x="9912349" y="241403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6" name="Line"/>
            <p:cNvSpPr/>
            <p:nvPr/>
          </p:nvSpPr>
          <p:spPr>
            <a:xfrm>
              <a:off x="10160000" y="2166380"/>
              <a:ext cx="139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2560"/>
                    <a:pt x="6545" y="5120"/>
                    <a:pt x="9491" y="8320"/>
                  </a:cubicBezTo>
                  <a:cubicBezTo>
                    <a:pt x="12436" y="11520"/>
                    <a:pt x="15055" y="15360"/>
                    <a:pt x="17018" y="17680"/>
                  </a:cubicBezTo>
                  <a:cubicBezTo>
                    <a:pt x="18982" y="20000"/>
                    <a:pt x="20291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7" name="Line"/>
            <p:cNvSpPr/>
            <p:nvPr/>
          </p:nvSpPr>
          <p:spPr>
            <a:xfrm>
              <a:off x="10185400" y="2134630"/>
              <a:ext cx="165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585" y="262"/>
                  </a:cubicBezTo>
                  <a:cubicBezTo>
                    <a:pt x="16338" y="524"/>
                    <a:pt x="15231" y="1047"/>
                    <a:pt x="12877" y="3273"/>
                  </a:cubicBezTo>
                  <a:cubicBezTo>
                    <a:pt x="10523" y="5498"/>
                    <a:pt x="6923" y="9425"/>
                    <a:pt x="4569" y="12764"/>
                  </a:cubicBezTo>
                  <a:cubicBezTo>
                    <a:pt x="2215" y="16102"/>
                    <a:pt x="1108" y="18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8" name="Line"/>
            <p:cNvSpPr/>
            <p:nvPr/>
          </p:nvSpPr>
          <p:spPr>
            <a:xfrm>
              <a:off x="10319648" y="2401330"/>
              <a:ext cx="90996" cy="106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952" fill="norm" stroke="1" extrusionOk="0">
                  <a:moveTo>
                    <a:pt x="1265" y="0"/>
                  </a:moveTo>
                  <a:cubicBezTo>
                    <a:pt x="1756" y="4154"/>
                    <a:pt x="2247" y="8308"/>
                    <a:pt x="2001" y="12254"/>
                  </a:cubicBezTo>
                  <a:cubicBezTo>
                    <a:pt x="1756" y="16200"/>
                    <a:pt x="774" y="19938"/>
                    <a:pt x="283" y="20769"/>
                  </a:cubicBezTo>
                  <a:cubicBezTo>
                    <a:pt x="-208" y="21600"/>
                    <a:pt x="-208" y="19523"/>
                    <a:pt x="1510" y="15992"/>
                  </a:cubicBezTo>
                  <a:cubicBezTo>
                    <a:pt x="3228" y="12462"/>
                    <a:pt x="6665" y="7477"/>
                    <a:pt x="9610" y="4569"/>
                  </a:cubicBezTo>
                  <a:cubicBezTo>
                    <a:pt x="12556" y="1662"/>
                    <a:pt x="15010" y="831"/>
                    <a:pt x="16974" y="1246"/>
                  </a:cubicBezTo>
                  <a:cubicBezTo>
                    <a:pt x="18937" y="1662"/>
                    <a:pt x="20410" y="3323"/>
                    <a:pt x="20901" y="6023"/>
                  </a:cubicBezTo>
                  <a:cubicBezTo>
                    <a:pt x="21392" y="8723"/>
                    <a:pt x="20901" y="12462"/>
                    <a:pt x="2041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9" name="Line"/>
            <p:cNvSpPr/>
            <p:nvPr/>
          </p:nvSpPr>
          <p:spPr>
            <a:xfrm>
              <a:off x="10509249" y="248388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0" name="Line"/>
            <p:cNvSpPr/>
            <p:nvPr/>
          </p:nvSpPr>
          <p:spPr>
            <a:xfrm>
              <a:off x="9494596" y="3050517"/>
              <a:ext cx="227254" cy="185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850" fill="norm" stroke="1" extrusionOk="0">
                  <a:moveTo>
                    <a:pt x="11170" y="8379"/>
                  </a:moveTo>
                  <a:cubicBezTo>
                    <a:pt x="11764" y="7429"/>
                    <a:pt x="12359" y="6480"/>
                    <a:pt x="12557" y="5293"/>
                  </a:cubicBezTo>
                  <a:cubicBezTo>
                    <a:pt x="12755" y="4106"/>
                    <a:pt x="12557" y="2682"/>
                    <a:pt x="11566" y="1495"/>
                  </a:cubicBezTo>
                  <a:cubicBezTo>
                    <a:pt x="10575" y="308"/>
                    <a:pt x="8792" y="-641"/>
                    <a:pt x="6810" y="546"/>
                  </a:cubicBezTo>
                  <a:cubicBezTo>
                    <a:pt x="4828" y="1733"/>
                    <a:pt x="2648" y="5056"/>
                    <a:pt x="1360" y="8379"/>
                  </a:cubicBezTo>
                  <a:cubicBezTo>
                    <a:pt x="72" y="11702"/>
                    <a:pt x="-324" y="15025"/>
                    <a:pt x="270" y="17280"/>
                  </a:cubicBezTo>
                  <a:cubicBezTo>
                    <a:pt x="865" y="19535"/>
                    <a:pt x="2450" y="20722"/>
                    <a:pt x="4135" y="20840"/>
                  </a:cubicBezTo>
                  <a:cubicBezTo>
                    <a:pt x="5819" y="20959"/>
                    <a:pt x="7603" y="20010"/>
                    <a:pt x="8891" y="18229"/>
                  </a:cubicBezTo>
                  <a:cubicBezTo>
                    <a:pt x="10179" y="16449"/>
                    <a:pt x="10971" y="13838"/>
                    <a:pt x="11467" y="11583"/>
                  </a:cubicBezTo>
                  <a:cubicBezTo>
                    <a:pt x="11962" y="9328"/>
                    <a:pt x="12160" y="7429"/>
                    <a:pt x="12259" y="7073"/>
                  </a:cubicBezTo>
                  <a:cubicBezTo>
                    <a:pt x="12359" y="6717"/>
                    <a:pt x="12359" y="7904"/>
                    <a:pt x="13151" y="9447"/>
                  </a:cubicBezTo>
                  <a:cubicBezTo>
                    <a:pt x="13944" y="10990"/>
                    <a:pt x="15529" y="12889"/>
                    <a:pt x="17015" y="14313"/>
                  </a:cubicBezTo>
                  <a:cubicBezTo>
                    <a:pt x="18502" y="15737"/>
                    <a:pt x="19889" y="16686"/>
                    <a:pt x="21276" y="17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1" name="Line"/>
            <p:cNvSpPr/>
            <p:nvPr/>
          </p:nvSpPr>
          <p:spPr>
            <a:xfrm>
              <a:off x="9940838" y="3027303"/>
              <a:ext cx="206462" cy="16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94" fill="norm" stroke="1" extrusionOk="0">
                  <a:moveTo>
                    <a:pt x="14226" y="355"/>
                  </a:moveTo>
                  <a:cubicBezTo>
                    <a:pt x="15548" y="75"/>
                    <a:pt x="16870" y="-206"/>
                    <a:pt x="17091" y="215"/>
                  </a:cubicBezTo>
                  <a:cubicBezTo>
                    <a:pt x="17311" y="636"/>
                    <a:pt x="16430" y="1758"/>
                    <a:pt x="14336" y="3581"/>
                  </a:cubicBezTo>
                  <a:cubicBezTo>
                    <a:pt x="12242" y="5404"/>
                    <a:pt x="8936" y="7929"/>
                    <a:pt x="6732" y="9472"/>
                  </a:cubicBezTo>
                  <a:cubicBezTo>
                    <a:pt x="4528" y="11015"/>
                    <a:pt x="3426" y="11576"/>
                    <a:pt x="2323" y="12137"/>
                  </a:cubicBezTo>
                  <a:cubicBezTo>
                    <a:pt x="1221" y="12698"/>
                    <a:pt x="119" y="13259"/>
                    <a:pt x="9" y="14100"/>
                  </a:cubicBezTo>
                  <a:cubicBezTo>
                    <a:pt x="-101" y="14942"/>
                    <a:pt x="781" y="16064"/>
                    <a:pt x="3426" y="17046"/>
                  </a:cubicBezTo>
                  <a:cubicBezTo>
                    <a:pt x="6070" y="18028"/>
                    <a:pt x="10479" y="18869"/>
                    <a:pt x="13785" y="19571"/>
                  </a:cubicBezTo>
                  <a:cubicBezTo>
                    <a:pt x="17091" y="20272"/>
                    <a:pt x="19295" y="20833"/>
                    <a:pt x="21499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2" name="Line"/>
            <p:cNvSpPr/>
            <p:nvPr/>
          </p:nvSpPr>
          <p:spPr>
            <a:xfrm>
              <a:off x="9912350" y="3296680"/>
              <a:ext cx="2159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10800"/>
                    <a:pt x="8471" y="21600"/>
                    <a:pt x="12071" y="21600"/>
                  </a:cubicBezTo>
                  <a:cubicBezTo>
                    <a:pt x="15671" y="21600"/>
                    <a:pt x="1863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3" name="Line"/>
            <p:cNvSpPr/>
            <p:nvPr/>
          </p:nvSpPr>
          <p:spPr>
            <a:xfrm>
              <a:off x="10383043" y="3104101"/>
              <a:ext cx="171877" cy="19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175" fill="norm" stroke="1" extrusionOk="0">
                  <a:moveTo>
                    <a:pt x="2272" y="2246"/>
                  </a:moveTo>
                  <a:cubicBezTo>
                    <a:pt x="2799" y="5621"/>
                    <a:pt x="3325" y="8996"/>
                    <a:pt x="3325" y="11808"/>
                  </a:cubicBezTo>
                  <a:cubicBezTo>
                    <a:pt x="3325" y="14621"/>
                    <a:pt x="2799" y="16871"/>
                    <a:pt x="2140" y="18558"/>
                  </a:cubicBezTo>
                  <a:cubicBezTo>
                    <a:pt x="1481" y="20246"/>
                    <a:pt x="691" y="21371"/>
                    <a:pt x="296" y="21146"/>
                  </a:cubicBezTo>
                  <a:cubicBezTo>
                    <a:pt x="-99" y="20921"/>
                    <a:pt x="-99" y="19346"/>
                    <a:pt x="296" y="15971"/>
                  </a:cubicBezTo>
                  <a:cubicBezTo>
                    <a:pt x="691" y="12596"/>
                    <a:pt x="1481" y="7421"/>
                    <a:pt x="2272" y="4383"/>
                  </a:cubicBezTo>
                  <a:cubicBezTo>
                    <a:pt x="3062" y="1346"/>
                    <a:pt x="3852" y="446"/>
                    <a:pt x="4906" y="221"/>
                  </a:cubicBezTo>
                  <a:cubicBezTo>
                    <a:pt x="5960" y="-4"/>
                    <a:pt x="7277" y="446"/>
                    <a:pt x="8199" y="1458"/>
                  </a:cubicBezTo>
                  <a:cubicBezTo>
                    <a:pt x="9121" y="2471"/>
                    <a:pt x="9647" y="4046"/>
                    <a:pt x="10042" y="5396"/>
                  </a:cubicBezTo>
                  <a:cubicBezTo>
                    <a:pt x="10438" y="6746"/>
                    <a:pt x="10701" y="7871"/>
                    <a:pt x="11096" y="7871"/>
                  </a:cubicBezTo>
                  <a:cubicBezTo>
                    <a:pt x="11491" y="7871"/>
                    <a:pt x="12018" y="6746"/>
                    <a:pt x="12940" y="5284"/>
                  </a:cubicBezTo>
                  <a:cubicBezTo>
                    <a:pt x="13862" y="3821"/>
                    <a:pt x="15179" y="2021"/>
                    <a:pt x="16496" y="1008"/>
                  </a:cubicBezTo>
                  <a:cubicBezTo>
                    <a:pt x="17813" y="-4"/>
                    <a:pt x="19130" y="-229"/>
                    <a:pt x="20052" y="221"/>
                  </a:cubicBezTo>
                  <a:cubicBezTo>
                    <a:pt x="20974" y="671"/>
                    <a:pt x="21501" y="1796"/>
                    <a:pt x="21369" y="4721"/>
                  </a:cubicBezTo>
                  <a:cubicBezTo>
                    <a:pt x="21238" y="7646"/>
                    <a:pt x="20447" y="12371"/>
                    <a:pt x="19657" y="17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4" name="Line"/>
            <p:cNvSpPr/>
            <p:nvPr/>
          </p:nvSpPr>
          <p:spPr>
            <a:xfrm>
              <a:off x="10617200" y="3150630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5" name="Line"/>
            <p:cNvSpPr/>
            <p:nvPr/>
          </p:nvSpPr>
          <p:spPr>
            <a:xfrm>
              <a:off x="10636250" y="306173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6" name="Line"/>
            <p:cNvSpPr/>
            <p:nvPr/>
          </p:nvSpPr>
          <p:spPr>
            <a:xfrm>
              <a:off x="10662708" y="3092350"/>
              <a:ext cx="112879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43" fill="norm" stroke="1" extrusionOk="0">
                  <a:moveTo>
                    <a:pt x="4517" y="13343"/>
                  </a:moveTo>
                  <a:cubicBezTo>
                    <a:pt x="2946" y="16043"/>
                    <a:pt x="1375" y="18743"/>
                    <a:pt x="589" y="19249"/>
                  </a:cubicBezTo>
                  <a:cubicBezTo>
                    <a:pt x="-196" y="19756"/>
                    <a:pt x="-196" y="18068"/>
                    <a:pt x="589" y="15199"/>
                  </a:cubicBezTo>
                  <a:cubicBezTo>
                    <a:pt x="1375" y="12331"/>
                    <a:pt x="2946" y="8281"/>
                    <a:pt x="5499" y="5243"/>
                  </a:cubicBezTo>
                  <a:cubicBezTo>
                    <a:pt x="8051" y="2205"/>
                    <a:pt x="11586" y="180"/>
                    <a:pt x="14531" y="12"/>
                  </a:cubicBezTo>
                  <a:cubicBezTo>
                    <a:pt x="17477" y="-157"/>
                    <a:pt x="19833" y="1530"/>
                    <a:pt x="20619" y="5412"/>
                  </a:cubicBezTo>
                  <a:cubicBezTo>
                    <a:pt x="21404" y="9293"/>
                    <a:pt x="20619" y="15368"/>
                    <a:pt x="1983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7" name="Line"/>
            <p:cNvSpPr/>
            <p:nvPr/>
          </p:nvSpPr>
          <p:spPr>
            <a:xfrm>
              <a:off x="10852165" y="2968678"/>
              <a:ext cx="152385" cy="358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58" fill="norm" stroke="1" extrusionOk="0">
                  <a:moveTo>
                    <a:pt x="21302" y="1753"/>
                  </a:moveTo>
                  <a:cubicBezTo>
                    <a:pt x="20414" y="1251"/>
                    <a:pt x="19527" y="749"/>
                    <a:pt x="17603" y="372"/>
                  </a:cubicBezTo>
                  <a:cubicBezTo>
                    <a:pt x="15680" y="-5"/>
                    <a:pt x="12721" y="-256"/>
                    <a:pt x="10502" y="435"/>
                  </a:cubicBezTo>
                  <a:cubicBezTo>
                    <a:pt x="8283" y="1125"/>
                    <a:pt x="6803" y="2758"/>
                    <a:pt x="6655" y="4202"/>
                  </a:cubicBezTo>
                  <a:cubicBezTo>
                    <a:pt x="6507" y="5646"/>
                    <a:pt x="7691" y="6902"/>
                    <a:pt x="8283" y="7844"/>
                  </a:cubicBezTo>
                  <a:cubicBezTo>
                    <a:pt x="8875" y="8786"/>
                    <a:pt x="8875" y="9414"/>
                    <a:pt x="8431" y="9979"/>
                  </a:cubicBezTo>
                  <a:cubicBezTo>
                    <a:pt x="7987" y="10544"/>
                    <a:pt x="7099" y="11046"/>
                    <a:pt x="5916" y="11235"/>
                  </a:cubicBezTo>
                  <a:cubicBezTo>
                    <a:pt x="4732" y="11423"/>
                    <a:pt x="3253" y="11297"/>
                    <a:pt x="3253" y="11360"/>
                  </a:cubicBezTo>
                  <a:cubicBezTo>
                    <a:pt x="3253" y="11423"/>
                    <a:pt x="4732" y="11674"/>
                    <a:pt x="5620" y="12114"/>
                  </a:cubicBezTo>
                  <a:cubicBezTo>
                    <a:pt x="6507" y="12553"/>
                    <a:pt x="6803" y="13181"/>
                    <a:pt x="5916" y="14374"/>
                  </a:cubicBezTo>
                  <a:cubicBezTo>
                    <a:pt x="5028" y="15567"/>
                    <a:pt x="2957" y="17325"/>
                    <a:pt x="1625" y="18581"/>
                  </a:cubicBezTo>
                  <a:cubicBezTo>
                    <a:pt x="294" y="19837"/>
                    <a:pt x="-298" y="20591"/>
                    <a:pt x="146" y="20967"/>
                  </a:cubicBezTo>
                  <a:cubicBezTo>
                    <a:pt x="590" y="21344"/>
                    <a:pt x="2069" y="21344"/>
                    <a:pt x="4288" y="21030"/>
                  </a:cubicBezTo>
                  <a:cubicBezTo>
                    <a:pt x="6507" y="20716"/>
                    <a:pt x="9466" y="20088"/>
                    <a:pt x="12425" y="19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8" name="Line"/>
            <p:cNvSpPr/>
            <p:nvPr/>
          </p:nvSpPr>
          <p:spPr>
            <a:xfrm>
              <a:off x="11042650" y="3106180"/>
              <a:ext cx="120650" cy="18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0"/>
                  </a:moveTo>
                  <a:cubicBezTo>
                    <a:pt x="4926" y="3724"/>
                    <a:pt x="9853" y="7448"/>
                    <a:pt x="13074" y="10552"/>
                  </a:cubicBezTo>
                  <a:cubicBezTo>
                    <a:pt x="16295" y="13655"/>
                    <a:pt x="17811" y="16138"/>
                    <a:pt x="18758" y="18000"/>
                  </a:cubicBezTo>
                  <a:cubicBezTo>
                    <a:pt x="19705" y="19862"/>
                    <a:pt x="20084" y="21103"/>
                    <a:pt x="20463" y="21352"/>
                  </a:cubicBezTo>
                  <a:cubicBezTo>
                    <a:pt x="20842" y="21600"/>
                    <a:pt x="21221" y="20855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9" name="Line"/>
            <p:cNvSpPr/>
            <p:nvPr/>
          </p:nvSpPr>
          <p:spPr>
            <a:xfrm>
              <a:off x="11087805" y="3091739"/>
              <a:ext cx="88196" cy="217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55" fill="norm" stroke="1" extrusionOk="0">
                  <a:moveTo>
                    <a:pt x="20930" y="1417"/>
                  </a:moveTo>
                  <a:cubicBezTo>
                    <a:pt x="18921" y="586"/>
                    <a:pt x="16911" y="-245"/>
                    <a:pt x="14902" y="67"/>
                  </a:cubicBezTo>
                  <a:cubicBezTo>
                    <a:pt x="12893" y="378"/>
                    <a:pt x="10883" y="1832"/>
                    <a:pt x="8121" y="4324"/>
                  </a:cubicBezTo>
                  <a:cubicBezTo>
                    <a:pt x="5358" y="6817"/>
                    <a:pt x="1842" y="10347"/>
                    <a:pt x="586" y="13359"/>
                  </a:cubicBezTo>
                  <a:cubicBezTo>
                    <a:pt x="-670" y="16370"/>
                    <a:pt x="335" y="18863"/>
                    <a:pt x="1339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0" name="Line"/>
            <p:cNvSpPr/>
            <p:nvPr/>
          </p:nvSpPr>
          <p:spPr>
            <a:xfrm>
              <a:off x="11207749" y="323318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1" name="Line"/>
            <p:cNvSpPr/>
            <p:nvPr/>
          </p:nvSpPr>
          <p:spPr>
            <a:xfrm>
              <a:off x="11328400" y="3296680"/>
              <a:ext cx="57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2" name="Line"/>
            <p:cNvSpPr/>
            <p:nvPr/>
          </p:nvSpPr>
          <p:spPr>
            <a:xfrm>
              <a:off x="11531600" y="3283980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3" name="Line"/>
            <p:cNvSpPr/>
            <p:nvPr/>
          </p:nvSpPr>
          <p:spPr>
            <a:xfrm>
              <a:off x="11722100" y="3087130"/>
              <a:ext cx="1587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4476"/>
                    <a:pt x="7488" y="8951"/>
                    <a:pt x="11088" y="12551"/>
                  </a:cubicBezTo>
                  <a:cubicBezTo>
                    <a:pt x="14688" y="16151"/>
                    <a:pt x="18144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4" name="Line"/>
            <p:cNvSpPr/>
            <p:nvPr/>
          </p:nvSpPr>
          <p:spPr>
            <a:xfrm>
              <a:off x="11747500" y="3055380"/>
              <a:ext cx="1333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677"/>
                    <a:pt x="11314" y="7353"/>
                    <a:pt x="7714" y="10953"/>
                  </a:cubicBezTo>
                  <a:cubicBezTo>
                    <a:pt x="4114" y="14553"/>
                    <a:pt x="2057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5" name="Line"/>
            <p:cNvSpPr/>
            <p:nvPr/>
          </p:nvSpPr>
          <p:spPr>
            <a:xfrm>
              <a:off x="11900541" y="3253173"/>
              <a:ext cx="81909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3" fill="norm" stroke="1" extrusionOk="0">
                  <a:moveTo>
                    <a:pt x="4817" y="4738"/>
                  </a:moveTo>
                  <a:cubicBezTo>
                    <a:pt x="3155" y="7507"/>
                    <a:pt x="1494" y="10276"/>
                    <a:pt x="663" y="13045"/>
                  </a:cubicBezTo>
                  <a:cubicBezTo>
                    <a:pt x="-168" y="15815"/>
                    <a:pt x="-168" y="18584"/>
                    <a:pt x="386" y="18584"/>
                  </a:cubicBezTo>
                  <a:cubicBezTo>
                    <a:pt x="940" y="18584"/>
                    <a:pt x="2047" y="15815"/>
                    <a:pt x="3432" y="12768"/>
                  </a:cubicBezTo>
                  <a:cubicBezTo>
                    <a:pt x="4817" y="9722"/>
                    <a:pt x="6478" y="6399"/>
                    <a:pt x="8694" y="3907"/>
                  </a:cubicBezTo>
                  <a:cubicBezTo>
                    <a:pt x="10909" y="1415"/>
                    <a:pt x="13678" y="-247"/>
                    <a:pt x="15894" y="30"/>
                  </a:cubicBezTo>
                  <a:cubicBezTo>
                    <a:pt x="18109" y="307"/>
                    <a:pt x="19770" y="2522"/>
                    <a:pt x="20601" y="6399"/>
                  </a:cubicBezTo>
                  <a:cubicBezTo>
                    <a:pt x="21432" y="10276"/>
                    <a:pt x="21432" y="15815"/>
                    <a:pt x="21432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6" name="Line"/>
            <p:cNvSpPr/>
            <p:nvPr/>
          </p:nvSpPr>
          <p:spPr>
            <a:xfrm>
              <a:off x="11995150" y="3017280"/>
              <a:ext cx="10564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15247" y="0"/>
                  </a:moveTo>
                  <a:cubicBezTo>
                    <a:pt x="17788" y="944"/>
                    <a:pt x="20329" y="1889"/>
                    <a:pt x="20965" y="3128"/>
                  </a:cubicBezTo>
                  <a:cubicBezTo>
                    <a:pt x="21600" y="4367"/>
                    <a:pt x="20329" y="5902"/>
                    <a:pt x="19906" y="8203"/>
                  </a:cubicBezTo>
                  <a:cubicBezTo>
                    <a:pt x="19482" y="10505"/>
                    <a:pt x="19906" y="13574"/>
                    <a:pt x="19694" y="15757"/>
                  </a:cubicBezTo>
                  <a:cubicBezTo>
                    <a:pt x="19482" y="17941"/>
                    <a:pt x="18635" y="19239"/>
                    <a:pt x="15247" y="20066"/>
                  </a:cubicBezTo>
                  <a:cubicBezTo>
                    <a:pt x="11859" y="20892"/>
                    <a:pt x="5929" y="21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7" name="Line"/>
            <p:cNvSpPr/>
            <p:nvPr/>
          </p:nvSpPr>
          <p:spPr>
            <a:xfrm>
              <a:off x="9486899" y="3766580"/>
              <a:ext cx="142568" cy="42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04" fill="norm" stroke="1" extrusionOk="0">
                  <a:moveTo>
                    <a:pt x="0" y="0"/>
                  </a:moveTo>
                  <a:cubicBezTo>
                    <a:pt x="635" y="3937"/>
                    <a:pt x="1271" y="7874"/>
                    <a:pt x="1429" y="11226"/>
                  </a:cubicBezTo>
                  <a:cubicBezTo>
                    <a:pt x="1588" y="14577"/>
                    <a:pt x="1271" y="17344"/>
                    <a:pt x="953" y="18993"/>
                  </a:cubicBezTo>
                  <a:cubicBezTo>
                    <a:pt x="635" y="20642"/>
                    <a:pt x="318" y="21174"/>
                    <a:pt x="318" y="21015"/>
                  </a:cubicBezTo>
                  <a:cubicBezTo>
                    <a:pt x="318" y="20855"/>
                    <a:pt x="635" y="20004"/>
                    <a:pt x="1906" y="18514"/>
                  </a:cubicBezTo>
                  <a:cubicBezTo>
                    <a:pt x="3176" y="17025"/>
                    <a:pt x="5400" y="14897"/>
                    <a:pt x="7306" y="13567"/>
                  </a:cubicBezTo>
                  <a:cubicBezTo>
                    <a:pt x="9212" y="12236"/>
                    <a:pt x="10800" y="11704"/>
                    <a:pt x="12706" y="11385"/>
                  </a:cubicBezTo>
                  <a:cubicBezTo>
                    <a:pt x="14612" y="11066"/>
                    <a:pt x="16835" y="10960"/>
                    <a:pt x="18424" y="11119"/>
                  </a:cubicBezTo>
                  <a:cubicBezTo>
                    <a:pt x="20012" y="11279"/>
                    <a:pt x="20965" y="11704"/>
                    <a:pt x="21282" y="12768"/>
                  </a:cubicBezTo>
                  <a:cubicBezTo>
                    <a:pt x="21600" y="13833"/>
                    <a:pt x="21282" y="15535"/>
                    <a:pt x="19853" y="16918"/>
                  </a:cubicBezTo>
                  <a:cubicBezTo>
                    <a:pt x="18424" y="18301"/>
                    <a:pt x="15882" y="19366"/>
                    <a:pt x="13500" y="20110"/>
                  </a:cubicBezTo>
                  <a:cubicBezTo>
                    <a:pt x="11118" y="20855"/>
                    <a:pt x="8894" y="21281"/>
                    <a:pt x="6988" y="21440"/>
                  </a:cubicBezTo>
                  <a:cubicBezTo>
                    <a:pt x="5082" y="21600"/>
                    <a:pt x="3494" y="21494"/>
                    <a:pt x="3335" y="20749"/>
                  </a:cubicBezTo>
                  <a:cubicBezTo>
                    <a:pt x="3176" y="20004"/>
                    <a:pt x="4447" y="18621"/>
                    <a:pt x="5718" y="17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8" name="Line"/>
            <p:cNvSpPr/>
            <p:nvPr/>
          </p:nvSpPr>
          <p:spPr>
            <a:xfrm>
              <a:off x="9829799" y="3950730"/>
              <a:ext cx="14931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913" y="0"/>
                  </a:moveTo>
                  <a:cubicBezTo>
                    <a:pt x="4868" y="2141"/>
                    <a:pt x="8823" y="4281"/>
                    <a:pt x="11865" y="5643"/>
                  </a:cubicBezTo>
                  <a:cubicBezTo>
                    <a:pt x="14907" y="7005"/>
                    <a:pt x="17037" y="7589"/>
                    <a:pt x="18710" y="8270"/>
                  </a:cubicBezTo>
                  <a:cubicBezTo>
                    <a:pt x="20383" y="8951"/>
                    <a:pt x="21600" y="9730"/>
                    <a:pt x="21448" y="10508"/>
                  </a:cubicBezTo>
                  <a:cubicBezTo>
                    <a:pt x="21296" y="11286"/>
                    <a:pt x="19775" y="12065"/>
                    <a:pt x="16885" y="13135"/>
                  </a:cubicBezTo>
                  <a:cubicBezTo>
                    <a:pt x="13994" y="14205"/>
                    <a:pt x="9735" y="15568"/>
                    <a:pt x="6693" y="16541"/>
                  </a:cubicBezTo>
                  <a:cubicBezTo>
                    <a:pt x="3651" y="17514"/>
                    <a:pt x="1825" y="18097"/>
                    <a:pt x="913" y="18876"/>
                  </a:cubicBezTo>
                  <a:cubicBezTo>
                    <a:pt x="0" y="19654"/>
                    <a:pt x="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9" name="Line"/>
            <p:cNvSpPr/>
            <p:nvPr/>
          </p:nvSpPr>
          <p:spPr>
            <a:xfrm>
              <a:off x="9867899" y="4192030"/>
              <a:ext cx="177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14" y="3600"/>
                    <a:pt x="11829" y="7200"/>
                    <a:pt x="8229" y="10800"/>
                  </a:cubicBezTo>
                  <a:cubicBezTo>
                    <a:pt x="4629" y="14400"/>
                    <a:pt x="231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0" name="Line"/>
            <p:cNvSpPr/>
            <p:nvPr/>
          </p:nvSpPr>
          <p:spPr>
            <a:xfrm>
              <a:off x="10402026" y="3982480"/>
              <a:ext cx="189775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56" fill="norm" stroke="1" extrusionOk="0">
                  <a:moveTo>
                    <a:pt x="638" y="0"/>
                  </a:moveTo>
                  <a:cubicBezTo>
                    <a:pt x="878" y="6171"/>
                    <a:pt x="1118" y="12343"/>
                    <a:pt x="998" y="16200"/>
                  </a:cubicBezTo>
                  <a:cubicBezTo>
                    <a:pt x="878" y="20057"/>
                    <a:pt x="398" y="21600"/>
                    <a:pt x="158" y="21446"/>
                  </a:cubicBezTo>
                  <a:cubicBezTo>
                    <a:pt x="-82" y="21291"/>
                    <a:pt x="-82" y="19440"/>
                    <a:pt x="398" y="16200"/>
                  </a:cubicBezTo>
                  <a:cubicBezTo>
                    <a:pt x="878" y="12960"/>
                    <a:pt x="1838" y="8331"/>
                    <a:pt x="2678" y="5400"/>
                  </a:cubicBezTo>
                  <a:cubicBezTo>
                    <a:pt x="3518" y="2469"/>
                    <a:pt x="4238" y="1234"/>
                    <a:pt x="5078" y="1543"/>
                  </a:cubicBezTo>
                  <a:cubicBezTo>
                    <a:pt x="5918" y="1851"/>
                    <a:pt x="6878" y="3703"/>
                    <a:pt x="7358" y="6171"/>
                  </a:cubicBezTo>
                  <a:cubicBezTo>
                    <a:pt x="7838" y="8640"/>
                    <a:pt x="7838" y="11726"/>
                    <a:pt x="8198" y="12497"/>
                  </a:cubicBezTo>
                  <a:cubicBezTo>
                    <a:pt x="8558" y="13269"/>
                    <a:pt x="9278" y="11726"/>
                    <a:pt x="9878" y="10183"/>
                  </a:cubicBezTo>
                  <a:cubicBezTo>
                    <a:pt x="10478" y="8640"/>
                    <a:pt x="10958" y="7097"/>
                    <a:pt x="11558" y="5400"/>
                  </a:cubicBezTo>
                  <a:cubicBezTo>
                    <a:pt x="12158" y="3703"/>
                    <a:pt x="12878" y="1851"/>
                    <a:pt x="13838" y="926"/>
                  </a:cubicBezTo>
                  <a:cubicBezTo>
                    <a:pt x="14798" y="0"/>
                    <a:pt x="15998" y="0"/>
                    <a:pt x="16718" y="2160"/>
                  </a:cubicBezTo>
                  <a:cubicBezTo>
                    <a:pt x="17438" y="4320"/>
                    <a:pt x="17678" y="8640"/>
                    <a:pt x="17798" y="11571"/>
                  </a:cubicBezTo>
                  <a:cubicBezTo>
                    <a:pt x="17918" y="14503"/>
                    <a:pt x="17918" y="16046"/>
                    <a:pt x="18518" y="17126"/>
                  </a:cubicBezTo>
                  <a:cubicBezTo>
                    <a:pt x="19118" y="18206"/>
                    <a:pt x="20318" y="18823"/>
                    <a:pt x="21518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1" name="Line"/>
            <p:cNvSpPr/>
            <p:nvPr/>
          </p:nvSpPr>
          <p:spPr>
            <a:xfrm>
              <a:off x="10605679" y="3999373"/>
              <a:ext cx="132171" cy="8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718" fill="norm" stroke="1" extrusionOk="0">
                  <a:moveTo>
                    <a:pt x="7009" y="14410"/>
                  </a:moveTo>
                  <a:cubicBezTo>
                    <a:pt x="7695" y="11839"/>
                    <a:pt x="8380" y="9267"/>
                    <a:pt x="8723" y="6696"/>
                  </a:cubicBezTo>
                  <a:cubicBezTo>
                    <a:pt x="9066" y="4125"/>
                    <a:pt x="9066" y="1553"/>
                    <a:pt x="8209" y="525"/>
                  </a:cubicBezTo>
                  <a:cubicBezTo>
                    <a:pt x="7352" y="-504"/>
                    <a:pt x="5638" y="10"/>
                    <a:pt x="4095" y="1810"/>
                  </a:cubicBezTo>
                  <a:cubicBezTo>
                    <a:pt x="2552" y="3610"/>
                    <a:pt x="1180" y="6696"/>
                    <a:pt x="495" y="9782"/>
                  </a:cubicBezTo>
                  <a:cubicBezTo>
                    <a:pt x="-191" y="12867"/>
                    <a:pt x="-191" y="15953"/>
                    <a:pt x="666" y="16725"/>
                  </a:cubicBezTo>
                  <a:cubicBezTo>
                    <a:pt x="1523" y="17496"/>
                    <a:pt x="3238" y="15953"/>
                    <a:pt x="4780" y="13896"/>
                  </a:cubicBezTo>
                  <a:cubicBezTo>
                    <a:pt x="6323" y="11839"/>
                    <a:pt x="7695" y="9267"/>
                    <a:pt x="8723" y="9525"/>
                  </a:cubicBezTo>
                  <a:cubicBezTo>
                    <a:pt x="9752" y="9782"/>
                    <a:pt x="10438" y="12867"/>
                    <a:pt x="11638" y="15439"/>
                  </a:cubicBezTo>
                  <a:cubicBezTo>
                    <a:pt x="12838" y="18010"/>
                    <a:pt x="14552" y="20067"/>
                    <a:pt x="16266" y="20582"/>
                  </a:cubicBezTo>
                  <a:cubicBezTo>
                    <a:pt x="17980" y="21096"/>
                    <a:pt x="19695" y="20067"/>
                    <a:pt x="21409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2" name="Line"/>
            <p:cNvSpPr/>
            <p:nvPr/>
          </p:nvSpPr>
          <p:spPr>
            <a:xfrm>
              <a:off x="10763249" y="3982480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3" name="Line"/>
            <p:cNvSpPr/>
            <p:nvPr/>
          </p:nvSpPr>
          <p:spPr>
            <a:xfrm>
              <a:off x="10780406" y="4001530"/>
              <a:ext cx="9079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21057" y="0"/>
                  </a:moveTo>
                  <a:cubicBezTo>
                    <a:pt x="18112" y="0"/>
                    <a:pt x="15166" y="0"/>
                    <a:pt x="11484" y="2520"/>
                  </a:cubicBezTo>
                  <a:cubicBezTo>
                    <a:pt x="7802" y="5040"/>
                    <a:pt x="3384" y="10080"/>
                    <a:pt x="1421" y="13680"/>
                  </a:cubicBezTo>
                  <a:cubicBezTo>
                    <a:pt x="-543" y="17280"/>
                    <a:pt x="-52" y="19440"/>
                    <a:pt x="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4" name="Line"/>
            <p:cNvSpPr/>
            <p:nvPr/>
          </p:nvSpPr>
          <p:spPr>
            <a:xfrm>
              <a:off x="10973948" y="3794546"/>
              <a:ext cx="125852" cy="37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78" fill="norm" stroke="1" extrusionOk="0">
                  <a:moveTo>
                    <a:pt x="21054" y="2750"/>
                  </a:moveTo>
                  <a:cubicBezTo>
                    <a:pt x="18575" y="1785"/>
                    <a:pt x="16097" y="819"/>
                    <a:pt x="13618" y="337"/>
                  </a:cubicBezTo>
                  <a:cubicBezTo>
                    <a:pt x="11139" y="-146"/>
                    <a:pt x="8661" y="-146"/>
                    <a:pt x="6713" y="578"/>
                  </a:cubicBezTo>
                  <a:cubicBezTo>
                    <a:pt x="4765" y="1302"/>
                    <a:pt x="3349" y="2750"/>
                    <a:pt x="3172" y="4017"/>
                  </a:cubicBezTo>
                  <a:cubicBezTo>
                    <a:pt x="2995" y="5284"/>
                    <a:pt x="4057" y="6370"/>
                    <a:pt x="5474" y="7517"/>
                  </a:cubicBezTo>
                  <a:cubicBezTo>
                    <a:pt x="6890" y="8663"/>
                    <a:pt x="8661" y="9870"/>
                    <a:pt x="9015" y="10775"/>
                  </a:cubicBezTo>
                  <a:cubicBezTo>
                    <a:pt x="9369" y="11680"/>
                    <a:pt x="8306" y="12283"/>
                    <a:pt x="6182" y="12766"/>
                  </a:cubicBezTo>
                  <a:cubicBezTo>
                    <a:pt x="4057" y="13248"/>
                    <a:pt x="870" y="13610"/>
                    <a:pt x="162" y="13852"/>
                  </a:cubicBezTo>
                  <a:cubicBezTo>
                    <a:pt x="-546" y="14093"/>
                    <a:pt x="1224" y="14214"/>
                    <a:pt x="2464" y="14576"/>
                  </a:cubicBezTo>
                  <a:cubicBezTo>
                    <a:pt x="3703" y="14938"/>
                    <a:pt x="4411" y="15541"/>
                    <a:pt x="4234" y="16386"/>
                  </a:cubicBezTo>
                  <a:cubicBezTo>
                    <a:pt x="4057" y="17231"/>
                    <a:pt x="2995" y="18317"/>
                    <a:pt x="2464" y="19161"/>
                  </a:cubicBezTo>
                  <a:cubicBezTo>
                    <a:pt x="1933" y="20006"/>
                    <a:pt x="1933" y="20609"/>
                    <a:pt x="2818" y="20971"/>
                  </a:cubicBezTo>
                  <a:cubicBezTo>
                    <a:pt x="3703" y="21333"/>
                    <a:pt x="5474" y="21454"/>
                    <a:pt x="7244" y="21333"/>
                  </a:cubicBezTo>
                  <a:cubicBezTo>
                    <a:pt x="9015" y="21213"/>
                    <a:pt x="10785" y="20851"/>
                    <a:pt x="12556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5" name="Line"/>
            <p:cNvSpPr/>
            <p:nvPr/>
          </p:nvSpPr>
          <p:spPr>
            <a:xfrm>
              <a:off x="11137900" y="3938030"/>
              <a:ext cx="152400" cy="2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0"/>
                  </a:moveTo>
                  <a:cubicBezTo>
                    <a:pt x="1800" y="3411"/>
                    <a:pt x="3600" y="6821"/>
                    <a:pt x="6150" y="10004"/>
                  </a:cubicBezTo>
                  <a:cubicBezTo>
                    <a:pt x="8700" y="13187"/>
                    <a:pt x="12000" y="16143"/>
                    <a:pt x="14250" y="18189"/>
                  </a:cubicBezTo>
                  <a:cubicBezTo>
                    <a:pt x="16500" y="20236"/>
                    <a:pt x="17700" y="21373"/>
                    <a:pt x="18750" y="21486"/>
                  </a:cubicBezTo>
                  <a:cubicBezTo>
                    <a:pt x="19800" y="21600"/>
                    <a:pt x="20700" y="20691"/>
                    <a:pt x="21600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6" name="Line"/>
            <p:cNvSpPr/>
            <p:nvPr/>
          </p:nvSpPr>
          <p:spPr>
            <a:xfrm>
              <a:off x="11195050" y="3922526"/>
              <a:ext cx="107950" cy="23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21600" y="3662"/>
                  </a:moveTo>
                  <a:cubicBezTo>
                    <a:pt x="21176" y="2146"/>
                    <a:pt x="20753" y="630"/>
                    <a:pt x="19694" y="157"/>
                  </a:cubicBezTo>
                  <a:cubicBezTo>
                    <a:pt x="18635" y="-317"/>
                    <a:pt x="16941" y="251"/>
                    <a:pt x="14400" y="2336"/>
                  </a:cubicBezTo>
                  <a:cubicBezTo>
                    <a:pt x="11859" y="4420"/>
                    <a:pt x="8471" y="8020"/>
                    <a:pt x="5929" y="11430"/>
                  </a:cubicBezTo>
                  <a:cubicBezTo>
                    <a:pt x="3388" y="14841"/>
                    <a:pt x="1694" y="18062"/>
                    <a:pt x="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7" name="Line"/>
            <p:cNvSpPr/>
            <p:nvPr/>
          </p:nvSpPr>
          <p:spPr>
            <a:xfrm>
              <a:off x="11327177" y="4090430"/>
              <a:ext cx="1392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582"/>
                    <a:pt x="-1303" y="9164"/>
                    <a:pt x="240" y="12764"/>
                  </a:cubicBezTo>
                  <a:cubicBezTo>
                    <a:pt x="1783" y="16364"/>
                    <a:pt x="11040" y="18982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8" name="Line"/>
            <p:cNvSpPr/>
            <p:nvPr/>
          </p:nvSpPr>
          <p:spPr>
            <a:xfrm>
              <a:off x="11442700" y="4128530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21600"/>
                    <a:pt x="7800" y="21600"/>
                    <a:pt x="11400" y="18000"/>
                  </a:cubicBezTo>
                  <a:cubicBezTo>
                    <a:pt x="15000" y="14400"/>
                    <a:pt x="183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9" name="Line"/>
            <p:cNvSpPr/>
            <p:nvPr/>
          </p:nvSpPr>
          <p:spPr>
            <a:xfrm>
              <a:off x="11671300" y="4115830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0" name="Line"/>
            <p:cNvSpPr/>
            <p:nvPr/>
          </p:nvSpPr>
          <p:spPr>
            <a:xfrm>
              <a:off x="11918950" y="3868180"/>
              <a:ext cx="1714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181"/>
                    <a:pt x="8000" y="6363"/>
                    <a:pt x="11600" y="9963"/>
                  </a:cubicBezTo>
                  <a:cubicBezTo>
                    <a:pt x="15200" y="13563"/>
                    <a:pt x="18400" y="17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1" name="Line"/>
            <p:cNvSpPr/>
            <p:nvPr/>
          </p:nvSpPr>
          <p:spPr>
            <a:xfrm>
              <a:off x="11988800" y="3897486"/>
              <a:ext cx="120650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164"/>
                  </a:moveTo>
                  <a:cubicBezTo>
                    <a:pt x="19705" y="22"/>
                    <a:pt x="17811" y="-120"/>
                    <a:pt x="16295" y="164"/>
                  </a:cubicBezTo>
                  <a:cubicBezTo>
                    <a:pt x="14779" y="448"/>
                    <a:pt x="13642" y="1159"/>
                    <a:pt x="10989" y="3575"/>
                  </a:cubicBezTo>
                  <a:cubicBezTo>
                    <a:pt x="8337" y="5991"/>
                    <a:pt x="4168" y="10112"/>
                    <a:pt x="2084" y="13380"/>
                  </a:cubicBezTo>
                  <a:cubicBezTo>
                    <a:pt x="0" y="16648"/>
                    <a:pt x="0" y="19064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2" name="Line"/>
            <p:cNvSpPr/>
            <p:nvPr/>
          </p:nvSpPr>
          <p:spPr>
            <a:xfrm>
              <a:off x="12127277" y="4107323"/>
              <a:ext cx="80880" cy="11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00" fill="norm" stroke="1" extrusionOk="0">
                  <a:moveTo>
                    <a:pt x="5304" y="1638"/>
                  </a:moveTo>
                  <a:cubicBezTo>
                    <a:pt x="4197" y="3675"/>
                    <a:pt x="3089" y="5713"/>
                    <a:pt x="1981" y="7751"/>
                  </a:cubicBezTo>
                  <a:cubicBezTo>
                    <a:pt x="874" y="9789"/>
                    <a:pt x="-234" y="11826"/>
                    <a:pt x="43" y="11826"/>
                  </a:cubicBezTo>
                  <a:cubicBezTo>
                    <a:pt x="320" y="11826"/>
                    <a:pt x="1981" y="9789"/>
                    <a:pt x="3920" y="7547"/>
                  </a:cubicBezTo>
                  <a:cubicBezTo>
                    <a:pt x="5858" y="5306"/>
                    <a:pt x="8074" y="2860"/>
                    <a:pt x="10566" y="1434"/>
                  </a:cubicBezTo>
                  <a:cubicBezTo>
                    <a:pt x="13058" y="8"/>
                    <a:pt x="15828" y="-400"/>
                    <a:pt x="17766" y="415"/>
                  </a:cubicBezTo>
                  <a:cubicBezTo>
                    <a:pt x="19704" y="1230"/>
                    <a:pt x="20812" y="3268"/>
                    <a:pt x="21089" y="6936"/>
                  </a:cubicBezTo>
                  <a:cubicBezTo>
                    <a:pt x="21366" y="10604"/>
                    <a:pt x="20812" y="15902"/>
                    <a:pt x="20258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3" name="Line"/>
            <p:cNvSpPr/>
            <p:nvPr/>
          </p:nvSpPr>
          <p:spPr>
            <a:xfrm>
              <a:off x="12230099" y="3868180"/>
              <a:ext cx="8463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12644" y="0"/>
                  </a:moveTo>
                  <a:cubicBezTo>
                    <a:pt x="14751" y="436"/>
                    <a:pt x="16859" y="873"/>
                    <a:pt x="17912" y="1745"/>
                  </a:cubicBezTo>
                  <a:cubicBezTo>
                    <a:pt x="18966" y="2618"/>
                    <a:pt x="18966" y="3927"/>
                    <a:pt x="18439" y="5618"/>
                  </a:cubicBezTo>
                  <a:cubicBezTo>
                    <a:pt x="17912" y="7309"/>
                    <a:pt x="16859" y="9382"/>
                    <a:pt x="17122" y="10964"/>
                  </a:cubicBezTo>
                  <a:cubicBezTo>
                    <a:pt x="17385" y="12545"/>
                    <a:pt x="18966" y="13636"/>
                    <a:pt x="20020" y="14727"/>
                  </a:cubicBezTo>
                  <a:cubicBezTo>
                    <a:pt x="21073" y="15818"/>
                    <a:pt x="21600" y="16909"/>
                    <a:pt x="20283" y="17891"/>
                  </a:cubicBezTo>
                  <a:cubicBezTo>
                    <a:pt x="18966" y="18873"/>
                    <a:pt x="15805" y="19745"/>
                    <a:pt x="12117" y="20345"/>
                  </a:cubicBezTo>
                  <a:cubicBezTo>
                    <a:pt x="8429" y="20945"/>
                    <a:pt x="4215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4" name="Line"/>
            <p:cNvSpPr/>
            <p:nvPr/>
          </p:nvSpPr>
          <p:spPr>
            <a:xfrm>
              <a:off x="12274550" y="4471430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5" name="Line"/>
            <p:cNvSpPr/>
            <p:nvPr/>
          </p:nvSpPr>
          <p:spPr>
            <a:xfrm>
              <a:off x="12172950" y="3245880"/>
              <a:ext cx="101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6" name="Line"/>
            <p:cNvSpPr/>
            <p:nvPr/>
          </p:nvSpPr>
          <p:spPr>
            <a:xfrm>
              <a:off x="12166600" y="3353830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7" name="Line"/>
            <p:cNvSpPr/>
            <p:nvPr/>
          </p:nvSpPr>
          <p:spPr>
            <a:xfrm>
              <a:off x="12345041" y="3247326"/>
              <a:ext cx="143293" cy="15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95" fill="norm" stroke="1" extrusionOk="0">
                  <a:moveTo>
                    <a:pt x="1810" y="5195"/>
                  </a:moveTo>
                  <a:cubicBezTo>
                    <a:pt x="1810" y="8195"/>
                    <a:pt x="1810" y="11195"/>
                    <a:pt x="1492" y="13445"/>
                  </a:cubicBezTo>
                  <a:cubicBezTo>
                    <a:pt x="1175" y="15695"/>
                    <a:pt x="539" y="17195"/>
                    <a:pt x="222" y="16595"/>
                  </a:cubicBezTo>
                  <a:cubicBezTo>
                    <a:pt x="-96" y="15995"/>
                    <a:pt x="-96" y="13295"/>
                    <a:pt x="380" y="11045"/>
                  </a:cubicBezTo>
                  <a:cubicBezTo>
                    <a:pt x="857" y="8795"/>
                    <a:pt x="1810" y="6995"/>
                    <a:pt x="2763" y="5345"/>
                  </a:cubicBezTo>
                  <a:cubicBezTo>
                    <a:pt x="3716" y="3695"/>
                    <a:pt x="4669" y="2195"/>
                    <a:pt x="5939" y="1595"/>
                  </a:cubicBezTo>
                  <a:cubicBezTo>
                    <a:pt x="7210" y="995"/>
                    <a:pt x="8798" y="1295"/>
                    <a:pt x="9592" y="2945"/>
                  </a:cubicBezTo>
                  <a:cubicBezTo>
                    <a:pt x="10386" y="4595"/>
                    <a:pt x="10386" y="7595"/>
                    <a:pt x="10863" y="8045"/>
                  </a:cubicBezTo>
                  <a:cubicBezTo>
                    <a:pt x="11339" y="8495"/>
                    <a:pt x="12292" y="6395"/>
                    <a:pt x="13245" y="4595"/>
                  </a:cubicBezTo>
                  <a:cubicBezTo>
                    <a:pt x="14198" y="2795"/>
                    <a:pt x="15151" y="1295"/>
                    <a:pt x="16422" y="545"/>
                  </a:cubicBezTo>
                  <a:cubicBezTo>
                    <a:pt x="17692" y="-205"/>
                    <a:pt x="19280" y="-205"/>
                    <a:pt x="20233" y="695"/>
                  </a:cubicBezTo>
                  <a:cubicBezTo>
                    <a:pt x="21186" y="1595"/>
                    <a:pt x="21504" y="3395"/>
                    <a:pt x="21504" y="6995"/>
                  </a:cubicBezTo>
                  <a:cubicBezTo>
                    <a:pt x="21504" y="10595"/>
                    <a:pt x="21186" y="15995"/>
                    <a:pt x="20869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8" name="Line"/>
            <p:cNvSpPr/>
            <p:nvPr/>
          </p:nvSpPr>
          <p:spPr>
            <a:xfrm>
              <a:off x="12363450" y="4122180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9" name="Line"/>
            <p:cNvSpPr/>
            <p:nvPr/>
          </p:nvSpPr>
          <p:spPr>
            <a:xfrm>
              <a:off x="12357100" y="4211080"/>
              <a:ext cx="95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0" name="Line"/>
            <p:cNvSpPr/>
            <p:nvPr/>
          </p:nvSpPr>
          <p:spPr>
            <a:xfrm>
              <a:off x="12515849" y="4096780"/>
              <a:ext cx="128356" cy="11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278" fill="norm" stroke="1" extrusionOk="0">
                  <a:moveTo>
                    <a:pt x="0" y="0"/>
                  </a:moveTo>
                  <a:cubicBezTo>
                    <a:pt x="0" y="4000"/>
                    <a:pt x="0" y="8000"/>
                    <a:pt x="0" y="11000"/>
                  </a:cubicBezTo>
                  <a:cubicBezTo>
                    <a:pt x="0" y="14000"/>
                    <a:pt x="0" y="16000"/>
                    <a:pt x="871" y="15800"/>
                  </a:cubicBezTo>
                  <a:cubicBezTo>
                    <a:pt x="1742" y="15600"/>
                    <a:pt x="3484" y="13200"/>
                    <a:pt x="4355" y="13000"/>
                  </a:cubicBezTo>
                  <a:cubicBezTo>
                    <a:pt x="5226" y="12800"/>
                    <a:pt x="5226" y="14800"/>
                    <a:pt x="5748" y="16600"/>
                  </a:cubicBezTo>
                  <a:cubicBezTo>
                    <a:pt x="6271" y="18400"/>
                    <a:pt x="7316" y="20000"/>
                    <a:pt x="8710" y="20800"/>
                  </a:cubicBezTo>
                  <a:cubicBezTo>
                    <a:pt x="10103" y="21600"/>
                    <a:pt x="11845" y="21600"/>
                    <a:pt x="14110" y="19200"/>
                  </a:cubicBezTo>
                  <a:cubicBezTo>
                    <a:pt x="16374" y="16800"/>
                    <a:pt x="19161" y="12000"/>
                    <a:pt x="20381" y="8600"/>
                  </a:cubicBezTo>
                  <a:cubicBezTo>
                    <a:pt x="21600" y="5200"/>
                    <a:pt x="21252" y="3200"/>
                    <a:pt x="19858" y="2400"/>
                  </a:cubicBezTo>
                  <a:cubicBezTo>
                    <a:pt x="18465" y="1600"/>
                    <a:pt x="16026" y="2000"/>
                    <a:pt x="13587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1" name="Line"/>
            <p:cNvSpPr/>
            <p:nvPr/>
          </p:nvSpPr>
          <p:spPr>
            <a:xfrm>
              <a:off x="4125062" y="6839980"/>
              <a:ext cx="453288" cy="4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50" fill="norm" stroke="1" extrusionOk="0">
                  <a:moveTo>
                    <a:pt x="4034" y="0"/>
                  </a:moveTo>
                  <a:cubicBezTo>
                    <a:pt x="2929" y="3757"/>
                    <a:pt x="1824" y="7513"/>
                    <a:pt x="1070" y="10800"/>
                  </a:cubicBezTo>
                  <a:cubicBezTo>
                    <a:pt x="317" y="14087"/>
                    <a:pt x="-85" y="16904"/>
                    <a:pt x="15" y="18783"/>
                  </a:cubicBezTo>
                  <a:cubicBezTo>
                    <a:pt x="116" y="20661"/>
                    <a:pt x="719" y="21600"/>
                    <a:pt x="2979" y="21130"/>
                  </a:cubicBezTo>
                  <a:cubicBezTo>
                    <a:pt x="5240" y="20661"/>
                    <a:pt x="9158" y="18783"/>
                    <a:pt x="12523" y="18313"/>
                  </a:cubicBezTo>
                  <a:cubicBezTo>
                    <a:pt x="15889" y="17843"/>
                    <a:pt x="18702" y="18783"/>
                    <a:pt x="21515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2" name="Line"/>
            <p:cNvSpPr/>
            <p:nvPr/>
          </p:nvSpPr>
          <p:spPr>
            <a:xfrm>
              <a:off x="4107318" y="6986030"/>
              <a:ext cx="413883" cy="2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029" fill="norm" stroke="1" extrusionOk="0">
                  <a:moveTo>
                    <a:pt x="3696" y="4629"/>
                  </a:moveTo>
                  <a:cubicBezTo>
                    <a:pt x="2814" y="6171"/>
                    <a:pt x="1933" y="7714"/>
                    <a:pt x="1216" y="10029"/>
                  </a:cubicBezTo>
                  <a:cubicBezTo>
                    <a:pt x="500" y="12343"/>
                    <a:pt x="-51" y="15429"/>
                    <a:pt x="4" y="17743"/>
                  </a:cubicBezTo>
                  <a:cubicBezTo>
                    <a:pt x="59" y="20057"/>
                    <a:pt x="720" y="21600"/>
                    <a:pt x="2814" y="20829"/>
                  </a:cubicBezTo>
                  <a:cubicBezTo>
                    <a:pt x="4908" y="20057"/>
                    <a:pt x="8435" y="16971"/>
                    <a:pt x="11796" y="13114"/>
                  </a:cubicBezTo>
                  <a:cubicBezTo>
                    <a:pt x="15157" y="9257"/>
                    <a:pt x="18353" y="4629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3" name="Line"/>
            <p:cNvSpPr/>
            <p:nvPr/>
          </p:nvSpPr>
          <p:spPr>
            <a:xfrm>
              <a:off x="4464050" y="6814580"/>
              <a:ext cx="14390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600" fill="norm" stroke="1" extrusionOk="0">
                  <a:moveTo>
                    <a:pt x="0" y="0"/>
                  </a:moveTo>
                  <a:cubicBezTo>
                    <a:pt x="6997" y="2031"/>
                    <a:pt x="13994" y="4062"/>
                    <a:pt x="17645" y="6000"/>
                  </a:cubicBezTo>
                  <a:cubicBezTo>
                    <a:pt x="21296" y="7938"/>
                    <a:pt x="21600" y="9785"/>
                    <a:pt x="18862" y="12000"/>
                  </a:cubicBezTo>
                  <a:cubicBezTo>
                    <a:pt x="16124" y="14215"/>
                    <a:pt x="10344" y="16800"/>
                    <a:pt x="6997" y="18462"/>
                  </a:cubicBezTo>
                  <a:cubicBezTo>
                    <a:pt x="3651" y="20123"/>
                    <a:pt x="2738" y="20862"/>
                    <a:pt x="1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4" name="Line"/>
            <p:cNvSpPr/>
            <p:nvPr/>
          </p:nvSpPr>
          <p:spPr>
            <a:xfrm>
              <a:off x="4876800" y="6726678"/>
              <a:ext cx="197395" cy="45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18" fill="norm" stroke="1" extrusionOk="0">
                  <a:moveTo>
                    <a:pt x="3447" y="1427"/>
                  </a:moveTo>
                  <a:cubicBezTo>
                    <a:pt x="3906" y="739"/>
                    <a:pt x="4366" y="52"/>
                    <a:pt x="4711" y="3"/>
                  </a:cubicBezTo>
                  <a:cubicBezTo>
                    <a:pt x="5055" y="-46"/>
                    <a:pt x="5285" y="543"/>
                    <a:pt x="5515" y="2212"/>
                  </a:cubicBezTo>
                  <a:cubicBezTo>
                    <a:pt x="5745" y="3881"/>
                    <a:pt x="5974" y="6630"/>
                    <a:pt x="5974" y="9527"/>
                  </a:cubicBezTo>
                  <a:cubicBezTo>
                    <a:pt x="5974" y="12423"/>
                    <a:pt x="5745" y="15467"/>
                    <a:pt x="5285" y="17578"/>
                  </a:cubicBezTo>
                  <a:cubicBezTo>
                    <a:pt x="4826" y="19689"/>
                    <a:pt x="4136" y="20867"/>
                    <a:pt x="3677" y="21210"/>
                  </a:cubicBezTo>
                  <a:cubicBezTo>
                    <a:pt x="3217" y="21554"/>
                    <a:pt x="2987" y="21063"/>
                    <a:pt x="3447" y="19885"/>
                  </a:cubicBezTo>
                  <a:cubicBezTo>
                    <a:pt x="3906" y="18707"/>
                    <a:pt x="5055" y="16841"/>
                    <a:pt x="6664" y="15467"/>
                  </a:cubicBezTo>
                  <a:cubicBezTo>
                    <a:pt x="8272" y="14092"/>
                    <a:pt x="10340" y="13209"/>
                    <a:pt x="12179" y="12718"/>
                  </a:cubicBezTo>
                  <a:cubicBezTo>
                    <a:pt x="14017" y="12227"/>
                    <a:pt x="15626" y="12129"/>
                    <a:pt x="17004" y="12129"/>
                  </a:cubicBezTo>
                  <a:cubicBezTo>
                    <a:pt x="18383" y="12129"/>
                    <a:pt x="19532" y="12227"/>
                    <a:pt x="20336" y="12521"/>
                  </a:cubicBezTo>
                  <a:cubicBezTo>
                    <a:pt x="21140" y="12816"/>
                    <a:pt x="21600" y="13307"/>
                    <a:pt x="21370" y="14239"/>
                  </a:cubicBezTo>
                  <a:cubicBezTo>
                    <a:pt x="21140" y="15172"/>
                    <a:pt x="20221" y="16547"/>
                    <a:pt x="17579" y="17725"/>
                  </a:cubicBezTo>
                  <a:cubicBezTo>
                    <a:pt x="14936" y="18903"/>
                    <a:pt x="10570" y="19885"/>
                    <a:pt x="7698" y="20425"/>
                  </a:cubicBezTo>
                  <a:cubicBezTo>
                    <a:pt x="4826" y="20965"/>
                    <a:pt x="3447" y="21063"/>
                    <a:pt x="2413" y="20474"/>
                  </a:cubicBezTo>
                  <a:cubicBezTo>
                    <a:pt x="1379" y="19885"/>
                    <a:pt x="689" y="18609"/>
                    <a:pt x="0" y="17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5" name="Line"/>
            <p:cNvSpPr/>
            <p:nvPr/>
          </p:nvSpPr>
          <p:spPr>
            <a:xfrm>
              <a:off x="4920027" y="6523432"/>
              <a:ext cx="153624" cy="20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99" fill="norm" stroke="1" extrusionOk="0">
                  <a:moveTo>
                    <a:pt x="1059" y="16099"/>
                  </a:moveTo>
                  <a:cubicBezTo>
                    <a:pt x="467" y="17224"/>
                    <a:pt x="-125" y="18349"/>
                    <a:pt x="23" y="18349"/>
                  </a:cubicBezTo>
                  <a:cubicBezTo>
                    <a:pt x="171" y="18349"/>
                    <a:pt x="1059" y="17224"/>
                    <a:pt x="2982" y="14299"/>
                  </a:cubicBezTo>
                  <a:cubicBezTo>
                    <a:pt x="4905" y="11374"/>
                    <a:pt x="7864" y="6649"/>
                    <a:pt x="9787" y="3837"/>
                  </a:cubicBezTo>
                  <a:cubicBezTo>
                    <a:pt x="11711" y="1024"/>
                    <a:pt x="12598" y="124"/>
                    <a:pt x="13634" y="12"/>
                  </a:cubicBezTo>
                  <a:cubicBezTo>
                    <a:pt x="14670" y="-101"/>
                    <a:pt x="15853" y="574"/>
                    <a:pt x="17185" y="4287"/>
                  </a:cubicBezTo>
                  <a:cubicBezTo>
                    <a:pt x="18516" y="7999"/>
                    <a:pt x="19996" y="14749"/>
                    <a:pt x="2147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6" name="Line"/>
            <p:cNvSpPr/>
            <p:nvPr/>
          </p:nvSpPr>
          <p:spPr>
            <a:xfrm>
              <a:off x="5111749" y="7108797"/>
              <a:ext cx="146602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0" y="21600"/>
                  </a:moveTo>
                  <a:cubicBezTo>
                    <a:pt x="309" y="17238"/>
                    <a:pt x="617" y="12877"/>
                    <a:pt x="1389" y="9554"/>
                  </a:cubicBezTo>
                  <a:cubicBezTo>
                    <a:pt x="2160" y="6231"/>
                    <a:pt x="3394" y="3946"/>
                    <a:pt x="4474" y="2388"/>
                  </a:cubicBezTo>
                  <a:cubicBezTo>
                    <a:pt x="5554" y="831"/>
                    <a:pt x="6480" y="0"/>
                    <a:pt x="7406" y="0"/>
                  </a:cubicBezTo>
                  <a:cubicBezTo>
                    <a:pt x="8331" y="0"/>
                    <a:pt x="9257" y="831"/>
                    <a:pt x="9874" y="1765"/>
                  </a:cubicBezTo>
                  <a:cubicBezTo>
                    <a:pt x="10491" y="2700"/>
                    <a:pt x="10800" y="3738"/>
                    <a:pt x="11109" y="4777"/>
                  </a:cubicBezTo>
                  <a:cubicBezTo>
                    <a:pt x="11417" y="5815"/>
                    <a:pt x="11726" y="6854"/>
                    <a:pt x="12497" y="7062"/>
                  </a:cubicBezTo>
                  <a:cubicBezTo>
                    <a:pt x="13269" y="7269"/>
                    <a:pt x="14503" y="6646"/>
                    <a:pt x="15274" y="5815"/>
                  </a:cubicBezTo>
                  <a:cubicBezTo>
                    <a:pt x="16046" y="4985"/>
                    <a:pt x="16354" y="3946"/>
                    <a:pt x="17126" y="2804"/>
                  </a:cubicBezTo>
                  <a:cubicBezTo>
                    <a:pt x="17897" y="1662"/>
                    <a:pt x="19131" y="415"/>
                    <a:pt x="20057" y="623"/>
                  </a:cubicBezTo>
                  <a:cubicBezTo>
                    <a:pt x="20983" y="831"/>
                    <a:pt x="21600" y="2492"/>
                    <a:pt x="21291" y="6127"/>
                  </a:cubicBezTo>
                  <a:cubicBezTo>
                    <a:pt x="20983" y="9762"/>
                    <a:pt x="19749" y="15369"/>
                    <a:pt x="18514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7" name="Line"/>
            <p:cNvSpPr/>
            <p:nvPr/>
          </p:nvSpPr>
          <p:spPr>
            <a:xfrm>
              <a:off x="5283164" y="7119380"/>
              <a:ext cx="120686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13413" y="0"/>
                  </a:moveTo>
                  <a:cubicBezTo>
                    <a:pt x="10434" y="4752"/>
                    <a:pt x="7455" y="9504"/>
                    <a:pt x="5406" y="12420"/>
                  </a:cubicBezTo>
                  <a:cubicBezTo>
                    <a:pt x="3358" y="15336"/>
                    <a:pt x="2241" y="16416"/>
                    <a:pt x="1310" y="17496"/>
                  </a:cubicBezTo>
                  <a:cubicBezTo>
                    <a:pt x="379" y="18576"/>
                    <a:pt x="-366" y="19656"/>
                    <a:pt x="193" y="20412"/>
                  </a:cubicBezTo>
                  <a:cubicBezTo>
                    <a:pt x="751" y="21168"/>
                    <a:pt x="2613" y="21600"/>
                    <a:pt x="6337" y="21600"/>
                  </a:cubicBezTo>
                  <a:cubicBezTo>
                    <a:pt x="10062" y="21600"/>
                    <a:pt x="15648" y="21168"/>
                    <a:pt x="21234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8" name="Line"/>
            <p:cNvSpPr/>
            <p:nvPr/>
          </p:nvSpPr>
          <p:spPr>
            <a:xfrm>
              <a:off x="5445518" y="7121805"/>
              <a:ext cx="117082" cy="251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94" fill="norm" stroke="1" extrusionOk="0">
                  <a:moveTo>
                    <a:pt x="20961" y="2494"/>
                  </a:moveTo>
                  <a:cubicBezTo>
                    <a:pt x="20582" y="1414"/>
                    <a:pt x="20203" y="334"/>
                    <a:pt x="19066" y="64"/>
                  </a:cubicBezTo>
                  <a:cubicBezTo>
                    <a:pt x="17929" y="-206"/>
                    <a:pt x="16035" y="334"/>
                    <a:pt x="12624" y="2584"/>
                  </a:cubicBezTo>
                  <a:cubicBezTo>
                    <a:pt x="9214" y="4834"/>
                    <a:pt x="4287" y="8794"/>
                    <a:pt x="1824" y="11764"/>
                  </a:cubicBezTo>
                  <a:cubicBezTo>
                    <a:pt x="-639" y="14734"/>
                    <a:pt x="-639" y="16714"/>
                    <a:pt x="2014" y="18154"/>
                  </a:cubicBezTo>
                  <a:cubicBezTo>
                    <a:pt x="4666" y="19594"/>
                    <a:pt x="9972" y="20494"/>
                    <a:pt x="15277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9" name="Line"/>
            <p:cNvSpPr/>
            <p:nvPr/>
          </p:nvSpPr>
          <p:spPr>
            <a:xfrm>
              <a:off x="5499100" y="7243387"/>
              <a:ext cx="952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0" name="Line"/>
            <p:cNvSpPr/>
            <p:nvPr/>
          </p:nvSpPr>
          <p:spPr>
            <a:xfrm>
              <a:off x="9277349" y="4541545"/>
              <a:ext cx="2286001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9736"/>
                  </a:moveTo>
                  <a:cubicBezTo>
                    <a:pt x="560" y="8427"/>
                    <a:pt x="1120" y="7118"/>
                    <a:pt x="1820" y="5809"/>
                  </a:cubicBezTo>
                  <a:cubicBezTo>
                    <a:pt x="2520" y="4500"/>
                    <a:pt x="3360" y="3191"/>
                    <a:pt x="4130" y="2209"/>
                  </a:cubicBezTo>
                  <a:cubicBezTo>
                    <a:pt x="4900" y="1227"/>
                    <a:pt x="5600" y="573"/>
                    <a:pt x="6310" y="245"/>
                  </a:cubicBezTo>
                  <a:cubicBezTo>
                    <a:pt x="7020" y="-82"/>
                    <a:pt x="7740" y="-82"/>
                    <a:pt x="8530" y="245"/>
                  </a:cubicBezTo>
                  <a:cubicBezTo>
                    <a:pt x="9320" y="573"/>
                    <a:pt x="10180" y="1227"/>
                    <a:pt x="11040" y="2209"/>
                  </a:cubicBezTo>
                  <a:cubicBezTo>
                    <a:pt x="11900" y="3191"/>
                    <a:pt x="12760" y="4500"/>
                    <a:pt x="13600" y="5809"/>
                  </a:cubicBezTo>
                  <a:cubicBezTo>
                    <a:pt x="14440" y="7118"/>
                    <a:pt x="15260" y="8427"/>
                    <a:pt x="16090" y="10063"/>
                  </a:cubicBezTo>
                  <a:cubicBezTo>
                    <a:pt x="16920" y="11700"/>
                    <a:pt x="17760" y="13663"/>
                    <a:pt x="18530" y="14645"/>
                  </a:cubicBezTo>
                  <a:cubicBezTo>
                    <a:pt x="19300" y="15627"/>
                    <a:pt x="20000" y="15627"/>
                    <a:pt x="20500" y="16609"/>
                  </a:cubicBezTo>
                  <a:cubicBezTo>
                    <a:pt x="21000" y="17591"/>
                    <a:pt x="21300" y="19554"/>
                    <a:pt x="2160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1" name="Line"/>
            <p:cNvSpPr/>
            <p:nvPr/>
          </p:nvSpPr>
          <p:spPr>
            <a:xfrm>
              <a:off x="9194800" y="4611130"/>
              <a:ext cx="259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308"/>
                  </a:moveTo>
                  <a:cubicBezTo>
                    <a:pt x="653" y="6646"/>
                    <a:pt x="1306" y="4985"/>
                    <a:pt x="1932" y="3600"/>
                  </a:cubicBezTo>
                  <a:cubicBezTo>
                    <a:pt x="2559" y="2215"/>
                    <a:pt x="3159" y="1108"/>
                    <a:pt x="3829" y="554"/>
                  </a:cubicBezTo>
                  <a:cubicBezTo>
                    <a:pt x="4500" y="0"/>
                    <a:pt x="5241" y="0"/>
                    <a:pt x="5903" y="0"/>
                  </a:cubicBezTo>
                  <a:cubicBezTo>
                    <a:pt x="6565" y="0"/>
                    <a:pt x="7147" y="0"/>
                    <a:pt x="7729" y="0"/>
                  </a:cubicBezTo>
                  <a:cubicBezTo>
                    <a:pt x="8312" y="0"/>
                    <a:pt x="8894" y="0"/>
                    <a:pt x="9644" y="554"/>
                  </a:cubicBezTo>
                  <a:cubicBezTo>
                    <a:pt x="10394" y="1108"/>
                    <a:pt x="11312" y="2215"/>
                    <a:pt x="12071" y="3046"/>
                  </a:cubicBezTo>
                  <a:cubicBezTo>
                    <a:pt x="12829" y="3877"/>
                    <a:pt x="13429" y="4431"/>
                    <a:pt x="14153" y="5262"/>
                  </a:cubicBezTo>
                  <a:cubicBezTo>
                    <a:pt x="14876" y="6092"/>
                    <a:pt x="15724" y="7200"/>
                    <a:pt x="16509" y="8308"/>
                  </a:cubicBezTo>
                  <a:cubicBezTo>
                    <a:pt x="17294" y="9415"/>
                    <a:pt x="18018" y="10523"/>
                    <a:pt x="18856" y="12738"/>
                  </a:cubicBezTo>
                  <a:cubicBezTo>
                    <a:pt x="19694" y="14954"/>
                    <a:pt x="20647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2" name="Line"/>
            <p:cNvSpPr/>
            <p:nvPr/>
          </p:nvSpPr>
          <p:spPr>
            <a:xfrm>
              <a:off x="5727700" y="6925424"/>
              <a:ext cx="2032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50" y="11375"/>
                    <a:pt x="11700" y="2735"/>
                    <a:pt x="15300" y="575"/>
                  </a:cubicBezTo>
                  <a:cubicBezTo>
                    <a:pt x="18900" y="-1585"/>
                    <a:pt x="202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3" name="Line"/>
            <p:cNvSpPr/>
            <p:nvPr/>
          </p:nvSpPr>
          <p:spPr>
            <a:xfrm>
              <a:off x="5740399" y="704318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4" name="Line"/>
            <p:cNvSpPr/>
            <p:nvPr/>
          </p:nvSpPr>
          <p:spPr>
            <a:xfrm>
              <a:off x="6134525" y="6922530"/>
              <a:ext cx="249232" cy="189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44" fill="norm" stroke="1" extrusionOk="0">
                  <a:moveTo>
                    <a:pt x="509" y="0"/>
                  </a:moveTo>
                  <a:cubicBezTo>
                    <a:pt x="327" y="4560"/>
                    <a:pt x="146" y="9120"/>
                    <a:pt x="55" y="12000"/>
                  </a:cubicBezTo>
                  <a:cubicBezTo>
                    <a:pt x="-36" y="14880"/>
                    <a:pt x="-36" y="16080"/>
                    <a:pt x="236" y="17160"/>
                  </a:cubicBezTo>
                  <a:cubicBezTo>
                    <a:pt x="509" y="18240"/>
                    <a:pt x="1053" y="19200"/>
                    <a:pt x="1688" y="19200"/>
                  </a:cubicBezTo>
                  <a:cubicBezTo>
                    <a:pt x="2324" y="19200"/>
                    <a:pt x="3050" y="18240"/>
                    <a:pt x="3685" y="17160"/>
                  </a:cubicBezTo>
                  <a:cubicBezTo>
                    <a:pt x="4320" y="16080"/>
                    <a:pt x="4865" y="14880"/>
                    <a:pt x="5228" y="13680"/>
                  </a:cubicBezTo>
                  <a:cubicBezTo>
                    <a:pt x="5591" y="12480"/>
                    <a:pt x="5772" y="11280"/>
                    <a:pt x="6408" y="12120"/>
                  </a:cubicBezTo>
                  <a:cubicBezTo>
                    <a:pt x="7043" y="12960"/>
                    <a:pt x="8132" y="15840"/>
                    <a:pt x="9040" y="17760"/>
                  </a:cubicBezTo>
                  <a:cubicBezTo>
                    <a:pt x="9947" y="19680"/>
                    <a:pt x="10673" y="20640"/>
                    <a:pt x="11490" y="21120"/>
                  </a:cubicBezTo>
                  <a:cubicBezTo>
                    <a:pt x="12307" y="21600"/>
                    <a:pt x="13214" y="21600"/>
                    <a:pt x="14394" y="20760"/>
                  </a:cubicBezTo>
                  <a:cubicBezTo>
                    <a:pt x="15574" y="19920"/>
                    <a:pt x="17026" y="18240"/>
                    <a:pt x="18297" y="15360"/>
                  </a:cubicBezTo>
                  <a:cubicBezTo>
                    <a:pt x="19567" y="12480"/>
                    <a:pt x="20656" y="8400"/>
                    <a:pt x="21110" y="5760"/>
                  </a:cubicBezTo>
                  <a:cubicBezTo>
                    <a:pt x="21564" y="3120"/>
                    <a:pt x="21382" y="1920"/>
                    <a:pt x="20929" y="1680"/>
                  </a:cubicBezTo>
                  <a:cubicBezTo>
                    <a:pt x="20475" y="1440"/>
                    <a:pt x="19749" y="2160"/>
                    <a:pt x="19023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5" name="Line"/>
            <p:cNvSpPr/>
            <p:nvPr/>
          </p:nvSpPr>
          <p:spPr>
            <a:xfrm>
              <a:off x="4648994" y="7828687"/>
              <a:ext cx="259556" cy="205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0929" fill="norm" stroke="1" extrusionOk="0">
                  <a:moveTo>
                    <a:pt x="17319" y="5377"/>
                  </a:moveTo>
                  <a:cubicBezTo>
                    <a:pt x="15739" y="3217"/>
                    <a:pt x="14158" y="1057"/>
                    <a:pt x="12402" y="301"/>
                  </a:cubicBezTo>
                  <a:cubicBezTo>
                    <a:pt x="10646" y="-455"/>
                    <a:pt x="8714" y="193"/>
                    <a:pt x="6783" y="2461"/>
                  </a:cubicBezTo>
                  <a:cubicBezTo>
                    <a:pt x="4851" y="4729"/>
                    <a:pt x="2919" y="8617"/>
                    <a:pt x="1778" y="11209"/>
                  </a:cubicBezTo>
                  <a:cubicBezTo>
                    <a:pt x="636" y="13801"/>
                    <a:pt x="285" y="15097"/>
                    <a:pt x="110" y="16393"/>
                  </a:cubicBezTo>
                  <a:cubicBezTo>
                    <a:pt x="-66" y="17689"/>
                    <a:pt x="-66" y="18985"/>
                    <a:pt x="373" y="19849"/>
                  </a:cubicBezTo>
                  <a:cubicBezTo>
                    <a:pt x="812" y="20713"/>
                    <a:pt x="1690" y="21145"/>
                    <a:pt x="2919" y="20821"/>
                  </a:cubicBezTo>
                  <a:cubicBezTo>
                    <a:pt x="4149" y="20497"/>
                    <a:pt x="5729" y="19417"/>
                    <a:pt x="7485" y="17473"/>
                  </a:cubicBezTo>
                  <a:cubicBezTo>
                    <a:pt x="9241" y="15529"/>
                    <a:pt x="11173" y="12721"/>
                    <a:pt x="12578" y="10453"/>
                  </a:cubicBezTo>
                  <a:cubicBezTo>
                    <a:pt x="13983" y="8185"/>
                    <a:pt x="14861" y="6457"/>
                    <a:pt x="15388" y="6133"/>
                  </a:cubicBezTo>
                  <a:cubicBezTo>
                    <a:pt x="15914" y="5809"/>
                    <a:pt x="16090" y="6889"/>
                    <a:pt x="17056" y="9049"/>
                  </a:cubicBezTo>
                  <a:cubicBezTo>
                    <a:pt x="18022" y="11209"/>
                    <a:pt x="19778" y="14449"/>
                    <a:pt x="21534" y="17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6" name="Line"/>
            <p:cNvSpPr/>
            <p:nvPr/>
          </p:nvSpPr>
          <p:spPr>
            <a:xfrm>
              <a:off x="4705350" y="7612975"/>
              <a:ext cx="152400" cy="17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21289"/>
                  </a:moveTo>
                  <a:cubicBezTo>
                    <a:pt x="2700" y="15564"/>
                    <a:pt x="5400" y="9838"/>
                    <a:pt x="7500" y="6065"/>
                  </a:cubicBezTo>
                  <a:cubicBezTo>
                    <a:pt x="9600" y="2291"/>
                    <a:pt x="11100" y="470"/>
                    <a:pt x="12300" y="79"/>
                  </a:cubicBezTo>
                  <a:cubicBezTo>
                    <a:pt x="13500" y="-311"/>
                    <a:pt x="14400" y="730"/>
                    <a:pt x="15900" y="3332"/>
                  </a:cubicBezTo>
                  <a:cubicBezTo>
                    <a:pt x="17400" y="5935"/>
                    <a:pt x="19500" y="10099"/>
                    <a:pt x="21600" y="14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7" name="Line"/>
            <p:cNvSpPr/>
            <p:nvPr/>
          </p:nvSpPr>
          <p:spPr>
            <a:xfrm>
              <a:off x="4933950" y="7883104"/>
              <a:ext cx="180728" cy="22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32" fill="norm" stroke="1" extrusionOk="0">
                  <a:moveTo>
                    <a:pt x="0" y="21432"/>
                  </a:moveTo>
                  <a:cubicBezTo>
                    <a:pt x="1005" y="18552"/>
                    <a:pt x="2009" y="15672"/>
                    <a:pt x="3014" y="12586"/>
                  </a:cubicBezTo>
                  <a:cubicBezTo>
                    <a:pt x="4019" y="9501"/>
                    <a:pt x="5023" y="6209"/>
                    <a:pt x="5902" y="4152"/>
                  </a:cubicBezTo>
                  <a:cubicBezTo>
                    <a:pt x="6781" y="2095"/>
                    <a:pt x="7535" y="1272"/>
                    <a:pt x="7912" y="1375"/>
                  </a:cubicBezTo>
                  <a:cubicBezTo>
                    <a:pt x="8288" y="1478"/>
                    <a:pt x="8288" y="2506"/>
                    <a:pt x="8414" y="3638"/>
                  </a:cubicBezTo>
                  <a:cubicBezTo>
                    <a:pt x="8540" y="4769"/>
                    <a:pt x="8791" y="6003"/>
                    <a:pt x="9419" y="7341"/>
                  </a:cubicBezTo>
                  <a:cubicBezTo>
                    <a:pt x="10047" y="8678"/>
                    <a:pt x="11051" y="10118"/>
                    <a:pt x="11930" y="10426"/>
                  </a:cubicBezTo>
                  <a:cubicBezTo>
                    <a:pt x="12809" y="10735"/>
                    <a:pt x="13563" y="9912"/>
                    <a:pt x="14567" y="8163"/>
                  </a:cubicBezTo>
                  <a:cubicBezTo>
                    <a:pt x="15572" y="6415"/>
                    <a:pt x="16828" y="3741"/>
                    <a:pt x="17958" y="2095"/>
                  </a:cubicBezTo>
                  <a:cubicBezTo>
                    <a:pt x="19088" y="449"/>
                    <a:pt x="20093" y="-168"/>
                    <a:pt x="20721" y="38"/>
                  </a:cubicBezTo>
                  <a:cubicBezTo>
                    <a:pt x="21349" y="243"/>
                    <a:pt x="21600" y="1272"/>
                    <a:pt x="21349" y="4872"/>
                  </a:cubicBezTo>
                  <a:cubicBezTo>
                    <a:pt x="21098" y="8472"/>
                    <a:pt x="20344" y="14643"/>
                    <a:pt x="19591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8" name="Line"/>
            <p:cNvSpPr/>
            <p:nvPr/>
          </p:nvSpPr>
          <p:spPr>
            <a:xfrm>
              <a:off x="5147007" y="7913130"/>
              <a:ext cx="110794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12774" y="0"/>
                  </a:moveTo>
                  <a:cubicBezTo>
                    <a:pt x="8698" y="5457"/>
                    <a:pt x="4623" y="10914"/>
                    <a:pt x="2381" y="14211"/>
                  </a:cubicBezTo>
                  <a:cubicBezTo>
                    <a:pt x="140" y="17507"/>
                    <a:pt x="-268" y="18644"/>
                    <a:pt x="140" y="19667"/>
                  </a:cubicBezTo>
                  <a:cubicBezTo>
                    <a:pt x="547" y="20691"/>
                    <a:pt x="1770" y="21600"/>
                    <a:pt x="5438" y="21600"/>
                  </a:cubicBezTo>
                  <a:cubicBezTo>
                    <a:pt x="9106" y="21600"/>
                    <a:pt x="15219" y="20691"/>
                    <a:pt x="21332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9" name="Line"/>
            <p:cNvSpPr/>
            <p:nvPr/>
          </p:nvSpPr>
          <p:spPr>
            <a:xfrm>
              <a:off x="5301165" y="7896034"/>
              <a:ext cx="114880" cy="22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126" fill="norm" stroke="1" extrusionOk="0">
                  <a:moveTo>
                    <a:pt x="19869" y="5762"/>
                  </a:moveTo>
                  <a:cubicBezTo>
                    <a:pt x="20255" y="4771"/>
                    <a:pt x="20640" y="3780"/>
                    <a:pt x="20833" y="2789"/>
                  </a:cubicBezTo>
                  <a:cubicBezTo>
                    <a:pt x="21026" y="1799"/>
                    <a:pt x="21026" y="808"/>
                    <a:pt x="20062" y="312"/>
                  </a:cubicBezTo>
                  <a:cubicBezTo>
                    <a:pt x="19097" y="-183"/>
                    <a:pt x="17169" y="-183"/>
                    <a:pt x="14083" y="1006"/>
                  </a:cubicBezTo>
                  <a:cubicBezTo>
                    <a:pt x="10997" y="2195"/>
                    <a:pt x="6755" y="4573"/>
                    <a:pt x="3862" y="7446"/>
                  </a:cubicBezTo>
                  <a:cubicBezTo>
                    <a:pt x="969" y="10320"/>
                    <a:pt x="-574" y="13689"/>
                    <a:pt x="197" y="16166"/>
                  </a:cubicBezTo>
                  <a:cubicBezTo>
                    <a:pt x="969" y="18643"/>
                    <a:pt x="4055" y="20228"/>
                    <a:pt x="7719" y="20823"/>
                  </a:cubicBezTo>
                  <a:cubicBezTo>
                    <a:pt x="11383" y="21417"/>
                    <a:pt x="15626" y="21021"/>
                    <a:pt x="19869" y="20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0" name="Line"/>
            <p:cNvSpPr/>
            <p:nvPr/>
          </p:nvSpPr>
          <p:spPr>
            <a:xfrm>
              <a:off x="5321299" y="8052830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1" name="Line"/>
            <p:cNvSpPr/>
            <p:nvPr/>
          </p:nvSpPr>
          <p:spPr>
            <a:xfrm>
              <a:off x="5670550" y="7932180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2" name="Line"/>
            <p:cNvSpPr/>
            <p:nvPr/>
          </p:nvSpPr>
          <p:spPr>
            <a:xfrm>
              <a:off x="5670550" y="8040130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3" name="Line"/>
            <p:cNvSpPr/>
            <p:nvPr/>
          </p:nvSpPr>
          <p:spPr>
            <a:xfrm>
              <a:off x="6065161" y="7872986"/>
              <a:ext cx="221340" cy="230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97" fill="norm" stroke="1" extrusionOk="0">
                  <a:moveTo>
                    <a:pt x="3614" y="2546"/>
                  </a:moveTo>
                  <a:cubicBezTo>
                    <a:pt x="2997" y="6866"/>
                    <a:pt x="2380" y="11186"/>
                    <a:pt x="1762" y="13837"/>
                  </a:cubicBezTo>
                  <a:cubicBezTo>
                    <a:pt x="1145" y="16488"/>
                    <a:pt x="528" y="17470"/>
                    <a:pt x="220" y="17470"/>
                  </a:cubicBezTo>
                  <a:cubicBezTo>
                    <a:pt x="-89" y="17470"/>
                    <a:pt x="-89" y="16488"/>
                    <a:pt x="322" y="14328"/>
                  </a:cubicBezTo>
                  <a:cubicBezTo>
                    <a:pt x="734" y="12168"/>
                    <a:pt x="1557" y="8830"/>
                    <a:pt x="2585" y="6277"/>
                  </a:cubicBezTo>
                  <a:cubicBezTo>
                    <a:pt x="3614" y="3724"/>
                    <a:pt x="4848" y="1957"/>
                    <a:pt x="5980" y="975"/>
                  </a:cubicBezTo>
                  <a:cubicBezTo>
                    <a:pt x="7111" y="-7"/>
                    <a:pt x="8140" y="-203"/>
                    <a:pt x="8860" y="190"/>
                  </a:cubicBezTo>
                  <a:cubicBezTo>
                    <a:pt x="9580" y="582"/>
                    <a:pt x="9991" y="1564"/>
                    <a:pt x="10300" y="3135"/>
                  </a:cubicBezTo>
                  <a:cubicBezTo>
                    <a:pt x="10608" y="4706"/>
                    <a:pt x="10814" y="6866"/>
                    <a:pt x="10917" y="8437"/>
                  </a:cubicBezTo>
                  <a:cubicBezTo>
                    <a:pt x="11020" y="10008"/>
                    <a:pt x="11020" y="10990"/>
                    <a:pt x="11122" y="10892"/>
                  </a:cubicBezTo>
                  <a:cubicBezTo>
                    <a:pt x="11225" y="10793"/>
                    <a:pt x="11431" y="9615"/>
                    <a:pt x="12254" y="7946"/>
                  </a:cubicBezTo>
                  <a:cubicBezTo>
                    <a:pt x="13077" y="6277"/>
                    <a:pt x="14517" y="4117"/>
                    <a:pt x="15854" y="3037"/>
                  </a:cubicBezTo>
                  <a:cubicBezTo>
                    <a:pt x="17191" y="1957"/>
                    <a:pt x="18425" y="1957"/>
                    <a:pt x="19248" y="2448"/>
                  </a:cubicBezTo>
                  <a:cubicBezTo>
                    <a:pt x="20071" y="2939"/>
                    <a:pt x="20482" y="3921"/>
                    <a:pt x="20791" y="7161"/>
                  </a:cubicBezTo>
                  <a:cubicBezTo>
                    <a:pt x="21100" y="10401"/>
                    <a:pt x="21305" y="15899"/>
                    <a:pt x="21511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Drawing"/>
          <p:cNvGrpSpPr/>
          <p:nvPr/>
        </p:nvGrpSpPr>
        <p:grpSpPr>
          <a:xfrm>
            <a:off x="298450" y="1467491"/>
            <a:ext cx="11671300" cy="7839842"/>
            <a:chOff x="0" y="0"/>
            <a:chExt cx="11671300" cy="7839841"/>
          </a:xfrm>
        </p:grpSpPr>
        <p:sp>
          <p:nvSpPr>
            <p:cNvPr id="370" name="Line"/>
            <p:cNvSpPr/>
            <p:nvPr/>
          </p:nvSpPr>
          <p:spPr>
            <a:xfrm>
              <a:off x="2426063" y="13948"/>
              <a:ext cx="253637" cy="54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44" fill="norm" stroke="1" extrusionOk="0">
                  <a:moveTo>
                    <a:pt x="1589" y="8088"/>
                  </a:moveTo>
                  <a:cubicBezTo>
                    <a:pt x="1769" y="7593"/>
                    <a:pt x="1949" y="7099"/>
                    <a:pt x="2129" y="7181"/>
                  </a:cubicBezTo>
                  <a:cubicBezTo>
                    <a:pt x="2309" y="7263"/>
                    <a:pt x="2489" y="7923"/>
                    <a:pt x="2309" y="9613"/>
                  </a:cubicBezTo>
                  <a:cubicBezTo>
                    <a:pt x="2129" y="11303"/>
                    <a:pt x="1589" y="14024"/>
                    <a:pt x="1319" y="15796"/>
                  </a:cubicBezTo>
                  <a:cubicBezTo>
                    <a:pt x="1049" y="17569"/>
                    <a:pt x="1049" y="18393"/>
                    <a:pt x="869" y="19259"/>
                  </a:cubicBezTo>
                  <a:cubicBezTo>
                    <a:pt x="689" y="20124"/>
                    <a:pt x="329" y="21031"/>
                    <a:pt x="149" y="21279"/>
                  </a:cubicBezTo>
                  <a:cubicBezTo>
                    <a:pt x="-31" y="21526"/>
                    <a:pt x="-31" y="21114"/>
                    <a:pt x="59" y="19218"/>
                  </a:cubicBezTo>
                  <a:cubicBezTo>
                    <a:pt x="149" y="17321"/>
                    <a:pt x="329" y="13941"/>
                    <a:pt x="959" y="10726"/>
                  </a:cubicBezTo>
                  <a:cubicBezTo>
                    <a:pt x="1589" y="7511"/>
                    <a:pt x="2669" y="4460"/>
                    <a:pt x="3389" y="2605"/>
                  </a:cubicBezTo>
                  <a:cubicBezTo>
                    <a:pt x="4109" y="750"/>
                    <a:pt x="4469" y="91"/>
                    <a:pt x="4649" y="8"/>
                  </a:cubicBezTo>
                  <a:cubicBezTo>
                    <a:pt x="4829" y="-74"/>
                    <a:pt x="4829" y="421"/>
                    <a:pt x="5279" y="1492"/>
                  </a:cubicBezTo>
                  <a:cubicBezTo>
                    <a:pt x="5729" y="2564"/>
                    <a:pt x="6629" y="4213"/>
                    <a:pt x="7439" y="5202"/>
                  </a:cubicBezTo>
                  <a:cubicBezTo>
                    <a:pt x="8249" y="6192"/>
                    <a:pt x="8969" y="6521"/>
                    <a:pt x="9779" y="6645"/>
                  </a:cubicBezTo>
                  <a:cubicBezTo>
                    <a:pt x="10589" y="6769"/>
                    <a:pt x="11489" y="6686"/>
                    <a:pt x="12839" y="6068"/>
                  </a:cubicBezTo>
                  <a:cubicBezTo>
                    <a:pt x="14189" y="5450"/>
                    <a:pt x="15989" y="4295"/>
                    <a:pt x="17339" y="3512"/>
                  </a:cubicBezTo>
                  <a:cubicBezTo>
                    <a:pt x="18689" y="2729"/>
                    <a:pt x="19589" y="2317"/>
                    <a:pt x="20129" y="2358"/>
                  </a:cubicBezTo>
                  <a:cubicBezTo>
                    <a:pt x="20669" y="2399"/>
                    <a:pt x="20849" y="2894"/>
                    <a:pt x="21029" y="4708"/>
                  </a:cubicBezTo>
                  <a:cubicBezTo>
                    <a:pt x="21209" y="6521"/>
                    <a:pt x="21389" y="9654"/>
                    <a:pt x="21479" y="11633"/>
                  </a:cubicBezTo>
                  <a:cubicBezTo>
                    <a:pt x="21569" y="13611"/>
                    <a:pt x="21569" y="14436"/>
                    <a:pt x="21569" y="15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829152" y="39176"/>
              <a:ext cx="269648" cy="3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90" fill="norm" stroke="1" extrusionOk="0">
                  <a:moveTo>
                    <a:pt x="1247" y="5631"/>
                  </a:moveTo>
                  <a:cubicBezTo>
                    <a:pt x="741" y="7545"/>
                    <a:pt x="234" y="9459"/>
                    <a:pt x="66" y="12945"/>
                  </a:cubicBezTo>
                  <a:cubicBezTo>
                    <a:pt x="-103" y="16431"/>
                    <a:pt x="66" y="21489"/>
                    <a:pt x="403" y="21284"/>
                  </a:cubicBezTo>
                  <a:cubicBezTo>
                    <a:pt x="741" y="21079"/>
                    <a:pt x="1247" y="15611"/>
                    <a:pt x="1838" y="11578"/>
                  </a:cubicBezTo>
                  <a:cubicBezTo>
                    <a:pt x="2428" y="7545"/>
                    <a:pt x="3103" y="4947"/>
                    <a:pt x="3694" y="3307"/>
                  </a:cubicBezTo>
                  <a:cubicBezTo>
                    <a:pt x="4285" y="1666"/>
                    <a:pt x="4791" y="983"/>
                    <a:pt x="5128" y="1119"/>
                  </a:cubicBezTo>
                  <a:cubicBezTo>
                    <a:pt x="5466" y="1256"/>
                    <a:pt x="5634" y="2213"/>
                    <a:pt x="6056" y="3375"/>
                  </a:cubicBezTo>
                  <a:cubicBezTo>
                    <a:pt x="6478" y="4537"/>
                    <a:pt x="7153" y="5904"/>
                    <a:pt x="7913" y="6656"/>
                  </a:cubicBezTo>
                  <a:cubicBezTo>
                    <a:pt x="8672" y="7408"/>
                    <a:pt x="9516" y="7545"/>
                    <a:pt x="10528" y="7135"/>
                  </a:cubicBezTo>
                  <a:cubicBezTo>
                    <a:pt x="11541" y="6724"/>
                    <a:pt x="12722" y="5767"/>
                    <a:pt x="13819" y="4605"/>
                  </a:cubicBezTo>
                  <a:cubicBezTo>
                    <a:pt x="14916" y="3443"/>
                    <a:pt x="15928" y="2076"/>
                    <a:pt x="16772" y="1188"/>
                  </a:cubicBezTo>
                  <a:cubicBezTo>
                    <a:pt x="17616" y="299"/>
                    <a:pt x="18291" y="-111"/>
                    <a:pt x="18713" y="26"/>
                  </a:cubicBezTo>
                  <a:cubicBezTo>
                    <a:pt x="19135" y="162"/>
                    <a:pt x="19303" y="846"/>
                    <a:pt x="19472" y="3443"/>
                  </a:cubicBezTo>
                  <a:cubicBezTo>
                    <a:pt x="19641" y="6041"/>
                    <a:pt x="19810" y="10552"/>
                    <a:pt x="20147" y="13628"/>
                  </a:cubicBezTo>
                  <a:cubicBezTo>
                    <a:pt x="20485" y="16704"/>
                    <a:pt x="20991" y="18345"/>
                    <a:pt x="21497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209001" y="-1"/>
              <a:ext cx="200949" cy="36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97" fill="norm" stroke="1" extrusionOk="0">
                  <a:moveTo>
                    <a:pt x="21361" y="1824"/>
                  </a:moveTo>
                  <a:cubicBezTo>
                    <a:pt x="21136" y="1079"/>
                    <a:pt x="20911" y="335"/>
                    <a:pt x="20236" y="86"/>
                  </a:cubicBezTo>
                  <a:cubicBezTo>
                    <a:pt x="19561" y="-162"/>
                    <a:pt x="18436" y="86"/>
                    <a:pt x="16411" y="1328"/>
                  </a:cubicBezTo>
                  <a:cubicBezTo>
                    <a:pt x="14386" y="2569"/>
                    <a:pt x="11461" y="4804"/>
                    <a:pt x="8536" y="7845"/>
                  </a:cubicBezTo>
                  <a:cubicBezTo>
                    <a:pt x="5611" y="10886"/>
                    <a:pt x="2686" y="14735"/>
                    <a:pt x="1224" y="17093"/>
                  </a:cubicBezTo>
                  <a:cubicBezTo>
                    <a:pt x="-239" y="19452"/>
                    <a:pt x="-239" y="20321"/>
                    <a:pt x="436" y="20817"/>
                  </a:cubicBezTo>
                  <a:cubicBezTo>
                    <a:pt x="1111" y="21314"/>
                    <a:pt x="2461" y="21438"/>
                    <a:pt x="5498" y="21128"/>
                  </a:cubicBezTo>
                  <a:cubicBezTo>
                    <a:pt x="8536" y="20817"/>
                    <a:pt x="13261" y="20072"/>
                    <a:pt x="17986" y="1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263900" y="221608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2305050" y="558158"/>
              <a:ext cx="11430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0" y="18900"/>
                    <a:pt x="2560" y="16200"/>
                    <a:pt x="4020" y="13950"/>
                  </a:cubicBezTo>
                  <a:cubicBezTo>
                    <a:pt x="5480" y="11700"/>
                    <a:pt x="7120" y="9900"/>
                    <a:pt x="8760" y="8400"/>
                  </a:cubicBezTo>
                  <a:cubicBezTo>
                    <a:pt x="10400" y="6900"/>
                    <a:pt x="12040" y="5700"/>
                    <a:pt x="13720" y="4650"/>
                  </a:cubicBezTo>
                  <a:cubicBezTo>
                    <a:pt x="15400" y="3600"/>
                    <a:pt x="17120" y="2700"/>
                    <a:pt x="18440" y="1950"/>
                  </a:cubicBezTo>
                  <a:cubicBezTo>
                    <a:pt x="19760" y="1200"/>
                    <a:pt x="2068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2438400" y="653408"/>
              <a:ext cx="1155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66" y="19309"/>
                    <a:pt x="2532" y="17018"/>
                    <a:pt x="3877" y="14727"/>
                  </a:cubicBezTo>
                  <a:cubicBezTo>
                    <a:pt x="5222" y="12436"/>
                    <a:pt x="6646" y="10145"/>
                    <a:pt x="8031" y="8345"/>
                  </a:cubicBezTo>
                  <a:cubicBezTo>
                    <a:pt x="9415" y="6545"/>
                    <a:pt x="10760" y="5236"/>
                    <a:pt x="12363" y="4091"/>
                  </a:cubicBezTo>
                  <a:cubicBezTo>
                    <a:pt x="13965" y="2945"/>
                    <a:pt x="15824" y="1964"/>
                    <a:pt x="17407" y="1309"/>
                  </a:cubicBezTo>
                  <a:cubicBezTo>
                    <a:pt x="18989" y="655"/>
                    <a:pt x="20295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666750" y="1224908"/>
              <a:ext cx="254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36"/>
                    <a:pt x="0" y="9672"/>
                    <a:pt x="3600" y="13272"/>
                  </a:cubicBezTo>
                  <a:cubicBezTo>
                    <a:pt x="7200" y="16872"/>
                    <a:pt x="14400" y="192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623582" y="1141149"/>
              <a:ext cx="334492" cy="49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25" fill="norm" stroke="1" extrusionOk="0">
                  <a:moveTo>
                    <a:pt x="1519" y="5037"/>
                  </a:moveTo>
                  <a:cubicBezTo>
                    <a:pt x="986" y="4114"/>
                    <a:pt x="452" y="3191"/>
                    <a:pt x="186" y="2452"/>
                  </a:cubicBezTo>
                  <a:cubicBezTo>
                    <a:pt x="-81" y="1714"/>
                    <a:pt x="-81" y="1160"/>
                    <a:pt x="319" y="745"/>
                  </a:cubicBezTo>
                  <a:cubicBezTo>
                    <a:pt x="719" y="329"/>
                    <a:pt x="1519" y="52"/>
                    <a:pt x="3319" y="6"/>
                  </a:cubicBezTo>
                  <a:cubicBezTo>
                    <a:pt x="5119" y="-40"/>
                    <a:pt x="7919" y="145"/>
                    <a:pt x="10986" y="929"/>
                  </a:cubicBezTo>
                  <a:cubicBezTo>
                    <a:pt x="14052" y="1714"/>
                    <a:pt x="17386" y="3098"/>
                    <a:pt x="19252" y="4991"/>
                  </a:cubicBezTo>
                  <a:cubicBezTo>
                    <a:pt x="21119" y="6883"/>
                    <a:pt x="21519" y="9283"/>
                    <a:pt x="20586" y="11822"/>
                  </a:cubicBezTo>
                  <a:cubicBezTo>
                    <a:pt x="19652" y="14360"/>
                    <a:pt x="17386" y="17037"/>
                    <a:pt x="15252" y="18745"/>
                  </a:cubicBezTo>
                  <a:cubicBezTo>
                    <a:pt x="13119" y="20452"/>
                    <a:pt x="11119" y="21191"/>
                    <a:pt x="9452" y="21375"/>
                  </a:cubicBezTo>
                  <a:cubicBezTo>
                    <a:pt x="7786" y="21560"/>
                    <a:pt x="6452" y="21191"/>
                    <a:pt x="5119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066800" y="1377308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60450" y="1370958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73150" y="1440808"/>
              <a:ext cx="146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641213" y="1014897"/>
              <a:ext cx="155838" cy="60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66" fill="norm" stroke="1" extrusionOk="0">
                  <a:moveTo>
                    <a:pt x="20925" y="1591"/>
                  </a:moveTo>
                  <a:cubicBezTo>
                    <a:pt x="18367" y="916"/>
                    <a:pt x="15809" y="241"/>
                    <a:pt x="12683" y="54"/>
                  </a:cubicBezTo>
                  <a:cubicBezTo>
                    <a:pt x="9557" y="-134"/>
                    <a:pt x="5862" y="166"/>
                    <a:pt x="3304" y="991"/>
                  </a:cubicBezTo>
                  <a:cubicBezTo>
                    <a:pt x="746" y="1816"/>
                    <a:pt x="-675" y="3166"/>
                    <a:pt x="320" y="4479"/>
                  </a:cubicBezTo>
                  <a:cubicBezTo>
                    <a:pt x="1314" y="5791"/>
                    <a:pt x="4725" y="7066"/>
                    <a:pt x="7567" y="8079"/>
                  </a:cubicBezTo>
                  <a:cubicBezTo>
                    <a:pt x="10409" y="9091"/>
                    <a:pt x="12683" y="9841"/>
                    <a:pt x="13962" y="10404"/>
                  </a:cubicBezTo>
                  <a:cubicBezTo>
                    <a:pt x="15241" y="10966"/>
                    <a:pt x="15525" y="11341"/>
                    <a:pt x="15241" y="11716"/>
                  </a:cubicBezTo>
                  <a:cubicBezTo>
                    <a:pt x="14957" y="12091"/>
                    <a:pt x="14104" y="12466"/>
                    <a:pt x="12967" y="12766"/>
                  </a:cubicBezTo>
                  <a:cubicBezTo>
                    <a:pt x="11830" y="13066"/>
                    <a:pt x="10409" y="13291"/>
                    <a:pt x="8846" y="13403"/>
                  </a:cubicBezTo>
                  <a:cubicBezTo>
                    <a:pt x="7283" y="13516"/>
                    <a:pt x="5578" y="13516"/>
                    <a:pt x="5436" y="13628"/>
                  </a:cubicBezTo>
                  <a:cubicBezTo>
                    <a:pt x="5293" y="13741"/>
                    <a:pt x="6714" y="13966"/>
                    <a:pt x="7709" y="14491"/>
                  </a:cubicBezTo>
                  <a:cubicBezTo>
                    <a:pt x="8704" y="15016"/>
                    <a:pt x="9272" y="15841"/>
                    <a:pt x="8988" y="16816"/>
                  </a:cubicBezTo>
                  <a:cubicBezTo>
                    <a:pt x="8704" y="17791"/>
                    <a:pt x="7567" y="18916"/>
                    <a:pt x="6999" y="19741"/>
                  </a:cubicBezTo>
                  <a:cubicBezTo>
                    <a:pt x="6430" y="20566"/>
                    <a:pt x="6430" y="21091"/>
                    <a:pt x="7425" y="21279"/>
                  </a:cubicBezTo>
                  <a:cubicBezTo>
                    <a:pt x="8420" y="21466"/>
                    <a:pt x="10409" y="21316"/>
                    <a:pt x="12399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924050" y="1205858"/>
              <a:ext cx="2603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83" y="2340"/>
                    <a:pt x="4566" y="4680"/>
                    <a:pt x="7551" y="7830"/>
                  </a:cubicBezTo>
                  <a:cubicBezTo>
                    <a:pt x="10537" y="10980"/>
                    <a:pt x="14224" y="14940"/>
                    <a:pt x="16683" y="17370"/>
                  </a:cubicBezTo>
                  <a:cubicBezTo>
                    <a:pt x="19141" y="19800"/>
                    <a:pt x="20371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987550" y="1097908"/>
              <a:ext cx="1587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09"/>
                    <a:pt x="18720" y="218"/>
                    <a:pt x="17424" y="927"/>
                  </a:cubicBezTo>
                  <a:cubicBezTo>
                    <a:pt x="16128" y="1636"/>
                    <a:pt x="14976" y="2945"/>
                    <a:pt x="12816" y="5400"/>
                  </a:cubicBezTo>
                  <a:cubicBezTo>
                    <a:pt x="10656" y="7855"/>
                    <a:pt x="7488" y="11455"/>
                    <a:pt x="5184" y="14345"/>
                  </a:cubicBezTo>
                  <a:cubicBezTo>
                    <a:pt x="2880" y="17236"/>
                    <a:pt x="144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254250" y="1332858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324100" y="1497958"/>
              <a:ext cx="63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603500" y="1453508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136900" y="1383658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282950" y="1415408"/>
              <a:ext cx="44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587750" y="945508"/>
              <a:ext cx="279400" cy="43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0"/>
                  </a:moveTo>
                  <a:cubicBezTo>
                    <a:pt x="3109" y="2621"/>
                    <a:pt x="6218" y="5243"/>
                    <a:pt x="9164" y="8231"/>
                  </a:cubicBezTo>
                  <a:cubicBezTo>
                    <a:pt x="12109" y="11219"/>
                    <a:pt x="14891" y="14575"/>
                    <a:pt x="16609" y="16724"/>
                  </a:cubicBezTo>
                  <a:cubicBezTo>
                    <a:pt x="18327" y="18874"/>
                    <a:pt x="18982" y="19817"/>
                    <a:pt x="19555" y="20499"/>
                  </a:cubicBezTo>
                  <a:cubicBezTo>
                    <a:pt x="20127" y="21181"/>
                    <a:pt x="20618" y="21600"/>
                    <a:pt x="20945" y="21338"/>
                  </a:cubicBezTo>
                  <a:cubicBezTo>
                    <a:pt x="21273" y="21076"/>
                    <a:pt x="21436" y="20132"/>
                    <a:pt x="21600" y="19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675439" y="951858"/>
              <a:ext cx="159961" cy="46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57" fill="norm" stroke="1" extrusionOk="0">
                  <a:moveTo>
                    <a:pt x="21199" y="0"/>
                  </a:moveTo>
                  <a:cubicBezTo>
                    <a:pt x="19516" y="782"/>
                    <a:pt x="17833" y="1564"/>
                    <a:pt x="15589" y="3714"/>
                  </a:cubicBezTo>
                  <a:cubicBezTo>
                    <a:pt x="13344" y="5864"/>
                    <a:pt x="10539" y="9383"/>
                    <a:pt x="7874" y="12266"/>
                  </a:cubicBezTo>
                  <a:cubicBezTo>
                    <a:pt x="5209" y="15149"/>
                    <a:pt x="2685" y="17397"/>
                    <a:pt x="1282" y="18912"/>
                  </a:cubicBezTo>
                  <a:cubicBezTo>
                    <a:pt x="-120" y="20427"/>
                    <a:pt x="-401" y="21209"/>
                    <a:pt x="581" y="21405"/>
                  </a:cubicBezTo>
                  <a:cubicBezTo>
                    <a:pt x="1563" y="21600"/>
                    <a:pt x="3807" y="21209"/>
                    <a:pt x="6051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936999" y="1240103"/>
              <a:ext cx="120651" cy="14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4146"/>
                  </a:moveTo>
                  <a:cubicBezTo>
                    <a:pt x="0" y="8646"/>
                    <a:pt x="0" y="13146"/>
                    <a:pt x="0" y="16146"/>
                  </a:cubicBezTo>
                  <a:cubicBezTo>
                    <a:pt x="0" y="19146"/>
                    <a:pt x="0" y="20646"/>
                    <a:pt x="189" y="20346"/>
                  </a:cubicBezTo>
                  <a:cubicBezTo>
                    <a:pt x="379" y="20046"/>
                    <a:pt x="758" y="17946"/>
                    <a:pt x="1895" y="14946"/>
                  </a:cubicBezTo>
                  <a:cubicBezTo>
                    <a:pt x="3032" y="11946"/>
                    <a:pt x="4926" y="8046"/>
                    <a:pt x="6442" y="5346"/>
                  </a:cubicBezTo>
                  <a:cubicBezTo>
                    <a:pt x="7958" y="2646"/>
                    <a:pt x="9095" y="1146"/>
                    <a:pt x="10611" y="396"/>
                  </a:cubicBezTo>
                  <a:cubicBezTo>
                    <a:pt x="12126" y="-354"/>
                    <a:pt x="14021" y="-354"/>
                    <a:pt x="15916" y="3246"/>
                  </a:cubicBezTo>
                  <a:cubicBezTo>
                    <a:pt x="17811" y="6846"/>
                    <a:pt x="19705" y="14046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114800" y="877582"/>
              <a:ext cx="81757" cy="69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64" fill="norm" stroke="1" extrusionOk="0">
                  <a:moveTo>
                    <a:pt x="0" y="1116"/>
                  </a:moveTo>
                  <a:cubicBezTo>
                    <a:pt x="0" y="724"/>
                    <a:pt x="0" y="333"/>
                    <a:pt x="1385" y="137"/>
                  </a:cubicBezTo>
                  <a:cubicBezTo>
                    <a:pt x="2769" y="-59"/>
                    <a:pt x="5538" y="-59"/>
                    <a:pt x="8862" y="235"/>
                  </a:cubicBezTo>
                  <a:cubicBezTo>
                    <a:pt x="12185" y="528"/>
                    <a:pt x="16062" y="1116"/>
                    <a:pt x="18000" y="1931"/>
                  </a:cubicBezTo>
                  <a:cubicBezTo>
                    <a:pt x="19938" y="2747"/>
                    <a:pt x="19938" y="3791"/>
                    <a:pt x="18277" y="4933"/>
                  </a:cubicBezTo>
                  <a:cubicBezTo>
                    <a:pt x="16615" y="6075"/>
                    <a:pt x="13292" y="7315"/>
                    <a:pt x="12738" y="8685"/>
                  </a:cubicBezTo>
                  <a:cubicBezTo>
                    <a:pt x="12185" y="10056"/>
                    <a:pt x="14400" y="11557"/>
                    <a:pt x="16338" y="13319"/>
                  </a:cubicBezTo>
                  <a:cubicBezTo>
                    <a:pt x="18277" y="15081"/>
                    <a:pt x="19938" y="17104"/>
                    <a:pt x="20769" y="18343"/>
                  </a:cubicBezTo>
                  <a:cubicBezTo>
                    <a:pt x="21600" y="19583"/>
                    <a:pt x="21600" y="20040"/>
                    <a:pt x="20769" y="20464"/>
                  </a:cubicBezTo>
                  <a:cubicBezTo>
                    <a:pt x="19938" y="20888"/>
                    <a:pt x="18277" y="21280"/>
                    <a:pt x="15508" y="21410"/>
                  </a:cubicBezTo>
                  <a:cubicBezTo>
                    <a:pt x="12738" y="21541"/>
                    <a:pt x="8862" y="21410"/>
                    <a:pt x="4985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556840" y="1224908"/>
              <a:ext cx="453311" cy="1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99" fill="norm" stroke="1" extrusionOk="0">
                  <a:moveTo>
                    <a:pt x="2227" y="20366"/>
                  </a:moveTo>
                  <a:cubicBezTo>
                    <a:pt x="1523" y="20983"/>
                    <a:pt x="820" y="21600"/>
                    <a:pt x="418" y="21137"/>
                  </a:cubicBezTo>
                  <a:cubicBezTo>
                    <a:pt x="16" y="20674"/>
                    <a:pt x="-84" y="19131"/>
                    <a:pt x="67" y="16509"/>
                  </a:cubicBezTo>
                  <a:cubicBezTo>
                    <a:pt x="217" y="13886"/>
                    <a:pt x="619" y="10183"/>
                    <a:pt x="1222" y="7406"/>
                  </a:cubicBezTo>
                  <a:cubicBezTo>
                    <a:pt x="1825" y="4629"/>
                    <a:pt x="2629" y="2777"/>
                    <a:pt x="3332" y="2006"/>
                  </a:cubicBezTo>
                  <a:cubicBezTo>
                    <a:pt x="4035" y="1234"/>
                    <a:pt x="4638" y="1543"/>
                    <a:pt x="5291" y="3394"/>
                  </a:cubicBezTo>
                  <a:cubicBezTo>
                    <a:pt x="5944" y="5246"/>
                    <a:pt x="6647" y="8640"/>
                    <a:pt x="7752" y="11571"/>
                  </a:cubicBezTo>
                  <a:cubicBezTo>
                    <a:pt x="8857" y="14503"/>
                    <a:pt x="10364" y="16971"/>
                    <a:pt x="11771" y="18051"/>
                  </a:cubicBezTo>
                  <a:cubicBezTo>
                    <a:pt x="13177" y="19131"/>
                    <a:pt x="14483" y="18823"/>
                    <a:pt x="16091" y="15583"/>
                  </a:cubicBezTo>
                  <a:cubicBezTo>
                    <a:pt x="17698" y="12343"/>
                    <a:pt x="19607" y="6171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622800" y="1034408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622800" y="97725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724400" y="1059808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749800" y="95820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811865" y="758003"/>
              <a:ext cx="146980" cy="43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292" fill="norm" stroke="1" extrusionOk="0">
                  <a:moveTo>
                    <a:pt x="15722" y="15118"/>
                  </a:moveTo>
                  <a:cubicBezTo>
                    <a:pt x="14201" y="14495"/>
                    <a:pt x="12680" y="13872"/>
                    <a:pt x="11159" y="13561"/>
                  </a:cubicBezTo>
                  <a:cubicBezTo>
                    <a:pt x="9637" y="13249"/>
                    <a:pt x="8116" y="13249"/>
                    <a:pt x="6139" y="14236"/>
                  </a:cubicBezTo>
                  <a:cubicBezTo>
                    <a:pt x="4161" y="15222"/>
                    <a:pt x="1728" y="17195"/>
                    <a:pt x="663" y="18493"/>
                  </a:cubicBezTo>
                  <a:cubicBezTo>
                    <a:pt x="-402" y="19791"/>
                    <a:pt x="-98" y="20415"/>
                    <a:pt x="967" y="20830"/>
                  </a:cubicBezTo>
                  <a:cubicBezTo>
                    <a:pt x="2032" y="21245"/>
                    <a:pt x="3857" y="21453"/>
                    <a:pt x="5987" y="21141"/>
                  </a:cubicBezTo>
                  <a:cubicBezTo>
                    <a:pt x="8116" y="20830"/>
                    <a:pt x="10550" y="19999"/>
                    <a:pt x="12984" y="17870"/>
                  </a:cubicBezTo>
                  <a:cubicBezTo>
                    <a:pt x="15418" y="15741"/>
                    <a:pt x="17852" y="12315"/>
                    <a:pt x="19221" y="9407"/>
                  </a:cubicBezTo>
                  <a:cubicBezTo>
                    <a:pt x="20590" y="6499"/>
                    <a:pt x="20894" y="4111"/>
                    <a:pt x="21046" y="2553"/>
                  </a:cubicBezTo>
                  <a:cubicBezTo>
                    <a:pt x="21198" y="995"/>
                    <a:pt x="21198" y="268"/>
                    <a:pt x="20437" y="61"/>
                  </a:cubicBezTo>
                  <a:cubicBezTo>
                    <a:pt x="19677" y="-147"/>
                    <a:pt x="18156" y="165"/>
                    <a:pt x="16939" y="1203"/>
                  </a:cubicBezTo>
                  <a:cubicBezTo>
                    <a:pt x="15722" y="2241"/>
                    <a:pt x="14809" y="4007"/>
                    <a:pt x="14505" y="6811"/>
                  </a:cubicBezTo>
                  <a:cubicBezTo>
                    <a:pt x="14201" y="9615"/>
                    <a:pt x="14505" y="13457"/>
                    <a:pt x="15266" y="15793"/>
                  </a:cubicBezTo>
                  <a:cubicBezTo>
                    <a:pt x="16026" y="18130"/>
                    <a:pt x="17243" y="18961"/>
                    <a:pt x="18460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403849" y="1034408"/>
              <a:ext cx="2794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5" y="2296"/>
                    <a:pt x="4909" y="4591"/>
                    <a:pt x="7691" y="7304"/>
                  </a:cubicBezTo>
                  <a:cubicBezTo>
                    <a:pt x="10473" y="10017"/>
                    <a:pt x="13582" y="13148"/>
                    <a:pt x="15955" y="15600"/>
                  </a:cubicBezTo>
                  <a:cubicBezTo>
                    <a:pt x="18327" y="18052"/>
                    <a:pt x="19964" y="198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461000" y="1034408"/>
              <a:ext cx="1905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95"/>
                    <a:pt x="19200" y="389"/>
                    <a:pt x="17520" y="1314"/>
                  </a:cubicBezTo>
                  <a:cubicBezTo>
                    <a:pt x="15840" y="2238"/>
                    <a:pt x="13680" y="3892"/>
                    <a:pt x="10920" y="6519"/>
                  </a:cubicBezTo>
                  <a:cubicBezTo>
                    <a:pt x="8160" y="9146"/>
                    <a:pt x="4800" y="12746"/>
                    <a:pt x="2880" y="15422"/>
                  </a:cubicBezTo>
                  <a:cubicBezTo>
                    <a:pt x="960" y="18097"/>
                    <a:pt x="480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889571" y="968464"/>
              <a:ext cx="174680" cy="50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24" fill="norm" stroke="1" extrusionOk="0">
                  <a:moveTo>
                    <a:pt x="21476" y="105"/>
                  </a:moveTo>
                  <a:cubicBezTo>
                    <a:pt x="20175" y="14"/>
                    <a:pt x="18874" y="-76"/>
                    <a:pt x="17703" y="105"/>
                  </a:cubicBezTo>
                  <a:cubicBezTo>
                    <a:pt x="16531" y="286"/>
                    <a:pt x="15490" y="737"/>
                    <a:pt x="13278" y="2183"/>
                  </a:cubicBezTo>
                  <a:cubicBezTo>
                    <a:pt x="11066" y="3629"/>
                    <a:pt x="7683" y="6070"/>
                    <a:pt x="4951" y="8645"/>
                  </a:cubicBezTo>
                  <a:cubicBezTo>
                    <a:pt x="2218" y="11221"/>
                    <a:pt x="136" y="13932"/>
                    <a:pt x="6" y="16011"/>
                  </a:cubicBezTo>
                  <a:cubicBezTo>
                    <a:pt x="-124" y="18090"/>
                    <a:pt x="1698" y="19536"/>
                    <a:pt x="4690" y="20349"/>
                  </a:cubicBezTo>
                  <a:cubicBezTo>
                    <a:pt x="7683" y="21162"/>
                    <a:pt x="11847" y="21343"/>
                    <a:pt x="16011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6508750" y="970908"/>
              <a:ext cx="136953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600" fill="norm" stroke="1" extrusionOk="0">
                  <a:moveTo>
                    <a:pt x="5803" y="0"/>
                  </a:moveTo>
                  <a:cubicBezTo>
                    <a:pt x="10639" y="2136"/>
                    <a:pt x="15475" y="4273"/>
                    <a:pt x="18215" y="6527"/>
                  </a:cubicBezTo>
                  <a:cubicBezTo>
                    <a:pt x="20955" y="8782"/>
                    <a:pt x="21600" y="11156"/>
                    <a:pt x="19988" y="13411"/>
                  </a:cubicBezTo>
                  <a:cubicBezTo>
                    <a:pt x="18376" y="15666"/>
                    <a:pt x="14507" y="17802"/>
                    <a:pt x="10800" y="19147"/>
                  </a:cubicBezTo>
                  <a:cubicBezTo>
                    <a:pt x="7093" y="20492"/>
                    <a:pt x="3546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145670" y="1092969"/>
              <a:ext cx="274180" cy="35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06" fill="norm" stroke="1" extrusionOk="0">
                  <a:moveTo>
                    <a:pt x="10057" y="1432"/>
                  </a:moveTo>
                  <a:cubicBezTo>
                    <a:pt x="9393" y="927"/>
                    <a:pt x="8728" y="421"/>
                    <a:pt x="8147" y="421"/>
                  </a:cubicBezTo>
                  <a:cubicBezTo>
                    <a:pt x="7565" y="421"/>
                    <a:pt x="7067" y="927"/>
                    <a:pt x="5904" y="3137"/>
                  </a:cubicBezTo>
                  <a:cubicBezTo>
                    <a:pt x="4740" y="5348"/>
                    <a:pt x="2913" y="9263"/>
                    <a:pt x="1916" y="12042"/>
                  </a:cubicBezTo>
                  <a:cubicBezTo>
                    <a:pt x="919" y="14821"/>
                    <a:pt x="753" y="16463"/>
                    <a:pt x="670" y="17600"/>
                  </a:cubicBezTo>
                  <a:cubicBezTo>
                    <a:pt x="587" y="18737"/>
                    <a:pt x="587" y="19369"/>
                    <a:pt x="919" y="19937"/>
                  </a:cubicBezTo>
                  <a:cubicBezTo>
                    <a:pt x="1251" y="20505"/>
                    <a:pt x="1916" y="21011"/>
                    <a:pt x="2664" y="21263"/>
                  </a:cubicBezTo>
                  <a:cubicBezTo>
                    <a:pt x="3411" y="21516"/>
                    <a:pt x="4242" y="21516"/>
                    <a:pt x="5987" y="20569"/>
                  </a:cubicBezTo>
                  <a:cubicBezTo>
                    <a:pt x="7731" y="19621"/>
                    <a:pt x="10390" y="17727"/>
                    <a:pt x="12300" y="15390"/>
                  </a:cubicBezTo>
                  <a:cubicBezTo>
                    <a:pt x="14211" y="13053"/>
                    <a:pt x="15374" y="10274"/>
                    <a:pt x="15956" y="8127"/>
                  </a:cubicBezTo>
                  <a:cubicBezTo>
                    <a:pt x="16537" y="5979"/>
                    <a:pt x="16537" y="4463"/>
                    <a:pt x="16537" y="3390"/>
                  </a:cubicBezTo>
                  <a:cubicBezTo>
                    <a:pt x="16537" y="2316"/>
                    <a:pt x="16537" y="1684"/>
                    <a:pt x="16205" y="1179"/>
                  </a:cubicBezTo>
                  <a:cubicBezTo>
                    <a:pt x="15873" y="674"/>
                    <a:pt x="15208" y="295"/>
                    <a:pt x="13962" y="105"/>
                  </a:cubicBezTo>
                  <a:cubicBezTo>
                    <a:pt x="12716" y="-84"/>
                    <a:pt x="10888" y="-84"/>
                    <a:pt x="8811" y="674"/>
                  </a:cubicBezTo>
                  <a:cubicBezTo>
                    <a:pt x="6734" y="1432"/>
                    <a:pt x="4408" y="2948"/>
                    <a:pt x="2747" y="4527"/>
                  </a:cubicBezTo>
                  <a:cubicBezTo>
                    <a:pt x="1085" y="6105"/>
                    <a:pt x="88" y="7748"/>
                    <a:pt x="5" y="8821"/>
                  </a:cubicBezTo>
                  <a:cubicBezTo>
                    <a:pt x="-78" y="9895"/>
                    <a:pt x="753" y="10400"/>
                    <a:pt x="3494" y="10527"/>
                  </a:cubicBezTo>
                  <a:cubicBezTo>
                    <a:pt x="6236" y="10653"/>
                    <a:pt x="10888" y="10400"/>
                    <a:pt x="14211" y="10084"/>
                  </a:cubicBezTo>
                  <a:cubicBezTo>
                    <a:pt x="17534" y="9769"/>
                    <a:pt x="19528" y="9390"/>
                    <a:pt x="21522" y="90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134100" y="901058"/>
              <a:ext cx="260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6" y="16200"/>
                    <a:pt x="12293" y="10800"/>
                    <a:pt x="15893" y="7200"/>
                  </a:cubicBezTo>
                  <a:cubicBezTo>
                    <a:pt x="19493" y="3600"/>
                    <a:pt x="2054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292850" y="848598"/>
              <a:ext cx="96396" cy="192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315" fill="norm" stroke="1" extrusionOk="0">
                  <a:moveTo>
                    <a:pt x="0" y="185"/>
                  </a:moveTo>
                  <a:cubicBezTo>
                    <a:pt x="2250" y="-50"/>
                    <a:pt x="4500" y="-285"/>
                    <a:pt x="8550" y="1006"/>
                  </a:cubicBezTo>
                  <a:cubicBezTo>
                    <a:pt x="12600" y="2298"/>
                    <a:pt x="18450" y="5115"/>
                    <a:pt x="20025" y="8050"/>
                  </a:cubicBezTo>
                  <a:cubicBezTo>
                    <a:pt x="21600" y="10985"/>
                    <a:pt x="18900" y="14037"/>
                    <a:pt x="16425" y="16267"/>
                  </a:cubicBezTo>
                  <a:cubicBezTo>
                    <a:pt x="13950" y="18498"/>
                    <a:pt x="11700" y="19906"/>
                    <a:pt x="9450" y="213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0" y="1796408"/>
              <a:ext cx="116713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880"/>
                    <a:pt x="0" y="20160"/>
                    <a:pt x="0" y="19440"/>
                  </a:cubicBezTo>
                  <a:cubicBezTo>
                    <a:pt x="0" y="18720"/>
                    <a:pt x="0" y="18000"/>
                    <a:pt x="12" y="17640"/>
                  </a:cubicBezTo>
                  <a:cubicBezTo>
                    <a:pt x="24" y="17280"/>
                    <a:pt x="47" y="17280"/>
                    <a:pt x="123" y="17220"/>
                  </a:cubicBezTo>
                  <a:cubicBezTo>
                    <a:pt x="200" y="17160"/>
                    <a:pt x="329" y="17040"/>
                    <a:pt x="464" y="16620"/>
                  </a:cubicBezTo>
                  <a:cubicBezTo>
                    <a:pt x="599" y="16200"/>
                    <a:pt x="740" y="15480"/>
                    <a:pt x="893" y="14820"/>
                  </a:cubicBezTo>
                  <a:cubicBezTo>
                    <a:pt x="1046" y="14160"/>
                    <a:pt x="1210" y="13560"/>
                    <a:pt x="1371" y="13020"/>
                  </a:cubicBezTo>
                  <a:cubicBezTo>
                    <a:pt x="1532" y="12480"/>
                    <a:pt x="1688" y="12000"/>
                    <a:pt x="1825" y="11580"/>
                  </a:cubicBezTo>
                  <a:cubicBezTo>
                    <a:pt x="1963" y="11160"/>
                    <a:pt x="2080" y="10800"/>
                    <a:pt x="2213" y="10440"/>
                  </a:cubicBezTo>
                  <a:cubicBezTo>
                    <a:pt x="2346" y="10080"/>
                    <a:pt x="2495" y="9720"/>
                    <a:pt x="2648" y="9300"/>
                  </a:cubicBezTo>
                  <a:cubicBezTo>
                    <a:pt x="2801" y="8880"/>
                    <a:pt x="2958" y="8400"/>
                    <a:pt x="3079" y="8040"/>
                  </a:cubicBezTo>
                  <a:cubicBezTo>
                    <a:pt x="3200" y="7680"/>
                    <a:pt x="3287" y="7440"/>
                    <a:pt x="3377" y="7200"/>
                  </a:cubicBezTo>
                  <a:cubicBezTo>
                    <a:pt x="3467" y="6960"/>
                    <a:pt x="3561" y="6720"/>
                    <a:pt x="3653" y="6540"/>
                  </a:cubicBezTo>
                  <a:cubicBezTo>
                    <a:pt x="3745" y="6360"/>
                    <a:pt x="3835" y="6240"/>
                    <a:pt x="3939" y="6120"/>
                  </a:cubicBezTo>
                  <a:cubicBezTo>
                    <a:pt x="4043" y="6000"/>
                    <a:pt x="4160" y="5880"/>
                    <a:pt x="4321" y="5640"/>
                  </a:cubicBezTo>
                  <a:cubicBezTo>
                    <a:pt x="4481" y="5400"/>
                    <a:pt x="4685" y="5040"/>
                    <a:pt x="4846" y="4800"/>
                  </a:cubicBezTo>
                  <a:cubicBezTo>
                    <a:pt x="5006" y="4560"/>
                    <a:pt x="5124" y="4440"/>
                    <a:pt x="5243" y="4320"/>
                  </a:cubicBezTo>
                  <a:cubicBezTo>
                    <a:pt x="5363" y="4200"/>
                    <a:pt x="5484" y="4080"/>
                    <a:pt x="5604" y="3960"/>
                  </a:cubicBezTo>
                  <a:cubicBezTo>
                    <a:pt x="5723" y="3840"/>
                    <a:pt x="5841" y="3720"/>
                    <a:pt x="6019" y="3540"/>
                  </a:cubicBezTo>
                  <a:cubicBezTo>
                    <a:pt x="6197" y="3360"/>
                    <a:pt x="6436" y="3120"/>
                    <a:pt x="6622" y="2880"/>
                  </a:cubicBezTo>
                  <a:cubicBezTo>
                    <a:pt x="6808" y="2640"/>
                    <a:pt x="6941" y="2400"/>
                    <a:pt x="7073" y="2220"/>
                  </a:cubicBezTo>
                  <a:cubicBezTo>
                    <a:pt x="7204" y="2040"/>
                    <a:pt x="7333" y="1920"/>
                    <a:pt x="7464" y="1800"/>
                  </a:cubicBezTo>
                  <a:cubicBezTo>
                    <a:pt x="7596" y="1680"/>
                    <a:pt x="7729" y="1560"/>
                    <a:pt x="7858" y="1440"/>
                  </a:cubicBezTo>
                  <a:cubicBezTo>
                    <a:pt x="7987" y="1320"/>
                    <a:pt x="8113" y="1200"/>
                    <a:pt x="8248" y="1080"/>
                  </a:cubicBezTo>
                  <a:cubicBezTo>
                    <a:pt x="8383" y="960"/>
                    <a:pt x="8528" y="840"/>
                    <a:pt x="8671" y="720"/>
                  </a:cubicBezTo>
                  <a:cubicBezTo>
                    <a:pt x="8814" y="600"/>
                    <a:pt x="8955" y="480"/>
                    <a:pt x="9098" y="360"/>
                  </a:cubicBezTo>
                  <a:cubicBezTo>
                    <a:pt x="9241" y="240"/>
                    <a:pt x="9386" y="120"/>
                    <a:pt x="9523" y="60"/>
                  </a:cubicBezTo>
                  <a:cubicBezTo>
                    <a:pt x="9660" y="0"/>
                    <a:pt x="9789" y="0"/>
                    <a:pt x="9930" y="0"/>
                  </a:cubicBezTo>
                  <a:cubicBezTo>
                    <a:pt x="10071" y="0"/>
                    <a:pt x="10224" y="0"/>
                    <a:pt x="10373" y="0"/>
                  </a:cubicBezTo>
                  <a:cubicBezTo>
                    <a:pt x="10522" y="0"/>
                    <a:pt x="10667" y="0"/>
                    <a:pt x="10814" y="0"/>
                  </a:cubicBezTo>
                  <a:cubicBezTo>
                    <a:pt x="10961" y="0"/>
                    <a:pt x="11109" y="0"/>
                    <a:pt x="11252" y="0"/>
                  </a:cubicBezTo>
                  <a:cubicBezTo>
                    <a:pt x="11395" y="0"/>
                    <a:pt x="11533" y="0"/>
                    <a:pt x="11679" y="0"/>
                  </a:cubicBezTo>
                  <a:cubicBezTo>
                    <a:pt x="11826" y="0"/>
                    <a:pt x="11983" y="0"/>
                    <a:pt x="12134" y="0"/>
                  </a:cubicBezTo>
                  <a:cubicBezTo>
                    <a:pt x="12285" y="0"/>
                    <a:pt x="12430" y="0"/>
                    <a:pt x="12578" y="60"/>
                  </a:cubicBezTo>
                  <a:cubicBezTo>
                    <a:pt x="12727" y="120"/>
                    <a:pt x="12880" y="240"/>
                    <a:pt x="13023" y="360"/>
                  </a:cubicBezTo>
                  <a:cubicBezTo>
                    <a:pt x="13166" y="480"/>
                    <a:pt x="13299" y="600"/>
                    <a:pt x="13444" y="720"/>
                  </a:cubicBezTo>
                  <a:cubicBezTo>
                    <a:pt x="13589" y="840"/>
                    <a:pt x="13746" y="960"/>
                    <a:pt x="13897" y="1140"/>
                  </a:cubicBezTo>
                  <a:cubicBezTo>
                    <a:pt x="14047" y="1320"/>
                    <a:pt x="14192" y="1560"/>
                    <a:pt x="14341" y="1740"/>
                  </a:cubicBezTo>
                  <a:cubicBezTo>
                    <a:pt x="14490" y="1920"/>
                    <a:pt x="14643" y="2040"/>
                    <a:pt x="14788" y="2160"/>
                  </a:cubicBezTo>
                  <a:cubicBezTo>
                    <a:pt x="14933" y="2280"/>
                    <a:pt x="15070" y="2400"/>
                    <a:pt x="15217" y="2580"/>
                  </a:cubicBezTo>
                  <a:cubicBezTo>
                    <a:pt x="15364" y="2760"/>
                    <a:pt x="15520" y="3000"/>
                    <a:pt x="15671" y="3240"/>
                  </a:cubicBezTo>
                  <a:cubicBezTo>
                    <a:pt x="15822" y="3480"/>
                    <a:pt x="15967" y="3720"/>
                    <a:pt x="16114" y="3960"/>
                  </a:cubicBezTo>
                  <a:cubicBezTo>
                    <a:pt x="16261" y="4200"/>
                    <a:pt x="16410" y="4440"/>
                    <a:pt x="16551" y="4680"/>
                  </a:cubicBezTo>
                  <a:cubicBezTo>
                    <a:pt x="16692" y="4920"/>
                    <a:pt x="16825" y="5160"/>
                    <a:pt x="16966" y="5400"/>
                  </a:cubicBezTo>
                  <a:cubicBezTo>
                    <a:pt x="17107" y="5640"/>
                    <a:pt x="17256" y="5880"/>
                    <a:pt x="17399" y="6120"/>
                  </a:cubicBezTo>
                  <a:cubicBezTo>
                    <a:pt x="17542" y="6360"/>
                    <a:pt x="17679" y="6600"/>
                    <a:pt x="17881" y="7080"/>
                  </a:cubicBezTo>
                  <a:cubicBezTo>
                    <a:pt x="18082" y="7560"/>
                    <a:pt x="18349" y="8280"/>
                    <a:pt x="18550" y="8820"/>
                  </a:cubicBezTo>
                  <a:cubicBezTo>
                    <a:pt x="18752" y="9360"/>
                    <a:pt x="18889" y="9720"/>
                    <a:pt x="19083" y="10260"/>
                  </a:cubicBezTo>
                  <a:cubicBezTo>
                    <a:pt x="19277" y="10800"/>
                    <a:pt x="19528" y="11520"/>
                    <a:pt x="19706" y="12060"/>
                  </a:cubicBezTo>
                  <a:cubicBezTo>
                    <a:pt x="19884" y="12600"/>
                    <a:pt x="19990" y="12960"/>
                    <a:pt x="20156" y="13500"/>
                  </a:cubicBezTo>
                  <a:cubicBezTo>
                    <a:pt x="20323" y="14040"/>
                    <a:pt x="20550" y="14760"/>
                    <a:pt x="20754" y="15420"/>
                  </a:cubicBezTo>
                  <a:cubicBezTo>
                    <a:pt x="20958" y="16080"/>
                    <a:pt x="21138" y="16680"/>
                    <a:pt x="21275" y="17220"/>
                  </a:cubicBezTo>
                  <a:cubicBezTo>
                    <a:pt x="21412" y="17760"/>
                    <a:pt x="21506" y="18240"/>
                    <a:pt x="21600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358900" y="2759707"/>
              <a:ext cx="222250" cy="19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5845"/>
                  </a:moveTo>
                  <a:cubicBezTo>
                    <a:pt x="206" y="4671"/>
                    <a:pt x="411" y="3498"/>
                    <a:pt x="823" y="3732"/>
                  </a:cubicBezTo>
                  <a:cubicBezTo>
                    <a:pt x="1234" y="3967"/>
                    <a:pt x="1851" y="5611"/>
                    <a:pt x="2160" y="8193"/>
                  </a:cubicBezTo>
                  <a:cubicBezTo>
                    <a:pt x="2469" y="10776"/>
                    <a:pt x="2469" y="14298"/>
                    <a:pt x="2263" y="16880"/>
                  </a:cubicBezTo>
                  <a:cubicBezTo>
                    <a:pt x="2057" y="19463"/>
                    <a:pt x="1646" y="21106"/>
                    <a:pt x="1440" y="21224"/>
                  </a:cubicBezTo>
                  <a:cubicBezTo>
                    <a:pt x="1234" y="21341"/>
                    <a:pt x="1234" y="19932"/>
                    <a:pt x="1749" y="17232"/>
                  </a:cubicBezTo>
                  <a:cubicBezTo>
                    <a:pt x="2263" y="14532"/>
                    <a:pt x="3291" y="10541"/>
                    <a:pt x="4320" y="7958"/>
                  </a:cubicBezTo>
                  <a:cubicBezTo>
                    <a:pt x="5349" y="5376"/>
                    <a:pt x="6377" y="4202"/>
                    <a:pt x="6994" y="4202"/>
                  </a:cubicBezTo>
                  <a:cubicBezTo>
                    <a:pt x="7611" y="4202"/>
                    <a:pt x="7817" y="5376"/>
                    <a:pt x="8023" y="7019"/>
                  </a:cubicBezTo>
                  <a:cubicBezTo>
                    <a:pt x="8229" y="8663"/>
                    <a:pt x="8434" y="10776"/>
                    <a:pt x="8846" y="11363"/>
                  </a:cubicBezTo>
                  <a:cubicBezTo>
                    <a:pt x="9257" y="11950"/>
                    <a:pt x="9874" y="11011"/>
                    <a:pt x="11211" y="8898"/>
                  </a:cubicBezTo>
                  <a:cubicBezTo>
                    <a:pt x="12549" y="6784"/>
                    <a:pt x="14606" y="3498"/>
                    <a:pt x="16149" y="1737"/>
                  </a:cubicBezTo>
                  <a:cubicBezTo>
                    <a:pt x="17691" y="-24"/>
                    <a:pt x="18720" y="-259"/>
                    <a:pt x="19337" y="211"/>
                  </a:cubicBezTo>
                  <a:cubicBezTo>
                    <a:pt x="19954" y="680"/>
                    <a:pt x="20160" y="1854"/>
                    <a:pt x="20469" y="4671"/>
                  </a:cubicBezTo>
                  <a:cubicBezTo>
                    <a:pt x="20777" y="7489"/>
                    <a:pt x="21189" y="11950"/>
                    <a:pt x="21600" y="16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625599" y="2757082"/>
              <a:ext cx="82560" cy="15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352" fill="norm" stroke="1" extrusionOk="0">
                  <a:moveTo>
                    <a:pt x="0" y="14440"/>
                  </a:moveTo>
                  <a:cubicBezTo>
                    <a:pt x="3780" y="12424"/>
                    <a:pt x="7560" y="10408"/>
                    <a:pt x="10800" y="8824"/>
                  </a:cubicBezTo>
                  <a:cubicBezTo>
                    <a:pt x="14040" y="7240"/>
                    <a:pt x="16740" y="6088"/>
                    <a:pt x="18630" y="4648"/>
                  </a:cubicBezTo>
                  <a:cubicBezTo>
                    <a:pt x="20520" y="3208"/>
                    <a:pt x="21600" y="1480"/>
                    <a:pt x="20790" y="616"/>
                  </a:cubicBezTo>
                  <a:cubicBezTo>
                    <a:pt x="19980" y="-248"/>
                    <a:pt x="17280" y="-248"/>
                    <a:pt x="14040" y="904"/>
                  </a:cubicBezTo>
                  <a:cubicBezTo>
                    <a:pt x="10800" y="2056"/>
                    <a:pt x="7020" y="4360"/>
                    <a:pt x="4860" y="7240"/>
                  </a:cubicBezTo>
                  <a:cubicBezTo>
                    <a:pt x="2700" y="10120"/>
                    <a:pt x="2160" y="13576"/>
                    <a:pt x="4590" y="16024"/>
                  </a:cubicBezTo>
                  <a:cubicBezTo>
                    <a:pt x="7020" y="18472"/>
                    <a:pt x="12420" y="19912"/>
                    <a:pt x="1782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749733" y="2725615"/>
              <a:ext cx="104468" cy="12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882" fill="norm" stroke="1" extrusionOk="0">
                  <a:moveTo>
                    <a:pt x="18729" y="6122"/>
                  </a:moveTo>
                  <a:cubicBezTo>
                    <a:pt x="19161" y="4322"/>
                    <a:pt x="19593" y="2522"/>
                    <a:pt x="18297" y="1262"/>
                  </a:cubicBezTo>
                  <a:cubicBezTo>
                    <a:pt x="17001" y="2"/>
                    <a:pt x="13977" y="-718"/>
                    <a:pt x="10737" y="1082"/>
                  </a:cubicBezTo>
                  <a:cubicBezTo>
                    <a:pt x="7497" y="2882"/>
                    <a:pt x="4041" y="7202"/>
                    <a:pt x="2097" y="10442"/>
                  </a:cubicBezTo>
                  <a:cubicBezTo>
                    <a:pt x="153" y="13682"/>
                    <a:pt x="-279" y="15842"/>
                    <a:pt x="153" y="17642"/>
                  </a:cubicBezTo>
                  <a:cubicBezTo>
                    <a:pt x="585" y="19442"/>
                    <a:pt x="1881" y="20882"/>
                    <a:pt x="3609" y="20882"/>
                  </a:cubicBezTo>
                  <a:cubicBezTo>
                    <a:pt x="5337" y="20882"/>
                    <a:pt x="7497" y="19442"/>
                    <a:pt x="9657" y="17462"/>
                  </a:cubicBezTo>
                  <a:cubicBezTo>
                    <a:pt x="11817" y="15482"/>
                    <a:pt x="13977" y="12962"/>
                    <a:pt x="15057" y="12782"/>
                  </a:cubicBezTo>
                  <a:cubicBezTo>
                    <a:pt x="16137" y="12602"/>
                    <a:pt x="16137" y="14762"/>
                    <a:pt x="17001" y="16382"/>
                  </a:cubicBezTo>
                  <a:cubicBezTo>
                    <a:pt x="17865" y="18002"/>
                    <a:pt x="19593" y="19082"/>
                    <a:pt x="21321" y="20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873250" y="2729858"/>
              <a:ext cx="1143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976"/>
                  </a:moveTo>
                  <a:cubicBezTo>
                    <a:pt x="800" y="11859"/>
                    <a:pt x="1600" y="9741"/>
                    <a:pt x="2000" y="9741"/>
                  </a:cubicBezTo>
                  <a:cubicBezTo>
                    <a:pt x="2400" y="9741"/>
                    <a:pt x="2400" y="11859"/>
                    <a:pt x="2600" y="12071"/>
                  </a:cubicBezTo>
                  <a:cubicBezTo>
                    <a:pt x="2800" y="12282"/>
                    <a:pt x="3200" y="10588"/>
                    <a:pt x="3800" y="8682"/>
                  </a:cubicBezTo>
                  <a:cubicBezTo>
                    <a:pt x="4400" y="6776"/>
                    <a:pt x="5200" y="4659"/>
                    <a:pt x="6400" y="2965"/>
                  </a:cubicBezTo>
                  <a:cubicBezTo>
                    <a:pt x="7600" y="1271"/>
                    <a:pt x="9200" y="0"/>
                    <a:pt x="10800" y="0"/>
                  </a:cubicBezTo>
                  <a:cubicBezTo>
                    <a:pt x="12400" y="0"/>
                    <a:pt x="14000" y="1271"/>
                    <a:pt x="15800" y="5082"/>
                  </a:cubicBezTo>
                  <a:cubicBezTo>
                    <a:pt x="17600" y="8894"/>
                    <a:pt x="19600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057400" y="2894958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235200" y="2710808"/>
              <a:ext cx="114300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7503"/>
                  </a:moveTo>
                  <a:cubicBezTo>
                    <a:pt x="400" y="11368"/>
                    <a:pt x="800" y="15234"/>
                    <a:pt x="1600" y="17735"/>
                  </a:cubicBezTo>
                  <a:cubicBezTo>
                    <a:pt x="2400" y="20236"/>
                    <a:pt x="3600" y="21373"/>
                    <a:pt x="4800" y="21486"/>
                  </a:cubicBezTo>
                  <a:cubicBezTo>
                    <a:pt x="6000" y="21600"/>
                    <a:pt x="7200" y="20691"/>
                    <a:pt x="8800" y="17962"/>
                  </a:cubicBezTo>
                  <a:cubicBezTo>
                    <a:pt x="10400" y="15234"/>
                    <a:pt x="12400" y="10686"/>
                    <a:pt x="14600" y="7389"/>
                  </a:cubicBezTo>
                  <a:cubicBezTo>
                    <a:pt x="16800" y="4093"/>
                    <a:pt x="19200" y="20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2346572" y="2748956"/>
              <a:ext cx="136278" cy="1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080" fill="norm" stroke="1" extrusionOk="0">
                  <a:moveTo>
                    <a:pt x="10429" y="4241"/>
                  </a:moveTo>
                  <a:cubicBezTo>
                    <a:pt x="10097" y="2471"/>
                    <a:pt x="9764" y="700"/>
                    <a:pt x="8767" y="169"/>
                  </a:cubicBezTo>
                  <a:cubicBezTo>
                    <a:pt x="7770" y="-362"/>
                    <a:pt x="6109" y="346"/>
                    <a:pt x="4613" y="2471"/>
                  </a:cubicBezTo>
                  <a:cubicBezTo>
                    <a:pt x="3118" y="4595"/>
                    <a:pt x="1789" y="8136"/>
                    <a:pt x="958" y="10969"/>
                  </a:cubicBezTo>
                  <a:cubicBezTo>
                    <a:pt x="127" y="13802"/>
                    <a:pt x="-205" y="15927"/>
                    <a:pt x="127" y="17697"/>
                  </a:cubicBezTo>
                  <a:cubicBezTo>
                    <a:pt x="460" y="19468"/>
                    <a:pt x="1457" y="20884"/>
                    <a:pt x="2620" y="21061"/>
                  </a:cubicBezTo>
                  <a:cubicBezTo>
                    <a:pt x="3783" y="21238"/>
                    <a:pt x="5112" y="20176"/>
                    <a:pt x="6275" y="18582"/>
                  </a:cubicBezTo>
                  <a:cubicBezTo>
                    <a:pt x="7438" y="16989"/>
                    <a:pt x="8435" y="14864"/>
                    <a:pt x="9432" y="12740"/>
                  </a:cubicBezTo>
                  <a:cubicBezTo>
                    <a:pt x="10429" y="10615"/>
                    <a:pt x="11426" y="8490"/>
                    <a:pt x="12423" y="8313"/>
                  </a:cubicBezTo>
                  <a:cubicBezTo>
                    <a:pt x="13420" y="8136"/>
                    <a:pt x="14417" y="9907"/>
                    <a:pt x="15912" y="11323"/>
                  </a:cubicBezTo>
                  <a:cubicBezTo>
                    <a:pt x="17407" y="12740"/>
                    <a:pt x="19401" y="13802"/>
                    <a:pt x="21395" y="14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508250" y="2687109"/>
              <a:ext cx="241300" cy="20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10510"/>
                  </a:moveTo>
                  <a:cubicBezTo>
                    <a:pt x="189" y="9174"/>
                    <a:pt x="379" y="7837"/>
                    <a:pt x="947" y="7281"/>
                  </a:cubicBezTo>
                  <a:cubicBezTo>
                    <a:pt x="1516" y="6724"/>
                    <a:pt x="2463" y="6947"/>
                    <a:pt x="3695" y="8060"/>
                  </a:cubicBezTo>
                  <a:cubicBezTo>
                    <a:pt x="4926" y="9174"/>
                    <a:pt x="6442" y="11178"/>
                    <a:pt x="7295" y="12848"/>
                  </a:cubicBezTo>
                  <a:cubicBezTo>
                    <a:pt x="8147" y="14518"/>
                    <a:pt x="8337" y="15854"/>
                    <a:pt x="8432" y="17079"/>
                  </a:cubicBezTo>
                  <a:cubicBezTo>
                    <a:pt x="8526" y="18303"/>
                    <a:pt x="8526" y="19417"/>
                    <a:pt x="8053" y="20196"/>
                  </a:cubicBezTo>
                  <a:cubicBezTo>
                    <a:pt x="7579" y="20976"/>
                    <a:pt x="6632" y="21421"/>
                    <a:pt x="6063" y="20976"/>
                  </a:cubicBezTo>
                  <a:cubicBezTo>
                    <a:pt x="5495" y="20530"/>
                    <a:pt x="5305" y="19194"/>
                    <a:pt x="5684" y="17301"/>
                  </a:cubicBezTo>
                  <a:cubicBezTo>
                    <a:pt x="6063" y="15409"/>
                    <a:pt x="7011" y="12959"/>
                    <a:pt x="8526" y="11178"/>
                  </a:cubicBezTo>
                  <a:cubicBezTo>
                    <a:pt x="10042" y="9396"/>
                    <a:pt x="12126" y="8283"/>
                    <a:pt x="13926" y="8728"/>
                  </a:cubicBezTo>
                  <a:cubicBezTo>
                    <a:pt x="15726" y="9174"/>
                    <a:pt x="17242" y="11178"/>
                    <a:pt x="18095" y="12848"/>
                  </a:cubicBezTo>
                  <a:cubicBezTo>
                    <a:pt x="18947" y="14518"/>
                    <a:pt x="19137" y="15854"/>
                    <a:pt x="19232" y="15965"/>
                  </a:cubicBezTo>
                  <a:cubicBezTo>
                    <a:pt x="19326" y="16077"/>
                    <a:pt x="19326" y="14963"/>
                    <a:pt x="19326" y="12514"/>
                  </a:cubicBezTo>
                  <a:cubicBezTo>
                    <a:pt x="19326" y="10064"/>
                    <a:pt x="19326" y="6279"/>
                    <a:pt x="19421" y="3829"/>
                  </a:cubicBezTo>
                  <a:cubicBezTo>
                    <a:pt x="19516" y="1380"/>
                    <a:pt x="19705" y="266"/>
                    <a:pt x="20084" y="44"/>
                  </a:cubicBezTo>
                  <a:cubicBezTo>
                    <a:pt x="20463" y="-179"/>
                    <a:pt x="21032" y="489"/>
                    <a:pt x="21600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2763258" y="2767958"/>
              <a:ext cx="125992" cy="7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28" fill="norm" stroke="1" extrusionOk="0">
                  <a:moveTo>
                    <a:pt x="8469" y="0"/>
                  </a:moveTo>
                  <a:cubicBezTo>
                    <a:pt x="6669" y="0"/>
                    <a:pt x="4869" y="0"/>
                    <a:pt x="3429" y="1588"/>
                  </a:cubicBezTo>
                  <a:cubicBezTo>
                    <a:pt x="1989" y="3176"/>
                    <a:pt x="909" y="6353"/>
                    <a:pt x="369" y="9529"/>
                  </a:cubicBezTo>
                  <a:cubicBezTo>
                    <a:pt x="-171" y="12706"/>
                    <a:pt x="-171" y="15882"/>
                    <a:pt x="729" y="18106"/>
                  </a:cubicBezTo>
                  <a:cubicBezTo>
                    <a:pt x="1629" y="20329"/>
                    <a:pt x="3429" y="21600"/>
                    <a:pt x="4869" y="20965"/>
                  </a:cubicBezTo>
                  <a:cubicBezTo>
                    <a:pt x="6309" y="20329"/>
                    <a:pt x="7389" y="17788"/>
                    <a:pt x="8289" y="14929"/>
                  </a:cubicBezTo>
                  <a:cubicBezTo>
                    <a:pt x="9189" y="12071"/>
                    <a:pt x="9909" y="8894"/>
                    <a:pt x="10989" y="9847"/>
                  </a:cubicBezTo>
                  <a:cubicBezTo>
                    <a:pt x="12069" y="10800"/>
                    <a:pt x="13509" y="15882"/>
                    <a:pt x="15309" y="17788"/>
                  </a:cubicBezTo>
                  <a:cubicBezTo>
                    <a:pt x="17109" y="19694"/>
                    <a:pt x="19269" y="18424"/>
                    <a:pt x="21429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2930706" y="2743504"/>
              <a:ext cx="98244" cy="11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31" fill="norm" stroke="1" extrusionOk="0">
                  <a:moveTo>
                    <a:pt x="2029" y="6652"/>
                  </a:moveTo>
                  <a:cubicBezTo>
                    <a:pt x="2029" y="8547"/>
                    <a:pt x="2029" y="10442"/>
                    <a:pt x="1799" y="12905"/>
                  </a:cubicBezTo>
                  <a:cubicBezTo>
                    <a:pt x="1569" y="15368"/>
                    <a:pt x="1110" y="18399"/>
                    <a:pt x="650" y="18968"/>
                  </a:cubicBezTo>
                  <a:cubicBezTo>
                    <a:pt x="191" y="19536"/>
                    <a:pt x="-269" y="17642"/>
                    <a:pt x="191" y="14610"/>
                  </a:cubicBezTo>
                  <a:cubicBezTo>
                    <a:pt x="650" y="11578"/>
                    <a:pt x="2029" y="7410"/>
                    <a:pt x="3637" y="4568"/>
                  </a:cubicBezTo>
                  <a:cubicBezTo>
                    <a:pt x="5246" y="1726"/>
                    <a:pt x="7084" y="210"/>
                    <a:pt x="8922" y="20"/>
                  </a:cubicBezTo>
                  <a:cubicBezTo>
                    <a:pt x="10761" y="-169"/>
                    <a:pt x="12599" y="968"/>
                    <a:pt x="13978" y="3999"/>
                  </a:cubicBezTo>
                  <a:cubicBezTo>
                    <a:pt x="15357" y="7031"/>
                    <a:pt x="16276" y="11957"/>
                    <a:pt x="17425" y="15178"/>
                  </a:cubicBezTo>
                  <a:cubicBezTo>
                    <a:pt x="18574" y="18399"/>
                    <a:pt x="19952" y="19915"/>
                    <a:pt x="21331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3064562" y="2744934"/>
              <a:ext cx="161238" cy="137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233" fill="norm" stroke="1" extrusionOk="0">
                  <a:moveTo>
                    <a:pt x="8746" y="3560"/>
                  </a:moveTo>
                  <a:cubicBezTo>
                    <a:pt x="7624" y="2578"/>
                    <a:pt x="6501" y="1597"/>
                    <a:pt x="5099" y="2415"/>
                  </a:cubicBezTo>
                  <a:cubicBezTo>
                    <a:pt x="3696" y="3233"/>
                    <a:pt x="2013" y="5851"/>
                    <a:pt x="1031" y="8797"/>
                  </a:cubicBezTo>
                  <a:cubicBezTo>
                    <a:pt x="50" y="11742"/>
                    <a:pt x="-231" y="15015"/>
                    <a:pt x="190" y="17142"/>
                  </a:cubicBezTo>
                  <a:cubicBezTo>
                    <a:pt x="611" y="19269"/>
                    <a:pt x="1733" y="20251"/>
                    <a:pt x="3556" y="19924"/>
                  </a:cubicBezTo>
                  <a:cubicBezTo>
                    <a:pt x="5379" y="19597"/>
                    <a:pt x="7904" y="17960"/>
                    <a:pt x="10148" y="15178"/>
                  </a:cubicBezTo>
                  <a:cubicBezTo>
                    <a:pt x="12392" y="12397"/>
                    <a:pt x="14356" y="8469"/>
                    <a:pt x="15338" y="5524"/>
                  </a:cubicBezTo>
                  <a:cubicBezTo>
                    <a:pt x="16320" y="2578"/>
                    <a:pt x="16320" y="615"/>
                    <a:pt x="15618" y="124"/>
                  </a:cubicBezTo>
                  <a:cubicBezTo>
                    <a:pt x="14917" y="-367"/>
                    <a:pt x="13514" y="615"/>
                    <a:pt x="12392" y="2906"/>
                  </a:cubicBezTo>
                  <a:cubicBezTo>
                    <a:pt x="11270" y="5197"/>
                    <a:pt x="10429" y="8797"/>
                    <a:pt x="10148" y="11578"/>
                  </a:cubicBezTo>
                  <a:cubicBezTo>
                    <a:pt x="9868" y="14360"/>
                    <a:pt x="10148" y="16324"/>
                    <a:pt x="12112" y="17797"/>
                  </a:cubicBezTo>
                  <a:cubicBezTo>
                    <a:pt x="14075" y="19269"/>
                    <a:pt x="17722" y="20251"/>
                    <a:pt x="21369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3251200" y="2869558"/>
              <a:ext cx="69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650220" y="2617649"/>
              <a:ext cx="115331" cy="25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84" fill="norm" stroke="1" extrusionOk="0">
                  <a:moveTo>
                    <a:pt x="21016" y="3977"/>
                  </a:moveTo>
                  <a:cubicBezTo>
                    <a:pt x="20630" y="2940"/>
                    <a:pt x="20245" y="1903"/>
                    <a:pt x="18123" y="1039"/>
                  </a:cubicBezTo>
                  <a:cubicBezTo>
                    <a:pt x="16002" y="175"/>
                    <a:pt x="12145" y="-516"/>
                    <a:pt x="8673" y="521"/>
                  </a:cubicBezTo>
                  <a:cubicBezTo>
                    <a:pt x="5202" y="1558"/>
                    <a:pt x="2116" y="4322"/>
                    <a:pt x="766" y="7692"/>
                  </a:cubicBezTo>
                  <a:cubicBezTo>
                    <a:pt x="-584" y="11062"/>
                    <a:pt x="-198" y="15036"/>
                    <a:pt x="2309" y="17369"/>
                  </a:cubicBezTo>
                  <a:cubicBezTo>
                    <a:pt x="4816" y="19702"/>
                    <a:pt x="9445" y="20393"/>
                    <a:pt x="14073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849561" y="2628258"/>
              <a:ext cx="5568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059"/>
                    <a:pt x="4867" y="10119"/>
                    <a:pt x="1782" y="13719"/>
                  </a:cubicBezTo>
                  <a:cubicBezTo>
                    <a:pt x="-1304" y="17319"/>
                    <a:pt x="239" y="19459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809999" y="2540564"/>
              <a:ext cx="179381" cy="328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384" fill="norm" stroke="1" extrusionOk="0">
                  <a:moveTo>
                    <a:pt x="5891" y="8589"/>
                  </a:moveTo>
                  <a:cubicBezTo>
                    <a:pt x="6136" y="6113"/>
                    <a:pt x="6382" y="3636"/>
                    <a:pt x="6505" y="2054"/>
                  </a:cubicBezTo>
                  <a:cubicBezTo>
                    <a:pt x="6627" y="472"/>
                    <a:pt x="6627" y="-216"/>
                    <a:pt x="7118" y="59"/>
                  </a:cubicBezTo>
                  <a:cubicBezTo>
                    <a:pt x="7609" y="334"/>
                    <a:pt x="8591" y="1573"/>
                    <a:pt x="11168" y="4187"/>
                  </a:cubicBezTo>
                  <a:cubicBezTo>
                    <a:pt x="13745" y="6801"/>
                    <a:pt x="17918" y="10790"/>
                    <a:pt x="19759" y="13542"/>
                  </a:cubicBezTo>
                  <a:cubicBezTo>
                    <a:pt x="21600" y="16294"/>
                    <a:pt x="21109" y="17807"/>
                    <a:pt x="17427" y="18908"/>
                  </a:cubicBezTo>
                  <a:cubicBezTo>
                    <a:pt x="13745" y="20008"/>
                    <a:pt x="6873" y="20696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108450" y="2615558"/>
              <a:ext cx="698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1557"/>
                    <a:pt x="13745" y="3114"/>
                    <a:pt x="10145" y="6714"/>
                  </a:cubicBezTo>
                  <a:cubicBezTo>
                    <a:pt x="6545" y="10314"/>
                    <a:pt x="3273" y="15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140200" y="2506111"/>
              <a:ext cx="190500" cy="90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0" y="20965"/>
                  </a:moveTo>
                  <a:cubicBezTo>
                    <a:pt x="3360" y="13601"/>
                    <a:pt x="6720" y="6238"/>
                    <a:pt x="10320" y="2801"/>
                  </a:cubicBezTo>
                  <a:cubicBezTo>
                    <a:pt x="13920" y="-635"/>
                    <a:pt x="17760" y="-144"/>
                    <a:pt x="21600" y="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108449" y="2685408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216400" y="2831458"/>
              <a:ext cx="825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724399" y="2850508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054599" y="2836585"/>
              <a:ext cx="88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403849" y="283145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435100" y="3688193"/>
              <a:ext cx="194469" cy="35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63" fill="norm" stroke="1" extrusionOk="0">
                  <a:moveTo>
                    <a:pt x="0" y="3503"/>
                  </a:moveTo>
                  <a:cubicBezTo>
                    <a:pt x="3948" y="3246"/>
                    <a:pt x="7897" y="2989"/>
                    <a:pt x="11265" y="2603"/>
                  </a:cubicBezTo>
                  <a:cubicBezTo>
                    <a:pt x="14632" y="2217"/>
                    <a:pt x="17419" y="1703"/>
                    <a:pt x="19161" y="1189"/>
                  </a:cubicBezTo>
                  <a:cubicBezTo>
                    <a:pt x="20903" y="674"/>
                    <a:pt x="21600" y="160"/>
                    <a:pt x="21252" y="32"/>
                  </a:cubicBezTo>
                  <a:cubicBezTo>
                    <a:pt x="20903" y="-97"/>
                    <a:pt x="19510" y="160"/>
                    <a:pt x="17071" y="996"/>
                  </a:cubicBezTo>
                  <a:cubicBezTo>
                    <a:pt x="14632" y="1832"/>
                    <a:pt x="11148" y="3246"/>
                    <a:pt x="9406" y="4274"/>
                  </a:cubicBezTo>
                  <a:cubicBezTo>
                    <a:pt x="7665" y="5303"/>
                    <a:pt x="7665" y="5946"/>
                    <a:pt x="8826" y="6782"/>
                  </a:cubicBezTo>
                  <a:cubicBezTo>
                    <a:pt x="9987" y="7617"/>
                    <a:pt x="12310" y="8646"/>
                    <a:pt x="13703" y="9482"/>
                  </a:cubicBezTo>
                  <a:cubicBezTo>
                    <a:pt x="15097" y="10317"/>
                    <a:pt x="15561" y="10960"/>
                    <a:pt x="15329" y="11474"/>
                  </a:cubicBezTo>
                  <a:cubicBezTo>
                    <a:pt x="15097" y="11989"/>
                    <a:pt x="14168" y="12374"/>
                    <a:pt x="11961" y="13274"/>
                  </a:cubicBezTo>
                  <a:cubicBezTo>
                    <a:pt x="9755" y="14174"/>
                    <a:pt x="6271" y="15589"/>
                    <a:pt x="4065" y="16682"/>
                  </a:cubicBezTo>
                  <a:cubicBezTo>
                    <a:pt x="1858" y="17774"/>
                    <a:pt x="929" y="18546"/>
                    <a:pt x="465" y="19253"/>
                  </a:cubicBezTo>
                  <a:cubicBezTo>
                    <a:pt x="0" y="19960"/>
                    <a:pt x="0" y="20603"/>
                    <a:pt x="581" y="20989"/>
                  </a:cubicBezTo>
                  <a:cubicBezTo>
                    <a:pt x="1161" y="21374"/>
                    <a:pt x="2323" y="21503"/>
                    <a:pt x="5806" y="21182"/>
                  </a:cubicBezTo>
                  <a:cubicBezTo>
                    <a:pt x="9290" y="20860"/>
                    <a:pt x="15097" y="20089"/>
                    <a:pt x="20903" y="1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693617" y="3843225"/>
              <a:ext cx="268534" cy="16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17" fill="norm" stroke="1" extrusionOk="0">
                  <a:moveTo>
                    <a:pt x="653" y="3877"/>
                  </a:moveTo>
                  <a:cubicBezTo>
                    <a:pt x="1159" y="2769"/>
                    <a:pt x="1665" y="1662"/>
                    <a:pt x="2340" y="1523"/>
                  </a:cubicBezTo>
                  <a:cubicBezTo>
                    <a:pt x="3015" y="1385"/>
                    <a:pt x="3859" y="2215"/>
                    <a:pt x="4450" y="4154"/>
                  </a:cubicBezTo>
                  <a:cubicBezTo>
                    <a:pt x="5040" y="6092"/>
                    <a:pt x="5378" y="9138"/>
                    <a:pt x="4956" y="12046"/>
                  </a:cubicBezTo>
                  <a:cubicBezTo>
                    <a:pt x="4534" y="14954"/>
                    <a:pt x="3353" y="17723"/>
                    <a:pt x="2340" y="19385"/>
                  </a:cubicBezTo>
                  <a:cubicBezTo>
                    <a:pt x="1328" y="21046"/>
                    <a:pt x="484" y="21600"/>
                    <a:pt x="146" y="21185"/>
                  </a:cubicBezTo>
                  <a:cubicBezTo>
                    <a:pt x="-191" y="20769"/>
                    <a:pt x="-22" y="19385"/>
                    <a:pt x="1496" y="16615"/>
                  </a:cubicBezTo>
                  <a:cubicBezTo>
                    <a:pt x="3015" y="13846"/>
                    <a:pt x="5884" y="9692"/>
                    <a:pt x="7571" y="7062"/>
                  </a:cubicBezTo>
                  <a:cubicBezTo>
                    <a:pt x="9259" y="4431"/>
                    <a:pt x="9765" y="3323"/>
                    <a:pt x="10609" y="2215"/>
                  </a:cubicBezTo>
                  <a:cubicBezTo>
                    <a:pt x="11453" y="1108"/>
                    <a:pt x="12634" y="0"/>
                    <a:pt x="12887" y="0"/>
                  </a:cubicBezTo>
                  <a:cubicBezTo>
                    <a:pt x="13140" y="0"/>
                    <a:pt x="12465" y="1108"/>
                    <a:pt x="11537" y="2908"/>
                  </a:cubicBezTo>
                  <a:cubicBezTo>
                    <a:pt x="10609" y="4708"/>
                    <a:pt x="9428" y="7200"/>
                    <a:pt x="8837" y="9415"/>
                  </a:cubicBezTo>
                  <a:cubicBezTo>
                    <a:pt x="8247" y="11631"/>
                    <a:pt x="8247" y="13569"/>
                    <a:pt x="9343" y="14954"/>
                  </a:cubicBezTo>
                  <a:cubicBezTo>
                    <a:pt x="10440" y="16338"/>
                    <a:pt x="12634" y="17169"/>
                    <a:pt x="14828" y="17308"/>
                  </a:cubicBezTo>
                  <a:cubicBezTo>
                    <a:pt x="17021" y="17446"/>
                    <a:pt x="19215" y="16892"/>
                    <a:pt x="21409" y="16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558466" y="4037958"/>
              <a:ext cx="314785" cy="4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589" fill="norm" stroke="1" extrusionOk="0">
                  <a:moveTo>
                    <a:pt x="6727" y="0"/>
                  </a:moveTo>
                  <a:cubicBezTo>
                    <a:pt x="5431" y="2160"/>
                    <a:pt x="4135" y="4320"/>
                    <a:pt x="2839" y="7560"/>
                  </a:cubicBezTo>
                  <a:cubicBezTo>
                    <a:pt x="1543" y="10800"/>
                    <a:pt x="247" y="15120"/>
                    <a:pt x="31" y="17820"/>
                  </a:cubicBezTo>
                  <a:cubicBezTo>
                    <a:pt x="-185" y="20520"/>
                    <a:pt x="679" y="21600"/>
                    <a:pt x="3919" y="19440"/>
                  </a:cubicBezTo>
                  <a:cubicBezTo>
                    <a:pt x="7159" y="17280"/>
                    <a:pt x="12775" y="11880"/>
                    <a:pt x="16087" y="9180"/>
                  </a:cubicBezTo>
                  <a:cubicBezTo>
                    <a:pt x="19399" y="6480"/>
                    <a:pt x="20407" y="6480"/>
                    <a:pt x="21415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663700" y="4082408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012950" y="3885558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2070100" y="393635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2724150" y="3739508"/>
              <a:ext cx="127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880"/>
                    <a:pt x="14400" y="5760"/>
                    <a:pt x="18000" y="9360"/>
                  </a:cubicBezTo>
                  <a:cubicBezTo>
                    <a:pt x="21600" y="12960"/>
                    <a:pt x="216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2728058" y="3679145"/>
              <a:ext cx="198990" cy="437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83" fill="norm" stroke="1" extrusionOk="0">
                  <a:moveTo>
                    <a:pt x="257" y="6077"/>
                  </a:moveTo>
                  <a:cubicBezTo>
                    <a:pt x="257" y="4727"/>
                    <a:pt x="257" y="3377"/>
                    <a:pt x="2039" y="2183"/>
                  </a:cubicBezTo>
                  <a:cubicBezTo>
                    <a:pt x="3820" y="988"/>
                    <a:pt x="7383" y="-50"/>
                    <a:pt x="10835" y="2"/>
                  </a:cubicBezTo>
                  <a:cubicBezTo>
                    <a:pt x="14286" y="54"/>
                    <a:pt x="17626" y="1196"/>
                    <a:pt x="19408" y="3221"/>
                  </a:cubicBezTo>
                  <a:cubicBezTo>
                    <a:pt x="21189" y="5246"/>
                    <a:pt x="21412" y="8154"/>
                    <a:pt x="20076" y="10906"/>
                  </a:cubicBezTo>
                  <a:cubicBezTo>
                    <a:pt x="18740" y="13658"/>
                    <a:pt x="15845" y="16254"/>
                    <a:pt x="13284" y="17967"/>
                  </a:cubicBezTo>
                  <a:cubicBezTo>
                    <a:pt x="10723" y="19681"/>
                    <a:pt x="8497" y="20512"/>
                    <a:pt x="6604" y="20979"/>
                  </a:cubicBezTo>
                  <a:cubicBezTo>
                    <a:pt x="4711" y="21446"/>
                    <a:pt x="3152" y="21550"/>
                    <a:pt x="1927" y="21446"/>
                  </a:cubicBezTo>
                  <a:cubicBezTo>
                    <a:pt x="703" y="21342"/>
                    <a:pt x="-188" y="21031"/>
                    <a:pt x="35" y="20667"/>
                  </a:cubicBezTo>
                  <a:cubicBezTo>
                    <a:pt x="257" y="20304"/>
                    <a:pt x="1593" y="19888"/>
                    <a:pt x="2930" y="19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086100" y="3930008"/>
              <a:ext cx="76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079750" y="4044308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3427862" y="3664231"/>
              <a:ext cx="150182" cy="50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34" fill="norm" stroke="1" extrusionOk="0">
                  <a:moveTo>
                    <a:pt x="20575" y="3978"/>
                  </a:moveTo>
                  <a:cubicBezTo>
                    <a:pt x="20871" y="3532"/>
                    <a:pt x="21167" y="3085"/>
                    <a:pt x="20871" y="2460"/>
                  </a:cubicBezTo>
                  <a:cubicBezTo>
                    <a:pt x="20575" y="1836"/>
                    <a:pt x="19688" y="1032"/>
                    <a:pt x="17025" y="541"/>
                  </a:cubicBezTo>
                  <a:cubicBezTo>
                    <a:pt x="14362" y="51"/>
                    <a:pt x="9923" y="-128"/>
                    <a:pt x="6668" y="95"/>
                  </a:cubicBezTo>
                  <a:cubicBezTo>
                    <a:pt x="3414" y="318"/>
                    <a:pt x="1342" y="943"/>
                    <a:pt x="455" y="1479"/>
                  </a:cubicBezTo>
                  <a:cubicBezTo>
                    <a:pt x="-433" y="2014"/>
                    <a:pt x="-137" y="2460"/>
                    <a:pt x="2378" y="3532"/>
                  </a:cubicBezTo>
                  <a:cubicBezTo>
                    <a:pt x="4893" y="4603"/>
                    <a:pt x="9627" y="6298"/>
                    <a:pt x="11994" y="7637"/>
                  </a:cubicBezTo>
                  <a:cubicBezTo>
                    <a:pt x="14362" y="8976"/>
                    <a:pt x="14362" y="9958"/>
                    <a:pt x="12882" y="10806"/>
                  </a:cubicBezTo>
                  <a:cubicBezTo>
                    <a:pt x="11403" y="11654"/>
                    <a:pt x="8444" y="12368"/>
                    <a:pt x="6225" y="12770"/>
                  </a:cubicBezTo>
                  <a:cubicBezTo>
                    <a:pt x="4005" y="13171"/>
                    <a:pt x="2526" y="13260"/>
                    <a:pt x="1638" y="13082"/>
                  </a:cubicBezTo>
                  <a:cubicBezTo>
                    <a:pt x="751" y="12903"/>
                    <a:pt x="455" y="12457"/>
                    <a:pt x="1046" y="12279"/>
                  </a:cubicBezTo>
                  <a:cubicBezTo>
                    <a:pt x="1638" y="12100"/>
                    <a:pt x="3118" y="12189"/>
                    <a:pt x="4153" y="12502"/>
                  </a:cubicBezTo>
                  <a:cubicBezTo>
                    <a:pt x="5189" y="12814"/>
                    <a:pt x="5781" y="13350"/>
                    <a:pt x="5337" y="14465"/>
                  </a:cubicBezTo>
                  <a:cubicBezTo>
                    <a:pt x="4893" y="15581"/>
                    <a:pt x="3414" y="17277"/>
                    <a:pt x="2526" y="18482"/>
                  </a:cubicBezTo>
                  <a:cubicBezTo>
                    <a:pt x="1638" y="19687"/>
                    <a:pt x="1342" y="20401"/>
                    <a:pt x="1934" y="20847"/>
                  </a:cubicBezTo>
                  <a:cubicBezTo>
                    <a:pt x="2526" y="21293"/>
                    <a:pt x="4005" y="21472"/>
                    <a:pt x="6225" y="21427"/>
                  </a:cubicBezTo>
                  <a:cubicBezTo>
                    <a:pt x="8444" y="21383"/>
                    <a:pt x="11403" y="21115"/>
                    <a:pt x="14362" y="2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3841750" y="3790308"/>
              <a:ext cx="190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8400" y="13200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3873500" y="4076058"/>
              <a:ext cx="1079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4184649" y="3753919"/>
              <a:ext cx="136616" cy="32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88" fill="norm" stroke="1" extrusionOk="0">
                  <a:moveTo>
                    <a:pt x="7975" y="3626"/>
                  </a:moveTo>
                  <a:cubicBezTo>
                    <a:pt x="8308" y="2657"/>
                    <a:pt x="8640" y="1688"/>
                    <a:pt x="10302" y="996"/>
                  </a:cubicBezTo>
                  <a:cubicBezTo>
                    <a:pt x="11963" y="303"/>
                    <a:pt x="14954" y="-112"/>
                    <a:pt x="17280" y="26"/>
                  </a:cubicBezTo>
                  <a:cubicBezTo>
                    <a:pt x="19606" y="165"/>
                    <a:pt x="21268" y="857"/>
                    <a:pt x="21434" y="2242"/>
                  </a:cubicBezTo>
                  <a:cubicBezTo>
                    <a:pt x="21600" y="3626"/>
                    <a:pt x="20271" y="5703"/>
                    <a:pt x="18942" y="6950"/>
                  </a:cubicBezTo>
                  <a:cubicBezTo>
                    <a:pt x="17612" y="8196"/>
                    <a:pt x="16283" y="8611"/>
                    <a:pt x="14622" y="9096"/>
                  </a:cubicBezTo>
                  <a:cubicBezTo>
                    <a:pt x="12960" y="9580"/>
                    <a:pt x="10966" y="10134"/>
                    <a:pt x="10966" y="10688"/>
                  </a:cubicBezTo>
                  <a:cubicBezTo>
                    <a:pt x="10966" y="11242"/>
                    <a:pt x="12960" y="11796"/>
                    <a:pt x="14622" y="12350"/>
                  </a:cubicBezTo>
                  <a:cubicBezTo>
                    <a:pt x="16283" y="12903"/>
                    <a:pt x="17612" y="13457"/>
                    <a:pt x="18443" y="14150"/>
                  </a:cubicBezTo>
                  <a:cubicBezTo>
                    <a:pt x="19274" y="14842"/>
                    <a:pt x="19606" y="15673"/>
                    <a:pt x="17446" y="16850"/>
                  </a:cubicBezTo>
                  <a:cubicBezTo>
                    <a:pt x="15286" y="18026"/>
                    <a:pt x="10634" y="19550"/>
                    <a:pt x="7311" y="20380"/>
                  </a:cubicBezTo>
                  <a:cubicBezTo>
                    <a:pt x="3988" y="21211"/>
                    <a:pt x="1994" y="21350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4292600" y="4158608"/>
              <a:ext cx="952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4800667" y="3789178"/>
              <a:ext cx="103613" cy="36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542" fill="norm" stroke="1" extrusionOk="0">
                  <a:moveTo>
                    <a:pt x="10151" y="1547"/>
                  </a:moveTo>
                  <a:cubicBezTo>
                    <a:pt x="12692" y="806"/>
                    <a:pt x="15234" y="65"/>
                    <a:pt x="16292" y="4"/>
                  </a:cubicBezTo>
                  <a:cubicBezTo>
                    <a:pt x="17351" y="-58"/>
                    <a:pt x="16928" y="559"/>
                    <a:pt x="14175" y="2225"/>
                  </a:cubicBezTo>
                  <a:cubicBezTo>
                    <a:pt x="11422" y="3892"/>
                    <a:pt x="6339" y="6607"/>
                    <a:pt x="3375" y="8459"/>
                  </a:cubicBezTo>
                  <a:cubicBezTo>
                    <a:pt x="410" y="10310"/>
                    <a:pt x="-437" y="11297"/>
                    <a:pt x="198" y="11729"/>
                  </a:cubicBezTo>
                  <a:cubicBezTo>
                    <a:pt x="834" y="12161"/>
                    <a:pt x="2951" y="12038"/>
                    <a:pt x="4857" y="11791"/>
                  </a:cubicBezTo>
                  <a:cubicBezTo>
                    <a:pt x="6763" y="11544"/>
                    <a:pt x="8457" y="11174"/>
                    <a:pt x="10998" y="10619"/>
                  </a:cubicBezTo>
                  <a:cubicBezTo>
                    <a:pt x="13539" y="10063"/>
                    <a:pt x="16928" y="9323"/>
                    <a:pt x="18834" y="9261"/>
                  </a:cubicBezTo>
                  <a:cubicBezTo>
                    <a:pt x="20739" y="9199"/>
                    <a:pt x="21163" y="9816"/>
                    <a:pt x="20316" y="11483"/>
                  </a:cubicBezTo>
                  <a:cubicBezTo>
                    <a:pt x="19469" y="13149"/>
                    <a:pt x="17351" y="15864"/>
                    <a:pt x="16292" y="17716"/>
                  </a:cubicBezTo>
                  <a:cubicBezTo>
                    <a:pt x="15234" y="19567"/>
                    <a:pt x="15234" y="20555"/>
                    <a:pt x="15234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959349" y="4164958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5308600" y="3872858"/>
              <a:ext cx="444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70"/>
                    <a:pt x="13371" y="939"/>
                    <a:pt x="10286" y="4148"/>
                  </a:cubicBezTo>
                  <a:cubicBezTo>
                    <a:pt x="7200" y="7357"/>
                    <a:pt x="5143" y="13304"/>
                    <a:pt x="3600" y="16670"/>
                  </a:cubicBezTo>
                  <a:cubicBezTo>
                    <a:pt x="2057" y="20035"/>
                    <a:pt x="1029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5403850" y="4158608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5725620" y="3875686"/>
              <a:ext cx="237030" cy="31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18" fill="norm" stroke="1" extrusionOk="0">
                  <a:moveTo>
                    <a:pt x="4201" y="3264"/>
                  </a:moveTo>
                  <a:cubicBezTo>
                    <a:pt x="4393" y="2112"/>
                    <a:pt x="4584" y="960"/>
                    <a:pt x="5444" y="384"/>
                  </a:cubicBezTo>
                  <a:cubicBezTo>
                    <a:pt x="6304" y="-192"/>
                    <a:pt x="7833" y="-192"/>
                    <a:pt x="9076" y="888"/>
                  </a:cubicBezTo>
                  <a:cubicBezTo>
                    <a:pt x="10318" y="1968"/>
                    <a:pt x="11274" y="4128"/>
                    <a:pt x="10509" y="6720"/>
                  </a:cubicBezTo>
                  <a:cubicBezTo>
                    <a:pt x="9745" y="9312"/>
                    <a:pt x="7260" y="12336"/>
                    <a:pt x="5253" y="14496"/>
                  </a:cubicBezTo>
                  <a:cubicBezTo>
                    <a:pt x="3246" y="16656"/>
                    <a:pt x="1717" y="17952"/>
                    <a:pt x="856" y="18960"/>
                  </a:cubicBezTo>
                  <a:cubicBezTo>
                    <a:pt x="-4" y="19968"/>
                    <a:pt x="-195" y="20688"/>
                    <a:pt x="187" y="21048"/>
                  </a:cubicBezTo>
                  <a:cubicBezTo>
                    <a:pt x="570" y="21408"/>
                    <a:pt x="1525" y="21408"/>
                    <a:pt x="4679" y="21048"/>
                  </a:cubicBezTo>
                  <a:cubicBezTo>
                    <a:pt x="7833" y="20688"/>
                    <a:pt x="13186" y="19968"/>
                    <a:pt x="16340" y="19608"/>
                  </a:cubicBezTo>
                  <a:cubicBezTo>
                    <a:pt x="19493" y="19248"/>
                    <a:pt x="20449" y="19248"/>
                    <a:pt x="21405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6057900" y="3766645"/>
              <a:ext cx="136397" cy="51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58" fill="norm" stroke="1" extrusionOk="0">
                  <a:moveTo>
                    <a:pt x="1964" y="1235"/>
                  </a:moveTo>
                  <a:cubicBezTo>
                    <a:pt x="1964" y="800"/>
                    <a:pt x="1964" y="364"/>
                    <a:pt x="3600" y="147"/>
                  </a:cubicBezTo>
                  <a:cubicBezTo>
                    <a:pt x="5236" y="-71"/>
                    <a:pt x="8509" y="-71"/>
                    <a:pt x="11291" y="321"/>
                  </a:cubicBezTo>
                  <a:cubicBezTo>
                    <a:pt x="14073" y="713"/>
                    <a:pt x="16364" y="1497"/>
                    <a:pt x="17018" y="2411"/>
                  </a:cubicBezTo>
                  <a:cubicBezTo>
                    <a:pt x="17673" y="3326"/>
                    <a:pt x="16691" y="4371"/>
                    <a:pt x="15218" y="5285"/>
                  </a:cubicBezTo>
                  <a:cubicBezTo>
                    <a:pt x="13745" y="6200"/>
                    <a:pt x="11782" y="6984"/>
                    <a:pt x="10636" y="7942"/>
                  </a:cubicBezTo>
                  <a:cubicBezTo>
                    <a:pt x="9491" y="8900"/>
                    <a:pt x="9164" y="10032"/>
                    <a:pt x="11127" y="11426"/>
                  </a:cubicBezTo>
                  <a:cubicBezTo>
                    <a:pt x="13091" y="12819"/>
                    <a:pt x="17345" y="14474"/>
                    <a:pt x="19473" y="15824"/>
                  </a:cubicBezTo>
                  <a:cubicBezTo>
                    <a:pt x="21600" y="17174"/>
                    <a:pt x="21600" y="18219"/>
                    <a:pt x="19636" y="19177"/>
                  </a:cubicBezTo>
                  <a:cubicBezTo>
                    <a:pt x="17673" y="20135"/>
                    <a:pt x="13745" y="21006"/>
                    <a:pt x="10145" y="21268"/>
                  </a:cubicBezTo>
                  <a:cubicBezTo>
                    <a:pt x="6545" y="21529"/>
                    <a:pt x="3273" y="21181"/>
                    <a:pt x="0" y="20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6752066" y="3949058"/>
              <a:ext cx="467884" cy="23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46" fill="norm" stroke="1" extrusionOk="0">
                  <a:moveTo>
                    <a:pt x="1658" y="18851"/>
                  </a:moveTo>
                  <a:cubicBezTo>
                    <a:pt x="1075" y="20225"/>
                    <a:pt x="491" y="21600"/>
                    <a:pt x="199" y="21305"/>
                  </a:cubicBezTo>
                  <a:cubicBezTo>
                    <a:pt x="-93" y="21011"/>
                    <a:pt x="-93" y="19047"/>
                    <a:pt x="393" y="16495"/>
                  </a:cubicBezTo>
                  <a:cubicBezTo>
                    <a:pt x="880" y="13942"/>
                    <a:pt x="1853" y="10800"/>
                    <a:pt x="3118" y="9131"/>
                  </a:cubicBezTo>
                  <a:cubicBezTo>
                    <a:pt x="4383" y="7462"/>
                    <a:pt x="5939" y="7265"/>
                    <a:pt x="7642" y="8738"/>
                  </a:cubicBezTo>
                  <a:cubicBezTo>
                    <a:pt x="9345" y="10211"/>
                    <a:pt x="11193" y="13353"/>
                    <a:pt x="12361" y="15022"/>
                  </a:cubicBezTo>
                  <a:cubicBezTo>
                    <a:pt x="13529" y="16691"/>
                    <a:pt x="14015" y="16887"/>
                    <a:pt x="14696" y="16004"/>
                  </a:cubicBezTo>
                  <a:cubicBezTo>
                    <a:pt x="15377" y="15120"/>
                    <a:pt x="16253" y="13156"/>
                    <a:pt x="17421" y="10309"/>
                  </a:cubicBezTo>
                  <a:cubicBezTo>
                    <a:pt x="18588" y="7462"/>
                    <a:pt x="20048" y="3731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6838950" y="3726808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6819899" y="366330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6934200" y="3758558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6959600" y="3695058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987945" y="3490727"/>
              <a:ext cx="171945" cy="35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60" fill="norm" stroke="1" extrusionOk="0">
                  <a:moveTo>
                    <a:pt x="14648" y="15604"/>
                  </a:moveTo>
                  <a:cubicBezTo>
                    <a:pt x="13595" y="15099"/>
                    <a:pt x="12541" y="14594"/>
                    <a:pt x="10170" y="14783"/>
                  </a:cubicBezTo>
                  <a:cubicBezTo>
                    <a:pt x="7799" y="14973"/>
                    <a:pt x="4112" y="15857"/>
                    <a:pt x="2136" y="16741"/>
                  </a:cubicBezTo>
                  <a:cubicBezTo>
                    <a:pt x="160" y="17625"/>
                    <a:pt x="-103" y="18509"/>
                    <a:pt x="29" y="19267"/>
                  </a:cubicBezTo>
                  <a:cubicBezTo>
                    <a:pt x="160" y="20025"/>
                    <a:pt x="687" y="20657"/>
                    <a:pt x="1873" y="21036"/>
                  </a:cubicBezTo>
                  <a:cubicBezTo>
                    <a:pt x="3058" y="21415"/>
                    <a:pt x="4902" y="21541"/>
                    <a:pt x="6746" y="20973"/>
                  </a:cubicBezTo>
                  <a:cubicBezTo>
                    <a:pt x="8590" y="20404"/>
                    <a:pt x="10434" y="19141"/>
                    <a:pt x="12277" y="16678"/>
                  </a:cubicBezTo>
                  <a:cubicBezTo>
                    <a:pt x="14121" y="14215"/>
                    <a:pt x="15965" y="10552"/>
                    <a:pt x="17414" y="7773"/>
                  </a:cubicBezTo>
                  <a:cubicBezTo>
                    <a:pt x="18863" y="4994"/>
                    <a:pt x="19917" y="3099"/>
                    <a:pt x="20575" y="1836"/>
                  </a:cubicBezTo>
                  <a:cubicBezTo>
                    <a:pt x="21234" y="573"/>
                    <a:pt x="21497" y="-59"/>
                    <a:pt x="21365" y="4"/>
                  </a:cubicBezTo>
                  <a:cubicBezTo>
                    <a:pt x="21234" y="67"/>
                    <a:pt x="20707" y="825"/>
                    <a:pt x="20048" y="2783"/>
                  </a:cubicBezTo>
                  <a:cubicBezTo>
                    <a:pt x="19390" y="4741"/>
                    <a:pt x="18599" y="7899"/>
                    <a:pt x="18468" y="10804"/>
                  </a:cubicBezTo>
                  <a:cubicBezTo>
                    <a:pt x="18336" y="13709"/>
                    <a:pt x="18863" y="16362"/>
                    <a:pt x="19390" y="19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7633753" y="3701408"/>
              <a:ext cx="204825" cy="394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99" fill="norm" stroke="1" extrusionOk="0">
                  <a:moveTo>
                    <a:pt x="20837" y="4481"/>
                  </a:moveTo>
                  <a:cubicBezTo>
                    <a:pt x="21055" y="3217"/>
                    <a:pt x="21273" y="1953"/>
                    <a:pt x="20946" y="1149"/>
                  </a:cubicBezTo>
                  <a:cubicBezTo>
                    <a:pt x="20618" y="345"/>
                    <a:pt x="19746" y="0"/>
                    <a:pt x="18328" y="0"/>
                  </a:cubicBezTo>
                  <a:cubicBezTo>
                    <a:pt x="16909" y="0"/>
                    <a:pt x="14946" y="345"/>
                    <a:pt x="12437" y="1666"/>
                  </a:cubicBezTo>
                  <a:cubicBezTo>
                    <a:pt x="9928" y="2987"/>
                    <a:pt x="6873" y="5285"/>
                    <a:pt x="4582" y="8043"/>
                  </a:cubicBezTo>
                  <a:cubicBezTo>
                    <a:pt x="2291" y="10800"/>
                    <a:pt x="764" y="14017"/>
                    <a:pt x="218" y="16200"/>
                  </a:cubicBezTo>
                  <a:cubicBezTo>
                    <a:pt x="-327" y="18383"/>
                    <a:pt x="109" y="19532"/>
                    <a:pt x="1964" y="20336"/>
                  </a:cubicBezTo>
                  <a:cubicBezTo>
                    <a:pt x="3818" y="21140"/>
                    <a:pt x="7091" y="21600"/>
                    <a:pt x="9709" y="21313"/>
                  </a:cubicBezTo>
                  <a:cubicBezTo>
                    <a:pt x="12328" y="21026"/>
                    <a:pt x="14291" y="19991"/>
                    <a:pt x="16255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7645400" y="3961758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7861300" y="3930008"/>
              <a:ext cx="698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815"/>
                    <a:pt x="10473" y="11631"/>
                    <a:pt x="14073" y="15231"/>
                  </a:cubicBezTo>
                  <a:cubicBezTo>
                    <a:pt x="17673" y="18831"/>
                    <a:pt x="19636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848600" y="3980808"/>
              <a:ext cx="698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3733"/>
                    <a:pt x="8509" y="7467"/>
                    <a:pt x="4909" y="11067"/>
                  </a:cubicBezTo>
                  <a:cubicBezTo>
                    <a:pt x="1309" y="14667"/>
                    <a:pt x="655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955333" y="3903617"/>
              <a:ext cx="140622" cy="38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200" fill="norm" stroke="1" extrusionOk="0">
                  <a:moveTo>
                    <a:pt x="8632" y="5628"/>
                  </a:moveTo>
                  <a:cubicBezTo>
                    <a:pt x="6128" y="8416"/>
                    <a:pt x="3624" y="11203"/>
                    <a:pt x="2058" y="14454"/>
                  </a:cubicBezTo>
                  <a:cubicBezTo>
                    <a:pt x="493" y="17706"/>
                    <a:pt x="-133" y="21422"/>
                    <a:pt x="24" y="21190"/>
                  </a:cubicBezTo>
                  <a:cubicBezTo>
                    <a:pt x="180" y="20957"/>
                    <a:pt x="1119" y="16777"/>
                    <a:pt x="2058" y="13119"/>
                  </a:cubicBezTo>
                  <a:cubicBezTo>
                    <a:pt x="2997" y="9461"/>
                    <a:pt x="3937" y="6325"/>
                    <a:pt x="5032" y="4235"/>
                  </a:cubicBezTo>
                  <a:cubicBezTo>
                    <a:pt x="6128" y="2145"/>
                    <a:pt x="7380" y="1099"/>
                    <a:pt x="8945" y="519"/>
                  </a:cubicBezTo>
                  <a:cubicBezTo>
                    <a:pt x="10510" y="-62"/>
                    <a:pt x="12389" y="-178"/>
                    <a:pt x="14424" y="287"/>
                  </a:cubicBezTo>
                  <a:cubicBezTo>
                    <a:pt x="16458" y="751"/>
                    <a:pt x="18650" y="1796"/>
                    <a:pt x="19902" y="2899"/>
                  </a:cubicBezTo>
                  <a:cubicBezTo>
                    <a:pt x="21154" y="4003"/>
                    <a:pt x="21467" y="5164"/>
                    <a:pt x="18337" y="6151"/>
                  </a:cubicBezTo>
                  <a:cubicBezTo>
                    <a:pt x="15206" y="7138"/>
                    <a:pt x="8632" y="7951"/>
                    <a:pt x="2058" y="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8228473" y="3751276"/>
              <a:ext cx="159878" cy="369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09" fill="norm" stroke="1" extrusionOk="0">
                  <a:moveTo>
                    <a:pt x="21188" y="1895"/>
                  </a:moveTo>
                  <a:cubicBezTo>
                    <a:pt x="20907" y="1282"/>
                    <a:pt x="20627" y="668"/>
                    <a:pt x="19505" y="300"/>
                  </a:cubicBezTo>
                  <a:cubicBezTo>
                    <a:pt x="18383" y="-68"/>
                    <a:pt x="16419" y="-191"/>
                    <a:pt x="13894" y="484"/>
                  </a:cubicBezTo>
                  <a:cubicBezTo>
                    <a:pt x="11370" y="1159"/>
                    <a:pt x="8284" y="2632"/>
                    <a:pt x="5619" y="5270"/>
                  </a:cubicBezTo>
                  <a:cubicBezTo>
                    <a:pt x="2954" y="7909"/>
                    <a:pt x="710" y="11714"/>
                    <a:pt x="149" y="14598"/>
                  </a:cubicBezTo>
                  <a:cubicBezTo>
                    <a:pt x="-412" y="17482"/>
                    <a:pt x="710" y="19445"/>
                    <a:pt x="1832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8468440" y="3772796"/>
              <a:ext cx="140459" cy="360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83" fill="norm" stroke="1" extrusionOk="0">
                  <a:moveTo>
                    <a:pt x="7040" y="6690"/>
                  </a:moveTo>
                  <a:cubicBezTo>
                    <a:pt x="4816" y="5685"/>
                    <a:pt x="2593" y="4681"/>
                    <a:pt x="1322" y="3802"/>
                  </a:cubicBezTo>
                  <a:cubicBezTo>
                    <a:pt x="52" y="2923"/>
                    <a:pt x="-266" y="2169"/>
                    <a:pt x="210" y="1604"/>
                  </a:cubicBezTo>
                  <a:cubicBezTo>
                    <a:pt x="687" y="1039"/>
                    <a:pt x="1958" y="662"/>
                    <a:pt x="4181" y="348"/>
                  </a:cubicBezTo>
                  <a:cubicBezTo>
                    <a:pt x="6405" y="34"/>
                    <a:pt x="9581" y="-217"/>
                    <a:pt x="11963" y="285"/>
                  </a:cubicBezTo>
                  <a:cubicBezTo>
                    <a:pt x="14346" y="788"/>
                    <a:pt x="15934" y="2043"/>
                    <a:pt x="17522" y="4681"/>
                  </a:cubicBezTo>
                  <a:cubicBezTo>
                    <a:pt x="19110" y="7318"/>
                    <a:pt x="20699" y="11336"/>
                    <a:pt x="21016" y="14350"/>
                  </a:cubicBezTo>
                  <a:cubicBezTo>
                    <a:pt x="21334" y="17364"/>
                    <a:pt x="20381" y="19374"/>
                    <a:pt x="19428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445500" y="3947884"/>
              <a:ext cx="139700" cy="20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21600" y="122"/>
                  </a:moveTo>
                  <a:cubicBezTo>
                    <a:pt x="19964" y="-99"/>
                    <a:pt x="18327" y="-319"/>
                    <a:pt x="14727" y="2326"/>
                  </a:cubicBezTo>
                  <a:cubicBezTo>
                    <a:pt x="11127" y="4971"/>
                    <a:pt x="5564" y="10481"/>
                    <a:pt x="2782" y="14118"/>
                  </a:cubicBezTo>
                  <a:cubicBezTo>
                    <a:pt x="0" y="17754"/>
                    <a:pt x="0" y="19518"/>
                    <a:pt x="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686800" y="3777608"/>
              <a:ext cx="7787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4985" y="0"/>
                  </a:moveTo>
                  <a:cubicBezTo>
                    <a:pt x="11077" y="2400"/>
                    <a:pt x="17169" y="4800"/>
                    <a:pt x="19385" y="7636"/>
                  </a:cubicBezTo>
                  <a:cubicBezTo>
                    <a:pt x="21600" y="10473"/>
                    <a:pt x="19938" y="13745"/>
                    <a:pt x="16062" y="16145"/>
                  </a:cubicBezTo>
                  <a:cubicBezTo>
                    <a:pt x="12185" y="18545"/>
                    <a:pt x="6092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896350" y="4126858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0307210" y="3804729"/>
              <a:ext cx="242818" cy="50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65" fill="norm" stroke="1" extrusionOk="0">
                  <a:moveTo>
                    <a:pt x="1560" y="6111"/>
                  </a:moveTo>
                  <a:cubicBezTo>
                    <a:pt x="637" y="5215"/>
                    <a:pt x="-286" y="4318"/>
                    <a:pt x="83" y="3332"/>
                  </a:cubicBezTo>
                  <a:cubicBezTo>
                    <a:pt x="452" y="2347"/>
                    <a:pt x="2114" y="1271"/>
                    <a:pt x="3499" y="644"/>
                  </a:cubicBezTo>
                  <a:cubicBezTo>
                    <a:pt x="4883" y="16"/>
                    <a:pt x="5991" y="-163"/>
                    <a:pt x="7283" y="151"/>
                  </a:cubicBezTo>
                  <a:cubicBezTo>
                    <a:pt x="8576" y="464"/>
                    <a:pt x="10052" y="1271"/>
                    <a:pt x="12083" y="3064"/>
                  </a:cubicBezTo>
                  <a:cubicBezTo>
                    <a:pt x="14114" y="4856"/>
                    <a:pt x="16699" y="7635"/>
                    <a:pt x="18360" y="10144"/>
                  </a:cubicBezTo>
                  <a:cubicBezTo>
                    <a:pt x="20022" y="12654"/>
                    <a:pt x="20760" y="14894"/>
                    <a:pt x="21037" y="16283"/>
                  </a:cubicBezTo>
                  <a:cubicBezTo>
                    <a:pt x="21314" y="17673"/>
                    <a:pt x="21129" y="18210"/>
                    <a:pt x="20945" y="18210"/>
                  </a:cubicBezTo>
                  <a:cubicBezTo>
                    <a:pt x="20760" y="18210"/>
                    <a:pt x="20576" y="17673"/>
                    <a:pt x="20299" y="16821"/>
                  </a:cubicBezTo>
                  <a:cubicBezTo>
                    <a:pt x="20022" y="15970"/>
                    <a:pt x="19652" y="14805"/>
                    <a:pt x="19376" y="13998"/>
                  </a:cubicBezTo>
                  <a:cubicBezTo>
                    <a:pt x="19099" y="13191"/>
                    <a:pt x="18914" y="12743"/>
                    <a:pt x="18268" y="12519"/>
                  </a:cubicBezTo>
                  <a:cubicBezTo>
                    <a:pt x="17622" y="12295"/>
                    <a:pt x="16514" y="12295"/>
                    <a:pt x="14760" y="13147"/>
                  </a:cubicBezTo>
                  <a:cubicBezTo>
                    <a:pt x="13006" y="13998"/>
                    <a:pt x="10606" y="15701"/>
                    <a:pt x="8945" y="17045"/>
                  </a:cubicBezTo>
                  <a:cubicBezTo>
                    <a:pt x="7283" y="18390"/>
                    <a:pt x="6360" y="19376"/>
                    <a:pt x="5806" y="20093"/>
                  </a:cubicBezTo>
                  <a:cubicBezTo>
                    <a:pt x="5252" y="20810"/>
                    <a:pt x="5068" y="21258"/>
                    <a:pt x="4883" y="21347"/>
                  </a:cubicBezTo>
                  <a:cubicBezTo>
                    <a:pt x="4699" y="21437"/>
                    <a:pt x="4514" y="21168"/>
                    <a:pt x="4329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10299700" y="3574843"/>
              <a:ext cx="158750" cy="14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21228"/>
                  </a:moveTo>
                  <a:cubicBezTo>
                    <a:pt x="2016" y="15982"/>
                    <a:pt x="4032" y="10737"/>
                    <a:pt x="5760" y="7342"/>
                  </a:cubicBezTo>
                  <a:cubicBezTo>
                    <a:pt x="7488" y="3948"/>
                    <a:pt x="8928" y="2405"/>
                    <a:pt x="10368" y="1325"/>
                  </a:cubicBezTo>
                  <a:cubicBezTo>
                    <a:pt x="11808" y="245"/>
                    <a:pt x="13248" y="-372"/>
                    <a:pt x="14256" y="245"/>
                  </a:cubicBezTo>
                  <a:cubicBezTo>
                    <a:pt x="15264" y="862"/>
                    <a:pt x="15840" y="2714"/>
                    <a:pt x="16272" y="5182"/>
                  </a:cubicBezTo>
                  <a:cubicBezTo>
                    <a:pt x="16704" y="7651"/>
                    <a:pt x="16992" y="10737"/>
                    <a:pt x="17136" y="13205"/>
                  </a:cubicBezTo>
                  <a:cubicBezTo>
                    <a:pt x="17280" y="15674"/>
                    <a:pt x="17280" y="17525"/>
                    <a:pt x="18000" y="18451"/>
                  </a:cubicBezTo>
                  <a:cubicBezTo>
                    <a:pt x="18720" y="19377"/>
                    <a:pt x="20160" y="19377"/>
                    <a:pt x="21600" y="19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0825623" y="3677897"/>
              <a:ext cx="173726" cy="4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506" fill="norm" stroke="1" extrusionOk="0">
                  <a:moveTo>
                    <a:pt x="1622" y="5624"/>
                  </a:moveTo>
                  <a:cubicBezTo>
                    <a:pt x="629" y="4353"/>
                    <a:pt x="-364" y="3082"/>
                    <a:pt x="133" y="2024"/>
                  </a:cubicBezTo>
                  <a:cubicBezTo>
                    <a:pt x="629" y="965"/>
                    <a:pt x="2615" y="118"/>
                    <a:pt x="5967" y="12"/>
                  </a:cubicBezTo>
                  <a:cubicBezTo>
                    <a:pt x="9319" y="-94"/>
                    <a:pt x="14036" y="541"/>
                    <a:pt x="17015" y="1759"/>
                  </a:cubicBezTo>
                  <a:cubicBezTo>
                    <a:pt x="19995" y="2977"/>
                    <a:pt x="21236" y="4777"/>
                    <a:pt x="19746" y="7000"/>
                  </a:cubicBezTo>
                  <a:cubicBezTo>
                    <a:pt x="18257" y="9224"/>
                    <a:pt x="14036" y="11871"/>
                    <a:pt x="10684" y="13935"/>
                  </a:cubicBezTo>
                  <a:cubicBezTo>
                    <a:pt x="7333" y="16000"/>
                    <a:pt x="4850" y="17482"/>
                    <a:pt x="4105" y="18647"/>
                  </a:cubicBezTo>
                  <a:cubicBezTo>
                    <a:pt x="3360" y="19812"/>
                    <a:pt x="4353" y="20659"/>
                    <a:pt x="5346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0864850" y="4260208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8147050" y="4990458"/>
              <a:ext cx="1569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539"/>
                    <a:pt x="21600" y="7078"/>
                    <a:pt x="18900" y="10678"/>
                  </a:cubicBezTo>
                  <a:cubicBezTo>
                    <a:pt x="16200" y="14278"/>
                    <a:pt x="8100" y="17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970248" y="5415908"/>
              <a:ext cx="418102" cy="4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88" fill="norm" stroke="1" extrusionOk="0">
                  <a:moveTo>
                    <a:pt x="1585" y="12343"/>
                  </a:moveTo>
                  <a:cubicBezTo>
                    <a:pt x="822" y="15429"/>
                    <a:pt x="58" y="18514"/>
                    <a:pt x="4" y="20057"/>
                  </a:cubicBezTo>
                  <a:cubicBezTo>
                    <a:pt x="-51" y="21600"/>
                    <a:pt x="604" y="21600"/>
                    <a:pt x="2731" y="20571"/>
                  </a:cubicBezTo>
                  <a:cubicBezTo>
                    <a:pt x="4858" y="19543"/>
                    <a:pt x="8458" y="17486"/>
                    <a:pt x="11840" y="13886"/>
                  </a:cubicBezTo>
                  <a:cubicBezTo>
                    <a:pt x="15222" y="10286"/>
                    <a:pt x="18385" y="5143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009546" y="5597056"/>
              <a:ext cx="193804" cy="32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101" fill="norm" stroke="1" extrusionOk="0">
                  <a:moveTo>
                    <a:pt x="4636" y="8141"/>
                  </a:moveTo>
                  <a:cubicBezTo>
                    <a:pt x="3011" y="7026"/>
                    <a:pt x="1385" y="5911"/>
                    <a:pt x="572" y="4657"/>
                  </a:cubicBezTo>
                  <a:cubicBezTo>
                    <a:pt x="-241" y="3403"/>
                    <a:pt x="-241" y="2009"/>
                    <a:pt x="920" y="1034"/>
                  </a:cubicBezTo>
                  <a:cubicBezTo>
                    <a:pt x="2082" y="58"/>
                    <a:pt x="4404" y="-499"/>
                    <a:pt x="7307" y="616"/>
                  </a:cubicBezTo>
                  <a:cubicBezTo>
                    <a:pt x="10211" y="1731"/>
                    <a:pt x="13694" y="4518"/>
                    <a:pt x="16133" y="7932"/>
                  </a:cubicBezTo>
                  <a:cubicBezTo>
                    <a:pt x="18572" y="11346"/>
                    <a:pt x="19965" y="15387"/>
                    <a:pt x="20662" y="17826"/>
                  </a:cubicBezTo>
                  <a:cubicBezTo>
                    <a:pt x="21359" y="20265"/>
                    <a:pt x="21359" y="21101"/>
                    <a:pt x="21127" y="21101"/>
                  </a:cubicBezTo>
                  <a:cubicBezTo>
                    <a:pt x="20894" y="21101"/>
                    <a:pt x="20430" y="20265"/>
                    <a:pt x="19965" y="19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8001000" y="5822308"/>
              <a:ext cx="1968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7" y="1091"/>
                    <a:pt x="16955" y="2182"/>
                    <a:pt x="13819" y="4909"/>
                  </a:cubicBezTo>
                  <a:cubicBezTo>
                    <a:pt x="10684" y="7636"/>
                    <a:pt x="6735" y="12000"/>
                    <a:pt x="4297" y="15055"/>
                  </a:cubicBezTo>
                  <a:cubicBezTo>
                    <a:pt x="1858" y="18109"/>
                    <a:pt x="929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7954242" y="6706843"/>
              <a:ext cx="167408" cy="47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70" fill="norm" stroke="1" extrusionOk="0">
                  <a:moveTo>
                    <a:pt x="5964" y="8517"/>
                  </a:moveTo>
                  <a:cubicBezTo>
                    <a:pt x="9204" y="6701"/>
                    <a:pt x="12444" y="4885"/>
                    <a:pt x="14469" y="3642"/>
                  </a:cubicBezTo>
                  <a:cubicBezTo>
                    <a:pt x="16494" y="2400"/>
                    <a:pt x="17304" y="1731"/>
                    <a:pt x="17439" y="1110"/>
                  </a:cubicBezTo>
                  <a:cubicBezTo>
                    <a:pt x="17574" y="488"/>
                    <a:pt x="17034" y="-85"/>
                    <a:pt x="16224" y="11"/>
                  </a:cubicBezTo>
                  <a:cubicBezTo>
                    <a:pt x="15414" y="106"/>
                    <a:pt x="14334" y="871"/>
                    <a:pt x="12849" y="2639"/>
                  </a:cubicBezTo>
                  <a:cubicBezTo>
                    <a:pt x="11364" y="4407"/>
                    <a:pt x="9474" y="7179"/>
                    <a:pt x="7854" y="9950"/>
                  </a:cubicBezTo>
                  <a:cubicBezTo>
                    <a:pt x="6234" y="12722"/>
                    <a:pt x="4884" y="15494"/>
                    <a:pt x="4074" y="17262"/>
                  </a:cubicBezTo>
                  <a:cubicBezTo>
                    <a:pt x="3264" y="19030"/>
                    <a:pt x="2994" y="19795"/>
                    <a:pt x="2454" y="20416"/>
                  </a:cubicBezTo>
                  <a:cubicBezTo>
                    <a:pt x="1914" y="21037"/>
                    <a:pt x="1104" y="21515"/>
                    <a:pt x="564" y="21467"/>
                  </a:cubicBezTo>
                  <a:cubicBezTo>
                    <a:pt x="24" y="21419"/>
                    <a:pt x="-246" y="20846"/>
                    <a:pt x="294" y="19651"/>
                  </a:cubicBezTo>
                  <a:cubicBezTo>
                    <a:pt x="834" y="18457"/>
                    <a:pt x="2184" y="16641"/>
                    <a:pt x="3669" y="15494"/>
                  </a:cubicBezTo>
                  <a:cubicBezTo>
                    <a:pt x="5154" y="14347"/>
                    <a:pt x="6774" y="13869"/>
                    <a:pt x="8259" y="13630"/>
                  </a:cubicBezTo>
                  <a:cubicBezTo>
                    <a:pt x="9744" y="13391"/>
                    <a:pt x="11094" y="13391"/>
                    <a:pt x="12714" y="13869"/>
                  </a:cubicBezTo>
                  <a:cubicBezTo>
                    <a:pt x="14334" y="14347"/>
                    <a:pt x="16224" y="15303"/>
                    <a:pt x="17709" y="16593"/>
                  </a:cubicBezTo>
                  <a:cubicBezTo>
                    <a:pt x="19194" y="17883"/>
                    <a:pt x="20274" y="19508"/>
                    <a:pt x="21354" y="211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8190145" y="7027188"/>
              <a:ext cx="77556" cy="10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077" fill="norm" stroke="1" extrusionOk="0">
                  <a:moveTo>
                    <a:pt x="364" y="11759"/>
                  </a:moveTo>
                  <a:cubicBezTo>
                    <a:pt x="5480" y="9642"/>
                    <a:pt x="10595" y="7524"/>
                    <a:pt x="14006" y="5618"/>
                  </a:cubicBezTo>
                  <a:cubicBezTo>
                    <a:pt x="17416" y="3712"/>
                    <a:pt x="19122" y="2018"/>
                    <a:pt x="18553" y="959"/>
                  </a:cubicBezTo>
                  <a:cubicBezTo>
                    <a:pt x="17985" y="-99"/>
                    <a:pt x="15143" y="-523"/>
                    <a:pt x="11732" y="959"/>
                  </a:cubicBezTo>
                  <a:cubicBezTo>
                    <a:pt x="8322" y="2442"/>
                    <a:pt x="4343" y="5830"/>
                    <a:pt x="2069" y="9218"/>
                  </a:cubicBezTo>
                  <a:cubicBezTo>
                    <a:pt x="-205" y="12606"/>
                    <a:pt x="-773" y="15995"/>
                    <a:pt x="1216" y="18112"/>
                  </a:cubicBezTo>
                  <a:cubicBezTo>
                    <a:pt x="3206" y="20230"/>
                    <a:pt x="7753" y="21077"/>
                    <a:pt x="11448" y="21077"/>
                  </a:cubicBezTo>
                  <a:cubicBezTo>
                    <a:pt x="15143" y="21077"/>
                    <a:pt x="17985" y="20230"/>
                    <a:pt x="20827" y="193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8318764" y="6998759"/>
              <a:ext cx="56886" cy="14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48" fill="norm" stroke="1" extrusionOk="0">
                  <a:moveTo>
                    <a:pt x="2300" y="11018"/>
                  </a:moveTo>
                  <a:cubicBezTo>
                    <a:pt x="1500" y="12583"/>
                    <a:pt x="700" y="14148"/>
                    <a:pt x="300" y="16339"/>
                  </a:cubicBezTo>
                  <a:cubicBezTo>
                    <a:pt x="-100" y="18531"/>
                    <a:pt x="-100" y="21348"/>
                    <a:pt x="300" y="21348"/>
                  </a:cubicBezTo>
                  <a:cubicBezTo>
                    <a:pt x="700" y="21348"/>
                    <a:pt x="1500" y="18531"/>
                    <a:pt x="2700" y="15087"/>
                  </a:cubicBezTo>
                  <a:cubicBezTo>
                    <a:pt x="3900" y="11644"/>
                    <a:pt x="5500" y="7574"/>
                    <a:pt x="7100" y="4757"/>
                  </a:cubicBezTo>
                  <a:cubicBezTo>
                    <a:pt x="8700" y="1939"/>
                    <a:pt x="10300" y="374"/>
                    <a:pt x="12700" y="61"/>
                  </a:cubicBezTo>
                  <a:cubicBezTo>
                    <a:pt x="15100" y="-252"/>
                    <a:pt x="18300" y="687"/>
                    <a:pt x="21500" y="16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8324231" y="7056325"/>
              <a:ext cx="136598" cy="29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311" fill="norm" stroke="1" extrusionOk="0">
                  <a:moveTo>
                    <a:pt x="12481" y="1226"/>
                  </a:moveTo>
                  <a:cubicBezTo>
                    <a:pt x="11528" y="613"/>
                    <a:pt x="10575" y="0"/>
                    <a:pt x="9464" y="0"/>
                  </a:cubicBezTo>
                  <a:cubicBezTo>
                    <a:pt x="8352" y="0"/>
                    <a:pt x="7081" y="613"/>
                    <a:pt x="6287" y="1455"/>
                  </a:cubicBezTo>
                  <a:cubicBezTo>
                    <a:pt x="5493" y="2298"/>
                    <a:pt x="5175" y="3370"/>
                    <a:pt x="5811" y="3906"/>
                  </a:cubicBezTo>
                  <a:cubicBezTo>
                    <a:pt x="6446" y="4443"/>
                    <a:pt x="8034" y="4443"/>
                    <a:pt x="9464" y="4213"/>
                  </a:cubicBezTo>
                  <a:cubicBezTo>
                    <a:pt x="10893" y="3983"/>
                    <a:pt x="12164" y="3523"/>
                    <a:pt x="13434" y="2987"/>
                  </a:cubicBezTo>
                  <a:cubicBezTo>
                    <a:pt x="14705" y="2451"/>
                    <a:pt x="15975" y="1838"/>
                    <a:pt x="17246" y="1762"/>
                  </a:cubicBezTo>
                  <a:cubicBezTo>
                    <a:pt x="18516" y="1685"/>
                    <a:pt x="19787" y="2145"/>
                    <a:pt x="20264" y="3677"/>
                  </a:cubicBezTo>
                  <a:cubicBezTo>
                    <a:pt x="20740" y="5209"/>
                    <a:pt x="20422" y="7813"/>
                    <a:pt x="19946" y="10340"/>
                  </a:cubicBezTo>
                  <a:cubicBezTo>
                    <a:pt x="19469" y="12868"/>
                    <a:pt x="18834" y="15319"/>
                    <a:pt x="16452" y="17234"/>
                  </a:cubicBezTo>
                  <a:cubicBezTo>
                    <a:pt x="14069" y="19149"/>
                    <a:pt x="9940" y="20528"/>
                    <a:pt x="7081" y="21064"/>
                  </a:cubicBezTo>
                  <a:cubicBezTo>
                    <a:pt x="4222" y="21600"/>
                    <a:pt x="2634" y="21294"/>
                    <a:pt x="1364" y="19838"/>
                  </a:cubicBezTo>
                  <a:cubicBezTo>
                    <a:pt x="93" y="18383"/>
                    <a:pt x="-860" y="15779"/>
                    <a:pt x="1205" y="12945"/>
                  </a:cubicBezTo>
                  <a:cubicBezTo>
                    <a:pt x="3269" y="10111"/>
                    <a:pt x="8352" y="7047"/>
                    <a:pt x="13434" y="39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8541839" y="6848255"/>
              <a:ext cx="131216" cy="32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0962" fill="norm" stroke="1" extrusionOk="0">
                  <a:moveTo>
                    <a:pt x="17038" y="2622"/>
                  </a:moveTo>
                  <a:cubicBezTo>
                    <a:pt x="18051" y="2079"/>
                    <a:pt x="19063" y="1536"/>
                    <a:pt x="19907" y="856"/>
                  </a:cubicBezTo>
                  <a:cubicBezTo>
                    <a:pt x="20751" y="177"/>
                    <a:pt x="21426" y="-638"/>
                    <a:pt x="20413" y="788"/>
                  </a:cubicBezTo>
                  <a:cubicBezTo>
                    <a:pt x="19401" y="2215"/>
                    <a:pt x="16701" y="5883"/>
                    <a:pt x="14001" y="9143"/>
                  </a:cubicBezTo>
                  <a:cubicBezTo>
                    <a:pt x="11301" y="12404"/>
                    <a:pt x="8601" y="15256"/>
                    <a:pt x="6238" y="17226"/>
                  </a:cubicBezTo>
                  <a:cubicBezTo>
                    <a:pt x="3876" y="19196"/>
                    <a:pt x="1851" y="20283"/>
                    <a:pt x="839" y="20351"/>
                  </a:cubicBezTo>
                  <a:cubicBezTo>
                    <a:pt x="-174" y="20419"/>
                    <a:pt x="-174" y="19468"/>
                    <a:pt x="332" y="18245"/>
                  </a:cubicBezTo>
                  <a:cubicBezTo>
                    <a:pt x="839" y="17022"/>
                    <a:pt x="1851" y="15528"/>
                    <a:pt x="2864" y="14509"/>
                  </a:cubicBezTo>
                  <a:cubicBezTo>
                    <a:pt x="3876" y="13490"/>
                    <a:pt x="4889" y="12947"/>
                    <a:pt x="6576" y="12607"/>
                  </a:cubicBezTo>
                  <a:cubicBezTo>
                    <a:pt x="8263" y="12268"/>
                    <a:pt x="10626" y="12132"/>
                    <a:pt x="12313" y="12336"/>
                  </a:cubicBezTo>
                  <a:cubicBezTo>
                    <a:pt x="14001" y="12539"/>
                    <a:pt x="15014" y="13083"/>
                    <a:pt x="15182" y="14577"/>
                  </a:cubicBezTo>
                  <a:cubicBezTo>
                    <a:pt x="15351" y="16071"/>
                    <a:pt x="14676" y="18517"/>
                    <a:pt x="14001" y="209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8749088" y="6876408"/>
              <a:ext cx="90113" cy="27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78" fill="norm" stroke="1" extrusionOk="0">
                  <a:moveTo>
                    <a:pt x="21385" y="0"/>
                  </a:moveTo>
                  <a:cubicBezTo>
                    <a:pt x="14855" y="4652"/>
                    <a:pt x="8325" y="9305"/>
                    <a:pt x="4557" y="12628"/>
                  </a:cubicBezTo>
                  <a:cubicBezTo>
                    <a:pt x="790" y="15951"/>
                    <a:pt x="-215" y="17945"/>
                    <a:pt x="36" y="19274"/>
                  </a:cubicBezTo>
                  <a:cubicBezTo>
                    <a:pt x="287" y="20603"/>
                    <a:pt x="1794" y="21268"/>
                    <a:pt x="3804" y="21434"/>
                  </a:cubicBezTo>
                  <a:cubicBezTo>
                    <a:pt x="5813" y="21600"/>
                    <a:pt x="8325" y="21268"/>
                    <a:pt x="10836" y="209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8674100" y="7032165"/>
              <a:ext cx="2159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94" y="11918"/>
                    <a:pt x="10588" y="3818"/>
                    <a:pt x="14188" y="1118"/>
                  </a:cubicBezTo>
                  <a:cubicBezTo>
                    <a:pt x="17788" y="-1582"/>
                    <a:pt x="1969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5137150" y="6605794"/>
              <a:ext cx="146050" cy="34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21600" y="1813"/>
                  </a:moveTo>
                  <a:cubicBezTo>
                    <a:pt x="21600" y="1027"/>
                    <a:pt x="21600" y="242"/>
                    <a:pt x="20974" y="45"/>
                  </a:cubicBezTo>
                  <a:cubicBezTo>
                    <a:pt x="20348" y="-151"/>
                    <a:pt x="19096" y="242"/>
                    <a:pt x="16435" y="2074"/>
                  </a:cubicBezTo>
                  <a:cubicBezTo>
                    <a:pt x="13774" y="3907"/>
                    <a:pt x="9704" y="7180"/>
                    <a:pt x="7043" y="10387"/>
                  </a:cubicBezTo>
                  <a:cubicBezTo>
                    <a:pt x="4383" y="13594"/>
                    <a:pt x="3130" y="16736"/>
                    <a:pt x="2974" y="18569"/>
                  </a:cubicBezTo>
                  <a:cubicBezTo>
                    <a:pt x="2817" y="20402"/>
                    <a:pt x="3757" y="20925"/>
                    <a:pt x="5791" y="21187"/>
                  </a:cubicBezTo>
                  <a:cubicBezTo>
                    <a:pt x="7826" y="21449"/>
                    <a:pt x="10957" y="21449"/>
                    <a:pt x="13304" y="21056"/>
                  </a:cubicBezTo>
                  <a:cubicBezTo>
                    <a:pt x="15652" y="20664"/>
                    <a:pt x="17217" y="19878"/>
                    <a:pt x="16748" y="18634"/>
                  </a:cubicBezTo>
                  <a:cubicBezTo>
                    <a:pt x="16278" y="17391"/>
                    <a:pt x="13774" y="15689"/>
                    <a:pt x="10643" y="14773"/>
                  </a:cubicBezTo>
                  <a:cubicBezTo>
                    <a:pt x="7513" y="13856"/>
                    <a:pt x="3757" y="13725"/>
                    <a:pt x="0" y="135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5530850" y="6575547"/>
              <a:ext cx="133350" cy="421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3039"/>
                  </a:moveTo>
                  <a:cubicBezTo>
                    <a:pt x="19543" y="2067"/>
                    <a:pt x="17486" y="1095"/>
                    <a:pt x="15429" y="555"/>
                  </a:cubicBezTo>
                  <a:cubicBezTo>
                    <a:pt x="13371" y="15"/>
                    <a:pt x="11314" y="-93"/>
                    <a:pt x="9771" y="69"/>
                  </a:cubicBezTo>
                  <a:cubicBezTo>
                    <a:pt x="8229" y="231"/>
                    <a:pt x="7200" y="663"/>
                    <a:pt x="5829" y="2553"/>
                  </a:cubicBezTo>
                  <a:cubicBezTo>
                    <a:pt x="4457" y="4443"/>
                    <a:pt x="2743" y="7791"/>
                    <a:pt x="1714" y="11193"/>
                  </a:cubicBezTo>
                  <a:cubicBezTo>
                    <a:pt x="686" y="14595"/>
                    <a:pt x="343" y="18051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5492750" y="6844658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5611447" y="6821074"/>
              <a:ext cx="313103" cy="15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014" fill="norm" stroke="1" extrusionOk="0">
                  <a:moveTo>
                    <a:pt x="134" y="10840"/>
                  </a:moveTo>
                  <a:cubicBezTo>
                    <a:pt x="1439" y="9419"/>
                    <a:pt x="2743" y="7998"/>
                    <a:pt x="3831" y="6861"/>
                  </a:cubicBezTo>
                  <a:cubicBezTo>
                    <a:pt x="4918" y="5724"/>
                    <a:pt x="5788" y="4872"/>
                    <a:pt x="6440" y="3735"/>
                  </a:cubicBezTo>
                  <a:cubicBezTo>
                    <a:pt x="7092" y="2598"/>
                    <a:pt x="7527" y="1177"/>
                    <a:pt x="7310" y="467"/>
                  </a:cubicBezTo>
                  <a:cubicBezTo>
                    <a:pt x="7092" y="-244"/>
                    <a:pt x="6223" y="-244"/>
                    <a:pt x="4918" y="1177"/>
                  </a:cubicBezTo>
                  <a:cubicBezTo>
                    <a:pt x="3613" y="2598"/>
                    <a:pt x="1874" y="5440"/>
                    <a:pt x="931" y="8424"/>
                  </a:cubicBezTo>
                  <a:cubicBezTo>
                    <a:pt x="-11" y="11409"/>
                    <a:pt x="-156" y="14535"/>
                    <a:pt x="134" y="16667"/>
                  </a:cubicBezTo>
                  <a:cubicBezTo>
                    <a:pt x="424" y="18798"/>
                    <a:pt x="1149" y="19935"/>
                    <a:pt x="3178" y="19367"/>
                  </a:cubicBezTo>
                  <a:cubicBezTo>
                    <a:pt x="5208" y="18798"/>
                    <a:pt x="8542" y="16524"/>
                    <a:pt x="10499" y="14677"/>
                  </a:cubicBezTo>
                  <a:cubicBezTo>
                    <a:pt x="12456" y="12830"/>
                    <a:pt x="13036" y="11409"/>
                    <a:pt x="13326" y="9561"/>
                  </a:cubicBezTo>
                  <a:cubicBezTo>
                    <a:pt x="13616" y="7714"/>
                    <a:pt x="13616" y="5440"/>
                    <a:pt x="13253" y="4303"/>
                  </a:cubicBezTo>
                  <a:cubicBezTo>
                    <a:pt x="12891" y="3167"/>
                    <a:pt x="12166" y="3167"/>
                    <a:pt x="11369" y="4445"/>
                  </a:cubicBezTo>
                  <a:cubicBezTo>
                    <a:pt x="10572" y="5724"/>
                    <a:pt x="9702" y="8282"/>
                    <a:pt x="9194" y="10414"/>
                  </a:cubicBezTo>
                  <a:cubicBezTo>
                    <a:pt x="8687" y="12545"/>
                    <a:pt x="8542" y="14251"/>
                    <a:pt x="8470" y="15814"/>
                  </a:cubicBezTo>
                  <a:cubicBezTo>
                    <a:pt x="8397" y="17377"/>
                    <a:pt x="8397" y="18798"/>
                    <a:pt x="8832" y="19793"/>
                  </a:cubicBezTo>
                  <a:cubicBezTo>
                    <a:pt x="9267" y="20788"/>
                    <a:pt x="10137" y="21356"/>
                    <a:pt x="11731" y="20788"/>
                  </a:cubicBezTo>
                  <a:cubicBezTo>
                    <a:pt x="13326" y="20219"/>
                    <a:pt x="15645" y="18514"/>
                    <a:pt x="17385" y="16382"/>
                  </a:cubicBezTo>
                  <a:cubicBezTo>
                    <a:pt x="19125" y="14251"/>
                    <a:pt x="20284" y="11693"/>
                    <a:pt x="21444" y="91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908491" y="6642454"/>
              <a:ext cx="111310" cy="39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366" fill="norm" stroke="1" extrusionOk="0">
                  <a:moveTo>
                    <a:pt x="18296" y="1310"/>
                  </a:moveTo>
                  <a:cubicBezTo>
                    <a:pt x="17903" y="628"/>
                    <a:pt x="17510" y="-54"/>
                    <a:pt x="16725" y="3"/>
                  </a:cubicBezTo>
                  <a:cubicBezTo>
                    <a:pt x="15939" y="60"/>
                    <a:pt x="14761" y="855"/>
                    <a:pt x="12012" y="2902"/>
                  </a:cubicBezTo>
                  <a:cubicBezTo>
                    <a:pt x="9263" y="4948"/>
                    <a:pt x="4943" y="8245"/>
                    <a:pt x="2390" y="11087"/>
                  </a:cubicBezTo>
                  <a:cubicBezTo>
                    <a:pt x="-163" y="13929"/>
                    <a:pt x="-948" y="16317"/>
                    <a:pt x="1408" y="18022"/>
                  </a:cubicBezTo>
                  <a:cubicBezTo>
                    <a:pt x="3765" y="19727"/>
                    <a:pt x="9263" y="20750"/>
                    <a:pt x="12994" y="21148"/>
                  </a:cubicBezTo>
                  <a:cubicBezTo>
                    <a:pt x="16725" y="21546"/>
                    <a:pt x="18688" y="21319"/>
                    <a:pt x="20652" y="210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5905499" y="6882758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6800"/>
                    <a:pt x="1108" y="12000"/>
                    <a:pt x="4708" y="8400"/>
                  </a:cubicBezTo>
                  <a:cubicBezTo>
                    <a:pt x="8308" y="4800"/>
                    <a:pt x="14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6362442" y="6842456"/>
              <a:ext cx="209808" cy="16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02" fill="norm" stroke="1" extrusionOk="0">
                  <a:moveTo>
                    <a:pt x="7802" y="4331"/>
                  </a:moveTo>
                  <a:cubicBezTo>
                    <a:pt x="8450" y="2981"/>
                    <a:pt x="9098" y="1631"/>
                    <a:pt x="10070" y="821"/>
                  </a:cubicBezTo>
                  <a:cubicBezTo>
                    <a:pt x="11042" y="11"/>
                    <a:pt x="12338" y="-259"/>
                    <a:pt x="13094" y="281"/>
                  </a:cubicBezTo>
                  <a:cubicBezTo>
                    <a:pt x="13850" y="821"/>
                    <a:pt x="14066" y="2171"/>
                    <a:pt x="13310" y="4331"/>
                  </a:cubicBezTo>
                  <a:cubicBezTo>
                    <a:pt x="12554" y="6491"/>
                    <a:pt x="10826" y="9461"/>
                    <a:pt x="8990" y="11621"/>
                  </a:cubicBezTo>
                  <a:cubicBezTo>
                    <a:pt x="7154" y="13781"/>
                    <a:pt x="5210" y="15131"/>
                    <a:pt x="3482" y="16616"/>
                  </a:cubicBezTo>
                  <a:cubicBezTo>
                    <a:pt x="1754" y="18101"/>
                    <a:pt x="242" y="19721"/>
                    <a:pt x="26" y="20531"/>
                  </a:cubicBezTo>
                  <a:cubicBezTo>
                    <a:pt x="-190" y="21341"/>
                    <a:pt x="890" y="21341"/>
                    <a:pt x="4670" y="20936"/>
                  </a:cubicBezTo>
                  <a:cubicBezTo>
                    <a:pt x="8450" y="20531"/>
                    <a:pt x="14930" y="19721"/>
                    <a:pt x="21410" y="18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6436783" y="6940271"/>
              <a:ext cx="757768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1870" y="21188"/>
                  </a:moveTo>
                  <a:cubicBezTo>
                    <a:pt x="1448" y="18788"/>
                    <a:pt x="1026" y="16388"/>
                    <a:pt x="664" y="13988"/>
                  </a:cubicBezTo>
                  <a:cubicBezTo>
                    <a:pt x="302" y="11588"/>
                    <a:pt x="0" y="9188"/>
                    <a:pt x="0" y="7988"/>
                  </a:cubicBezTo>
                  <a:cubicBezTo>
                    <a:pt x="0" y="6788"/>
                    <a:pt x="302" y="6788"/>
                    <a:pt x="1720" y="5588"/>
                  </a:cubicBezTo>
                  <a:cubicBezTo>
                    <a:pt x="3137" y="4388"/>
                    <a:pt x="5672" y="1988"/>
                    <a:pt x="8175" y="788"/>
                  </a:cubicBezTo>
                  <a:cubicBezTo>
                    <a:pt x="10679" y="-412"/>
                    <a:pt x="13153" y="-412"/>
                    <a:pt x="15385" y="1988"/>
                  </a:cubicBezTo>
                  <a:cubicBezTo>
                    <a:pt x="17618" y="4388"/>
                    <a:pt x="19609" y="9188"/>
                    <a:pt x="21600" y="139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7291695" y="6839958"/>
              <a:ext cx="287201" cy="22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440" fill="norm" stroke="1" extrusionOk="0">
                  <a:moveTo>
                    <a:pt x="2658" y="2926"/>
                  </a:moveTo>
                  <a:cubicBezTo>
                    <a:pt x="1415" y="1897"/>
                    <a:pt x="172" y="869"/>
                    <a:pt x="16" y="354"/>
                  </a:cubicBezTo>
                  <a:cubicBezTo>
                    <a:pt x="-139" y="-160"/>
                    <a:pt x="793" y="-160"/>
                    <a:pt x="3901" y="663"/>
                  </a:cubicBezTo>
                  <a:cubicBezTo>
                    <a:pt x="7009" y="1486"/>
                    <a:pt x="12293" y="3131"/>
                    <a:pt x="15478" y="4469"/>
                  </a:cubicBezTo>
                  <a:cubicBezTo>
                    <a:pt x="18664" y="5806"/>
                    <a:pt x="19752" y="6834"/>
                    <a:pt x="20451" y="7863"/>
                  </a:cubicBezTo>
                  <a:cubicBezTo>
                    <a:pt x="21150" y="8891"/>
                    <a:pt x="21461" y="9920"/>
                    <a:pt x="20373" y="11463"/>
                  </a:cubicBezTo>
                  <a:cubicBezTo>
                    <a:pt x="19285" y="13006"/>
                    <a:pt x="16799" y="15063"/>
                    <a:pt x="13847" y="16811"/>
                  </a:cubicBezTo>
                  <a:cubicBezTo>
                    <a:pt x="10894" y="18560"/>
                    <a:pt x="7475" y="20000"/>
                    <a:pt x="4057" y="21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7393596" y="4770153"/>
              <a:ext cx="1457382" cy="153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65" fill="norm" stroke="1" extrusionOk="0">
                  <a:moveTo>
                    <a:pt x="16355" y="950"/>
                  </a:moveTo>
                  <a:cubicBezTo>
                    <a:pt x="15669" y="654"/>
                    <a:pt x="14982" y="358"/>
                    <a:pt x="14155" y="180"/>
                  </a:cubicBezTo>
                  <a:cubicBezTo>
                    <a:pt x="13328" y="2"/>
                    <a:pt x="12360" y="-57"/>
                    <a:pt x="11455" y="62"/>
                  </a:cubicBezTo>
                  <a:cubicBezTo>
                    <a:pt x="10550" y="180"/>
                    <a:pt x="9707" y="476"/>
                    <a:pt x="8802" y="891"/>
                  </a:cubicBezTo>
                  <a:cubicBezTo>
                    <a:pt x="7896" y="1306"/>
                    <a:pt x="6929" y="1839"/>
                    <a:pt x="6055" y="2432"/>
                  </a:cubicBezTo>
                  <a:cubicBezTo>
                    <a:pt x="5181" y="3024"/>
                    <a:pt x="4400" y="3676"/>
                    <a:pt x="3729" y="4521"/>
                  </a:cubicBezTo>
                  <a:cubicBezTo>
                    <a:pt x="3058" y="5365"/>
                    <a:pt x="2496" y="6402"/>
                    <a:pt x="1997" y="7350"/>
                  </a:cubicBezTo>
                  <a:cubicBezTo>
                    <a:pt x="1497" y="8299"/>
                    <a:pt x="1060" y="9158"/>
                    <a:pt x="733" y="9973"/>
                  </a:cubicBezTo>
                  <a:cubicBezTo>
                    <a:pt x="405" y="10787"/>
                    <a:pt x="186" y="11558"/>
                    <a:pt x="77" y="12462"/>
                  </a:cubicBezTo>
                  <a:cubicBezTo>
                    <a:pt x="-32" y="13365"/>
                    <a:pt x="-32" y="14402"/>
                    <a:pt x="124" y="15350"/>
                  </a:cubicBezTo>
                  <a:cubicBezTo>
                    <a:pt x="280" y="16299"/>
                    <a:pt x="592" y="17158"/>
                    <a:pt x="1139" y="17943"/>
                  </a:cubicBezTo>
                  <a:cubicBezTo>
                    <a:pt x="1685" y="18728"/>
                    <a:pt x="2465" y="19439"/>
                    <a:pt x="3292" y="19987"/>
                  </a:cubicBezTo>
                  <a:cubicBezTo>
                    <a:pt x="4119" y="20536"/>
                    <a:pt x="4993" y="20921"/>
                    <a:pt x="5961" y="21173"/>
                  </a:cubicBezTo>
                  <a:cubicBezTo>
                    <a:pt x="6929" y="21424"/>
                    <a:pt x="7990" y="21543"/>
                    <a:pt x="9036" y="21410"/>
                  </a:cubicBezTo>
                  <a:cubicBezTo>
                    <a:pt x="10081" y="21276"/>
                    <a:pt x="11111" y="20891"/>
                    <a:pt x="12017" y="20462"/>
                  </a:cubicBezTo>
                  <a:cubicBezTo>
                    <a:pt x="12922" y="20032"/>
                    <a:pt x="13702" y="19558"/>
                    <a:pt x="14451" y="18921"/>
                  </a:cubicBezTo>
                  <a:cubicBezTo>
                    <a:pt x="15200" y="18284"/>
                    <a:pt x="15918" y="17484"/>
                    <a:pt x="16589" y="16639"/>
                  </a:cubicBezTo>
                  <a:cubicBezTo>
                    <a:pt x="17260" y="15795"/>
                    <a:pt x="17885" y="14906"/>
                    <a:pt x="18493" y="13987"/>
                  </a:cubicBezTo>
                  <a:cubicBezTo>
                    <a:pt x="19102" y="13069"/>
                    <a:pt x="19695" y="12121"/>
                    <a:pt x="20195" y="11173"/>
                  </a:cubicBezTo>
                  <a:cubicBezTo>
                    <a:pt x="20694" y="10224"/>
                    <a:pt x="21100" y="9276"/>
                    <a:pt x="21318" y="8299"/>
                  </a:cubicBezTo>
                  <a:cubicBezTo>
                    <a:pt x="21537" y="7321"/>
                    <a:pt x="21568" y="6313"/>
                    <a:pt x="21303" y="5484"/>
                  </a:cubicBezTo>
                  <a:cubicBezTo>
                    <a:pt x="21037" y="4654"/>
                    <a:pt x="20476" y="4002"/>
                    <a:pt x="19664" y="3602"/>
                  </a:cubicBezTo>
                  <a:cubicBezTo>
                    <a:pt x="18852" y="3202"/>
                    <a:pt x="17791" y="3054"/>
                    <a:pt x="16730" y="29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123487" y="5682608"/>
              <a:ext cx="23641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4720" y="0"/>
                  </a:moveTo>
                  <a:cubicBezTo>
                    <a:pt x="4146" y="5059"/>
                    <a:pt x="3573" y="10119"/>
                    <a:pt x="3095" y="13232"/>
                  </a:cubicBezTo>
                  <a:cubicBezTo>
                    <a:pt x="2617" y="16346"/>
                    <a:pt x="2235" y="17514"/>
                    <a:pt x="1757" y="18486"/>
                  </a:cubicBezTo>
                  <a:cubicBezTo>
                    <a:pt x="1279" y="19459"/>
                    <a:pt x="706" y="20238"/>
                    <a:pt x="323" y="20043"/>
                  </a:cubicBezTo>
                  <a:cubicBezTo>
                    <a:pt x="-59" y="19849"/>
                    <a:pt x="-250" y="18681"/>
                    <a:pt x="610" y="16151"/>
                  </a:cubicBezTo>
                  <a:cubicBezTo>
                    <a:pt x="1470" y="13622"/>
                    <a:pt x="3382" y="9730"/>
                    <a:pt x="4815" y="7492"/>
                  </a:cubicBezTo>
                  <a:cubicBezTo>
                    <a:pt x="6249" y="5254"/>
                    <a:pt x="7205" y="4670"/>
                    <a:pt x="7969" y="4768"/>
                  </a:cubicBezTo>
                  <a:cubicBezTo>
                    <a:pt x="8734" y="4865"/>
                    <a:pt x="9308" y="5643"/>
                    <a:pt x="9690" y="7005"/>
                  </a:cubicBezTo>
                  <a:cubicBezTo>
                    <a:pt x="10072" y="8368"/>
                    <a:pt x="10263" y="10314"/>
                    <a:pt x="10263" y="11773"/>
                  </a:cubicBezTo>
                  <a:cubicBezTo>
                    <a:pt x="10263" y="13232"/>
                    <a:pt x="10072" y="14205"/>
                    <a:pt x="10168" y="14205"/>
                  </a:cubicBezTo>
                  <a:cubicBezTo>
                    <a:pt x="10263" y="14205"/>
                    <a:pt x="10646" y="13232"/>
                    <a:pt x="11506" y="12065"/>
                  </a:cubicBezTo>
                  <a:cubicBezTo>
                    <a:pt x="12366" y="10897"/>
                    <a:pt x="13704" y="9535"/>
                    <a:pt x="14851" y="8854"/>
                  </a:cubicBezTo>
                  <a:cubicBezTo>
                    <a:pt x="15998" y="8173"/>
                    <a:pt x="16954" y="8173"/>
                    <a:pt x="17623" y="8659"/>
                  </a:cubicBezTo>
                  <a:cubicBezTo>
                    <a:pt x="18292" y="9146"/>
                    <a:pt x="18674" y="10119"/>
                    <a:pt x="19247" y="12357"/>
                  </a:cubicBezTo>
                  <a:cubicBezTo>
                    <a:pt x="19821" y="14595"/>
                    <a:pt x="20585" y="18097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9404350" y="5788577"/>
              <a:ext cx="472795" cy="2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72" fill="norm" stroke="1" extrusionOk="0">
                  <a:moveTo>
                    <a:pt x="0" y="6616"/>
                  </a:moveTo>
                  <a:cubicBezTo>
                    <a:pt x="964" y="5974"/>
                    <a:pt x="1929" y="5332"/>
                    <a:pt x="2604" y="4691"/>
                  </a:cubicBezTo>
                  <a:cubicBezTo>
                    <a:pt x="3279" y="4049"/>
                    <a:pt x="3664" y="3408"/>
                    <a:pt x="3954" y="2552"/>
                  </a:cubicBezTo>
                  <a:cubicBezTo>
                    <a:pt x="4243" y="1697"/>
                    <a:pt x="4436" y="627"/>
                    <a:pt x="4243" y="200"/>
                  </a:cubicBezTo>
                  <a:cubicBezTo>
                    <a:pt x="4050" y="-228"/>
                    <a:pt x="3471" y="-14"/>
                    <a:pt x="2700" y="1269"/>
                  </a:cubicBezTo>
                  <a:cubicBezTo>
                    <a:pt x="1929" y="2552"/>
                    <a:pt x="964" y="4905"/>
                    <a:pt x="579" y="7257"/>
                  </a:cubicBezTo>
                  <a:cubicBezTo>
                    <a:pt x="193" y="9610"/>
                    <a:pt x="386" y="11962"/>
                    <a:pt x="1398" y="13138"/>
                  </a:cubicBezTo>
                  <a:cubicBezTo>
                    <a:pt x="2411" y="14315"/>
                    <a:pt x="4243" y="14315"/>
                    <a:pt x="5882" y="13245"/>
                  </a:cubicBezTo>
                  <a:cubicBezTo>
                    <a:pt x="7521" y="12176"/>
                    <a:pt x="8968" y="10037"/>
                    <a:pt x="9787" y="8220"/>
                  </a:cubicBezTo>
                  <a:cubicBezTo>
                    <a:pt x="10607" y="6402"/>
                    <a:pt x="10800" y="4905"/>
                    <a:pt x="10559" y="4156"/>
                  </a:cubicBezTo>
                  <a:cubicBezTo>
                    <a:pt x="10318" y="3408"/>
                    <a:pt x="9643" y="3408"/>
                    <a:pt x="8871" y="4263"/>
                  </a:cubicBezTo>
                  <a:cubicBezTo>
                    <a:pt x="8100" y="5119"/>
                    <a:pt x="7232" y="6829"/>
                    <a:pt x="6702" y="8220"/>
                  </a:cubicBezTo>
                  <a:cubicBezTo>
                    <a:pt x="6171" y="9610"/>
                    <a:pt x="5979" y="10679"/>
                    <a:pt x="5979" y="11748"/>
                  </a:cubicBezTo>
                  <a:cubicBezTo>
                    <a:pt x="5979" y="12818"/>
                    <a:pt x="6171" y="13887"/>
                    <a:pt x="6509" y="14422"/>
                  </a:cubicBezTo>
                  <a:cubicBezTo>
                    <a:pt x="6846" y="14956"/>
                    <a:pt x="7329" y="14956"/>
                    <a:pt x="7811" y="14742"/>
                  </a:cubicBezTo>
                  <a:cubicBezTo>
                    <a:pt x="8293" y="14528"/>
                    <a:pt x="8775" y="14101"/>
                    <a:pt x="9161" y="13459"/>
                  </a:cubicBezTo>
                  <a:cubicBezTo>
                    <a:pt x="9546" y="12818"/>
                    <a:pt x="9836" y="11962"/>
                    <a:pt x="10270" y="11855"/>
                  </a:cubicBezTo>
                  <a:cubicBezTo>
                    <a:pt x="10704" y="11748"/>
                    <a:pt x="11282" y="12390"/>
                    <a:pt x="11909" y="12390"/>
                  </a:cubicBezTo>
                  <a:cubicBezTo>
                    <a:pt x="12536" y="12390"/>
                    <a:pt x="13211" y="11748"/>
                    <a:pt x="13548" y="12176"/>
                  </a:cubicBezTo>
                  <a:cubicBezTo>
                    <a:pt x="13886" y="12604"/>
                    <a:pt x="13886" y="14101"/>
                    <a:pt x="14079" y="14528"/>
                  </a:cubicBezTo>
                  <a:cubicBezTo>
                    <a:pt x="14271" y="14956"/>
                    <a:pt x="14657" y="14315"/>
                    <a:pt x="15621" y="12604"/>
                  </a:cubicBezTo>
                  <a:cubicBezTo>
                    <a:pt x="16586" y="10893"/>
                    <a:pt x="18129" y="8113"/>
                    <a:pt x="19189" y="6509"/>
                  </a:cubicBezTo>
                  <a:cubicBezTo>
                    <a:pt x="20250" y="4905"/>
                    <a:pt x="20829" y="4477"/>
                    <a:pt x="21166" y="4905"/>
                  </a:cubicBezTo>
                  <a:cubicBezTo>
                    <a:pt x="21504" y="5332"/>
                    <a:pt x="21600" y="6616"/>
                    <a:pt x="21504" y="9503"/>
                  </a:cubicBezTo>
                  <a:cubicBezTo>
                    <a:pt x="21407" y="12390"/>
                    <a:pt x="21118" y="16881"/>
                    <a:pt x="20829" y="213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536950" y="4330058"/>
              <a:ext cx="2393950" cy="249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0"/>
                  </a:moveTo>
                  <a:cubicBezTo>
                    <a:pt x="210" y="2541"/>
                    <a:pt x="420" y="5082"/>
                    <a:pt x="783" y="7533"/>
                  </a:cubicBezTo>
                  <a:cubicBezTo>
                    <a:pt x="1146" y="9983"/>
                    <a:pt x="1662" y="12343"/>
                    <a:pt x="2282" y="13341"/>
                  </a:cubicBezTo>
                  <a:cubicBezTo>
                    <a:pt x="2903" y="14339"/>
                    <a:pt x="3629" y="13976"/>
                    <a:pt x="4316" y="13250"/>
                  </a:cubicBezTo>
                  <a:cubicBezTo>
                    <a:pt x="5004" y="12524"/>
                    <a:pt x="5653" y="11435"/>
                    <a:pt x="6321" y="10618"/>
                  </a:cubicBezTo>
                  <a:cubicBezTo>
                    <a:pt x="6990" y="9802"/>
                    <a:pt x="7677" y="9257"/>
                    <a:pt x="8317" y="9439"/>
                  </a:cubicBezTo>
                  <a:cubicBezTo>
                    <a:pt x="8957" y="9620"/>
                    <a:pt x="9549" y="10528"/>
                    <a:pt x="10151" y="11889"/>
                  </a:cubicBezTo>
                  <a:cubicBezTo>
                    <a:pt x="10752" y="13250"/>
                    <a:pt x="11363" y="15066"/>
                    <a:pt x="11994" y="16699"/>
                  </a:cubicBezTo>
                  <a:cubicBezTo>
                    <a:pt x="12624" y="18333"/>
                    <a:pt x="13273" y="19785"/>
                    <a:pt x="13903" y="20602"/>
                  </a:cubicBezTo>
                  <a:cubicBezTo>
                    <a:pt x="14534" y="21418"/>
                    <a:pt x="15145" y="21600"/>
                    <a:pt x="15737" y="21146"/>
                  </a:cubicBezTo>
                  <a:cubicBezTo>
                    <a:pt x="16329" y="20692"/>
                    <a:pt x="16902" y="19603"/>
                    <a:pt x="17503" y="18333"/>
                  </a:cubicBezTo>
                  <a:cubicBezTo>
                    <a:pt x="18105" y="17062"/>
                    <a:pt x="18735" y="15610"/>
                    <a:pt x="19337" y="14067"/>
                  </a:cubicBezTo>
                  <a:cubicBezTo>
                    <a:pt x="19938" y="12524"/>
                    <a:pt x="20511" y="10891"/>
                    <a:pt x="20884" y="9892"/>
                  </a:cubicBezTo>
                  <a:cubicBezTo>
                    <a:pt x="21256" y="8894"/>
                    <a:pt x="21428" y="8531"/>
                    <a:pt x="21514" y="8894"/>
                  </a:cubicBezTo>
                  <a:cubicBezTo>
                    <a:pt x="21600" y="9257"/>
                    <a:pt x="21600" y="10346"/>
                    <a:pt x="21600" y="11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921250" y="4507858"/>
              <a:ext cx="1569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0" y="1749"/>
                    <a:pt x="0" y="3497"/>
                    <a:pt x="4050" y="6017"/>
                  </a:cubicBezTo>
                  <a:cubicBezTo>
                    <a:pt x="8100" y="8537"/>
                    <a:pt x="16200" y="11829"/>
                    <a:pt x="18900" y="14554"/>
                  </a:cubicBezTo>
                  <a:cubicBezTo>
                    <a:pt x="21600" y="17280"/>
                    <a:pt x="18900" y="1944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876799" y="4907908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921250" y="4888858"/>
              <a:ext cx="177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280"/>
                    <a:pt x="9257" y="10560"/>
                    <a:pt x="5657" y="14160"/>
                  </a:cubicBezTo>
                  <a:cubicBezTo>
                    <a:pt x="2057" y="17760"/>
                    <a:pt x="1029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2851150" y="5365108"/>
              <a:ext cx="2222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1738"/>
                    <a:pt x="4526" y="3476"/>
                    <a:pt x="7097" y="6145"/>
                  </a:cubicBezTo>
                  <a:cubicBezTo>
                    <a:pt x="9669" y="8814"/>
                    <a:pt x="12549" y="12414"/>
                    <a:pt x="15017" y="15145"/>
                  </a:cubicBezTo>
                  <a:cubicBezTo>
                    <a:pt x="17486" y="17876"/>
                    <a:pt x="19543" y="197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2857500" y="5339708"/>
              <a:ext cx="2476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23" y="1182"/>
                    <a:pt x="18646" y="2364"/>
                    <a:pt x="16708" y="4352"/>
                  </a:cubicBezTo>
                  <a:cubicBezTo>
                    <a:pt x="14769" y="6340"/>
                    <a:pt x="12369" y="9134"/>
                    <a:pt x="9508" y="12143"/>
                  </a:cubicBezTo>
                  <a:cubicBezTo>
                    <a:pt x="6646" y="15152"/>
                    <a:pt x="3323" y="183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800350" y="5244458"/>
              <a:ext cx="266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5120"/>
                    <a:pt x="8571" y="8640"/>
                    <a:pt x="12171" y="5040"/>
                  </a:cubicBezTo>
                  <a:cubicBezTo>
                    <a:pt x="15771" y="1440"/>
                    <a:pt x="1868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308350" y="5542908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4400"/>
                    <a:pt x="11931" y="7200"/>
                    <a:pt x="15531" y="360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346450" y="5663558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114799" y="5201004"/>
              <a:ext cx="6087" cy="24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11" fill="norm" stroke="1" extrusionOk="0">
                  <a:moveTo>
                    <a:pt x="0" y="2185"/>
                  </a:moveTo>
                  <a:cubicBezTo>
                    <a:pt x="7200" y="1048"/>
                    <a:pt x="14400" y="-89"/>
                    <a:pt x="18000" y="6"/>
                  </a:cubicBezTo>
                  <a:cubicBezTo>
                    <a:pt x="21600" y="100"/>
                    <a:pt x="21600" y="1427"/>
                    <a:pt x="18000" y="5216"/>
                  </a:cubicBezTo>
                  <a:cubicBezTo>
                    <a:pt x="14400" y="9006"/>
                    <a:pt x="7200" y="15258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4222750" y="5231758"/>
              <a:ext cx="63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3956050" y="5515245"/>
              <a:ext cx="3492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535" y="12793"/>
                    <a:pt x="7069" y="5170"/>
                    <a:pt x="10669" y="1993"/>
                  </a:cubicBezTo>
                  <a:cubicBezTo>
                    <a:pt x="14269" y="-1183"/>
                    <a:pt x="1793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057650" y="5651925"/>
              <a:ext cx="119003" cy="29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86" fill="norm" stroke="1" extrusionOk="0">
                  <a:moveTo>
                    <a:pt x="18994" y="854"/>
                  </a:moveTo>
                  <a:cubicBezTo>
                    <a:pt x="14897" y="544"/>
                    <a:pt x="10800" y="233"/>
                    <a:pt x="7821" y="77"/>
                  </a:cubicBezTo>
                  <a:cubicBezTo>
                    <a:pt x="4842" y="-78"/>
                    <a:pt x="2980" y="-78"/>
                    <a:pt x="1676" y="854"/>
                  </a:cubicBezTo>
                  <a:cubicBezTo>
                    <a:pt x="373" y="1787"/>
                    <a:pt x="-372" y="3651"/>
                    <a:pt x="2235" y="5827"/>
                  </a:cubicBezTo>
                  <a:cubicBezTo>
                    <a:pt x="4842" y="8003"/>
                    <a:pt x="10800" y="10489"/>
                    <a:pt x="14525" y="12276"/>
                  </a:cubicBezTo>
                  <a:cubicBezTo>
                    <a:pt x="18249" y="14063"/>
                    <a:pt x="19738" y="15151"/>
                    <a:pt x="20483" y="16316"/>
                  </a:cubicBezTo>
                  <a:cubicBezTo>
                    <a:pt x="21228" y="17482"/>
                    <a:pt x="21228" y="18725"/>
                    <a:pt x="19180" y="19735"/>
                  </a:cubicBezTo>
                  <a:cubicBezTo>
                    <a:pt x="17131" y="20745"/>
                    <a:pt x="13035" y="21522"/>
                    <a:pt x="9497" y="21367"/>
                  </a:cubicBezTo>
                  <a:cubicBezTo>
                    <a:pt x="5959" y="21211"/>
                    <a:pt x="2980" y="20123"/>
                    <a:pt x="0" y="19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070350" y="5612758"/>
              <a:ext cx="266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5840"/>
                    <a:pt x="2743" y="10080"/>
                    <a:pt x="6343" y="6480"/>
                  </a:cubicBezTo>
                  <a:cubicBezTo>
                    <a:pt x="9943" y="2880"/>
                    <a:pt x="157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727700" y="5523858"/>
              <a:ext cx="342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3" y="14400"/>
                    <a:pt x="5067" y="7200"/>
                    <a:pt x="8667" y="3600"/>
                  </a:cubicBezTo>
                  <a:cubicBezTo>
                    <a:pt x="12267" y="0"/>
                    <a:pt x="169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759450" y="5657208"/>
              <a:ext cx="361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280"/>
                    <a:pt x="9600" y="12960"/>
                    <a:pt x="13200" y="9360"/>
                  </a:cubicBezTo>
                  <a:cubicBezTo>
                    <a:pt x="16800" y="5760"/>
                    <a:pt x="192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2330450" y="7251058"/>
              <a:ext cx="438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2" y="19200"/>
                    <a:pt x="5843" y="16800"/>
                    <a:pt x="9443" y="13200"/>
                  </a:cubicBezTo>
                  <a:cubicBezTo>
                    <a:pt x="13043" y="9600"/>
                    <a:pt x="17322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2325260" y="7327258"/>
              <a:ext cx="449691" cy="8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3" fill="norm" stroke="1" extrusionOk="0">
                  <a:moveTo>
                    <a:pt x="853" y="18514"/>
                  </a:moveTo>
                  <a:cubicBezTo>
                    <a:pt x="349" y="19543"/>
                    <a:pt x="-156" y="20571"/>
                    <a:pt x="46" y="21086"/>
                  </a:cubicBezTo>
                  <a:cubicBezTo>
                    <a:pt x="248" y="21600"/>
                    <a:pt x="1156" y="21600"/>
                    <a:pt x="3377" y="20057"/>
                  </a:cubicBezTo>
                  <a:cubicBezTo>
                    <a:pt x="5597" y="18514"/>
                    <a:pt x="9130" y="15429"/>
                    <a:pt x="12360" y="11829"/>
                  </a:cubicBezTo>
                  <a:cubicBezTo>
                    <a:pt x="15590" y="8229"/>
                    <a:pt x="18517" y="4114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2640470" y="7169486"/>
              <a:ext cx="246398" cy="32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36" fill="norm" stroke="1" extrusionOk="0">
                  <a:moveTo>
                    <a:pt x="2295" y="767"/>
                  </a:moveTo>
                  <a:cubicBezTo>
                    <a:pt x="1196" y="490"/>
                    <a:pt x="98" y="213"/>
                    <a:pt x="7" y="74"/>
                  </a:cubicBezTo>
                  <a:cubicBezTo>
                    <a:pt x="-85" y="-64"/>
                    <a:pt x="830" y="-64"/>
                    <a:pt x="4034" y="559"/>
                  </a:cubicBezTo>
                  <a:cubicBezTo>
                    <a:pt x="7237" y="1182"/>
                    <a:pt x="12729" y="2428"/>
                    <a:pt x="16023" y="3398"/>
                  </a:cubicBezTo>
                  <a:cubicBezTo>
                    <a:pt x="19318" y="4367"/>
                    <a:pt x="20417" y="5059"/>
                    <a:pt x="20966" y="5821"/>
                  </a:cubicBezTo>
                  <a:cubicBezTo>
                    <a:pt x="21515" y="6582"/>
                    <a:pt x="21515" y="7413"/>
                    <a:pt x="20142" y="8867"/>
                  </a:cubicBezTo>
                  <a:cubicBezTo>
                    <a:pt x="18769" y="10321"/>
                    <a:pt x="16023" y="12398"/>
                    <a:pt x="13461" y="14198"/>
                  </a:cubicBezTo>
                  <a:cubicBezTo>
                    <a:pt x="10898" y="15998"/>
                    <a:pt x="8518" y="17521"/>
                    <a:pt x="7237" y="18698"/>
                  </a:cubicBezTo>
                  <a:cubicBezTo>
                    <a:pt x="5956" y="19874"/>
                    <a:pt x="5773" y="20705"/>
                    <a:pt x="559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3257550" y="7202310"/>
              <a:ext cx="241300" cy="41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2839"/>
                  </a:moveTo>
                  <a:cubicBezTo>
                    <a:pt x="189" y="2294"/>
                    <a:pt x="379" y="1749"/>
                    <a:pt x="758" y="1258"/>
                  </a:cubicBezTo>
                  <a:cubicBezTo>
                    <a:pt x="1137" y="767"/>
                    <a:pt x="1705" y="330"/>
                    <a:pt x="2842" y="112"/>
                  </a:cubicBezTo>
                  <a:cubicBezTo>
                    <a:pt x="3979" y="-106"/>
                    <a:pt x="5684" y="-106"/>
                    <a:pt x="7958" y="1039"/>
                  </a:cubicBezTo>
                  <a:cubicBezTo>
                    <a:pt x="10232" y="2185"/>
                    <a:pt x="13074" y="4476"/>
                    <a:pt x="15442" y="7312"/>
                  </a:cubicBezTo>
                  <a:cubicBezTo>
                    <a:pt x="17811" y="10149"/>
                    <a:pt x="19705" y="13530"/>
                    <a:pt x="20653" y="15985"/>
                  </a:cubicBezTo>
                  <a:cubicBezTo>
                    <a:pt x="21600" y="18439"/>
                    <a:pt x="21600" y="19967"/>
                    <a:pt x="2160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3295650" y="7422508"/>
              <a:ext cx="1651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206"/>
                    <a:pt x="18277" y="411"/>
                    <a:pt x="16338" y="2057"/>
                  </a:cubicBezTo>
                  <a:cubicBezTo>
                    <a:pt x="14400" y="3703"/>
                    <a:pt x="12185" y="6789"/>
                    <a:pt x="9415" y="10286"/>
                  </a:cubicBezTo>
                  <a:cubicBezTo>
                    <a:pt x="6646" y="13783"/>
                    <a:pt x="3323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3238500" y="7012846"/>
              <a:ext cx="152400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1485"/>
                  </a:moveTo>
                  <a:cubicBezTo>
                    <a:pt x="3600" y="16211"/>
                    <a:pt x="7200" y="10936"/>
                    <a:pt x="9450" y="7797"/>
                  </a:cubicBezTo>
                  <a:cubicBezTo>
                    <a:pt x="11700" y="4657"/>
                    <a:pt x="12600" y="3652"/>
                    <a:pt x="13350" y="2522"/>
                  </a:cubicBezTo>
                  <a:cubicBezTo>
                    <a:pt x="14100" y="1392"/>
                    <a:pt x="14700" y="136"/>
                    <a:pt x="15600" y="11"/>
                  </a:cubicBezTo>
                  <a:cubicBezTo>
                    <a:pt x="16500" y="-115"/>
                    <a:pt x="17700" y="890"/>
                    <a:pt x="18750" y="4155"/>
                  </a:cubicBezTo>
                  <a:cubicBezTo>
                    <a:pt x="19800" y="7420"/>
                    <a:pt x="20700" y="12945"/>
                    <a:pt x="21600" y="1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511550" y="7577794"/>
              <a:ext cx="144961" cy="251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55" fill="norm" stroke="1" extrusionOk="0">
                  <a:moveTo>
                    <a:pt x="0" y="19195"/>
                  </a:moveTo>
                  <a:cubicBezTo>
                    <a:pt x="1565" y="14875"/>
                    <a:pt x="3130" y="10555"/>
                    <a:pt x="4226" y="7855"/>
                  </a:cubicBezTo>
                  <a:cubicBezTo>
                    <a:pt x="5322" y="5155"/>
                    <a:pt x="5948" y="4075"/>
                    <a:pt x="6574" y="2905"/>
                  </a:cubicBezTo>
                  <a:cubicBezTo>
                    <a:pt x="7200" y="1735"/>
                    <a:pt x="7826" y="475"/>
                    <a:pt x="8765" y="115"/>
                  </a:cubicBezTo>
                  <a:cubicBezTo>
                    <a:pt x="9704" y="-245"/>
                    <a:pt x="10957" y="295"/>
                    <a:pt x="11583" y="1015"/>
                  </a:cubicBezTo>
                  <a:cubicBezTo>
                    <a:pt x="12209" y="1735"/>
                    <a:pt x="12209" y="2635"/>
                    <a:pt x="12209" y="3535"/>
                  </a:cubicBezTo>
                  <a:cubicBezTo>
                    <a:pt x="12209" y="4435"/>
                    <a:pt x="12209" y="5335"/>
                    <a:pt x="12835" y="6055"/>
                  </a:cubicBezTo>
                  <a:cubicBezTo>
                    <a:pt x="13461" y="6775"/>
                    <a:pt x="14713" y="7315"/>
                    <a:pt x="16278" y="7045"/>
                  </a:cubicBezTo>
                  <a:cubicBezTo>
                    <a:pt x="17843" y="6775"/>
                    <a:pt x="19722" y="5695"/>
                    <a:pt x="20661" y="5695"/>
                  </a:cubicBezTo>
                  <a:cubicBezTo>
                    <a:pt x="21600" y="5695"/>
                    <a:pt x="21600" y="6775"/>
                    <a:pt x="21130" y="9565"/>
                  </a:cubicBezTo>
                  <a:cubicBezTo>
                    <a:pt x="20661" y="12355"/>
                    <a:pt x="19722" y="16855"/>
                    <a:pt x="18783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3708400" y="7604541"/>
              <a:ext cx="149490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0" y="21600"/>
                  </a:moveTo>
                  <a:cubicBezTo>
                    <a:pt x="608" y="18843"/>
                    <a:pt x="1217" y="16085"/>
                    <a:pt x="2130" y="13213"/>
                  </a:cubicBezTo>
                  <a:cubicBezTo>
                    <a:pt x="3042" y="10340"/>
                    <a:pt x="4259" y="7353"/>
                    <a:pt x="5324" y="5055"/>
                  </a:cubicBezTo>
                  <a:cubicBezTo>
                    <a:pt x="6389" y="2757"/>
                    <a:pt x="7301" y="1149"/>
                    <a:pt x="7758" y="919"/>
                  </a:cubicBezTo>
                  <a:cubicBezTo>
                    <a:pt x="8214" y="689"/>
                    <a:pt x="8214" y="1838"/>
                    <a:pt x="8518" y="2987"/>
                  </a:cubicBezTo>
                  <a:cubicBezTo>
                    <a:pt x="8823" y="4136"/>
                    <a:pt x="9431" y="5285"/>
                    <a:pt x="10496" y="5745"/>
                  </a:cubicBezTo>
                  <a:cubicBezTo>
                    <a:pt x="11561" y="6204"/>
                    <a:pt x="13082" y="5974"/>
                    <a:pt x="14299" y="5285"/>
                  </a:cubicBezTo>
                  <a:cubicBezTo>
                    <a:pt x="15515" y="4596"/>
                    <a:pt x="16428" y="3447"/>
                    <a:pt x="17493" y="2298"/>
                  </a:cubicBezTo>
                  <a:cubicBezTo>
                    <a:pt x="18558" y="1149"/>
                    <a:pt x="19775" y="0"/>
                    <a:pt x="20535" y="0"/>
                  </a:cubicBezTo>
                  <a:cubicBezTo>
                    <a:pt x="21296" y="0"/>
                    <a:pt x="21600" y="1149"/>
                    <a:pt x="21448" y="3906"/>
                  </a:cubicBezTo>
                  <a:cubicBezTo>
                    <a:pt x="21296" y="6664"/>
                    <a:pt x="20687" y="11030"/>
                    <a:pt x="20535" y="13902"/>
                  </a:cubicBezTo>
                  <a:cubicBezTo>
                    <a:pt x="20383" y="16774"/>
                    <a:pt x="20687" y="18153"/>
                    <a:pt x="20992" y="19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3879361" y="7602959"/>
              <a:ext cx="148984" cy="23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020" fill="norm" stroke="1" extrusionOk="0">
                  <a:moveTo>
                    <a:pt x="20769" y="3146"/>
                  </a:moveTo>
                  <a:cubicBezTo>
                    <a:pt x="21069" y="2019"/>
                    <a:pt x="21369" y="892"/>
                    <a:pt x="20769" y="328"/>
                  </a:cubicBezTo>
                  <a:cubicBezTo>
                    <a:pt x="20169" y="-235"/>
                    <a:pt x="18669" y="-235"/>
                    <a:pt x="15219" y="1643"/>
                  </a:cubicBezTo>
                  <a:cubicBezTo>
                    <a:pt x="11769" y="3522"/>
                    <a:pt x="6369" y="7278"/>
                    <a:pt x="3369" y="10095"/>
                  </a:cubicBezTo>
                  <a:cubicBezTo>
                    <a:pt x="369" y="12913"/>
                    <a:pt x="-231" y="14791"/>
                    <a:pt x="69" y="16669"/>
                  </a:cubicBezTo>
                  <a:cubicBezTo>
                    <a:pt x="369" y="18548"/>
                    <a:pt x="1569" y="20426"/>
                    <a:pt x="4869" y="20895"/>
                  </a:cubicBezTo>
                  <a:cubicBezTo>
                    <a:pt x="8169" y="21365"/>
                    <a:pt x="13569" y="20426"/>
                    <a:pt x="18969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3873500" y="7752708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4419600" y="7447908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4394199" y="753680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847466" y="7252000"/>
              <a:ext cx="181735" cy="28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72" fill="norm" stroke="1" extrusionOk="0">
                  <a:moveTo>
                    <a:pt x="21317" y="882"/>
                  </a:moveTo>
                  <a:cubicBezTo>
                    <a:pt x="20324" y="405"/>
                    <a:pt x="19331" y="-71"/>
                    <a:pt x="17717" y="8"/>
                  </a:cubicBezTo>
                  <a:cubicBezTo>
                    <a:pt x="16103" y="88"/>
                    <a:pt x="13869" y="723"/>
                    <a:pt x="12131" y="1755"/>
                  </a:cubicBezTo>
                  <a:cubicBezTo>
                    <a:pt x="10393" y="2788"/>
                    <a:pt x="9151" y="4217"/>
                    <a:pt x="8283" y="5488"/>
                  </a:cubicBezTo>
                  <a:cubicBezTo>
                    <a:pt x="7414" y="6758"/>
                    <a:pt x="6917" y="7870"/>
                    <a:pt x="6545" y="8823"/>
                  </a:cubicBezTo>
                  <a:cubicBezTo>
                    <a:pt x="6172" y="9776"/>
                    <a:pt x="5924" y="10570"/>
                    <a:pt x="6420" y="10888"/>
                  </a:cubicBezTo>
                  <a:cubicBezTo>
                    <a:pt x="6917" y="11205"/>
                    <a:pt x="8158" y="11047"/>
                    <a:pt x="9400" y="10729"/>
                  </a:cubicBezTo>
                  <a:cubicBezTo>
                    <a:pt x="10641" y="10411"/>
                    <a:pt x="11883" y="9935"/>
                    <a:pt x="13248" y="9855"/>
                  </a:cubicBezTo>
                  <a:cubicBezTo>
                    <a:pt x="14614" y="9776"/>
                    <a:pt x="16103" y="10094"/>
                    <a:pt x="17096" y="10650"/>
                  </a:cubicBezTo>
                  <a:cubicBezTo>
                    <a:pt x="18089" y="11205"/>
                    <a:pt x="18586" y="12000"/>
                    <a:pt x="18958" y="13429"/>
                  </a:cubicBezTo>
                  <a:cubicBezTo>
                    <a:pt x="19331" y="14858"/>
                    <a:pt x="19579" y="16923"/>
                    <a:pt x="19083" y="18273"/>
                  </a:cubicBezTo>
                  <a:cubicBezTo>
                    <a:pt x="18586" y="19623"/>
                    <a:pt x="17345" y="20258"/>
                    <a:pt x="14241" y="20735"/>
                  </a:cubicBezTo>
                  <a:cubicBezTo>
                    <a:pt x="11138" y="21211"/>
                    <a:pt x="6172" y="21529"/>
                    <a:pt x="3317" y="21291"/>
                  </a:cubicBezTo>
                  <a:cubicBezTo>
                    <a:pt x="462" y="21053"/>
                    <a:pt x="-283" y="20258"/>
                    <a:pt x="89" y="19464"/>
                  </a:cubicBezTo>
                  <a:cubicBezTo>
                    <a:pt x="462" y="18670"/>
                    <a:pt x="1951" y="17876"/>
                    <a:pt x="3441" y="17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942630" y="7274341"/>
              <a:ext cx="236030" cy="52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18714" y="2160"/>
                  </a:moveTo>
                  <a:cubicBezTo>
                    <a:pt x="19287" y="1728"/>
                    <a:pt x="19861" y="1296"/>
                    <a:pt x="20339" y="864"/>
                  </a:cubicBezTo>
                  <a:cubicBezTo>
                    <a:pt x="20817" y="432"/>
                    <a:pt x="21199" y="0"/>
                    <a:pt x="21294" y="0"/>
                  </a:cubicBezTo>
                  <a:cubicBezTo>
                    <a:pt x="21390" y="0"/>
                    <a:pt x="21199" y="432"/>
                    <a:pt x="19956" y="1944"/>
                  </a:cubicBezTo>
                  <a:cubicBezTo>
                    <a:pt x="18714" y="3456"/>
                    <a:pt x="16420" y="6048"/>
                    <a:pt x="13362" y="8770"/>
                  </a:cubicBezTo>
                  <a:cubicBezTo>
                    <a:pt x="10303" y="11491"/>
                    <a:pt x="6480" y="14342"/>
                    <a:pt x="3995" y="16243"/>
                  </a:cubicBezTo>
                  <a:cubicBezTo>
                    <a:pt x="1510" y="18144"/>
                    <a:pt x="363" y="19094"/>
                    <a:pt x="77" y="19829"/>
                  </a:cubicBezTo>
                  <a:cubicBezTo>
                    <a:pt x="-210" y="20563"/>
                    <a:pt x="363" y="21082"/>
                    <a:pt x="9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5111750" y="7562208"/>
              <a:ext cx="254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5175250" y="7549508"/>
              <a:ext cx="508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5169"/>
                    <a:pt x="9000" y="10338"/>
                    <a:pt x="5400" y="13938"/>
                  </a:cubicBezTo>
                  <a:cubicBezTo>
                    <a:pt x="1800" y="17538"/>
                    <a:pt x="90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37" name="Drawing"/>
          <p:cNvGrpSpPr/>
          <p:nvPr/>
        </p:nvGrpSpPr>
        <p:grpSpPr>
          <a:xfrm>
            <a:off x="9023350" y="1840241"/>
            <a:ext cx="1992192" cy="1156960"/>
            <a:chOff x="0" y="0"/>
            <a:chExt cx="1992191" cy="1156958"/>
          </a:xfrm>
        </p:grpSpPr>
        <p:sp>
          <p:nvSpPr>
            <p:cNvPr id="526" name="Line"/>
            <p:cNvSpPr/>
            <p:nvPr/>
          </p:nvSpPr>
          <p:spPr>
            <a:xfrm>
              <a:off x="65792" y="546474"/>
              <a:ext cx="222952" cy="51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70" fill="norm" stroke="1" extrusionOk="0">
                  <a:moveTo>
                    <a:pt x="20977" y="3740"/>
                  </a:moveTo>
                  <a:cubicBezTo>
                    <a:pt x="21179" y="2859"/>
                    <a:pt x="21381" y="1977"/>
                    <a:pt x="21179" y="1360"/>
                  </a:cubicBezTo>
                  <a:cubicBezTo>
                    <a:pt x="20977" y="743"/>
                    <a:pt x="20372" y="390"/>
                    <a:pt x="19564" y="170"/>
                  </a:cubicBezTo>
                  <a:cubicBezTo>
                    <a:pt x="18757" y="-51"/>
                    <a:pt x="17747" y="-139"/>
                    <a:pt x="15527" y="434"/>
                  </a:cubicBezTo>
                  <a:cubicBezTo>
                    <a:pt x="13306" y="1007"/>
                    <a:pt x="9874" y="2241"/>
                    <a:pt x="7048" y="4005"/>
                  </a:cubicBezTo>
                  <a:cubicBezTo>
                    <a:pt x="4222" y="5768"/>
                    <a:pt x="2002" y="8060"/>
                    <a:pt x="891" y="10529"/>
                  </a:cubicBezTo>
                  <a:cubicBezTo>
                    <a:pt x="-219" y="12997"/>
                    <a:pt x="-219" y="15642"/>
                    <a:pt x="488" y="17494"/>
                  </a:cubicBezTo>
                  <a:cubicBezTo>
                    <a:pt x="1194" y="19345"/>
                    <a:pt x="2607" y="20403"/>
                    <a:pt x="3818" y="20932"/>
                  </a:cubicBezTo>
                  <a:cubicBezTo>
                    <a:pt x="5030" y="21461"/>
                    <a:pt x="6039" y="21461"/>
                    <a:pt x="7452" y="21197"/>
                  </a:cubicBezTo>
                  <a:cubicBezTo>
                    <a:pt x="8865" y="20932"/>
                    <a:pt x="10682" y="20403"/>
                    <a:pt x="12196" y="19477"/>
                  </a:cubicBezTo>
                  <a:cubicBezTo>
                    <a:pt x="13710" y="18552"/>
                    <a:pt x="14921" y="17229"/>
                    <a:pt x="15527" y="16348"/>
                  </a:cubicBezTo>
                  <a:cubicBezTo>
                    <a:pt x="16132" y="15466"/>
                    <a:pt x="16132" y="15025"/>
                    <a:pt x="15931" y="14584"/>
                  </a:cubicBezTo>
                  <a:cubicBezTo>
                    <a:pt x="15729" y="14143"/>
                    <a:pt x="15325" y="13703"/>
                    <a:pt x="14215" y="13570"/>
                  </a:cubicBezTo>
                  <a:cubicBezTo>
                    <a:pt x="13104" y="13438"/>
                    <a:pt x="11288" y="13614"/>
                    <a:pt x="10278" y="13923"/>
                  </a:cubicBezTo>
                  <a:cubicBezTo>
                    <a:pt x="9269" y="14232"/>
                    <a:pt x="9067" y="14672"/>
                    <a:pt x="8865" y="15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60350" y="826758"/>
              <a:ext cx="139700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0"/>
                    <a:pt x="13745" y="0"/>
                    <a:pt x="10145" y="2611"/>
                  </a:cubicBezTo>
                  <a:cubicBezTo>
                    <a:pt x="6545" y="5222"/>
                    <a:pt x="3273" y="10444"/>
                    <a:pt x="1636" y="13648"/>
                  </a:cubicBezTo>
                  <a:cubicBezTo>
                    <a:pt x="0" y="16853"/>
                    <a:pt x="0" y="18040"/>
                    <a:pt x="0" y="19226"/>
                  </a:cubicBezTo>
                  <a:cubicBezTo>
                    <a:pt x="0" y="20413"/>
                    <a:pt x="0" y="21600"/>
                    <a:pt x="2127" y="21600"/>
                  </a:cubicBezTo>
                  <a:cubicBezTo>
                    <a:pt x="4255" y="21600"/>
                    <a:pt x="8509" y="20413"/>
                    <a:pt x="12109" y="17327"/>
                  </a:cubicBezTo>
                  <a:cubicBezTo>
                    <a:pt x="15709" y="14242"/>
                    <a:pt x="18655" y="9257"/>
                    <a:pt x="19964" y="6053"/>
                  </a:cubicBezTo>
                  <a:cubicBezTo>
                    <a:pt x="21273" y="2848"/>
                    <a:pt x="20945" y="1424"/>
                    <a:pt x="20455" y="1068"/>
                  </a:cubicBezTo>
                  <a:cubicBezTo>
                    <a:pt x="19964" y="712"/>
                    <a:pt x="19309" y="1424"/>
                    <a:pt x="18655" y="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446616" y="529432"/>
              <a:ext cx="330201" cy="45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7754" y="15177"/>
                  </a:moveTo>
                  <a:cubicBezTo>
                    <a:pt x="7200" y="14878"/>
                    <a:pt x="6646" y="14580"/>
                    <a:pt x="5400" y="14878"/>
                  </a:cubicBezTo>
                  <a:cubicBezTo>
                    <a:pt x="4154" y="15177"/>
                    <a:pt x="2215" y="16073"/>
                    <a:pt x="1177" y="16819"/>
                  </a:cubicBezTo>
                  <a:cubicBezTo>
                    <a:pt x="138" y="17566"/>
                    <a:pt x="0" y="18163"/>
                    <a:pt x="0" y="18760"/>
                  </a:cubicBezTo>
                  <a:cubicBezTo>
                    <a:pt x="0" y="19358"/>
                    <a:pt x="138" y="19955"/>
                    <a:pt x="554" y="20254"/>
                  </a:cubicBezTo>
                  <a:cubicBezTo>
                    <a:pt x="969" y="20552"/>
                    <a:pt x="1662" y="20552"/>
                    <a:pt x="2354" y="20353"/>
                  </a:cubicBezTo>
                  <a:cubicBezTo>
                    <a:pt x="3046" y="20154"/>
                    <a:pt x="3738" y="19756"/>
                    <a:pt x="4431" y="19258"/>
                  </a:cubicBezTo>
                  <a:cubicBezTo>
                    <a:pt x="5123" y="18760"/>
                    <a:pt x="5815" y="18163"/>
                    <a:pt x="6508" y="18064"/>
                  </a:cubicBezTo>
                  <a:cubicBezTo>
                    <a:pt x="7200" y="17964"/>
                    <a:pt x="7892" y="18362"/>
                    <a:pt x="9346" y="18362"/>
                  </a:cubicBezTo>
                  <a:cubicBezTo>
                    <a:pt x="10800" y="18362"/>
                    <a:pt x="13015" y="17964"/>
                    <a:pt x="15092" y="16471"/>
                  </a:cubicBezTo>
                  <a:cubicBezTo>
                    <a:pt x="17169" y="14978"/>
                    <a:pt x="19108" y="12390"/>
                    <a:pt x="20215" y="9752"/>
                  </a:cubicBezTo>
                  <a:cubicBezTo>
                    <a:pt x="21323" y="7114"/>
                    <a:pt x="21600" y="4427"/>
                    <a:pt x="21600" y="2735"/>
                  </a:cubicBezTo>
                  <a:cubicBezTo>
                    <a:pt x="21600" y="1042"/>
                    <a:pt x="21323" y="346"/>
                    <a:pt x="20769" y="97"/>
                  </a:cubicBezTo>
                  <a:cubicBezTo>
                    <a:pt x="20215" y="-152"/>
                    <a:pt x="19385" y="47"/>
                    <a:pt x="18346" y="1092"/>
                  </a:cubicBezTo>
                  <a:cubicBezTo>
                    <a:pt x="17308" y="2137"/>
                    <a:pt x="16062" y="4029"/>
                    <a:pt x="15300" y="6766"/>
                  </a:cubicBezTo>
                  <a:cubicBezTo>
                    <a:pt x="14538" y="9503"/>
                    <a:pt x="14262" y="13087"/>
                    <a:pt x="14815" y="15675"/>
                  </a:cubicBezTo>
                  <a:cubicBezTo>
                    <a:pt x="15369" y="18263"/>
                    <a:pt x="16754" y="19855"/>
                    <a:pt x="18138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0" y="1062884"/>
              <a:ext cx="660400" cy="75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2" fill="norm" stroke="1" extrusionOk="0">
                  <a:moveTo>
                    <a:pt x="0" y="20692"/>
                  </a:moveTo>
                  <a:cubicBezTo>
                    <a:pt x="138" y="17773"/>
                    <a:pt x="277" y="14854"/>
                    <a:pt x="1177" y="11643"/>
                  </a:cubicBezTo>
                  <a:cubicBezTo>
                    <a:pt x="2077" y="8433"/>
                    <a:pt x="3738" y="4930"/>
                    <a:pt x="5919" y="2595"/>
                  </a:cubicBezTo>
                  <a:cubicBezTo>
                    <a:pt x="8100" y="260"/>
                    <a:pt x="10800" y="-908"/>
                    <a:pt x="13500" y="843"/>
                  </a:cubicBezTo>
                  <a:cubicBezTo>
                    <a:pt x="16200" y="2595"/>
                    <a:pt x="18900" y="7265"/>
                    <a:pt x="21600" y="11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49250" y="1074408"/>
              <a:ext cx="266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3" y="16615"/>
                    <a:pt x="7886" y="11631"/>
                    <a:pt x="11486" y="8031"/>
                  </a:cubicBezTo>
                  <a:cubicBezTo>
                    <a:pt x="15086" y="4431"/>
                    <a:pt x="18343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927100" y="731508"/>
              <a:ext cx="44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029"/>
                    <a:pt x="11314" y="2057"/>
                    <a:pt x="7714" y="5657"/>
                  </a:cubicBezTo>
                  <a:cubicBezTo>
                    <a:pt x="4114" y="9257"/>
                    <a:pt x="2057" y="15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901700" y="922008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564120" y="629668"/>
              <a:ext cx="290081" cy="38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31" fill="norm" stroke="1" extrusionOk="0">
                  <a:moveTo>
                    <a:pt x="12438" y="1407"/>
                  </a:moveTo>
                  <a:cubicBezTo>
                    <a:pt x="11195" y="1291"/>
                    <a:pt x="9952" y="1175"/>
                    <a:pt x="8709" y="1639"/>
                  </a:cubicBezTo>
                  <a:cubicBezTo>
                    <a:pt x="7466" y="2104"/>
                    <a:pt x="6223" y="3149"/>
                    <a:pt x="4669" y="5297"/>
                  </a:cubicBezTo>
                  <a:cubicBezTo>
                    <a:pt x="3115" y="7446"/>
                    <a:pt x="1250" y="10697"/>
                    <a:pt x="473" y="13426"/>
                  </a:cubicBezTo>
                  <a:cubicBezTo>
                    <a:pt x="-304" y="16155"/>
                    <a:pt x="7" y="18362"/>
                    <a:pt x="473" y="19639"/>
                  </a:cubicBezTo>
                  <a:cubicBezTo>
                    <a:pt x="939" y="20916"/>
                    <a:pt x="1561" y="21265"/>
                    <a:pt x="2726" y="21323"/>
                  </a:cubicBezTo>
                  <a:cubicBezTo>
                    <a:pt x="3892" y="21381"/>
                    <a:pt x="5601" y="21149"/>
                    <a:pt x="8165" y="19697"/>
                  </a:cubicBezTo>
                  <a:cubicBezTo>
                    <a:pt x="10729" y="18246"/>
                    <a:pt x="14148" y="15575"/>
                    <a:pt x="16168" y="12729"/>
                  </a:cubicBezTo>
                  <a:cubicBezTo>
                    <a:pt x="18188" y="9884"/>
                    <a:pt x="18810" y="6865"/>
                    <a:pt x="18577" y="4716"/>
                  </a:cubicBezTo>
                  <a:cubicBezTo>
                    <a:pt x="18343" y="2568"/>
                    <a:pt x="17256" y="1291"/>
                    <a:pt x="15624" y="594"/>
                  </a:cubicBezTo>
                  <a:cubicBezTo>
                    <a:pt x="13992" y="-103"/>
                    <a:pt x="11817" y="-219"/>
                    <a:pt x="9952" y="420"/>
                  </a:cubicBezTo>
                  <a:cubicBezTo>
                    <a:pt x="8087" y="1058"/>
                    <a:pt x="6533" y="2452"/>
                    <a:pt x="5756" y="3439"/>
                  </a:cubicBezTo>
                  <a:cubicBezTo>
                    <a:pt x="4979" y="4426"/>
                    <a:pt x="4979" y="5007"/>
                    <a:pt x="5601" y="5704"/>
                  </a:cubicBezTo>
                  <a:cubicBezTo>
                    <a:pt x="6223" y="6400"/>
                    <a:pt x="7466" y="7213"/>
                    <a:pt x="10185" y="7504"/>
                  </a:cubicBezTo>
                  <a:cubicBezTo>
                    <a:pt x="12905" y="7794"/>
                    <a:pt x="17100" y="7562"/>
                    <a:pt x="21296" y="7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530350" y="502908"/>
              <a:ext cx="444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89" y="15600"/>
                    <a:pt x="6377" y="9600"/>
                    <a:pt x="9977" y="6000"/>
                  </a:cubicBezTo>
                  <a:cubicBezTo>
                    <a:pt x="13577" y="2400"/>
                    <a:pt x="1758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854200" y="449431"/>
              <a:ext cx="137992" cy="19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7" fill="norm" stroke="1" extrusionOk="0">
                  <a:moveTo>
                    <a:pt x="0" y="297"/>
                  </a:moveTo>
                  <a:cubicBezTo>
                    <a:pt x="5891" y="62"/>
                    <a:pt x="11782" y="-173"/>
                    <a:pt x="15545" y="179"/>
                  </a:cubicBezTo>
                  <a:cubicBezTo>
                    <a:pt x="19309" y="531"/>
                    <a:pt x="20945" y="1470"/>
                    <a:pt x="21273" y="3701"/>
                  </a:cubicBezTo>
                  <a:cubicBezTo>
                    <a:pt x="21600" y="5931"/>
                    <a:pt x="20618" y="9453"/>
                    <a:pt x="19145" y="12623"/>
                  </a:cubicBezTo>
                  <a:cubicBezTo>
                    <a:pt x="17673" y="15792"/>
                    <a:pt x="15709" y="18610"/>
                    <a:pt x="13745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523999" y="0"/>
              <a:ext cx="190501" cy="28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21378"/>
                  </a:moveTo>
                  <a:cubicBezTo>
                    <a:pt x="2880" y="16333"/>
                    <a:pt x="5760" y="11287"/>
                    <a:pt x="8400" y="7740"/>
                  </a:cubicBezTo>
                  <a:cubicBezTo>
                    <a:pt x="11040" y="4193"/>
                    <a:pt x="13440" y="2143"/>
                    <a:pt x="15240" y="1039"/>
                  </a:cubicBezTo>
                  <a:cubicBezTo>
                    <a:pt x="17040" y="-64"/>
                    <a:pt x="18240" y="-222"/>
                    <a:pt x="19200" y="251"/>
                  </a:cubicBezTo>
                  <a:cubicBezTo>
                    <a:pt x="20160" y="724"/>
                    <a:pt x="20880" y="1828"/>
                    <a:pt x="21240" y="4823"/>
                  </a:cubicBezTo>
                  <a:cubicBezTo>
                    <a:pt x="21600" y="7819"/>
                    <a:pt x="21600" y="12706"/>
                    <a:pt x="21600" y="1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2" name="Drawing"/>
          <p:cNvGrpSpPr/>
          <p:nvPr/>
        </p:nvGrpSpPr>
        <p:grpSpPr>
          <a:xfrm>
            <a:off x="1651000" y="1227666"/>
            <a:ext cx="11167760" cy="6031515"/>
            <a:chOff x="0" y="0"/>
            <a:chExt cx="11167759" cy="6031514"/>
          </a:xfrm>
        </p:grpSpPr>
        <p:sp>
          <p:nvSpPr>
            <p:cNvPr id="539" name="Line"/>
            <p:cNvSpPr/>
            <p:nvPr/>
          </p:nvSpPr>
          <p:spPr>
            <a:xfrm>
              <a:off x="0" y="770966"/>
              <a:ext cx="317501" cy="42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1379"/>
                  </a:moveTo>
                  <a:cubicBezTo>
                    <a:pt x="0" y="839"/>
                    <a:pt x="0" y="299"/>
                    <a:pt x="432" y="83"/>
                  </a:cubicBezTo>
                  <a:cubicBezTo>
                    <a:pt x="864" y="-133"/>
                    <a:pt x="1728" y="-25"/>
                    <a:pt x="3672" y="1649"/>
                  </a:cubicBezTo>
                  <a:cubicBezTo>
                    <a:pt x="5616" y="3323"/>
                    <a:pt x="8640" y="6563"/>
                    <a:pt x="11232" y="9695"/>
                  </a:cubicBezTo>
                  <a:cubicBezTo>
                    <a:pt x="13824" y="12827"/>
                    <a:pt x="15984" y="15851"/>
                    <a:pt x="17640" y="17795"/>
                  </a:cubicBezTo>
                  <a:cubicBezTo>
                    <a:pt x="19296" y="19739"/>
                    <a:pt x="20448" y="20603"/>
                    <a:pt x="2160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5344" y="759883"/>
              <a:ext cx="224056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20359" y="89"/>
                    <a:pt x="19349" y="178"/>
                    <a:pt x="18037" y="844"/>
                  </a:cubicBezTo>
                  <a:cubicBezTo>
                    <a:pt x="16725" y="1511"/>
                    <a:pt x="15110" y="2756"/>
                    <a:pt x="12990" y="4756"/>
                  </a:cubicBezTo>
                  <a:cubicBezTo>
                    <a:pt x="10871" y="6756"/>
                    <a:pt x="8247" y="9511"/>
                    <a:pt x="5925" y="12178"/>
                  </a:cubicBezTo>
                  <a:cubicBezTo>
                    <a:pt x="3604" y="14844"/>
                    <a:pt x="1585" y="17422"/>
                    <a:pt x="676" y="18978"/>
                  </a:cubicBezTo>
                  <a:cubicBezTo>
                    <a:pt x="-232" y="20533"/>
                    <a:pt x="-30" y="21067"/>
                    <a:pt x="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93700" y="1236133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460499" y="1039283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333"/>
                    <a:pt x="21600" y="10667"/>
                    <a:pt x="21600" y="14267"/>
                  </a:cubicBezTo>
                  <a:cubicBezTo>
                    <a:pt x="21600" y="17867"/>
                    <a:pt x="10800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422399" y="885165"/>
              <a:ext cx="31751" cy="4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4" fill="norm" stroke="1" extrusionOk="0">
                  <a:moveTo>
                    <a:pt x="21600" y="20484"/>
                  </a:moveTo>
                  <a:cubicBezTo>
                    <a:pt x="14400" y="18606"/>
                    <a:pt x="7200" y="16727"/>
                    <a:pt x="7200" y="13441"/>
                  </a:cubicBezTo>
                  <a:cubicBezTo>
                    <a:pt x="7200" y="10154"/>
                    <a:pt x="14400" y="5458"/>
                    <a:pt x="14400" y="2641"/>
                  </a:cubicBezTo>
                  <a:cubicBezTo>
                    <a:pt x="14400" y="-177"/>
                    <a:pt x="7200" y="-1116"/>
                    <a:pt x="3600" y="1701"/>
                  </a:cubicBezTo>
                  <a:cubicBezTo>
                    <a:pt x="0" y="4519"/>
                    <a:pt x="0" y="11093"/>
                    <a:pt x="0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555749" y="696383"/>
              <a:ext cx="31751" cy="277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17280" y="0"/>
                  </a:moveTo>
                  <a:cubicBezTo>
                    <a:pt x="11520" y="4909"/>
                    <a:pt x="5760" y="9818"/>
                    <a:pt x="2880" y="13091"/>
                  </a:cubicBezTo>
                  <a:cubicBezTo>
                    <a:pt x="0" y="16364"/>
                    <a:pt x="0" y="18000"/>
                    <a:pt x="0" y="19227"/>
                  </a:cubicBezTo>
                  <a:cubicBezTo>
                    <a:pt x="0" y="20455"/>
                    <a:pt x="0" y="21273"/>
                    <a:pt x="2880" y="21436"/>
                  </a:cubicBezTo>
                  <a:cubicBezTo>
                    <a:pt x="5760" y="21600"/>
                    <a:pt x="11520" y="21109"/>
                    <a:pt x="15120" y="20373"/>
                  </a:cubicBezTo>
                  <a:cubicBezTo>
                    <a:pt x="18720" y="19636"/>
                    <a:pt x="20160" y="18655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506839" y="688901"/>
              <a:ext cx="233062" cy="280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24" fill="norm" stroke="1" extrusionOk="0">
                  <a:moveTo>
                    <a:pt x="3329" y="15190"/>
                  </a:moveTo>
                  <a:cubicBezTo>
                    <a:pt x="1772" y="15028"/>
                    <a:pt x="215" y="14865"/>
                    <a:pt x="21" y="14459"/>
                  </a:cubicBezTo>
                  <a:cubicBezTo>
                    <a:pt x="-174" y="14053"/>
                    <a:pt x="994" y="13404"/>
                    <a:pt x="3426" y="11617"/>
                  </a:cubicBezTo>
                  <a:cubicBezTo>
                    <a:pt x="5858" y="9831"/>
                    <a:pt x="9556" y="6907"/>
                    <a:pt x="11599" y="5040"/>
                  </a:cubicBezTo>
                  <a:cubicBezTo>
                    <a:pt x="13642" y="3172"/>
                    <a:pt x="14031" y="2360"/>
                    <a:pt x="14421" y="1548"/>
                  </a:cubicBezTo>
                  <a:cubicBezTo>
                    <a:pt x="14810" y="736"/>
                    <a:pt x="15199" y="-76"/>
                    <a:pt x="15102" y="5"/>
                  </a:cubicBezTo>
                  <a:cubicBezTo>
                    <a:pt x="15004" y="86"/>
                    <a:pt x="14421" y="1061"/>
                    <a:pt x="13934" y="3903"/>
                  </a:cubicBezTo>
                  <a:cubicBezTo>
                    <a:pt x="13448" y="6745"/>
                    <a:pt x="13058" y="11455"/>
                    <a:pt x="12669" y="14622"/>
                  </a:cubicBezTo>
                  <a:cubicBezTo>
                    <a:pt x="12280" y="17789"/>
                    <a:pt x="11891" y="19413"/>
                    <a:pt x="11696" y="19819"/>
                  </a:cubicBezTo>
                  <a:cubicBezTo>
                    <a:pt x="11502" y="20225"/>
                    <a:pt x="11502" y="19413"/>
                    <a:pt x="12377" y="17789"/>
                  </a:cubicBezTo>
                  <a:cubicBezTo>
                    <a:pt x="13253" y="16165"/>
                    <a:pt x="15004" y="13729"/>
                    <a:pt x="16367" y="12429"/>
                  </a:cubicBezTo>
                  <a:cubicBezTo>
                    <a:pt x="17729" y="11130"/>
                    <a:pt x="18702" y="10968"/>
                    <a:pt x="19383" y="11374"/>
                  </a:cubicBezTo>
                  <a:cubicBezTo>
                    <a:pt x="20064" y="11780"/>
                    <a:pt x="20453" y="12754"/>
                    <a:pt x="20745" y="14541"/>
                  </a:cubicBezTo>
                  <a:cubicBezTo>
                    <a:pt x="21037" y="16327"/>
                    <a:pt x="21231" y="18926"/>
                    <a:pt x="21426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2140861" y="1096491"/>
              <a:ext cx="145140" cy="16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00" fill="norm" stroke="1" extrusionOk="0">
                  <a:moveTo>
                    <a:pt x="804" y="3993"/>
                  </a:moveTo>
                  <a:cubicBezTo>
                    <a:pt x="2056" y="7193"/>
                    <a:pt x="3308" y="10393"/>
                    <a:pt x="3778" y="12926"/>
                  </a:cubicBezTo>
                  <a:cubicBezTo>
                    <a:pt x="4248" y="15459"/>
                    <a:pt x="3935" y="17326"/>
                    <a:pt x="3152" y="18793"/>
                  </a:cubicBezTo>
                  <a:cubicBezTo>
                    <a:pt x="2369" y="20259"/>
                    <a:pt x="1117" y="21326"/>
                    <a:pt x="491" y="21059"/>
                  </a:cubicBezTo>
                  <a:cubicBezTo>
                    <a:pt x="-135" y="20793"/>
                    <a:pt x="-135" y="19193"/>
                    <a:pt x="335" y="16259"/>
                  </a:cubicBezTo>
                  <a:cubicBezTo>
                    <a:pt x="804" y="13326"/>
                    <a:pt x="1743" y="9059"/>
                    <a:pt x="2682" y="6393"/>
                  </a:cubicBezTo>
                  <a:cubicBezTo>
                    <a:pt x="3622" y="3726"/>
                    <a:pt x="4561" y="2659"/>
                    <a:pt x="5813" y="2526"/>
                  </a:cubicBezTo>
                  <a:cubicBezTo>
                    <a:pt x="7065" y="2393"/>
                    <a:pt x="8630" y="3193"/>
                    <a:pt x="9569" y="4526"/>
                  </a:cubicBezTo>
                  <a:cubicBezTo>
                    <a:pt x="10508" y="5859"/>
                    <a:pt x="10822" y="7726"/>
                    <a:pt x="10822" y="9326"/>
                  </a:cubicBezTo>
                  <a:cubicBezTo>
                    <a:pt x="10822" y="10926"/>
                    <a:pt x="10508" y="12259"/>
                    <a:pt x="10195" y="12259"/>
                  </a:cubicBezTo>
                  <a:cubicBezTo>
                    <a:pt x="9882" y="12259"/>
                    <a:pt x="9569" y="10926"/>
                    <a:pt x="10195" y="8793"/>
                  </a:cubicBezTo>
                  <a:cubicBezTo>
                    <a:pt x="10822" y="6659"/>
                    <a:pt x="12387" y="3726"/>
                    <a:pt x="13952" y="1993"/>
                  </a:cubicBezTo>
                  <a:cubicBezTo>
                    <a:pt x="15517" y="259"/>
                    <a:pt x="17082" y="-274"/>
                    <a:pt x="18022" y="126"/>
                  </a:cubicBezTo>
                  <a:cubicBezTo>
                    <a:pt x="18961" y="526"/>
                    <a:pt x="19274" y="1859"/>
                    <a:pt x="19430" y="4926"/>
                  </a:cubicBezTo>
                  <a:cubicBezTo>
                    <a:pt x="19587" y="7993"/>
                    <a:pt x="19587" y="12793"/>
                    <a:pt x="19900" y="15726"/>
                  </a:cubicBezTo>
                  <a:cubicBezTo>
                    <a:pt x="20213" y="18659"/>
                    <a:pt x="20839" y="19726"/>
                    <a:pt x="21465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2339715" y="1121833"/>
              <a:ext cx="62788" cy="128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225" fill="norm" stroke="1" extrusionOk="0">
                  <a:moveTo>
                    <a:pt x="7402" y="6271"/>
                  </a:moveTo>
                  <a:cubicBezTo>
                    <a:pt x="6705" y="4529"/>
                    <a:pt x="6008" y="2787"/>
                    <a:pt x="5311" y="2787"/>
                  </a:cubicBezTo>
                  <a:cubicBezTo>
                    <a:pt x="4614" y="2787"/>
                    <a:pt x="3918" y="4529"/>
                    <a:pt x="2872" y="7142"/>
                  </a:cubicBezTo>
                  <a:cubicBezTo>
                    <a:pt x="1827" y="9755"/>
                    <a:pt x="434" y="13239"/>
                    <a:pt x="85" y="15852"/>
                  </a:cubicBezTo>
                  <a:cubicBezTo>
                    <a:pt x="-263" y="18465"/>
                    <a:pt x="434" y="20206"/>
                    <a:pt x="2524" y="20903"/>
                  </a:cubicBezTo>
                  <a:cubicBezTo>
                    <a:pt x="4614" y="21600"/>
                    <a:pt x="8098" y="21252"/>
                    <a:pt x="11582" y="18987"/>
                  </a:cubicBezTo>
                  <a:cubicBezTo>
                    <a:pt x="15066" y="16723"/>
                    <a:pt x="18550" y="12542"/>
                    <a:pt x="19943" y="9581"/>
                  </a:cubicBezTo>
                  <a:cubicBezTo>
                    <a:pt x="21337" y="6619"/>
                    <a:pt x="20640" y="4877"/>
                    <a:pt x="18550" y="3484"/>
                  </a:cubicBezTo>
                  <a:cubicBezTo>
                    <a:pt x="16460" y="2090"/>
                    <a:pt x="12976" y="1045"/>
                    <a:pt x="9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425700" y="1113040"/>
              <a:ext cx="152401" cy="14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239"/>
                  </a:moveTo>
                  <a:cubicBezTo>
                    <a:pt x="900" y="5996"/>
                    <a:pt x="1800" y="9752"/>
                    <a:pt x="2250" y="12413"/>
                  </a:cubicBezTo>
                  <a:cubicBezTo>
                    <a:pt x="2700" y="15074"/>
                    <a:pt x="2700" y="16639"/>
                    <a:pt x="2550" y="18205"/>
                  </a:cubicBezTo>
                  <a:cubicBezTo>
                    <a:pt x="2400" y="19770"/>
                    <a:pt x="2100" y="21335"/>
                    <a:pt x="1800" y="21178"/>
                  </a:cubicBezTo>
                  <a:cubicBezTo>
                    <a:pt x="1500" y="21022"/>
                    <a:pt x="1200" y="19144"/>
                    <a:pt x="1200" y="16639"/>
                  </a:cubicBezTo>
                  <a:cubicBezTo>
                    <a:pt x="1200" y="14135"/>
                    <a:pt x="1500" y="11005"/>
                    <a:pt x="2100" y="8657"/>
                  </a:cubicBezTo>
                  <a:cubicBezTo>
                    <a:pt x="2700" y="6309"/>
                    <a:pt x="3600" y="4744"/>
                    <a:pt x="4800" y="4274"/>
                  </a:cubicBezTo>
                  <a:cubicBezTo>
                    <a:pt x="6000" y="3805"/>
                    <a:pt x="7500" y="4431"/>
                    <a:pt x="8550" y="5683"/>
                  </a:cubicBezTo>
                  <a:cubicBezTo>
                    <a:pt x="9600" y="6935"/>
                    <a:pt x="10200" y="8813"/>
                    <a:pt x="10500" y="10692"/>
                  </a:cubicBezTo>
                  <a:cubicBezTo>
                    <a:pt x="10800" y="12570"/>
                    <a:pt x="10800" y="14448"/>
                    <a:pt x="11100" y="13978"/>
                  </a:cubicBezTo>
                  <a:cubicBezTo>
                    <a:pt x="11400" y="13509"/>
                    <a:pt x="12000" y="10692"/>
                    <a:pt x="12750" y="8344"/>
                  </a:cubicBezTo>
                  <a:cubicBezTo>
                    <a:pt x="13500" y="5996"/>
                    <a:pt x="14400" y="4118"/>
                    <a:pt x="15600" y="2552"/>
                  </a:cubicBezTo>
                  <a:cubicBezTo>
                    <a:pt x="16800" y="987"/>
                    <a:pt x="18300" y="-265"/>
                    <a:pt x="19050" y="48"/>
                  </a:cubicBezTo>
                  <a:cubicBezTo>
                    <a:pt x="19800" y="361"/>
                    <a:pt x="19800" y="2239"/>
                    <a:pt x="20100" y="5526"/>
                  </a:cubicBezTo>
                  <a:cubicBezTo>
                    <a:pt x="20400" y="8813"/>
                    <a:pt x="21000" y="13509"/>
                    <a:pt x="21600" y="18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609850" y="1088732"/>
              <a:ext cx="190501" cy="14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3" fill="norm" stroke="1" extrusionOk="0">
                  <a:moveTo>
                    <a:pt x="0" y="13691"/>
                  </a:moveTo>
                  <a:cubicBezTo>
                    <a:pt x="2400" y="12191"/>
                    <a:pt x="4800" y="10691"/>
                    <a:pt x="6240" y="9191"/>
                  </a:cubicBezTo>
                  <a:cubicBezTo>
                    <a:pt x="7680" y="7691"/>
                    <a:pt x="8160" y="6191"/>
                    <a:pt x="8400" y="4691"/>
                  </a:cubicBezTo>
                  <a:cubicBezTo>
                    <a:pt x="8640" y="3191"/>
                    <a:pt x="8640" y="1691"/>
                    <a:pt x="7800" y="791"/>
                  </a:cubicBezTo>
                  <a:cubicBezTo>
                    <a:pt x="6960" y="-109"/>
                    <a:pt x="5280" y="-409"/>
                    <a:pt x="3960" y="791"/>
                  </a:cubicBezTo>
                  <a:cubicBezTo>
                    <a:pt x="2640" y="1991"/>
                    <a:pt x="1680" y="4691"/>
                    <a:pt x="1080" y="7841"/>
                  </a:cubicBezTo>
                  <a:cubicBezTo>
                    <a:pt x="480" y="10991"/>
                    <a:pt x="240" y="14591"/>
                    <a:pt x="1320" y="16991"/>
                  </a:cubicBezTo>
                  <a:cubicBezTo>
                    <a:pt x="2400" y="19391"/>
                    <a:pt x="4800" y="20591"/>
                    <a:pt x="6840" y="19841"/>
                  </a:cubicBezTo>
                  <a:cubicBezTo>
                    <a:pt x="8880" y="19091"/>
                    <a:pt x="10560" y="16391"/>
                    <a:pt x="11520" y="14291"/>
                  </a:cubicBezTo>
                  <a:cubicBezTo>
                    <a:pt x="12480" y="12191"/>
                    <a:pt x="12720" y="10691"/>
                    <a:pt x="12720" y="10691"/>
                  </a:cubicBezTo>
                  <a:cubicBezTo>
                    <a:pt x="12720" y="10691"/>
                    <a:pt x="12480" y="12191"/>
                    <a:pt x="12240" y="13691"/>
                  </a:cubicBezTo>
                  <a:cubicBezTo>
                    <a:pt x="12000" y="15191"/>
                    <a:pt x="11760" y="16691"/>
                    <a:pt x="11520" y="18191"/>
                  </a:cubicBezTo>
                  <a:cubicBezTo>
                    <a:pt x="11280" y="19691"/>
                    <a:pt x="11040" y="21191"/>
                    <a:pt x="11040" y="20741"/>
                  </a:cubicBezTo>
                  <a:cubicBezTo>
                    <a:pt x="11040" y="20291"/>
                    <a:pt x="11280" y="17891"/>
                    <a:pt x="12120" y="14741"/>
                  </a:cubicBezTo>
                  <a:cubicBezTo>
                    <a:pt x="12960" y="11591"/>
                    <a:pt x="14400" y="7691"/>
                    <a:pt x="15600" y="5291"/>
                  </a:cubicBezTo>
                  <a:cubicBezTo>
                    <a:pt x="16800" y="2891"/>
                    <a:pt x="17760" y="1991"/>
                    <a:pt x="18600" y="2141"/>
                  </a:cubicBezTo>
                  <a:cubicBezTo>
                    <a:pt x="19440" y="2291"/>
                    <a:pt x="20160" y="3491"/>
                    <a:pt x="20640" y="5891"/>
                  </a:cubicBezTo>
                  <a:cubicBezTo>
                    <a:pt x="21120" y="8291"/>
                    <a:pt x="21360" y="11891"/>
                    <a:pt x="21600" y="15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2794996" y="905933"/>
              <a:ext cx="126004" cy="337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03" fill="norm" stroke="1" extrusionOk="0">
                  <a:moveTo>
                    <a:pt x="18191" y="0"/>
                  </a:moveTo>
                  <a:cubicBezTo>
                    <a:pt x="15671" y="3354"/>
                    <a:pt x="13151" y="6708"/>
                    <a:pt x="11351" y="9861"/>
                  </a:cubicBezTo>
                  <a:cubicBezTo>
                    <a:pt x="9551" y="13014"/>
                    <a:pt x="8471" y="15965"/>
                    <a:pt x="8111" y="17978"/>
                  </a:cubicBezTo>
                  <a:cubicBezTo>
                    <a:pt x="7751" y="19990"/>
                    <a:pt x="8111" y="21063"/>
                    <a:pt x="9011" y="21332"/>
                  </a:cubicBezTo>
                  <a:cubicBezTo>
                    <a:pt x="9911" y="21600"/>
                    <a:pt x="11351" y="21063"/>
                    <a:pt x="12431" y="20460"/>
                  </a:cubicBezTo>
                  <a:cubicBezTo>
                    <a:pt x="13511" y="19856"/>
                    <a:pt x="14231" y="19185"/>
                    <a:pt x="14771" y="18447"/>
                  </a:cubicBezTo>
                  <a:cubicBezTo>
                    <a:pt x="15311" y="17709"/>
                    <a:pt x="15671" y="16904"/>
                    <a:pt x="14951" y="16234"/>
                  </a:cubicBezTo>
                  <a:cubicBezTo>
                    <a:pt x="14231" y="15563"/>
                    <a:pt x="12431" y="15026"/>
                    <a:pt x="10451" y="14758"/>
                  </a:cubicBezTo>
                  <a:cubicBezTo>
                    <a:pt x="8471" y="14489"/>
                    <a:pt x="6311" y="14489"/>
                    <a:pt x="4151" y="14489"/>
                  </a:cubicBezTo>
                  <a:cubicBezTo>
                    <a:pt x="1991" y="14489"/>
                    <a:pt x="-169" y="14489"/>
                    <a:pt x="11" y="14288"/>
                  </a:cubicBezTo>
                  <a:cubicBezTo>
                    <a:pt x="191" y="14087"/>
                    <a:pt x="2711" y="13684"/>
                    <a:pt x="6671" y="13148"/>
                  </a:cubicBezTo>
                  <a:cubicBezTo>
                    <a:pt x="10631" y="12611"/>
                    <a:pt x="16031" y="11940"/>
                    <a:pt x="21431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365500" y="1166283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342343" y="902668"/>
              <a:ext cx="277157" cy="59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29" fill="norm" stroke="1" extrusionOk="0">
                  <a:moveTo>
                    <a:pt x="10136" y="7988"/>
                  </a:moveTo>
                  <a:cubicBezTo>
                    <a:pt x="9645" y="7602"/>
                    <a:pt x="9154" y="7216"/>
                    <a:pt x="8091" y="6985"/>
                  </a:cubicBezTo>
                  <a:cubicBezTo>
                    <a:pt x="7027" y="6754"/>
                    <a:pt x="5391" y="6676"/>
                    <a:pt x="3918" y="7255"/>
                  </a:cubicBezTo>
                  <a:cubicBezTo>
                    <a:pt x="2445" y="7834"/>
                    <a:pt x="1136" y="9068"/>
                    <a:pt x="482" y="9878"/>
                  </a:cubicBezTo>
                  <a:cubicBezTo>
                    <a:pt x="-173" y="10688"/>
                    <a:pt x="-173" y="11074"/>
                    <a:pt x="563" y="11344"/>
                  </a:cubicBezTo>
                  <a:cubicBezTo>
                    <a:pt x="1300" y="11614"/>
                    <a:pt x="2772" y="11768"/>
                    <a:pt x="3672" y="11652"/>
                  </a:cubicBezTo>
                  <a:cubicBezTo>
                    <a:pt x="4572" y="11536"/>
                    <a:pt x="4900" y="11151"/>
                    <a:pt x="5472" y="10148"/>
                  </a:cubicBezTo>
                  <a:cubicBezTo>
                    <a:pt x="6045" y="9145"/>
                    <a:pt x="6863" y="7525"/>
                    <a:pt x="8500" y="5944"/>
                  </a:cubicBezTo>
                  <a:cubicBezTo>
                    <a:pt x="10136" y="4362"/>
                    <a:pt x="12591" y="2819"/>
                    <a:pt x="14145" y="1932"/>
                  </a:cubicBezTo>
                  <a:cubicBezTo>
                    <a:pt x="15700" y="1045"/>
                    <a:pt x="16354" y="814"/>
                    <a:pt x="17009" y="544"/>
                  </a:cubicBezTo>
                  <a:cubicBezTo>
                    <a:pt x="17663" y="274"/>
                    <a:pt x="18318" y="-35"/>
                    <a:pt x="18563" y="4"/>
                  </a:cubicBezTo>
                  <a:cubicBezTo>
                    <a:pt x="18809" y="42"/>
                    <a:pt x="18645" y="428"/>
                    <a:pt x="17336" y="2048"/>
                  </a:cubicBezTo>
                  <a:cubicBezTo>
                    <a:pt x="16027" y="3668"/>
                    <a:pt x="13572" y="6522"/>
                    <a:pt x="11772" y="9415"/>
                  </a:cubicBezTo>
                  <a:cubicBezTo>
                    <a:pt x="9972" y="12308"/>
                    <a:pt x="8827" y="15239"/>
                    <a:pt x="8254" y="17168"/>
                  </a:cubicBezTo>
                  <a:cubicBezTo>
                    <a:pt x="7682" y="19096"/>
                    <a:pt x="7682" y="20022"/>
                    <a:pt x="8009" y="20639"/>
                  </a:cubicBezTo>
                  <a:cubicBezTo>
                    <a:pt x="8336" y="21256"/>
                    <a:pt x="8991" y="21565"/>
                    <a:pt x="9482" y="21526"/>
                  </a:cubicBezTo>
                  <a:cubicBezTo>
                    <a:pt x="9972" y="21488"/>
                    <a:pt x="10300" y="21102"/>
                    <a:pt x="10872" y="20215"/>
                  </a:cubicBezTo>
                  <a:cubicBezTo>
                    <a:pt x="11445" y="19328"/>
                    <a:pt x="12263" y="17939"/>
                    <a:pt x="12509" y="16859"/>
                  </a:cubicBezTo>
                  <a:cubicBezTo>
                    <a:pt x="12754" y="15779"/>
                    <a:pt x="12427" y="15008"/>
                    <a:pt x="13818" y="14352"/>
                  </a:cubicBezTo>
                  <a:cubicBezTo>
                    <a:pt x="15209" y="13696"/>
                    <a:pt x="18318" y="13156"/>
                    <a:pt x="21427" y="12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3956050" y="956733"/>
              <a:ext cx="2095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228"/>
                    <a:pt x="6982" y="6455"/>
                    <a:pt x="10255" y="9807"/>
                  </a:cubicBezTo>
                  <a:cubicBezTo>
                    <a:pt x="13527" y="13159"/>
                    <a:pt x="16582" y="16634"/>
                    <a:pt x="18436" y="18621"/>
                  </a:cubicBezTo>
                  <a:cubicBezTo>
                    <a:pt x="20291" y="20607"/>
                    <a:pt x="20945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4003362" y="935005"/>
              <a:ext cx="162238" cy="40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518" fill="norm" stroke="1" extrusionOk="0">
                  <a:moveTo>
                    <a:pt x="21225" y="141"/>
                  </a:moveTo>
                  <a:cubicBezTo>
                    <a:pt x="19840" y="29"/>
                    <a:pt x="18456" y="-82"/>
                    <a:pt x="17348" y="85"/>
                  </a:cubicBezTo>
                  <a:cubicBezTo>
                    <a:pt x="16240" y="252"/>
                    <a:pt x="15410" y="697"/>
                    <a:pt x="13333" y="2534"/>
                  </a:cubicBezTo>
                  <a:cubicBezTo>
                    <a:pt x="11256" y="4372"/>
                    <a:pt x="7933" y="7600"/>
                    <a:pt x="5302" y="10718"/>
                  </a:cubicBezTo>
                  <a:cubicBezTo>
                    <a:pt x="2671" y="13836"/>
                    <a:pt x="733" y="16842"/>
                    <a:pt x="179" y="18623"/>
                  </a:cubicBezTo>
                  <a:cubicBezTo>
                    <a:pt x="-375" y="20405"/>
                    <a:pt x="456" y="20961"/>
                    <a:pt x="1287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337050" y="1045633"/>
              <a:ext cx="38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330700" y="1236133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592147" y="862277"/>
              <a:ext cx="294304" cy="49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13" fill="norm" stroke="1" extrusionOk="0">
                  <a:moveTo>
                    <a:pt x="21452" y="1333"/>
                  </a:moveTo>
                  <a:cubicBezTo>
                    <a:pt x="21143" y="877"/>
                    <a:pt x="20835" y="422"/>
                    <a:pt x="20218" y="194"/>
                  </a:cubicBezTo>
                  <a:cubicBezTo>
                    <a:pt x="19601" y="-34"/>
                    <a:pt x="18675" y="-34"/>
                    <a:pt x="16978" y="57"/>
                  </a:cubicBezTo>
                  <a:cubicBezTo>
                    <a:pt x="15281" y="148"/>
                    <a:pt x="12812" y="331"/>
                    <a:pt x="10498" y="832"/>
                  </a:cubicBezTo>
                  <a:cubicBezTo>
                    <a:pt x="8183" y="1333"/>
                    <a:pt x="6023" y="2153"/>
                    <a:pt x="4712" y="3794"/>
                  </a:cubicBezTo>
                  <a:cubicBezTo>
                    <a:pt x="3401" y="5434"/>
                    <a:pt x="2938" y="7895"/>
                    <a:pt x="2321" y="10629"/>
                  </a:cubicBezTo>
                  <a:cubicBezTo>
                    <a:pt x="1703" y="13363"/>
                    <a:pt x="932" y="16371"/>
                    <a:pt x="469" y="18239"/>
                  </a:cubicBezTo>
                  <a:cubicBezTo>
                    <a:pt x="6" y="20108"/>
                    <a:pt x="-148" y="20837"/>
                    <a:pt x="161" y="21201"/>
                  </a:cubicBezTo>
                  <a:cubicBezTo>
                    <a:pt x="469" y="21566"/>
                    <a:pt x="1241" y="21566"/>
                    <a:pt x="3246" y="21429"/>
                  </a:cubicBezTo>
                  <a:cubicBezTo>
                    <a:pt x="5252" y="21293"/>
                    <a:pt x="8492" y="21019"/>
                    <a:pt x="11732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562599" y="1159933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889535" y="850106"/>
              <a:ext cx="339815" cy="538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47" fill="norm" stroke="1" extrusionOk="0">
                  <a:moveTo>
                    <a:pt x="21539" y="1218"/>
                  </a:moveTo>
                  <a:cubicBezTo>
                    <a:pt x="21137" y="794"/>
                    <a:pt x="20734" y="371"/>
                    <a:pt x="19795" y="159"/>
                  </a:cubicBezTo>
                  <a:cubicBezTo>
                    <a:pt x="18856" y="-53"/>
                    <a:pt x="17380" y="-53"/>
                    <a:pt x="15233" y="159"/>
                  </a:cubicBezTo>
                  <a:cubicBezTo>
                    <a:pt x="13087" y="371"/>
                    <a:pt x="10269" y="794"/>
                    <a:pt x="8525" y="1175"/>
                  </a:cubicBezTo>
                  <a:cubicBezTo>
                    <a:pt x="6781" y="1556"/>
                    <a:pt x="6110" y="1895"/>
                    <a:pt x="5708" y="2869"/>
                  </a:cubicBezTo>
                  <a:cubicBezTo>
                    <a:pt x="5305" y="3843"/>
                    <a:pt x="5171" y="5453"/>
                    <a:pt x="4769" y="7698"/>
                  </a:cubicBezTo>
                  <a:cubicBezTo>
                    <a:pt x="4366" y="9942"/>
                    <a:pt x="3696" y="12822"/>
                    <a:pt x="3025" y="14686"/>
                  </a:cubicBezTo>
                  <a:cubicBezTo>
                    <a:pt x="2354" y="16549"/>
                    <a:pt x="1683" y="17396"/>
                    <a:pt x="1079" y="18201"/>
                  </a:cubicBezTo>
                  <a:cubicBezTo>
                    <a:pt x="476" y="19006"/>
                    <a:pt x="-61" y="19768"/>
                    <a:pt x="6" y="20149"/>
                  </a:cubicBezTo>
                  <a:cubicBezTo>
                    <a:pt x="73" y="20531"/>
                    <a:pt x="744" y="20531"/>
                    <a:pt x="2622" y="20700"/>
                  </a:cubicBezTo>
                  <a:cubicBezTo>
                    <a:pt x="4500" y="20869"/>
                    <a:pt x="7586" y="21208"/>
                    <a:pt x="10672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337300" y="963083"/>
              <a:ext cx="2159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2105"/>
                    <a:pt x="5082" y="4209"/>
                    <a:pt x="8259" y="6812"/>
                  </a:cubicBezTo>
                  <a:cubicBezTo>
                    <a:pt x="11435" y="9415"/>
                    <a:pt x="15247" y="12517"/>
                    <a:pt x="17576" y="15065"/>
                  </a:cubicBezTo>
                  <a:cubicBezTo>
                    <a:pt x="19906" y="17612"/>
                    <a:pt x="20753" y="196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6343649" y="912283"/>
              <a:ext cx="2476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635"/>
                    <a:pt x="18277" y="1271"/>
                    <a:pt x="15969" y="3124"/>
                  </a:cubicBezTo>
                  <a:cubicBezTo>
                    <a:pt x="13662" y="4976"/>
                    <a:pt x="10708" y="8047"/>
                    <a:pt x="8215" y="10694"/>
                  </a:cubicBezTo>
                  <a:cubicBezTo>
                    <a:pt x="5723" y="13341"/>
                    <a:pt x="3692" y="15565"/>
                    <a:pt x="2400" y="17312"/>
                  </a:cubicBezTo>
                  <a:cubicBezTo>
                    <a:pt x="1108" y="19059"/>
                    <a:pt x="554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743700" y="791633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6746785" y="653256"/>
              <a:ext cx="43883" cy="5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5" h="20423" fill="norm" stroke="1" extrusionOk="0">
                  <a:moveTo>
                    <a:pt x="7406" y="9828"/>
                  </a:moveTo>
                  <a:cubicBezTo>
                    <a:pt x="3478" y="12420"/>
                    <a:pt x="-449" y="15012"/>
                    <a:pt x="42" y="17172"/>
                  </a:cubicBezTo>
                  <a:cubicBezTo>
                    <a:pt x="533" y="19332"/>
                    <a:pt x="5442" y="21060"/>
                    <a:pt x="9860" y="20196"/>
                  </a:cubicBezTo>
                  <a:cubicBezTo>
                    <a:pt x="14278" y="19332"/>
                    <a:pt x="18206" y="15876"/>
                    <a:pt x="19678" y="11988"/>
                  </a:cubicBezTo>
                  <a:cubicBezTo>
                    <a:pt x="21151" y="8100"/>
                    <a:pt x="20169" y="3780"/>
                    <a:pt x="17224" y="1620"/>
                  </a:cubicBezTo>
                  <a:cubicBezTo>
                    <a:pt x="14278" y="-540"/>
                    <a:pt x="9369" y="-540"/>
                    <a:pt x="6915" y="1620"/>
                  </a:cubicBezTo>
                  <a:cubicBezTo>
                    <a:pt x="4460" y="3780"/>
                    <a:pt x="4460" y="8100"/>
                    <a:pt x="4460" y="12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6794499" y="837359"/>
              <a:ext cx="230682" cy="55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50" fill="norm" stroke="1" extrusionOk="0">
                  <a:moveTo>
                    <a:pt x="5302" y="2184"/>
                  </a:moveTo>
                  <a:cubicBezTo>
                    <a:pt x="6873" y="1688"/>
                    <a:pt x="8444" y="1191"/>
                    <a:pt x="10604" y="819"/>
                  </a:cubicBezTo>
                  <a:cubicBezTo>
                    <a:pt x="12764" y="447"/>
                    <a:pt x="15513" y="198"/>
                    <a:pt x="17476" y="74"/>
                  </a:cubicBezTo>
                  <a:cubicBezTo>
                    <a:pt x="19440" y="-50"/>
                    <a:pt x="20618" y="-50"/>
                    <a:pt x="21109" y="322"/>
                  </a:cubicBezTo>
                  <a:cubicBezTo>
                    <a:pt x="21600" y="695"/>
                    <a:pt x="21404" y="1440"/>
                    <a:pt x="21011" y="3343"/>
                  </a:cubicBezTo>
                  <a:cubicBezTo>
                    <a:pt x="20618" y="5247"/>
                    <a:pt x="20029" y="8309"/>
                    <a:pt x="19440" y="10998"/>
                  </a:cubicBezTo>
                  <a:cubicBezTo>
                    <a:pt x="18851" y="13688"/>
                    <a:pt x="18262" y="16005"/>
                    <a:pt x="17967" y="17453"/>
                  </a:cubicBezTo>
                  <a:cubicBezTo>
                    <a:pt x="17673" y="18902"/>
                    <a:pt x="17673" y="19481"/>
                    <a:pt x="16985" y="19853"/>
                  </a:cubicBezTo>
                  <a:cubicBezTo>
                    <a:pt x="16298" y="20226"/>
                    <a:pt x="14924" y="20391"/>
                    <a:pt x="11978" y="20640"/>
                  </a:cubicBezTo>
                  <a:cubicBezTo>
                    <a:pt x="9033" y="20888"/>
                    <a:pt x="4516" y="21219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397750" y="1153583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7391400" y="1280583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050669" y="615949"/>
              <a:ext cx="375781" cy="167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87" fill="norm" stroke="1" extrusionOk="0">
                  <a:moveTo>
                    <a:pt x="21543" y="383"/>
                  </a:moveTo>
                  <a:cubicBezTo>
                    <a:pt x="19359" y="191"/>
                    <a:pt x="17174" y="0"/>
                    <a:pt x="15112" y="0"/>
                  </a:cubicBezTo>
                  <a:cubicBezTo>
                    <a:pt x="13049" y="0"/>
                    <a:pt x="11107" y="191"/>
                    <a:pt x="9530" y="588"/>
                  </a:cubicBezTo>
                  <a:cubicBezTo>
                    <a:pt x="7952" y="984"/>
                    <a:pt x="6739" y="1586"/>
                    <a:pt x="6496" y="2310"/>
                  </a:cubicBezTo>
                  <a:cubicBezTo>
                    <a:pt x="6253" y="3035"/>
                    <a:pt x="6981" y="3883"/>
                    <a:pt x="7770" y="4812"/>
                  </a:cubicBezTo>
                  <a:cubicBezTo>
                    <a:pt x="8559" y="5742"/>
                    <a:pt x="9408" y="6753"/>
                    <a:pt x="9287" y="7615"/>
                  </a:cubicBezTo>
                  <a:cubicBezTo>
                    <a:pt x="9165" y="8476"/>
                    <a:pt x="8073" y="9187"/>
                    <a:pt x="6617" y="9652"/>
                  </a:cubicBezTo>
                  <a:cubicBezTo>
                    <a:pt x="5161" y="10116"/>
                    <a:pt x="3341" y="10335"/>
                    <a:pt x="2067" y="10445"/>
                  </a:cubicBezTo>
                  <a:cubicBezTo>
                    <a:pt x="792" y="10554"/>
                    <a:pt x="64" y="10554"/>
                    <a:pt x="4" y="10540"/>
                  </a:cubicBezTo>
                  <a:cubicBezTo>
                    <a:pt x="-57" y="10527"/>
                    <a:pt x="550" y="10499"/>
                    <a:pt x="1945" y="10650"/>
                  </a:cubicBezTo>
                  <a:cubicBezTo>
                    <a:pt x="3341" y="10800"/>
                    <a:pt x="5525" y="11128"/>
                    <a:pt x="7042" y="11593"/>
                  </a:cubicBezTo>
                  <a:cubicBezTo>
                    <a:pt x="8559" y="12058"/>
                    <a:pt x="9408" y="12659"/>
                    <a:pt x="9226" y="13438"/>
                  </a:cubicBezTo>
                  <a:cubicBezTo>
                    <a:pt x="9044" y="14218"/>
                    <a:pt x="7831" y="15175"/>
                    <a:pt x="6617" y="16063"/>
                  </a:cubicBezTo>
                  <a:cubicBezTo>
                    <a:pt x="5404" y="16952"/>
                    <a:pt x="4190" y="17772"/>
                    <a:pt x="3098" y="18524"/>
                  </a:cubicBezTo>
                  <a:cubicBezTo>
                    <a:pt x="2006" y="19276"/>
                    <a:pt x="1035" y="19959"/>
                    <a:pt x="550" y="20424"/>
                  </a:cubicBezTo>
                  <a:cubicBezTo>
                    <a:pt x="64" y="20889"/>
                    <a:pt x="64" y="21135"/>
                    <a:pt x="428" y="21313"/>
                  </a:cubicBezTo>
                  <a:cubicBezTo>
                    <a:pt x="792" y="21491"/>
                    <a:pt x="1521" y="21600"/>
                    <a:pt x="3765" y="21586"/>
                  </a:cubicBezTo>
                  <a:cubicBezTo>
                    <a:pt x="6010" y="21573"/>
                    <a:pt x="9772" y="21436"/>
                    <a:pt x="13534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8764738" y="366183"/>
              <a:ext cx="442762" cy="50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59" fill="norm" stroke="1" extrusionOk="0">
                  <a:moveTo>
                    <a:pt x="21516" y="0"/>
                  </a:moveTo>
                  <a:cubicBezTo>
                    <a:pt x="19767" y="1094"/>
                    <a:pt x="18019" y="2187"/>
                    <a:pt x="15756" y="3418"/>
                  </a:cubicBezTo>
                  <a:cubicBezTo>
                    <a:pt x="13493" y="4648"/>
                    <a:pt x="10716" y="6015"/>
                    <a:pt x="9122" y="6972"/>
                  </a:cubicBezTo>
                  <a:cubicBezTo>
                    <a:pt x="7527" y="7929"/>
                    <a:pt x="7116" y="8476"/>
                    <a:pt x="7219" y="8841"/>
                  </a:cubicBezTo>
                  <a:cubicBezTo>
                    <a:pt x="7322" y="9205"/>
                    <a:pt x="7939" y="9387"/>
                    <a:pt x="9173" y="9615"/>
                  </a:cubicBezTo>
                  <a:cubicBezTo>
                    <a:pt x="10407" y="9843"/>
                    <a:pt x="12259" y="10116"/>
                    <a:pt x="13442" y="10390"/>
                  </a:cubicBezTo>
                  <a:cubicBezTo>
                    <a:pt x="14625" y="10663"/>
                    <a:pt x="15139" y="10937"/>
                    <a:pt x="15345" y="11301"/>
                  </a:cubicBezTo>
                  <a:cubicBezTo>
                    <a:pt x="15550" y="11666"/>
                    <a:pt x="15447" y="12122"/>
                    <a:pt x="14265" y="12987"/>
                  </a:cubicBezTo>
                  <a:cubicBezTo>
                    <a:pt x="13082" y="13853"/>
                    <a:pt x="10819" y="15129"/>
                    <a:pt x="8453" y="16314"/>
                  </a:cubicBezTo>
                  <a:cubicBezTo>
                    <a:pt x="6087" y="17499"/>
                    <a:pt x="3619" y="18592"/>
                    <a:pt x="2127" y="19322"/>
                  </a:cubicBezTo>
                  <a:cubicBezTo>
                    <a:pt x="636" y="20051"/>
                    <a:pt x="122" y="20415"/>
                    <a:pt x="19" y="20780"/>
                  </a:cubicBezTo>
                  <a:cubicBezTo>
                    <a:pt x="-84" y="21144"/>
                    <a:pt x="225" y="21509"/>
                    <a:pt x="1459" y="21554"/>
                  </a:cubicBezTo>
                  <a:cubicBezTo>
                    <a:pt x="2693" y="21600"/>
                    <a:pt x="4853" y="21327"/>
                    <a:pt x="8196" y="20916"/>
                  </a:cubicBezTo>
                  <a:cubicBezTo>
                    <a:pt x="11539" y="20506"/>
                    <a:pt x="16065" y="19959"/>
                    <a:pt x="20590" y="1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383467" y="598818"/>
              <a:ext cx="281234" cy="229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21" fill="norm" stroke="1" extrusionOk="0">
                  <a:moveTo>
                    <a:pt x="2074" y="1982"/>
                  </a:moveTo>
                  <a:cubicBezTo>
                    <a:pt x="2557" y="1197"/>
                    <a:pt x="3041" y="411"/>
                    <a:pt x="3766" y="117"/>
                  </a:cubicBezTo>
                  <a:cubicBezTo>
                    <a:pt x="4492" y="-178"/>
                    <a:pt x="5459" y="18"/>
                    <a:pt x="6587" y="1491"/>
                  </a:cubicBezTo>
                  <a:cubicBezTo>
                    <a:pt x="7716" y="2964"/>
                    <a:pt x="9005" y="5713"/>
                    <a:pt x="8683" y="8953"/>
                  </a:cubicBezTo>
                  <a:cubicBezTo>
                    <a:pt x="8360" y="12193"/>
                    <a:pt x="6426" y="15924"/>
                    <a:pt x="5056" y="18084"/>
                  </a:cubicBezTo>
                  <a:cubicBezTo>
                    <a:pt x="3686" y="20244"/>
                    <a:pt x="2880" y="20833"/>
                    <a:pt x="2074" y="21127"/>
                  </a:cubicBezTo>
                  <a:cubicBezTo>
                    <a:pt x="1268" y="21422"/>
                    <a:pt x="462" y="21422"/>
                    <a:pt x="139" y="20833"/>
                  </a:cubicBezTo>
                  <a:cubicBezTo>
                    <a:pt x="-183" y="20244"/>
                    <a:pt x="-22" y="19066"/>
                    <a:pt x="1429" y="16807"/>
                  </a:cubicBezTo>
                  <a:cubicBezTo>
                    <a:pt x="2880" y="14549"/>
                    <a:pt x="5620" y="11211"/>
                    <a:pt x="7957" y="8757"/>
                  </a:cubicBezTo>
                  <a:cubicBezTo>
                    <a:pt x="10295" y="6302"/>
                    <a:pt x="12229" y="4731"/>
                    <a:pt x="13680" y="3749"/>
                  </a:cubicBezTo>
                  <a:cubicBezTo>
                    <a:pt x="15130" y="2767"/>
                    <a:pt x="16098" y="2375"/>
                    <a:pt x="16017" y="2866"/>
                  </a:cubicBezTo>
                  <a:cubicBezTo>
                    <a:pt x="15936" y="3357"/>
                    <a:pt x="14808" y="4731"/>
                    <a:pt x="13760" y="6597"/>
                  </a:cubicBezTo>
                  <a:cubicBezTo>
                    <a:pt x="12713" y="8462"/>
                    <a:pt x="11745" y="10818"/>
                    <a:pt x="11262" y="12684"/>
                  </a:cubicBezTo>
                  <a:cubicBezTo>
                    <a:pt x="10778" y="14549"/>
                    <a:pt x="10778" y="15924"/>
                    <a:pt x="11826" y="16807"/>
                  </a:cubicBezTo>
                  <a:cubicBezTo>
                    <a:pt x="12874" y="17691"/>
                    <a:pt x="14969" y="18084"/>
                    <a:pt x="16742" y="17789"/>
                  </a:cubicBezTo>
                  <a:cubicBezTo>
                    <a:pt x="18516" y="17495"/>
                    <a:pt x="19966" y="16513"/>
                    <a:pt x="21417" y="15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690099" y="436033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9677400" y="331973"/>
              <a:ext cx="59032" cy="3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19331" fill="norm" stroke="1" extrusionOk="0">
                  <a:moveTo>
                    <a:pt x="13407" y="4281"/>
                  </a:moveTo>
                  <a:cubicBezTo>
                    <a:pt x="11172" y="8395"/>
                    <a:pt x="8938" y="12509"/>
                    <a:pt x="10055" y="15595"/>
                  </a:cubicBezTo>
                  <a:cubicBezTo>
                    <a:pt x="11172" y="18681"/>
                    <a:pt x="15641" y="20738"/>
                    <a:pt x="18248" y="18167"/>
                  </a:cubicBezTo>
                  <a:cubicBezTo>
                    <a:pt x="20855" y="15595"/>
                    <a:pt x="21600" y="8395"/>
                    <a:pt x="19738" y="4281"/>
                  </a:cubicBezTo>
                  <a:cubicBezTo>
                    <a:pt x="17876" y="167"/>
                    <a:pt x="13407" y="-862"/>
                    <a:pt x="9683" y="681"/>
                  </a:cubicBezTo>
                  <a:cubicBezTo>
                    <a:pt x="5959" y="2224"/>
                    <a:pt x="2979" y="6338"/>
                    <a:pt x="0" y="1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816464" y="709083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0109757" y="528914"/>
              <a:ext cx="202114" cy="60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66" fill="norm" stroke="1" extrusionOk="0">
                  <a:moveTo>
                    <a:pt x="3281" y="7987"/>
                  </a:moveTo>
                  <a:cubicBezTo>
                    <a:pt x="2836" y="10546"/>
                    <a:pt x="2390" y="13105"/>
                    <a:pt x="1945" y="15212"/>
                  </a:cubicBezTo>
                  <a:cubicBezTo>
                    <a:pt x="1500" y="17319"/>
                    <a:pt x="1054" y="18975"/>
                    <a:pt x="720" y="20029"/>
                  </a:cubicBezTo>
                  <a:cubicBezTo>
                    <a:pt x="386" y="21082"/>
                    <a:pt x="164" y="21534"/>
                    <a:pt x="52" y="21459"/>
                  </a:cubicBezTo>
                  <a:cubicBezTo>
                    <a:pt x="-59" y="21383"/>
                    <a:pt x="-59" y="20781"/>
                    <a:pt x="720" y="18862"/>
                  </a:cubicBezTo>
                  <a:cubicBezTo>
                    <a:pt x="1500" y="16943"/>
                    <a:pt x="3059" y="13707"/>
                    <a:pt x="4617" y="10960"/>
                  </a:cubicBezTo>
                  <a:cubicBezTo>
                    <a:pt x="6176" y="8213"/>
                    <a:pt x="7735" y="5955"/>
                    <a:pt x="9071" y="4337"/>
                  </a:cubicBezTo>
                  <a:cubicBezTo>
                    <a:pt x="10407" y="2719"/>
                    <a:pt x="11520" y="1740"/>
                    <a:pt x="12411" y="1101"/>
                  </a:cubicBezTo>
                  <a:cubicBezTo>
                    <a:pt x="13302" y="461"/>
                    <a:pt x="13970" y="160"/>
                    <a:pt x="14861" y="47"/>
                  </a:cubicBezTo>
                  <a:cubicBezTo>
                    <a:pt x="15751" y="-66"/>
                    <a:pt x="16865" y="9"/>
                    <a:pt x="18089" y="461"/>
                  </a:cubicBezTo>
                  <a:cubicBezTo>
                    <a:pt x="19314" y="912"/>
                    <a:pt x="20650" y="1740"/>
                    <a:pt x="21096" y="3170"/>
                  </a:cubicBezTo>
                  <a:cubicBezTo>
                    <a:pt x="21541" y="4600"/>
                    <a:pt x="21096" y="6632"/>
                    <a:pt x="19760" y="7987"/>
                  </a:cubicBezTo>
                  <a:cubicBezTo>
                    <a:pt x="18423" y="9342"/>
                    <a:pt x="16197" y="10019"/>
                    <a:pt x="14304" y="10433"/>
                  </a:cubicBezTo>
                  <a:cubicBezTo>
                    <a:pt x="12411" y="10847"/>
                    <a:pt x="10852" y="10997"/>
                    <a:pt x="9405" y="10997"/>
                  </a:cubicBezTo>
                  <a:cubicBezTo>
                    <a:pt x="7957" y="10997"/>
                    <a:pt x="6621" y="10847"/>
                    <a:pt x="6844" y="10696"/>
                  </a:cubicBezTo>
                  <a:cubicBezTo>
                    <a:pt x="7067" y="10546"/>
                    <a:pt x="8848" y="10395"/>
                    <a:pt x="10630" y="10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0306050" y="836083"/>
              <a:ext cx="1143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3744"/>
                    <a:pt x="10400" y="7488"/>
                    <a:pt x="14000" y="11088"/>
                  </a:cubicBezTo>
                  <a:cubicBezTo>
                    <a:pt x="17600" y="14688"/>
                    <a:pt x="19600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0318750" y="848783"/>
              <a:ext cx="889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057"/>
                    <a:pt x="15429" y="4114"/>
                    <a:pt x="11829" y="7714"/>
                  </a:cubicBezTo>
                  <a:cubicBezTo>
                    <a:pt x="8229" y="11314"/>
                    <a:pt x="4114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0486231" y="599929"/>
              <a:ext cx="143669" cy="31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38" fill="norm" stroke="1" extrusionOk="0">
                  <a:moveTo>
                    <a:pt x="21248" y="939"/>
                  </a:moveTo>
                  <a:cubicBezTo>
                    <a:pt x="19996" y="510"/>
                    <a:pt x="18744" y="81"/>
                    <a:pt x="17335" y="10"/>
                  </a:cubicBezTo>
                  <a:cubicBezTo>
                    <a:pt x="15926" y="-62"/>
                    <a:pt x="14361" y="224"/>
                    <a:pt x="11700" y="1941"/>
                  </a:cubicBezTo>
                  <a:cubicBezTo>
                    <a:pt x="9039" y="3657"/>
                    <a:pt x="5283" y="6804"/>
                    <a:pt x="2935" y="9665"/>
                  </a:cubicBezTo>
                  <a:cubicBezTo>
                    <a:pt x="587" y="12526"/>
                    <a:pt x="-352" y="15101"/>
                    <a:pt x="118" y="17032"/>
                  </a:cubicBezTo>
                  <a:cubicBezTo>
                    <a:pt x="587" y="18963"/>
                    <a:pt x="2465" y="20251"/>
                    <a:pt x="4344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0661374" y="684630"/>
              <a:ext cx="216176" cy="207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61" fill="norm" stroke="1" extrusionOk="0">
                  <a:moveTo>
                    <a:pt x="1274" y="1866"/>
                  </a:moveTo>
                  <a:cubicBezTo>
                    <a:pt x="1897" y="993"/>
                    <a:pt x="2520" y="120"/>
                    <a:pt x="3247" y="11"/>
                  </a:cubicBezTo>
                  <a:cubicBezTo>
                    <a:pt x="3974" y="-98"/>
                    <a:pt x="4804" y="557"/>
                    <a:pt x="5947" y="2738"/>
                  </a:cubicBezTo>
                  <a:cubicBezTo>
                    <a:pt x="7089" y="4920"/>
                    <a:pt x="8543" y="8629"/>
                    <a:pt x="8647" y="11575"/>
                  </a:cubicBezTo>
                  <a:cubicBezTo>
                    <a:pt x="8750" y="14520"/>
                    <a:pt x="7504" y="16702"/>
                    <a:pt x="6362" y="18229"/>
                  </a:cubicBezTo>
                  <a:cubicBezTo>
                    <a:pt x="5220" y="19757"/>
                    <a:pt x="4181" y="20629"/>
                    <a:pt x="3143" y="21066"/>
                  </a:cubicBezTo>
                  <a:cubicBezTo>
                    <a:pt x="2104" y="21502"/>
                    <a:pt x="1066" y="21502"/>
                    <a:pt x="443" y="20738"/>
                  </a:cubicBezTo>
                  <a:cubicBezTo>
                    <a:pt x="-180" y="19975"/>
                    <a:pt x="-388" y="18447"/>
                    <a:pt x="1481" y="15393"/>
                  </a:cubicBezTo>
                  <a:cubicBezTo>
                    <a:pt x="3350" y="12338"/>
                    <a:pt x="7297" y="7757"/>
                    <a:pt x="10100" y="4811"/>
                  </a:cubicBezTo>
                  <a:cubicBezTo>
                    <a:pt x="12904" y="1866"/>
                    <a:pt x="14566" y="557"/>
                    <a:pt x="14877" y="447"/>
                  </a:cubicBezTo>
                  <a:cubicBezTo>
                    <a:pt x="15189" y="338"/>
                    <a:pt x="14150" y="1429"/>
                    <a:pt x="12904" y="3938"/>
                  </a:cubicBezTo>
                  <a:cubicBezTo>
                    <a:pt x="11658" y="6447"/>
                    <a:pt x="10204" y="10375"/>
                    <a:pt x="9581" y="12884"/>
                  </a:cubicBezTo>
                  <a:cubicBezTo>
                    <a:pt x="8958" y="15393"/>
                    <a:pt x="9166" y="16484"/>
                    <a:pt x="9789" y="17247"/>
                  </a:cubicBezTo>
                  <a:cubicBezTo>
                    <a:pt x="10412" y="18011"/>
                    <a:pt x="11450" y="18447"/>
                    <a:pt x="13424" y="18011"/>
                  </a:cubicBezTo>
                  <a:cubicBezTo>
                    <a:pt x="15397" y="17575"/>
                    <a:pt x="18304" y="16266"/>
                    <a:pt x="21212" y="14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0820400" y="632883"/>
              <a:ext cx="11314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17673" y="0"/>
                  </a:moveTo>
                  <a:cubicBezTo>
                    <a:pt x="19636" y="3895"/>
                    <a:pt x="21600" y="7790"/>
                    <a:pt x="20815" y="11154"/>
                  </a:cubicBezTo>
                  <a:cubicBezTo>
                    <a:pt x="20029" y="14518"/>
                    <a:pt x="16495" y="17351"/>
                    <a:pt x="12567" y="19003"/>
                  </a:cubicBezTo>
                  <a:cubicBezTo>
                    <a:pt x="8640" y="20656"/>
                    <a:pt x="4320" y="21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8680449" y="1874966"/>
              <a:ext cx="194735" cy="88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130" y="2381"/>
                  </a:moveTo>
                  <a:cubicBezTo>
                    <a:pt x="21365" y="1865"/>
                    <a:pt x="21600" y="1350"/>
                    <a:pt x="21600" y="963"/>
                  </a:cubicBezTo>
                  <a:cubicBezTo>
                    <a:pt x="21600" y="577"/>
                    <a:pt x="21365" y="319"/>
                    <a:pt x="20661" y="164"/>
                  </a:cubicBezTo>
                  <a:cubicBezTo>
                    <a:pt x="19957" y="10"/>
                    <a:pt x="18783" y="-42"/>
                    <a:pt x="17843" y="35"/>
                  </a:cubicBezTo>
                  <a:cubicBezTo>
                    <a:pt x="16904" y="113"/>
                    <a:pt x="16200" y="319"/>
                    <a:pt x="14791" y="1144"/>
                  </a:cubicBezTo>
                  <a:cubicBezTo>
                    <a:pt x="13383" y="1969"/>
                    <a:pt x="11270" y="3412"/>
                    <a:pt x="10213" y="4907"/>
                  </a:cubicBezTo>
                  <a:cubicBezTo>
                    <a:pt x="9157" y="6402"/>
                    <a:pt x="9157" y="7948"/>
                    <a:pt x="9743" y="9675"/>
                  </a:cubicBezTo>
                  <a:cubicBezTo>
                    <a:pt x="10330" y="11402"/>
                    <a:pt x="11504" y="13310"/>
                    <a:pt x="12209" y="15088"/>
                  </a:cubicBezTo>
                  <a:cubicBezTo>
                    <a:pt x="12913" y="16867"/>
                    <a:pt x="13148" y="18516"/>
                    <a:pt x="12561" y="19573"/>
                  </a:cubicBezTo>
                  <a:cubicBezTo>
                    <a:pt x="11974" y="20630"/>
                    <a:pt x="10565" y="21094"/>
                    <a:pt x="9039" y="21326"/>
                  </a:cubicBezTo>
                  <a:cubicBezTo>
                    <a:pt x="7513" y="21558"/>
                    <a:pt x="5870" y="21558"/>
                    <a:pt x="4343" y="21352"/>
                  </a:cubicBezTo>
                  <a:cubicBezTo>
                    <a:pt x="2817" y="21146"/>
                    <a:pt x="1409" y="20733"/>
                    <a:pt x="0" y="20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9175750" y="2257048"/>
              <a:ext cx="260350" cy="30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2802"/>
                  </a:moveTo>
                  <a:cubicBezTo>
                    <a:pt x="176" y="1902"/>
                    <a:pt x="351" y="1002"/>
                    <a:pt x="878" y="477"/>
                  </a:cubicBezTo>
                  <a:cubicBezTo>
                    <a:pt x="1405" y="-48"/>
                    <a:pt x="2283" y="-198"/>
                    <a:pt x="3776" y="327"/>
                  </a:cubicBezTo>
                  <a:cubicBezTo>
                    <a:pt x="5268" y="852"/>
                    <a:pt x="7376" y="2052"/>
                    <a:pt x="8868" y="4227"/>
                  </a:cubicBezTo>
                  <a:cubicBezTo>
                    <a:pt x="10361" y="6402"/>
                    <a:pt x="11239" y="9552"/>
                    <a:pt x="10537" y="12477"/>
                  </a:cubicBezTo>
                  <a:cubicBezTo>
                    <a:pt x="9834" y="15402"/>
                    <a:pt x="7551" y="18102"/>
                    <a:pt x="5971" y="19602"/>
                  </a:cubicBezTo>
                  <a:cubicBezTo>
                    <a:pt x="4390" y="21102"/>
                    <a:pt x="3512" y="21402"/>
                    <a:pt x="2722" y="21327"/>
                  </a:cubicBezTo>
                  <a:cubicBezTo>
                    <a:pt x="1932" y="21252"/>
                    <a:pt x="1229" y="20802"/>
                    <a:pt x="966" y="20202"/>
                  </a:cubicBezTo>
                  <a:cubicBezTo>
                    <a:pt x="702" y="19602"/>
                    <a:pt x="878" y="18852"/>
                    <a:pt x="2810" y="16677"/>
                  </a:cubicBezTo>
                  <a:cubicBezTo>
                    <a:pt x="4741" y="14502"/>
                    <a:pt x="8429" y="10902"/>
                    <a:pt x="10624" y="8802"/>
                  </a:cubicBezTo>
                  <a:cubicBezTo>
                    <a:pt x="12820" y="6702"/>
                    <a:pt x="13522" y="6102"/>
                    <a:pt x="14312" y="5502"/>
                  </a:cubicBezTo>
                  <a:cubicBezTo>
                    <a:pt x="15102" y="4902"/>
                    <a:pt x="15980" y="4302"/>
                    <a:pt x="16156" y="4377"/>
                  </a:cubicBezTo>
                  <a:cubicBezTo>
                    <a:pt x="16332" y="4452"/>
                    <a:pt x="15805" y="5202"/>
                    <a:pt x="15102" y="7152"/>
                  </a:cubicBezTo>
                  <a:cubicBezTo>
                    <a:pt x="14400" y="9102"/>
                    <a:pt x="13522" y="12252"/>
                    <a:pt x="13346" y="14502"/>
                  </a:cubicBezTo>
                  <a:cubicBezTo>
                    <a:pt x="13171" y="16752"/>
                    <a:pt x="13698" y="18102"/>
                    <a:pt x="14839" y="18777"/>
                  </a:cubicBezTo>
                  <a:cubicBezTo>
                    <a:pt x="15980" y="19452"/>
                    <a:pt x="17737" y="19452"/>
                    <a:pt x="18966" y="19227"/>
                  </a:cubicBezTo>
                  <a:cubicBezTo>
                    <a:pt x="20195" y="19002"/>
                    <a:pt x="20898" y="18552"/>
                    <a:pt x="21600" y="18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9493249" y="204893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9486900" y="1932752"/>
              <a:ext cx="59032" cy="3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19662" fill="norm" stroke="1" extrusionOk="0">
                  <a:moveTo>
                    <a:pt x="8938" y="4200"/>
                  </a:moveTo>
                  <a:cubicBezTo>
                    <a:pt x="8193" y="9600"/>
                    <a:pt x="7448" y="15000"/>
                    <a:pt x="9310" y="17700"/>
                  </a:cubicBezTo>
                  <a:cubicBezTo>
                    <a:pt x="11172" y="20400"/>
                    <a:pt x="15641" y="20400"/>
                    <a:pt x="18248" y="17160"/>
                  </a:cubicBezTo>
                  <a:cubicBezTo>
                    <a:pt x="20855" y="13920"/>
                    <a:pt x="21600" y="7440"/>
                    <a:pt x="19738" y="3660"/>
                  </a:cubicBezTo>
                  <a:cubicBezTo>
                    <a:pt x="17876" y="-120"/>
                    <a:pt x="13407" y="-1200"/>
                    <a:pt x="9683" y="1500"/>
                  </a:cubicBezTo>
                  <a:cubicBezTo>
                    <a:pt x="5959" y="4200"/>
                    <a:pt x="2979" y="10680"/>
                    <a:pt x="0" y="1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829800" y="2050685"/>
              <a:ext cx="171450" cy="60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21600" y="3313"/>
                  </a:moveTo>
                  <a:cubicBezTo>
                    <a:pt x="21067" y="2488"/>
                    <a:pt x="20533" y="1663"/>
                    <a:pt x="19733" y="1063"/>
                  </a:cubicBezTo>
                  <a:cubicBezTo>
                    <a:pt x="18933" y="463"/>
                    <a:pt x="17867" y="88"/>
                    <a:pt x="16800" y="13"/>
                  </a:cubicBezTo>
                  <a:cubicBezTo>
                    <a:pt x="15733" y="-62"/>
                    <a:pt x="14667" y="163"/>
                    <a:pt x="12533" y="1401"/>
                  </a:cubicBezTo>
                  <a:cubicBezTo>
                    <a:pt x="10400" y="2638"/>
                    <a:pt x="7200" y="4888"/>
                    <a:pt x="5200" y="7138"/>
                  </a:cubicBezTo>
                  <a:cubicBezTo>
                    <a:pt x="3200" y="9388"/>
                    <a:pt x="2400" y="11638"/>
                    <a:pt x="2000" y="13851"/>
                  </a:cubicBezTo>
                  <a:cubicBezTo>
                    <a:pt x="1600" y="16063"/>
                    <a:pt x="1600" y="18238"/>
                    <a:pt x="1333" y="19513"/>
                  </a:cubicBezTo>
                  <a:cubicBezTo>
                    <a:pt x="1067" y="20788"/>
                    <a:pt x="533" y="21163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9764037" y="2444749"/>
              <a:ext cx="148313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325" y="21600"/>
                  </a:moveTo>
                  <a:cubicBezTo>
                    <a:pt x="21" y="15247"/>
                    <a:pt x="-283" y="8894"/>
                    <a:pt x="478" y="5082"/>
                  </a:cubicBezTo>
                  <a:cubicBezTo>
                    <a:pt x="1238" y="1271"/>
                    <a:pt x="3063" y="0"/>
                    <a:pt x="6714" y="0"/>
                  </a:cubicBezTo>
                  <a:cubicBezTo>
                    <a:pt x="10365" y="0"/>
                    <a:pt x="15841" y="1271"/>
                    <a:pt x="21317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9918699" y="2512483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9912350" y="2575983"/>
              <a:ext cx="1079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016"/>
                    <a:pt x="12282" y="4032"/>
                    <a:pt x="8682" y="7632"/>
                  </a:cubicBezTo>
                  <a:cubicBezTo>
                    <a:pt x="5082" y="11232"/>
                    <a:pt x="2541" y="16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0065600" y="2273284"/>
              <a:ext cx="170601" cy="32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60" fill="norm" stroke="1" extrusionOk="0">
                  <a:moveTo>
                    <a:pt x="21493" y="2401"/>
                  </a:moveTo>
                  <a:cubicBezTo>
                    <a:pt x="19893" y="1554"/>
                    <a:pt x="18293" y="707"/>
                    <a:pt x="16693" y="284"/>
                  </a:cubicBezTo>
                  <a:cubicBezTo>
                    <a:pt x="15093" y="-140"/>
                    <a:pt x="13493" y="-140"/>
                    <a:pt x="11493" y="636"/>
                  </a:cubicBezTo>
                  <a:cubicBezTo>
                    <a:pt x="9493" y="1413"/>
                    <a:pt x="7093" y="2966"/>
                    <a:pt x="5093" y="5789"/>
                  </a:cubicBezTo>
                  <a:cubicBezTo>
                    <a:pt x="3093" y="8613"/>
                    <a:pt x="1493" y="12707"/>
                    <a:pt x="693" y="15178"/>
                  </a:cubicBezTo>
                  <a:cubicBezTo>
                    <a:pt x="-107" y="17648"/>
                    <a:pt x="-107" y="18495"/>
                    <a:pt x="160" y="19272"/>
                  </a:cubicBezTo>
                  <a:cubicBezTo>
                    <a:pt x="426" y="20048"/>
                    <a:pt x="960" y="20754"/>
                    <a:pt x="1893" y="21107"/>
                  </a:cubicBezTo>
                  <a:cubicBezTo>
                    <a:pt x="2826" y="21460"/>
                    <a:pt x="4160" y="21460"/>
                    <a:pt x="5493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187215" y="2398183"/>
              <a:ext cx="195035" cy="16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25" fill="norm" stroke="1" extrusionOk="0">
                  <a:moveTo>
                    <a:pt x="3982" y="0"/>
                  </a:moveTo>
                  <a:cubicBezTo>
                    <a:pt x="5143" y="4860"/>
                    <a:pt x="6304" y="9720"/>
                    <a:pt x="6188" y="13230"/>
                  </a:cubicBezTo>
                  <a:cubicBezTo>
                    <a:pt x="6072" y="16740"/>
                    <a:pt x="4678" y="18900"/>
                    <a:pt x="3401" y="20115"/>
                  </a:cubicBezTo>
                  <a:cubicBezTo>
                    <a:pt x="2124" y="21330"/>
                    <a:pt x="962" y="21600"/>
                    <a:pt x="382" y="21060"/>
                  </a:cubicBezTo>
                  <a:cubicBezTo>
                    <a:pt x="-199" y="20520"/>
                    <a:pt x="-199" y="19170"/>
                    <a:pt x="962" y="16740"/>
                  </a:cubicBezTo>
                  <a:cubicBezTo>
                    <a:pt x="2124" y="14310"/>
                    <a:pt x="4446" y="10800"/>
                    <a:pt x="6188" y="8505"/>
                  </a:cubicBezTo>
                  <a:cubicBezTo>
                    <a:pt x="7930" y="6210"/>
                    <a:pt x="9091" y="5130"/>
                    <a:pt x="10253" y="4185"/>
                  </a:cubicBezTo>
                  <a:cubicBezTo>
                    <a:pt x="11414" y="3240"/>
                    <a:pt x="12575" y="2430"/>
                    <a:pt x="13156" y="2970"/>
                  </a:cubicBezTo>
                  <a:cubicBezTo>
                    <a:pt x="13736" y="3510"/>
                    <a:pt x="13736" y="5400"/>
                    <a:pt x="13736" y="7020"/>
                  </a:cubicBezTo>
                  <a:cubicBezTo>
                    <a:pt x="13736" y="8640"/>
                    <a:pt x="13736" y="9990"/>
                    <a:pt x="13853" y="11340"/>
                  </a:cubicBezTo>
                  <a:cubicBezTo>
                    <a:pt x="13969" y="12690"/>
                    <a:pt x="14201" y="14040"/>
                    <a:pt x="15478" y="14445"/>
                  </a:cubicBezTo>
                  <a:cubicBezTo>
                    <a:pt x="16756" y="14850"/>
                    <a:pt x="19078" y="14310"/>
                    <a:pt x="21401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369550" y="2271183"/>
              <a:ext cx="9516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15496" y="0"/>
                  </a:moveTo>
                  <a:cubicBezTo>
                    <a:pt x="17843" y="3103"/>
                    <a:pt x="20191" y="6207"/>
                    <a:pt x="20896" y="9000"/>
                  </a:cubicBezTo>
                  <a:cubicBezTo>
                    <a:pt x="21600" y="11793"/>
                    <a:pt x="20661" y="14276"/>
                    <a:pt x="16904" y="16324"/>
                  </a:cubicBezTo>
                  <a:cubicBezTo>
                    <a:pt x="13148" y="18372"/>
                    <a:pt x="6574" y="199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553700" y="2531533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0800"/>
                    <a:pt x="4431" y="0"/>
                    <a:pt x="8031" y="0"/>
                  </a:cubicBezTo>
                  <a:cubicBezTo>
                    <a:pt x="11631" y="0"/>
                    <a:pt x="166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0689393" y="2194983"/>
              <a:ext cx="378658" cy="45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3" fill="norm" stroke="1" extrusionOk="0">
                  <a:moveTo>
                    <a:pt x="5987" y="17563"/>
                  </a:moveTo>
                  <a:cubicBezTo>
                    <a:pt x="5507" y="17260"/>
                    <a:pt x="5027" y="16957"/>
                    <a:pt x="4607" y="16553"/>
                  </a:cubicBezTo>
                  <a:cubicBezTo>
                    <a:pt x="4187" y="16150"/>
                    <a:pt x="3827" y="15645"/>
                    <a:pt x="3347" y="15443"/>
                  </a:cubicBezTo>
                  <a:cubicBezTo>
                    <a:pt x="2867" y="15241"/>
                    <a:pt x="2267" y="15342"/>
                    <a:pt x="1607" y="16200"/>
                  </a:cubicBezTo>
                  <a:cubicBezTo>
                    <a:pt x="947" y="17058"/>
                    <a:pt x="227" y="18673"/>
                    <a:pt x="47" y="19733"/>
                  </a:cubicBezTo>
                  <a:cubicBezTo>
                    <a:pt x="-133" y="20793"/>
                    <a:pt x="227" y="21297"/>
                    <a:pt x="707" y="21449"/>
                  </a:cubicBezTo>
                  <a:cubicBezTo>
                    <a:pt x="1187" y="21600"/>
                    <a:pt x="1787" y="21398"/>
                    <a:pt x="2867" y="20237"/>
                  </a:cubicBezTo>
                  <a:cubicBezTo>
                    <a:pt x="3947" y="19077"/>
                    <a:pt x="5507" y="16957"/>
                    <a:pt x="6887" y="14131"/>
                  </a:cubicBezTo>
                  <a:cubicBezTo>
                    <a:pt x="8267" y="11305"/>
                    <a:pt x="9467" y="7772"/>
                    <a:pt x="10187" y="5501"/>
                  </a:cubicBezTo>
                  <a:cubicBezTo>
                    <a:pt x="10907" y="3230"/>
                    <a:pt x="11147" y="2221"/>
                    <a:pt x="11267" y="1413"/>
                  </a:cubicBezTo>
                  <a:cubicBezTo>
                    <a:pt x="11387" y="606"/>
                    <a:pt x="11387" y="0"/>
                    <a:pt x="10907" y="0"/>
                  </a:cubicBezTo>
                  <a:cubicBezTo>
                    <a:pt x="10427" y="0"/>
                    <a:pt x="9467" y="606"/>
                    <a:pt x="8447" y="2271"/>
                  </a:cubicBezTo>
                  <a:cubicBezTo>
                    <a:pt x="7427" y="3936"/>
                    <a:pt x="6347" y="6662"/>
                    <a:pt x="5747" y="9135"/>
                  </a:cubicBezTo>
                  <a:cubicBezTo>
                    <a:pt x="5147" y="11607"/>
                    <a:pt x="5027" y="13828"/>
                    <a:pt x="4967" y="15191"/>
                  </a:cubicBezTo>
                  <a:cubicBezTo>
                    <a:pt x="4907" y="16553"/>
                    <a:pt x="4907" y="17058"/>
                    <a:pt x="5207" y="17310"/>
                  </a:cubicBezTo>
                  <a:cubicBezTo>
                    <a:pt x="5507" y="17563"/>
                    <a:pt x="6107" y="17563"/>
                    <a:pt x="6887" y="16907"/>
                  </a:cubicBezTo>
                  <a:cubicBezTo>
                    <a:pt x="7667" y="16250"/>
                    <a:pt x="8627" y="14938"/>
                    <a:pt x="9347" y="14080"/>
                  </a:cubicBezTo>
                  <a:cubicBezTo>
                    <a:pt x="10067" y="13222"/>
                    <a:pt x="10547" y="12819"/>
                    <a:pt x="11087" y="12516"/>
                  </a:cubicBezTo>
                  <a:cubicBezTo>
                    <a:pt x="11627" y="12213"/>
                    <a:pt x="12227" y="12011"/>
                    <a:pt x="12647" y="12163"/>
                  </a:cubicBezTo>
                  <a:cubicBezTo>
                    <a:pt x="13067" y="12314"/>
                    <a:pt x="13307" y="12819"/>
                    <a:pt x="13427" y="13929"/>
                  </a:cubicBezTo>
                  <a:cubicBezTo>
                    <a:pt x="13547" y="15039"/>
                    <a:pt x="13547" y="16755"/>
                    <a:pt x="13187" y="17966"/>
                  </a:cubicBezTo>
                  <a:cubicBezTo>
                    <a:pt x="12827" y="19178"/>
                    <a:pt x="12107" y="19884"/>
                    <a:pt x="11387" y="20288"/>
                  </a:cubicBezTo>
                  <a:cubicBezTo>
                    <a:pt x="10667" y="20692"/>
                    <a:pt x="9947" y="20793"/>
                    <a:pt x="9647" y="20591"/>
                  </a:cubicBezTo>
                  <a:cubicBezTo>
                    <a:pt x="9347" y="20389"/>
                    <a:pt x="9467" y="19884"/>
                    <a:pt x="10667" y="18774"/>
                  </a:cubicBezTo>
                  <a:cubicBezTo>
                    <a:pt x="11867" y="17664"/>
                    <a:pt x="14147" y="15948"/>
                    <a:pt x="15647" y="14938"/>
                  </a:cubicBezTo>
                  <a:cubicBezTo>
                    <a:pt x="17147" y="13929"/>
                    <a:pt x="17867" y="13626"/>
                    <a:pt x="18527" y="13222"/>
                  </a:cubicBezTo>
                  <a:cubicBezTo>
                    <a:pt x="19187" y="12819"/>
                    <a:pt x="19787" y="12314"/>
                    <a:pt x="19847" y="12213"/>
                  </a:cubicBezTo>
                  <a:cubicBezTo>
                    <a:pt x="19907" y="12112"/>
                    <a:pt x="19427" y="12415"/>
                    <a:pt x="18647" y="13576"/>
                  </a:cubicBezTo>
                  <a:cubicBezTo>
                    <a:pt x="17867" y="14736"/>
                    <a:pt x="16787" y="16755"/>
                    <a:pt x="16247" y="18118"/>
                  </a:cubicBezTo>
                  <a:cubicBezTo>
                    <a:pt x="15707" y="19480"/>
                    <a:pt x="15707" y="20187"/>
                    <a:pt x="16667" y="20540"/>
                  </a:cubicBezTo>
                  <a:cubicBezTo>
                    <a:pt x="17627" y="20893"/>
                    <a:pt x="19547" y="20893"/>
                    <a:pt x="21467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267348" y="3461718"/>
              <a:ext cx="240653" cy="45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70" fill="norm" stroke="1" extrusionOk="0">
                  <a:moveTo>
                    <a:pt x="21542" y="750"/>
                  </a:moveTo>
                  <a:cubicBezTo>
                    <a:pt x="19079" y="352"/>
                    <a:pt x="16616" y="-46"/>
                    <a:pt x="14058" y="4"/>
                  </a:cubicBezTo>
                  <a:cubicBezTo>
                    <a:pt x="11500" y="54"/>
                    <a:pt x="8847" y="551"/>
                    <a:pt x="6763" y="1646"/>
                  </a:cubicBezTo>
                  <a:cubicBezTo>
                    <a:pt x="4679" y="2741"/>
                    <a:pt x="3163" y="4433"/>
                    <a:pt x="2216" y="6524"/>
                  </a:cubicBezTo>
                  <a:cubicBezTo>
                    <a:pt x="1268" y="8614"/>
                    <a:pt x="889" y="11102"/>
                    <a:pt x="605" y="13242"/>
                  </a:cubicBezTo>
                  <a:cubicBezTo>
                    <a:pt x="321" y="15383"/>
                    <a:pt x="131" y="17174"/>
                    <a:pt x="37" y="18468"/>
                  </a:cubicBezTo>
                  <a:cubicBezTo>
                    <a:pt x="-58" y="19762"/>
                    <a:pt x="-58" y="20559"/>
                    <a:pt x="1174" y="21007"/>
                  </a:cubicBezTo>
                  <a:cubicBezTo>
                    <a:pt x="2405" y="21454"/>
                    <a:pt x="4868" y="21554"/>
                    <a:pt x="7426" y="21405"/>
                  </a:cubicBezTo>
                  <a:cubicBezTo>
                    <a:pt x="9984" y="21255"/>
                    <a:pt x="12637" y="20857"/>
                    <a:pt x="15289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85750" y="3718983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522120" y="3435056"/>
              <a:ext cx="271631" cy="50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52" fill="norm" stroke="1" extrusionOk="0">
                  <a:moveTo>
                    <a:pt x="21322" y="1542"/>
                  </a:moveTo>
                  <a:cubicBezTo>
                    <a:pt x="19993" y="1002"/>
                    <a:pt x="18664" y="462"/>
                    <a:pt x="16919" y="192"/>
                  </a:cubicBezTo>
                  <a:cubicBezTo>
                    <a:pt x="15174" y="-78"/>
                    <a:pt x="13014" y="-78"/>
                    <a:pt x="11187" y="282"/>
                  </a:cubicBezTo>
                  <a:cubicBezTo>
                    <a:pt x="9359" y="642"/>
                    <a:pt x="7864" y="1362"/>
                    <a:pt x="7033" y="2712"/>
                  </a:cubicBezTo>
                  <a:cubicBezTo>
                    <a:pt x="6202" y="4062"/>
                    <a:pt x="6036" y="6042"/>
                    <a:pt x="5454" y="8202"/>
                  </a:cubicBezTo>
                  <a:cubicBezTo>
                    <a:pt x="4873" y="10362"/>
                    <a:pt x="3876" y="12702"/>
                    <a:pt x="2962" y="14592"/>
                  </a:cubicBezTo>
                  <a:cubicBezTo>
                    <a:pt x="2048" y="16482"/>
                    <a:pt x="1217" y="17922"/>
                    <a:pt x="636" y="19002"/>
                  </a:cubicBezTo>
                  <a:cubicBezTo>
                    <a:pt x="54" y="20082"/>
                    <a:pt x="-278" y="20802"/>
                    <a:pt x="304" y="21162"/>
                  </a:cubicBezTo>
                  <a:cubicBezTo>
                    <a:pt x="885" y="21522"/>
                    <a:pt x="2380" y="21522"/>
                    <a:pt x="4624" y="21297"/>
                  </a:cubicBezTo>
                  <a:cubicBezTo>
                    <a:pt x="6867" y="21072"/>
                    <a:pt x="9857" y="20622"/>
                    <a:pt x="12848" y="2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806450" y="3553883"/>
              <a:ext cx="2222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3011"/>
                    <a:pt x="6583" y="6022"/>
                    <a:pt x="9874" y="9360"/>
                  </a:cubicBezTo>
                  <a:cubicBezTo>
                    <a:pt x="13166" y="12698"/>
                    <a:pt x="16457" y="16364"/>
                    <a:pt x="18411" y="18458"/>
                  </a:cubicBezTo>
                  <a:cubicBezTo>
                    <a:pt x="20366" y="20553"/>
                    <a:pt x="20983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852601" y="3528483"/>
              <a:ext cx="169749" cy="37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40" fill="norm" stroke="1" extrusionOk="0">
                  <a:moveTo>
                    <a:pt x="21386" y="0"/>
                  </a:moveTo>
                  <a:cubicBezTo>
                    <a:pt x="18186" y="2427"/>
                    <a:pt x="14986" y="4854"/>
                    <a:pt x="11919" y="7948"/>
                  </a:cubicBezTo>
                  <a:cubicBezTo>
                    <a:pt x="8853" y="11043"/>
                    <a:pt x="5919" y="14804"/>
                    <a:pt x="3786" y="17353"/>
                  </a:cubicBezTo>
                  <a:cubicBezTo>
                    <a:pt x="1653" y="19901"/>
                    <a:pt x="319" y="21236"/>
                    <a:pt x="53" y="21418"/>
                  </a:cubicBezTo>
                  <a:cubicBezTo>
                    <a:pt x="-214" y="21600"/>
                    <a:pt x="586" y="20629"/>
                    <a:pt x="1386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123950" y="3426883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115859" y="3344333"/>
              <a:ext cx="28941" cy="2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58" h="19966" fill="norm" stroke="1" extrusionOk="0">
                  <a:moveTo>
                    <a:pt x="9210" y="0"/>
                  </a:moveTo>
                  <a:cubicBezTo>
                    <a:pt x="3810" y="4985"/>
                    <a:pt x="-1590" y="9969"/>
                    <a:pt x="435" y="14123"/>
                  </a:cubicBezTo>
                  <a:cubicBezTo>
                    <a:pt x="2460" y="18277"/>
                    <a:pt x="11910" y="21600"/>
                    <a:pt x="15960" y="19108"/>
                  </a:cubicBezTo>
                  <a:cubicBezTo>
                    <a:pt x="20010" y="16615"/>
                    <a:pt x="18660" y="8308"/>
                    <a:pt x="15285" y="7477"/>
                  </a:cubicBezTo>
                  <a:cubicBezTo>
                    <a:pt x="11910" y="6646"/>
                    <a:pt x="6510" y="13292"/>
                    <a:pt x="111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123950" y="3408627"/>
              <a:ext cx="283927" cy="52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67" fill="norm" stroke="1" extrusionOk="0">
                  <a:moveTo>
                    <a:pt x="10080" y="487"/>
                  </a:moveTo>
                  <a:cubicBezTo>
                    <a:pt x="12960" y="314"/>
                    <a:pt x="15840" y="140"/>
                    <a:pt x="17760" y="54"/>
                  </a:cubicBezTo>
                  <a:cubicBezTo>
                    <a:pt x="19680" y="-33"/>
                    <a:pt x="20640" y="-33"/>
                    <a:pt x="21120" y="184"/>
                  </a:cubicBezTo>
                  <a:cubicBezTo>
                    <a:pt x="21600" y="401"/>
                    <a:pt x="21600" y="834"/>
                    <a:pt x="20960" y="2136"/>
                  </a:cubicBezTo>
                  <a:cubicBezTo>
                    <a:pt x="20320" y="3437"/>
                    <a:pt x="19040" y="5606"/>
                    <a:pt x="18080" y="7991"/>
                  </a:cubicBezTo>
                  <a:cubicBezTo>
                    <a:pt x="17120" y="10377"/>
                    <a:pt x="16480" y="12979"/>
                    <a:pt x="16160" y="14497"/>
                  </a:cubicBezTo>
                  <a:cubicBezTo>
                    <a:pt x="15840" y="16015"/>
                    <a:pt x="15840" y="16449"/>
                    <a:pt x="16080" y="17056"/>
                  </a:cubicBezTo>
                  <a:cubicBezTo>
                    <a:pt x="16320" y="17663"/>
                    <a:pt x="16800" y="18444"/>
                    <a:pt x="16400" y="18965"/>
                  </a:cubicBezTo>
                  <a:cubicBezTo>
                    <a:pt x="16000" y="19485"/>
                    <a:pt x="14720" y="19745"/>
                    <a:pt x="11840" y="20136"/>
                  </a:cubicBezTo>
                  <a:cubicBezTo>
                    <a:pt x="8960" y="20526"/>
                    <a:pt x="4480" y="21047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527050" y="2880254"/>
              <a:ext cx="457201" cy="29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1486"/>
                  </a:moveTo>
                  <a:cubicBezTo>
                    <a:pt x="900" y="19509"/>
                    <a:pt x="1800" y="17531"/>
                    <a:pt x="3300" y="14641"/>
                  </a:cubicBezTo>
                  <a:cubicBezTo>
                    <a:pt x="4800" y="11751"/>
                    <a:pt x="6900" y="7948"/>
                    <a:pt x="8350" y="5438"/>
                  </a:cubicBezTo>
                  <a:cubicBezTo>
                    <a:pt x="9800" y="2928"/>
                    <a:pt x="10600" y="1711"/>
                    <a:pt x="11250" y="951"/>
                  </a:cubicBezTo>
                  <a:cubicBezTo>
                    <a:pt x="11900" y="190"/>
                    <a:pt x="12400" y="-114"/>
                    <a:pt x="12900" y="38"/>
                  </a:cubicBezTo>
                  <a:cubicBezTo>
                    <a:pt x="13400" y="190"/>
                    <a:pt x="13900" y="799"/>
                    <a:pt x="15000" y="2548"/>
                  </a:cubicBezTo>
                  <a:cubicBezTo>
                    <a:pt x="16100" y="4297"/>
                    <a:pt x="17800" y="7187"/>
                    <a:pt x="19000" y="9773"/>
                  </a:cubicBezTo>
                  <a:cubicBezTo>
                    <a:pt x="20200" y="12359"/>
                    <a:pt x="20900" y="14641"/>
                    <a:pt x="21600" y="16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885950" y="3611033"/>
              <a:ext cx="311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96" y="16457"/>
                    <a:pt x="9992" y="11314"/>
                    <a:pt x="13592" y="7714"/>
                  </a:cubicBezTo>
                  <a:cubicBezTo>
                    <a:pt x="17192" y="4114"/>
                    <a:pt x="1939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898650" y="3820583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21600"/>
                    <a:pt x="8492" y="21600"/>
                    <a:pt x="12092" y="18000"/>
                  </a:cubicBezTo>
                  <a:cubicBezTo>
                    <a:pt x="15692" y="14400"/>
                    <a:pt x="1864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405724" y="0"/>
              <a:ext cx="2762036" cy="153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89" fill="norm" stroke="1" extrusionOk="0">
                  <a:moveTo>
                    <a:pt x="17997" y="3803"/>
                  </a:moveTo>
                  <a:cubicBezTo>
                    <a:pt x="17799" y="3476"/>
                    <a:pt x="17601" y="3149"/>
                    <a:pt x="17279" y="2793"/>
                  </a:cubicBezTo>
                  <a:cubicBezTo>
                    <a:pt x="16957" y="2436"/>
                    <a:pt x="16511" y="2050"/>
                    <a:pt x="16007" y="1679"/>
                  </a:cubicBezTo>
                  <a:cubicBezTo>
                    <a:pt x="15503" y="1307"/>
                    <a:pt x="14942" y="951"/>
                    <a:pt x="14364" y="683"/>
                  </a:cubicBezTo>
                  <a:cubicBezTo>
                    <a:pt x="13786" y="416"/>
                    <a:pt x="13192" y="238"/>
                    <a:pt x="12572" y="134"/>
                  </a:cubicBezTo>
                  <a:cubicBezTo>
                    <a:pt x="11953" y="30"/>
                    <a:pt x="11309" y="0"/>
                    <a:pt x="10657" y="0"/>
                  </a:cubicBezTo>
                  <a:cubicBezTo>
                    <a:pt x="10004" y="0"/>
                    <a:pt x="9344" y="30"/>
                    <a:pt x="8708" y="119"/>
                  </a:cubicBezTo>
                  <a:cubicBezTo>
                    <a:pt x="8072" y="208"/>
                    <a:pt x="7461" y="357"/>
                    <a:pt x="6842" y="550"/>
                  </a:cubicBezTo>
                  <a:cubicBezTo>
                    <a:pt x="6223" y="743"/>
                    <a:pt x="5595" y="980"/>
                    <a:pt x="4968" y="1278"/>
                  </a:cubicBezTo>
                  <a:cubicBezTo>
                    <a:pt x="4340" y="1575"/>
                    <a:pt x="3713" y="1931"/>
                    <a:pt x="3126" y="2392"/>
                  </a:cubicBezTo>
                  <a:cubicBezTo>
                    <a:pt x="2540" y="2852"/>
                    <a:pt x="1995" y="3417"/>
                    <a:pt x="1558" y="4145"/>
                  </a:cubicBezTo>
                  <a:cubicBezTo>
                    <a:pt x="1120" y="4873"/>
                    <a:pt x="790" y="5764"/>
                    <a:pt x="534" y="6685"/>
                  </a:cubicBezTo>
                  <a:cubicBezTo>
                    <a:pt x="278" y="7606"/>
                    <a:pt x="96" y="8557"/>
                    <a:pt x="30" y="9597"/>
                  </a:cubicBezTo>
                  <a:cubicBezTo>
                    <a:pt x="-36" y="10637"/>
                    <a:pt x="14" y="11766"/>
                    <a:pt x="129" y="12761"/>
                  </a:cubicBezTo>
                  <a:cubicBezTo>
                    <a:pt x="245" y="13756"/>
                    <a:pt x="426" y="14618"/>
                    <a:pt x="724" y="15480"/>
                  </a:cubicBezTo>
                  <a:cubicBezTo>
                    <a:pt x="1021" y="16341"/>
                    <a:pt x="1434" y="17203"/>
                    <a:pt x="1937" y="17916"/>
                  </a:cubicBezTo>
                  <a:cubicBezTo>
                    <a:pt x="2441" y="18629"/>
                    <a:pt x="3036" y="19193"/>
                    <a:pt x="3663" y="19624"/>
                  </a:cubicBezTo>
                  <a:cubicBezTo>
                    <a:pt x="4291" y="20055"/>
                    <a:pt x="4951" y="20352"/>
                    <a:pt x="5570" y="20575"/>
                  </a:cubicBezTo>
                  <a:cubicBezTo>
                    <a:pt x="6190" y="20798"/>
                    <a:pt x="6768" y="20946"/>
                    <a:pt x="7403" y="21080"/>
                  </a:cubicBezTo>
                  <a:cubicBezTo>
                    <a:pt x="8039" y="21214"/>
                    <a:pt x="8733" y="21333"/>
                    <a:pt x="9418" y="21422"/>
                  </a:cubicBezTo>
                  <a:cubicBezTo>
                    <a:pt x="10103" y="21511"/>
                    <a:pt x="10781" y="21570"/>
                    <a:pt x="11466" y="21585"/>
                  </a:cubicBezTo>
                  <a:cubicBezTo>
                    <a:pt x="12151" y="21600"/>
                    <a:pt x="12845" y="21570"/>
                    <a:pt x="13505" y="21451"/>
                  </a:cubicBezTo>
                  <a:cubicBezTo>
                    <a:pt x="14166" y="21333"/>
                    <a:pt x="14793" y="21125"/>
                    <a:pt x="15421" y="20872"/>
                  </a:cubicBezTo>
                  <a:cubicBezTo>
                    <a:pt x="16048" y="20620"/>
                    <a:pt x="16676" y="20322"/>
                    <a:pt x="17262" y="19921"/>
                  </a:cubicBezTo>
                  <a:cubicBezTo>
                    <a:pt x="17848" y="19520"/>
                    <a:pt x="18393" y="19015"/>
                    <a:pt x="18897" y="18406"/>
                  </a:cubicBezTo>
                  <a:cubicBezTo>
                    <a:pt x="19401" y="17797"/>
                    <a:pt x="19863" y="17084"/>
                    <a:pt x="20268" y="16297"/>
                  </a:cubicBezTo>
                  <a:cubicBezTo>
                    <a:pt x="20672" y="15509"/>
                    <a:pt x="21019" y="14648"/>
                    <a:pt x="21242" y="13712"/>
                  </a:cubicBezTo>
                  <a:cubicBezTo>
                    <a:pt x="21465" y="12776"/>
                    <a:pt x="21564" y="11766"/>
                    <a:pt x="21547" y="10785"/>
                  </a:cubicBezTo>
                  <a:cubicBezTo>
                    <a:pt x="21531" y="9805"/>
                    <a:pt x="21399" y="8854"/>
                    <a:pt x="21143" y="7992"/>
                  </a:cubicBezTo>
                  <a:cubicBezTo>
                    <a:pt x="20887" y="7131"/>
                    <a:pt x="20507" y="6358"/>
                    <a:pt x="19970" y="5675"/>
                  </a:cubicBezTo>
                  <a:cubicBezTo>
                    <a:pt x="19434" y="4991"/>
                    <a:pt x="18740" y="4397"/>
                    <a:pt x="18212" y="4070"/>
                  </a:cubicBezTo>
                  <a:cubicBezTo>
                    <a:pt x="17683" y="3744"/>
                    <a:pt x="17320" y="3684"/>
                    <a:pt x="16957" y="3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2673524" y="3422650"/>
              <a:ext cx="611845" cy="62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20481" y="586"/>
                  </a:moveTo>
                  <a:cubicBezTo>
                    <a:pt x="20926" y="293"/>
                    <a:pt x="21372" y="0"/>
                    <a:pt x="21446" y="0"/>
                  </a:cubicBezTo>
                  <a:cubicBezTo>
                    <a:pt x="21520" y="0"/>
                    <a:pt x="21223" y="293"/>
                    <a:pt x="19961" y="1025"/>
                  </a:cubicBezTo>
                  <a:cubicBezTo>
                    <a:pt x="18699" y="1757"/>
                    <a:pt x="16473" y="2929"/>
                    <a:pt x="14320" y="3991"/>
                  </a:cubicBezTo>
                  <a:cubicBezTo>
                    <a:pt x="12167" y="5052"/>
                    <a:pt x="10089" y="6004"/>
                    <a:pt x="8642" y="6700"/>
                  </a:cubicBezTo>
                  <a:cubicBezTo>
                    <a:pt x="7194" y="7395"/>
                    <a:pt x="6378" y="7835"/>
                    <a:pt x="5710" y="8311"/>
                  </a:cubicBezTo>
                  <a:cubicBezTo>
                    <a:pt x="5042" y="8786"/>
                    <a:pt x="4522" y="9299"/>
                    <a:pt x="4448" y="9665"/>
                  </a:cubicBezTo>
                  <a:cubicBezTo>
                    <a:pt x="4374" y="10031"/>
                    <a:pt x="4745" y="10251"/>
                    <a:pt x="5858" y="10580"/>
                  </a:cubicBezTo>
                  <a:cubicBezTo>
                    <a:pt x="6972" y="10910"/>
                    <a:pt x="8827" y="11349"/>
                    <a:pt x="10312" y="11679"/>
                  </a:cubicBezTo>
                  <a:cubicBezTo>
                    <a:pt x="11796" y="12008"/>
                    <a:pt x="12910" y="12228"/>
                    <a:pt x="13652" y="12411"/>
                  </a:cubicBezTo>
                  <a:cubicBezTo>
                    <a:pt x="14394" y="12594"/>
                    <a:pt x="14765" y="12740"/>
                    <a:pt x="14728" y="12997"/>
                  </a:cubicBezTo>
                  <a:cubicBezTo>
                    <a:pt x="14691" y="13253"/>
                    <a:pt x="14246" y="13619"/>
                    <a:pt x="12761" y="14351"/>
                  </a:cubicBezTo>
                  <a:cubicBezTo>
                    <a:pt x="11277" y="15083"/>
                    <a:pt x="8753" y="16182"/>
                    <a:pt x="6489" y="17243"/>
                  </a:cubicBezTo>
                  <a:cubicBezTo>
                    <a:pt x="4225" y="18305"/>
                    <a:pt x="2221" y="19330"/>
                    <a:pt x="1145" y="20026"/>
                  </a:cubicBezTo>
                  <a:cubicBezTo>
                    <a:pt x="68" y="20721"/>
                    <a:pt x="-80" y="21087"/>
                    <a:pt x="31" y="21307"/>
                  </a:cubicBezTo>
                  <a:cubicBezTo>
                    <a:pt x="143" y="21527"/>
                    <a:pt x="514" y="21600"/>
                    <a:pt x="2073" y="21600"/>
                  </a:cubicBezTo>
                  <a:cubicBezTo>
                    <a:pt x="3631" y="21600"/>
                    <a:pt x="6378" y="21527"/>
                    <a:pt x="8753" y="21380"/>
                  </a:cubicBezTo>
                  <a:cubicBezTo>
                    <a:pt x="11128" y="21234"/>
                    <a:pt x="13132" y="21014"/>
                    <a:pt x="15025" y="20795"/>
                  </a:cubicBezTo>
                  <a:cubicBezTo>
                    <a:pt x="16918" y="20575"/>
                    <a:pt x="18699" y="20355"/>
                    <a:pt x="20481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638550" y="3705250"/>
              <a:ext cx="241300" cy="295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812"/>
                  </a:moveTo>
                  <a:cubicBezTo>
                    <a:pt x="189" y="1747"/>
                    <a:pt x="379" y="683"/>
                    <a:pt x="1042" y="226"/>
                  </a:cubicBezTo>
                  <a:cubicBezTo>
                    <a:pt x="1705" y="-230"/>
                    <a:pt x="2842" y="-78"/>
                    <a:pt x="4737" y="1443"/>
                  </a:cubicBezTo>
                  <a:cubicBezTo>
                    <a:pt x="6632" y="2964"/>
                    <a:pt x="9284" y="5855"/>
                    <a:pt x="10042" y="8973"/>
                  </a:cubicBezTo>
                  <a:cubicBezTo>
                    <a:pt x="10800" y="12091"/>
                    <a:pt x="9663" y="15438"/>
                    <a:pt x="8526" y="17567"/>
                  </a:cubicBezTo>
                  <a:cubicBezTo>
                    <a:pt x="7389" y="19697"/>
                    <a:pt x="6253" y="20609"/>
                    <a:pt x="5211" y="20990"/>
                  </a:cubicBezTo>
                  <a:cubicBezTo>
                    <a:pt x="4168" y="21370"/>
                    <a:pt x="3221" y="21218"/>
                    <a:pt x="2653" y="20762"/>
                  </a:cubicBezTo>
                  <a:cubicBezTo>
                    <a:pt x="2084" y="20305"/>
                    <a:pt x="1895" y="19545"/>
                    <a:pt x="2937" y="17567"/>
                  </a:cubicBezTo>
                  <a:cubicBezTo>
                    <a:pt x="3979" y="15590"/>
                    <a:pt x="6253" y="12395"/>
                    <a:pt x="8526" y="9885"/>
                  </a:cubicBezTo>
                  <a:cubicBezTo>
                    <a:pt x="10800" y="7376"/>
                    <a:pt x="13074" y="5550"/>
                    <a:pt x="14589" y="4181"/>
                  </a:cubicBezTo>
                  <a:cubicBezTo>
                    <a:pt x="16105" y="2812"/>
                    <a:pt x="16863" y="1900"/>
                    <a:pt x="16958" y="1824"/>
                  </a:cubicBezTo>
                  <a:cubicBezTo>
                    <a:pt x="17053" y="1747"/>
                    <a:pt x="16484" y="2508"/>
                    <a:pt x="15726" y="4257"/>
                  </a:cubicBezTo>
                  <a:cubicBezTo>
                    <a:pt x="14968" y="6007"/>
                    <a:pt x="14021" y="8745"/>
                    <a:pt x="14400" y="10950"/>
                  </a:cubicBezTo>
                  <a:cubicBezTo>
                    <a:pt x="14779" y="13156"/>
                    <a:pt x="16484" y="14829"/>
                    <a:pt x="17905" y="15666"/>
                  </a:cubicBezTo>
                  <a:cubicBezTo>
                    <a:pt x="19326" y="16502"/>
                    <a:pt x="20463" y="16502"/>
                    <a:pt x="21600" y="16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3981450" y="3515783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992033" y="3372818"/>
              <a:ext cx="50587" cy="4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0407" fill="norm" stroke="1" extrusionOk="0">
                  <a:moveTo>
                    <a:pt x="8640" y="13296"/>
                  </a:moveTo>
                  <a:cubicBezTo>
                    <a:pt x="4320" y="15260"/>
                    <a:pt x="0" y="17224"/>
                    <a:pt x="0" y="18696"/>
                  </a:cubicBezTo>
                  <a:cubicBezTo>
                    <a:pt x="0" y="20169"/>
                    <a:pt x="4320" y="21151"/>
                    <a:pt x="7776" y="19678"/>
                  </a:cubicBezTo>
                  <a:cubicBezTo>
                    <a:pt x="11232" y="18206"/>
                    <a:pt x="13824" y="14278"/>
                    <a:pt x="16416" y="9860"/>
                  </a:cubicBezTo>
                  <a:cubicBezTo>
                    <a:pt x="19008" y="5442"/>
                    <a:pt x="21600" y="533"/>
                    <a:pt x="20304" y="42"/>
                  </a:cubicBezTo>
                  <a:cubicBezTo>
                    <a:pt x="19008" y="-449"/>
                    <a:pt x="13824" y="3478"/>
                    <a:pt x="8640" y="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552949" y="3613806"/>
              <a:ext cx="242965" cy="73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21" fill="norm" stroke="1" extrusionOk="0">
                  <a:moveTo>
                    <a:pt x="0" y="9519"/>
                  </a:moveTo>
                  <a:cubicBezTo>
                    <a:pt x="0" y="12288"/>
                    <a:pt x="0" y="15057"/>
                    <a:pt x="0" y="17365"/>
                  </a:cubicBezTo>
                  <a:cubicBezTo>
                    <a:pt x="0" y="19673"/>
                    <a:pt x="0" y="21519"/>
                    <a:pt x="185" y="21304"/>
                  </a:cubicBezTo>
                  <a:cubicBezTo>
                    <a:pt x="369" y="21088"/>
                    <a:pt x="738" y="18811"/>
                    <a:pt x="1292" y="16381"/>
                  </a:cubicBezTo>
                  <a:cubicBezTo>
                    <a:pt x="1846" y="13950"/>
                    <a:pt x="2585" y="11365"/>
                    <a:pt x="3600" y="8934"/>
                  </a:cubicBezTo>
                  <a:cubicBezTo>
                    <a:pt x="4615" y="6504"/>
                    <a:pt x="5908" y="4227"/>
                    <a:pt x="7200" y="2750"/>
                  </a:cubicBezTo>
                  <a:cubicBezTo>
                    <a:pt x="8492" y="1273"/>
                    <a:pt x="9785" y="596"/>
                    <a:pt x="10892" y="257"/>
                  </a:cubicBezTo>
                  <a:cubicBezTo>
                    <a:pt x="12000" y="-81"/>
                    <a:pt x="12923" y="-81"/>
                    <a:pt x="14308" y="227"/>
                  </a:cubicBezTo>
                  <a:cubicBezTo>
                    <a:pt x="15692" y="534"/>
                    <a:pt x="17538" y="1150"/>
                    <a:pt x="19015" y="2165"/>
                  </a:cubicBezTo>
                  <a:cubicBezTo>
                    <a:pt x="20492" y="3181"/>
                    <a:pt x="21600" y="4596"/>
                    <a:pt x="21046" y="5611"/>
                  </a:cubicBezTo>
                  <a:cubicBezTo>
                    <a:pt x="20492" y="6627"/>
                    <a:pt x="18277" y="7242"/>
                    <a:pt x="15877" y="7611"/>
                  </a:cubicBezTo>
                  <a:cubicBezTo>
                    <a:pt x="13477" y="7981"/>
                    <a:pt x="10892" y="8104"/>
                    <a:pt x="9138" y="8073"/>
                  </a:cubicBezTo>
                  <a:cubicBezTo>
                    <a:pt x="7385" y="8042"/>
                    <a:pt x="6462" y="7857"/>
                    <a:pt x="6554" y="7765"/>
                  </a:cubicBezTo>
                  <a:cubicBezTo>
                    <a:pt x="6646" y="7673"/>
                    <a:pt x="7754" y="7673"/>
                    <a:pt x="8862" y="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819650" y="3903133"/>
              <a:ext cx="107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813300" y="3909483"/>
              <a:ext cx="1079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314"/>
                    <a:pt x="13976" y="4629"/>
                    <a:pt x="10376" y="8229"/>
                  </a:cubicBezTo>
                  <a:cubicBezTo>
                    <a:pt x="6776" y="11829"/>
                    <a:pt x="3388" y="16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023792" y="3622113"/>
              <a:ext cx="145109" cy="31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21" fill="norm" stroke="1" extrusionOk="0">
                  <a:moveTo>
                    <a:pt x="21461" y="1851"/>
                  </a:moveTo>
                  <a:cubicBezTo>
                    <a:pt x="20522" y="1271"/>
                    <a:pt x="19583" y="691"/>
                    <a:pt x="18018" y="328"/>
                  </a:cubicBezTo>
                  <a:cubicBezTo>
                    <a:pt x="16452" y="-34"/>
                    <a:pt x="14261" y="-179"/>
                    <a:pt x="11600" y="328"/>
                  </a:cubicBezTo>
                  <a:cubicBezTo>
                    <a:pt x="8939" y="836"/>
                    <a:pt x="5809" y="1995"/>
                    <a:pt x="3618" y="4750"/>
                  </a:cubicBezTo>
                  <a:cubicBezTo>
                    <a:pt x="1426" y="7504"/>
                    <a:pt x="174" y="11853"/>
                    <a:pt x="18" y="14898"/>
                  </a:cubicBezTo>
                  <a:cubicBezTo>
                    <a:pt x="-139" y="17942"/>
                    <a:pt x="800" y="19681"/>
                    <a:pt x="1739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175250" y="3705076"/>
              <a:ext cx="152400" cy="197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1494"/>
                  </a:moveTo>
                  <a:cubicBezTo>
                    <a:pt x="1200" y="811"/>
                    <a:pt x="2400" y="129"/>
                    <a:pt x="3750" y="16"/>
                  </a:cubicBezTo>
                  <a:cubicBezTo>
                    <a:pt x="5100" y="-98"/>
                    <a:pt x="6600" y="357"/>
                    <a:pt x="7950" y="2630"/>
                  </a:cubicBezTo>
                  <a:cubicBezTo>
                    <a:pt x="9300" y="4904"/>
                    <a:pt x="10500" y="8997"/>
                    <a:pt x="9900" y="12294"/>
                  </a:cubicBezTo>
                  <a:cubicBezTo>
                    <a:pt x="9300" y="15590"/>
                    <a:pt x="6900" y="18091"/>
                    <a:pt x="4950" y="19569"/>
                  </a:cubicBezTo>
                  <a:cubicBezTo>
                    <a:pt x="3000" y="21047"/>
                    <a:pt x="1500" y="21502"/>
                    <a:pt x="900" y="21047"/>
                  </a:cubicBezTo>
                  <a:cubicBezTo>
                    <a:pt x="300" y="20593"/>
                    <a:pt x="600" y="19228"/>
                    <a:pt x="2850" y="16159"/>
                  </a:cubicBezTo>
                  <a:cubicBezTo>
                    <a:pt x="5100" y="13089"/>
                    <a:pt x="9300" y="8315"/>
                    <a:pt x="12000" y="5473"/>
                  </a:cubicBezTo>
                  <a:cubicBezTo>
                    <a:pt x="14700" y="2630"/>
                    <a:pt x="15900" y="1721"/>
                    <a:pt x="16350" y="1835"/>
                  </a:cubicBezTo>
                  <a:cubicBezTo>
                    <a:pt x="16800" y="1948"/>
                    <a:pt x="16500" y="3085"/>
                    <a:pt x="16050" y="5131"/>
                  </a:cubicBezTo>
                  <a:cubicBezTo>
                    <a:pt x="15600" y="7178"/>
                    <a:pt x="15000" y="10134"/>
                    <a:pt x="15000" y="12180"/>
                  </a:cubicBezTo>
                  <a:cubicBezTo>
                    <a:pt x="15000" y="14226"/>
                    <a:pt x="15600" y="15363"/>
                    <a:pt x="16800" y="16045"/>
                  </a:cubicBezTo>
                  <a:cubicBezTo>
                    <a:pt x="18000" y="16727"/>
                    <a:pt x="19800" y="16955"/>
                    <a:pt x="21600" y="17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353050" y="3636433"/>
              <a:ext cx="10272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18144" y="0"/>
                  </a:moveTo>
                  <a:cubicBezTo>
                    <a:pt x="19872" y="2800"/>
                    <a:pt x="21600" y="5600"/>
                    <a:pt x="20736" y="8600"/>
                  </a:cubicBezTo>
                  <a:cubicBezTo>
                    <a:pt x="19872" y="11600"/>
                    <a:pt x="16416" y="14800"/>
                    <a:pt x="12528" y="17000"/>
                  </a:cubicBezTo>
                  <a:cubicBezTo>
                    <a:pt x="8640" y="19200"/>
                    <a:pt x="432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006600" y="4976283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051050" y="5084233"/>
              <a:ext cx="273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6560"/>
                    <a:pt x="10716" y="11520"/>
                    <a:pt x="14316" y="7920"/>
                  </a:cubicBezTo>
                  <a:cubicBezTo>
                    <a:pt x="17916" y="4320"/>
                    <a:pt x="1975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751974" y="4930703"/>
              <a:ext cx="472830" cy="51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28" fill="norm" stroke="1" extrusionOk="0">
                  <a:moveTo>
                    <a:pt x="20338" y="1110"/>
                  </a:moveTo>
                  <a:cubicBezTo>
                    <a:pt x="20914" y="579"/>
                    <a:pt x="21490" y="48"/>
                    <a:pt x="21442" y="3"/>
                  </a:cubicBezTo>
                  <a:cubicBezTo>
                    <a:pt x="21394" y="-41"/>
                    <a:pt x="20722" y="402"/>
                    <a:pt x="18754" y="1464"/>
                  </a:cubicBezTo>
                  <a:cubicBezTo>
                    <a:pt x="16786" y="2526"/>
                    <a:pt x="13522" y="4208"/>
                    <a:pt x="10882" y="5669"/>
                  </a:cubicBezTo>
                  <a:cubicBezTo>
                    <a:pt x="8242" y="7129"/>
                    <a:pt x="6226" y="8369"/>
                    <a:pt x="5122" y="9210"/>
                  </a:cubicBezTo>
                  <a:cubicBezTo>
                    <a:pt x="4018" y="10051"/>
                    <a:pt x="3826" y="10493"/>
                    <a:pt x="4018" y="10759"/>
                  </a:cubicBezTo>
                  <a:cubicBezTo>
                    <a:pt x="4210" y="11025"/>
                    <a:pt x="4786" y="11113"/>
                    <a:pt x="6130" y="11246"/>
                  </a:cubicBezTo>
                  <a:cubicBezTo>
                    <a:pt x="7474" y="11379"/>
                    <a:pt x="9586" y="11556"/>
                    <a:pt x="10834" y="11777"/>
                  </a:cubicBezTo>
                  <a:cubicBezTo>
                    <a:pt x="12082" y="11998"/>
                    <a:pt x="12466" y="12264"/>
                    <a:pt x="12610" y="12618"/>
                  </a:cubicBezTo>
                  <a:cubicBezTo>
                    <a:pt x="12754" y="12972"/>
                    <a:pt x="12658" y="13415"/>
                    <a:pt x="11650" y="14167"/>
                  </a:cubicBezTo>
                  <a:cubicBezTo>
                    <a:pt x="10642" y="14920"/>
                    <a:pt x="8722" y="15982"/>
                    <a:pt x="6706" y="17089"/>
                  </a:cubicBezTo>
                  <a:cubicBezTo>
                    <a:pt x="4690" y="18195"/>
                    <a:pt x="2578" y="19346"/>
                    <a:pt x="1378" y="20098"/>
                  </a:cubicBezTo>
                  <a:cubicBezTo>
                    <a:pt x="178" y="20851"/>
                    <a:pt x="-110" y="21205"/>
                    <a:pt x="34" y="21382"/>
                  </a:cubicBezTo>
                  <a:cubicBezTo>
                    <a:pt x="178" y="21559"/>
                    <a:pt x="754" y="21559"/>
                    <a:pt x="2770" y="21470"/>
                  </a:cubicBezTo>
                  <a:cubicBezTo>
                    <a:pt x="4786" y="21382"/>
                    <a:pt x="8242" y="21205"/>
                    <a:pt x="11410" y="21072"/>
                  </a:cubicBezTo>
                  <a:cubicBezTo>
                    <a:pt x="14578" y="20939"/>
                    <a:pt x="17458" y="20851"/>
                    <a:pt x="20338" y="2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3606800" y="5039783"/>
              <a:ext cx="27305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44" y="2130"/>
                    <a:pt x="4688" y="4259"/>
                    <a:pt x="7116" y="6946"/>
                  </a:cubicBezTo>
                  <a:cubicBezTo>
                    <a:pt x="9544" y="9634"/>
                    <a:pt x="12056" y="12879"/>
                    <a:pt x="14484" y="15414"/>
                  </a:cubicBezTo>
                  <a:cubicBezTo>
                    <a:pt x="16912" y="17949"/>
                    <a:pt x="19256" y="197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3602151" y="5050039"/>
              <a:ext cx="239600" cy="43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11" fill="norm" stroke="1" extrusionOk="0">
                  <a:moveTo>
                    <a:pt x="21448" y="121"/>
                  </a:moveTo>
                  <a:cubicBezTo>
                    <a:pt x="20501" y="16"/>
                    <a:pt x="19553" y="-89"/>
                    <a:pt x="18795" y="121"/>
                  </a:cubicBezTo>
                  <a:cubicBezTo>
                    <a:pt x="18037" y="330"/>
                    <a:pt x="17469" y="855"/>
                    <a:pt x="16332" y="2428"/>
                  </a:cubicBezTo>
                  <a:cubicBezTo>
                    <a:pt x="15195" y="4000"/>
                    <a:pt x="13490" y="6622"/>
                    <a:pt x="11122" y="9558"/>
                  </a:cubicBezTo>
                  <a:cubicBezTo>
                    <a:pt x="8753" y="12494"/>
                    <a:pt x="5722" y="15744"/>
                    <a:pt x="3922" y="17579"/>
                  </a:cubicBezTo>
                  <a:cubicBezTo>
                    <a:pt x="2122" y="19414"/>
                    <a:pt x="1553" y="19833"/>
                    <a:pt x="985" y="20358"/>
                  </a:cubicBezTo>
                  <a:cubicBezTo>
                    <a:pt x="416" y="20882"/>
                    <a:pt x="-152" y="21511"/>
                    <a:pt x="37" y="21511"/>
                  </a:cubicBezTo>
                  <a:cubicBezTo>
                    <a:pt x="227" y="21511"/>
                    <a:pt x="1174" y="20882"/>
                    <a:pt x="2122" y="20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049602" y="3458633"/>
              <a:ext cx="80698" cy="26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28" fill="norm" stroke="1" extrusionOk="0">
                  <a:moveTo>
                    <a:pt x="21115" y="0"/>
                  </a:moveTo>
                  <a:cubicBezTo>
                    <a:pt x="20561" y="4286"/>
                    <a:pt x="20007" y="8571"/>
                    <a:pt x="19730" y="11571"/>
                  </a:cubicBezTo>
                  <a:cubicBezTo>
                    <a:pt x="19453" y="14571"/>
                    <a:pt x="19453" y="16286"/>
                    <a:pt x="18069" y="17829"/>
                  </a:cubicBezTo>
                  <a:cubicBezTo>
                    <a:pt x="16684" y="19371"/>
                    <a:pt x="13915" y="20743"/>
                    <a:pt x="10592" y="21171"/>
                  </a:cubicBezTo>
                  <a:cubicBezTo>
                    <a:pt x="7269" y="21600"/>
                    <a:pt x="3392" y="21086"/>
                    <a:pt x="1453" y="20400"/>
                  </a:cubicBezTo>
                  <a:cubicBezTo>
                    <a:pt x="-485" y="19714"/>
                    <a:pt x="-485" y="18857"/>
                    <a:pt x="1453" y="18086"/>
                  </a:cubicBezTo>
                  <a:cubicBezTo>
                    <a:pt x="3392" y="17314"/>
                    <a:pt x="7269" y="16629"/>
                    <a:pt x="11146" y="15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913052" y="3541183"/>
              <a:ext cx="86943" cy="33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18" fill="norm" stroke="1" extrusionOk="0">
                  <a:moveTo>
                    <a:pt x="13533" y="0"/>
                  </a:moveTo>
                  <a:cubicBezTo>
                    <a:pt x="16104" y="3488"/>
                    <a:pt x="18676" y="6976"/>
                    <a:pt x="19961" y="10062"/>
                  </a:cubicBezTo>
                  <a:cubicBezTo>
                    <a:pt x="21247" y="13148"/>
                    <a:pt x="21247" y="15831"/>
                    <a:pt x="20990" y="17508"/>
                  </a:cubicBezTo>
                  <a:cubicBezTo>
                    <a:pt x="20733" y="19185"/>
                    <a:pt x="20218" y="19856"/>
                    <a:pt x="18933" y="20393"/>
                  </a:cubicBezTo>
                  <a:cubicBezTo>
                    <a:pt x="17647" y="20929"/>
                    <a:pt x="15590" y="21332"/>
                    <a:pt x="13276" y="21466"/>
                  </a:cubicBezTo>
                  <a:cubicBezTo>
                    <a:pt x="10961" y="21600"/>
                    <a:pt x="8390" y="21466"/>
                    <a:pt x="6076" y="21198"/>
                  </a:cubicBezTo>
                  <a:cubicBezTo>
                    <a:pt x="3761" y="20929"/>
                    <a:pt x="1704" y="20527"/>
                    <a:pt x="676" y="19990"/>
                  </a:cubicBezTo>
                  <a:cubicBezTo>
                    <a:pt x="-353" y="19453"/>
                    <a:pt x="-353" y="18783"/>
                    <a:pt x="1704" y="18246"/>
                  </a:cubicBezTo>
                  <a:cubicBezTo>
                    <a:pt x="3761" y="17709"/>
                    <a:pt x="7876" y="17307"/>
                    <a:pt x="1199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3962399" y="5446183"/>
              <a:ext cx="190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214"/>
                    <a:pt x="0" y="12427"/>
                    <a:pt x="0" y="16274"/>
                  </a:cubicBezTo>
                  <a:cubicBezTo>
                    <a:pt x="0" y="20121"/>
                    <a:pt x="0" y="21600"/>
                    <a:pt x="3600" y="21600"/>
                  </a:cubicBezTo>
                  <a:cubicBezTo>
                    <a:pt x="7200" y="21600"/>
                    <a:pt x="14400" y="20121"/>
                    <a:pt x="21600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Shape"/>
            <p:cNvSpPr/>
            <p:nvPr/>
          </p:nvSpPr>
          <p:spPr>
            <a:xfrm>
              <a:off x="3960283" y="5285316"/>
              <a:ext cx="21167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4152899" y="4976283"/>
              <a:ext cx="240086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3381" y="0"/>
                  </a:moveTo>
                  <a:cubicBezTo>
                    <a:pt x="4883" y="336"/>
                    <a:pt x="6386" y="673"/>
                    <a:pt x="9110" y="1850"/>
                  </a:cubicBezTo>
                  <a:cubicBezTo>
                    <a:pt x="11833" y="3028"/>
                    <a:pt x="15777" y="5047"/>
                    <a:pt x="18219" y="7133"/>
                  </a:cubicBezTo>
                  <a:cubicBezTo>
                    <a:pt x="20661" y="9219"/>
                    <a:pt x="21600" y="11372"/>
                    <a:pt x="21224" y="13323"/>
                  </a:cubicBezTo>
                  <a:cubicBezTo>
                    <a:pt x="20849" y="15275"/>
                    <a:pt x="19158" y="17024"/>
                    <a:pt x="15402" y="18370"/>
                  </a:cubicBezTo>
                  <a:cubicBezTo>
                    <a:pt x="11645" y="19716"/>
                    <a:pt x="5823" y="206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3324171" y="5022479"/>
              <a:ext cx="168329" cy="55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32" fill="norm" stroke="1" extrusionOk="0">
                  <a:moveTo>
                    <a:pt x="18232" y="2415"/>
                  </a:moveTo>
                  <a:cubicBezTo>
                    <a:pt x="18502" y="1918"/>
                    <a:pt x="18772" y="1422"/>
                    <a:pt x="18772" y="966"/>
                  </a:cubicBezTo>
                  <a:cubicBezTo>
                    <a:pt x="18772" y="511"/>
                    <a:pt x="18502" y="98"/>
                    <a:pt x="17827" y="15"/>
                  </a:cubicBezTo>
                  <a:cubicBezTo>
                    <a:pt x="17152" y="-68"/>
                    <a:pt x="16072" y="180"/>
                    <a:pt x="13642" y="1380"/>
                  </a:cubicBezTo>
                  <a:cubicBezTo>
                    <a:pt x="11212" y="2580"/>
                    <a:pt x="7432" y="4732"/>
                    <a:pt x="4597" y="7091"/>
                  </a:cubicBezTo>
                  <a:cubicBezTo>
                    <a:pt x="1762" y="9449"/>
                    <a:pt x="-128" y="12015"/>
                    <a:pt x="7" y="14125"/>
                  </a:cubicBezTo>
                  <a:cubicBezTo>
                    <a:pt x="142" y="16235"/>
                    <a:pt x="2302" y="17891"/>
                    <a:pt x="6217" y="19049"/>
                  </a:cubicBezTo>
                  <a:cubicBezTo>
                    <a:pt x="10132" y="20208"/>
                    <a:pt x="15802" y="20870"/>
                    <a:pt x="2147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4451350" y="4766733"/>
              <a:ext cx="102130" cy="25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24" fill="norm" stroke="1" extrusionOk="0">
                  <a:moveTo>
                    <a:pt x="9257" y="0"/>
                  </a:moveTo>
                  <a:cubicBezTo>
                    <a:pt x="12784" y="3161"/>
                    <a:pt x="16310" y="6322"/>
                    <a:pt x="18514" y="9307"/>
                  </a:cubicBezTo>
                  <a:cubicBezTo>
                    <a:pt x="20718" y="12293"/>
                    <a:pt x="21600" y="15102"/>
                    <a:pt x="21159" y="17122"/>
                  </a:cubicBezTo>
                  <a:cubicBezTo>
                    <a:pt x="20718" y="19141"/>
                    <a:pt x="18955" y="20371"/>
                    <a:pt x="16751" y="20985"/>
                  </a:cubicBezTo>
                  <a:cubicBezTo>
                    <a:pt x="14547" y="21600"/>
                    <a:pt x="11902" y="21600"/>
                    <a:pt x="9037" y="19054"/>
                  </a:cubicBezTo>
                  <a:cubicBezTo>
                    <a:pt x="6171" y="16507"/>
                    <a:pt x="3086" y="11415"/>
                    <a:pt x="0" y="6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476750" y="4646083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787650" y="5668433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2832100" y="552873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2889249" y="5655733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2908299" y="5731933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134454" y="5655733"/>
              <a:ext cx="2784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696"/>
                    <a:pt x="-1303" y="9391"/>
                    <a:pt x="240" y="12991"/>
                  </a:cubicBezTo>
                  <a:cubicBezTo>
                    <a:pt x="1783" y="16591"/>
                    <a:pt x="11040" y="1909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2946400" y="4741066"/>
              <a:ext cx="152401" cy="160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4243"/>
                  </a:moveTo>
                  <a:cubicBezTo>
                    <a:pt x="1200" y="7049"/>
                    <a:pt x="2400" y="9854"/>
                    <a:pt x="3000" y="12238"/>
                  </a:cubicBezTo>
                  <a:cubicBezTo>
                    <a:pt x="3600" y="14623"/>
                    <a:pt x="3600" y="16586"/>
                    <a:pt x="3600" y="18269"/>
                  </a:cubicBezTo>
                  <a:cubicBezTo>
                    <a:pt x="3600" y="19952"/>
                    <a:pt x="3600" y="21355"/>
                    <a:pt x="3450" y="21215"/>
                  </a:cubicBezTo>
                  <a:cubicBezTo>
                    <a:pt x="3300" y="21074"/>
                    <a:pt x="3000" y="19391"/>
                    <a:pt x="3000" y="16306"/>
                  </a:cubicBezTo>
                  <a:cubicBezTo>
                    <a:pt x="3000" y="13220"/>
                    <a:pt x="3300" y="8732"/>
                    <a:pt x="4800" y="5506"/>
                  </a:cubicBezTo>
                  <a:cubicBezTo>
                    <a:pt x="6300" y="2280"/>
                    <a:pt x="9000" y="316"/>
                    <a:pt x="11700" y="36"/>
                  </a:cubicBezTo>
                  <a:cubicBezTo>
                    <a:pt x="14400" y="-245"/>
                    <a:pt x="17100" y="1158"/>
                    <a:pt x="18750" y="3823"/>
                  </a:cubicBezTo>
                  <a:cubicBezTo>
                    <a:pt x="20400" y="6487"/>
                    <a:pt x="21000" y="10415"/>
                    <a:pt x="21600" y="14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4686300" y="552873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5384800" y="5046133"/>
              <a:ext cx="127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1674"/>
                    <a:pt x="21600" y="3349"/>
                    <a:pt x="21600" y="6949"/>
                  </a:cubicBezTo>
                  <a:cubicBezTo>
                    <a:pt x="21600" y="10549"/>
                    <a:pt x="10800" y="16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5124450" y="5413210"/>
              <a:ext cx="457200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20688"/>
                  </a:moveTo>
                  <a:cubicBezTo>
                    <a:pt x="3100" y="16368"/>
                    <a:pt x="6200" y="12048"/>
                    <a:pt x="9200" y="7728"/>
                  </a:cubicBezTo>
                  <a:cubicBezTo>
                    <a:pt x="12200" y="3408"/>
                    <a:pt x="15100" y="-912"/>
                    <a:pt x="17150" y="168"/>
                  </a:cubicBezTo>
                  <a:cubicBezTo>
                    <a:pt x="19200" y="1248"/>
                    <a:pt x="20400" y="7728"/>
                    <a:pt x="21600" y="1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5237021" y="5600699"/>
              <a:ext cx="220623" cy="2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778" y="1948"/>
                  </a:moveTo>
                  <a:cubicBezTo>
                    <a:pt x="778" y="7082"/>
                    <a:pt x="778" y="12216"/>
                    <a:pt x="676" y="15226"/>
                  </a:cubicBezTo>
                  <a:cubicBezTo>
                    <a:pt x="574" y="18236"/>
                    <a:pt x="370" y="19121"/>
                    <a:pt x="167" y="19121"/>
                  </a:cubicBezTo>
                  <a:cubicBezTo>
                    <a:pt x="-37" y="19121"/>
                    <a:pt x="-241" y="18236"/>
                    <a:pt x="778" y="15757"/>
                  </a:cubicBezTo>
                  <a:cubicBezTo>
                    <a:pt x="1797" y="13279"/>
                    <a:pt x="4038" y="9207"/>
                    <a:pt x="6178" y="6374"/>
                  </a:cubicBezTo>
                  <a:cubicBezTo>
                    <a:pt x="8317" y="3541"/>
                    <a:pt x="10355" y="1948"/>
                    <a:pt x="11884" y="1062"/>
                  </a:cubicBezTo>
                  <a:cubicBezTo>
                    <a:pt x="13412" y="177"/>
                    <a:pt x="14431" y="0"/>
                    <a:pt x="15653" y="0"/>
                  </a:cubicBezTo>
                  <a:cubicBezTo>
                    <a:pt x="16876" y="0"/>
                    <a:pt x="18302" y="177"/>
                    <a:pt x="19321" y="2213"/>
                  </a:cubicBezTo>
                  <a:cubicBezTo>
                    <a:pt x="20340" y="4249"/>
                    <a:pt x="20951" y="8144"/>
                    <a:pt x="21155" y="11685"/>
                  </a:cubicBezTo>
                  <a:cubicBezTo>
                    <a:pt x="21359" y="15226"/>
                    <a:pt x="21155" y="18413"/>
                    <a:pt x="209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534150" y="5490633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0800"/>
                    <a:pt x="10697" y="0"/>
                    <a:pt x="14297" y="0"/>
                  </a:cubicBezTo>
                  <a:cubicBezTo>
                    <a:pt x="17897" y="0"/>
                    <a:pt x="1974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464300" y="5649383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5840"/>
                    <a:pt x="12209" y="10080"/>
                    <a:pt x="15809" y="6480"/>
                  </a:cubicBezTo>
                  <a:cubicBezTo>
                    <a:pt x="19409" y="2880"/>
                    <a:pt x="2050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7702550" y="5173133"/>
              <a:ext cx="1392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5123"/>
                    <a:pt x="21600" y="10246"/>
                    <a:pt x="20057" y="13846"/>
                  </a:cubicBezTo>
                  <a:cubicBezTo>
                    <a:pt x="18514" y="17446"/>
                    <a:pt x="9257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7505700" y="5611283"/>
              <a:ext cx="349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8" y="10800"/>
                    <a:pt x="8116" y="0"/>
                    <a:pt x="11716" y="0"/>
                  </a:cubicBezTo>
                  <a:cubicBezTo>
                    <a:pt x="15316" y="0"/>
                    <a:pt x="1845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533986" y="5757093"/>
              <a:ext cx="208393" cy="27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15" fill="norm" stroke="1" extrusionOk="0">
                  <a:moveTo>
                    <a:pt x="4241" y="5909"/>
                  </a:moveTo>
                  <a:cubicBezTo>
                    <a:pt x="2945" y="8527"/>
                    <a:pt x="1649" y="11146"/>
                    <a:pt x="1001" y="13436"/>
                  </a:cubicBezTo>
                  <a:cubicBezTo>
                    <a:pt x="353" y="15727"/>
                    <a:pt x="353" y="17691"/>
                    <a:pt x="245" y="19082"/>
                  </a:cubicBezTo>
                  <a:cubicBezTo>
                    <a:pt x="137" y="20473"/>
                    <a:pt x="-79" y="21291"/>
                    <a:pt x="29" y="21209"/>
                  </a:cubicBezTo>
                  <a:cubicBezTo>
                    <a:pt x="137" y="21127"/>
                    <a:pt x="569" y="20146"/>
                    <a:pt x="1865" y="17364"/>
                  </a:cubicBezTo>
                  <a:cubicBezTo>
                    <a:pt x="3161" y="14582"/>
                    <a:pt x="5321" y="10000"/>
                    <a:pt x="7265" y="6809"/>
                  </a:cubicBezTo>
                  <a:cubicBezTo>
                    <a:pt x="9209" y="3618"/>
                    <a:pt x="10937" y="1818"/>
                    <a:pt x="12341" y="836"/>
                  </a:cubicBezTo>
                  <a:cubicBezTo>
                    <a:pt x="13745" y="-145"/>
                    <a:pt x="14825" y="-309"/>
                    <a:pt x="16337" y="591"/>
                  </a:cubicBezTo>
                  <a:cubicBezTo>
                    <a:pt x="17849" y="1491"/>
                    <a:pt x="19793" y="3455"/>
                    <a:pt x="20657" y="5500"/>
                  </a:cubicBezTo>
                  <a:cubicBezTo>
                    <a:pt x="21521" y="7546"/>
                    <a:pt x="21305" y="9673"/>
                    <a:pt x="20981" y="11227"/>
                  </a:cubicBezTo>
                  <a:cubicBezTo>
                    <a:pt x="20657" y="12782"/>
                    <a:pt x="20225" y="13764"/>
                    <a:pt x="20117" y="14091"/>
                  </a:cubicBezTo>
                  <a:cubicBezTo>
                    <a:pt x="20009" y="14418"/>
                    <a:pt x="20225" y="14091"/>
                    <a:pt x="20441" y="13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8115300" y="5579533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8334556" y="5255683"/>
              <a:ext cx="606245" cy="462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66" fill="norm" stroke="1" extrusionOk="0">
                  <a:moveTo>
                    <a:pt x="21481" y="592"/>
                  </a:moveTo>
                  <a:cubicBezTo>
                    <a:pt x="21181" y="296"/>
                    <a:pt x="20881" y="0"/>
                    <a:pt x="20506" y="0"/>
                  </a:cubicBezTo>
                  <a:cubicBezTo>
                    <a:pt x="20131" y="0"/>
                    <a:pt x="19681" y="296"/>
                    <a:pt x="18219" y="1184"/>
                  </a:cubicBezTo>
                  <a:cubicBezTo>
                    <a:pt x="16756" y="2071"/>
                    <a:pt x="14281" y="3551"/>
                    <a:pt x="12331" y="4784"/>
                  </a:cubicBezTo>
                  <a:cubicBezTo>
                    <a:pt x="10381" y="6016"/>
                    <a:pt x="8956" y="7003"/>
                    <a:pt x="8169" y="7742"/>
                  </a:cubicBezTo>
                  <a:cubicBezTo>
                    <a:pt x="7381" y="8482"/>
                    <a:pt x="7231" y="8975"/>
                    <a:pt x="7418" y="9370"/>
                  </a:cubicBezTo>
                  <a:cubicBezTo>
                    <a:pt x="7606" y="9764"/>
                    <a:pt x="8131" y="10060"/>
                    <a:pt x="8918" y="10356"/>
                  </a:cubicBezTo>
                  <a:cubicBezTo>
                    <a:pt x="9706" y="10652"/>
                    <a:pt x="10756" y="10948"/>
                    <a:pt x="11506" y="11145"/>
                  </a:cubicBezTo>
                  <a:cubicBezTo>
                    <a:pt x="12256" y="11342"/>
                    <a:pt x="12706" y="11441"/>
                    <a:pt x="12968" y="11737"/>
                  </a:cubicBezTo>
                  <a:cubicBezTo>
                    <a:pt x="13231" y="12033"/>
                    <a:pt x="13306" y="12526"/>
                    <a:pt x="12481" y="13266"/>
                  </a:cubicBezTo>
                  <a:cubicBezTo>
                    <a:pt x="11656" y="14005"/>
                    <a:pt x="9931" y="14992"/>
                    <a:pt x="7944" y="16077"/>
                  </a:cubicBezTo>
                  <a:cubicBezTo>
                    <a:pt x="5956" y="17162"/>
                    <a:pt x="3706" y="18345"/>
                    <a:pt x="2393" y="19085"/>
                  </a:cubicBezTo>
                  <a:cubicBezTo>
                    <a:pt x="1081" y="19825"/>
                    <a:pt x="706" y="20121"/>
                    <a:pt x="406" y="20466"/>
                  </a:cubicBezTo>
                  <a:cubicBezTo>
                    <a:pt x="106" y="20811"/>
                    <a:pt x="-119" y="21205"/>
                    <a:pt x="68" y="21403"/>
                  </a:cubicBezTo>
                  <a:cubicBezTo>
                    <a:pt x="256" y="21600"/>
                    <a:pt x="856" y="21600"/>
                    <a:pt x="2468" y="21501"/>
                  </a:cubicBezTo>
                  <a:cubicBezTo>
                    <a:pt x="4081" y="21403"/>
                    <a:pt x="6706" y="21205"/>
                    <a:pt x="9593" y="21008"/>
                  </a:cubicBezTo>
                  <a:cubicBezTo>
                    <a:pt x="12481" y="20811"/>
                    <a:pt x="15631" y="20614"/>
                    <a:pt x="18781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9189032" y="5314787"/>
              <a:ext cx="221668" cy="44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06" fill="norm" stroke="1" extrusionOk="0">
                  <a:moveTo>
                    <a:pt x="21141" y="1427"/>
                  </a:moveTo>
                  <a:cubicBezTo>
                    <a:pt x="20535" y="920"/>
                    <a:pt x="19930" y="413"/>
                    <a:pt x="19122" y="160"/>
                  </a:cubicBezTo>
                  <a:cubicBezTo>
                    <a:pt x="18315" y="-94"/>
                    <a:pt x="17305" y="-94"/>
                    <a:pt x="15388" y="514"/>
                  </a:cubicBezTo>
                  <a:cubicBezTo>
                    <a:pt x="13470" y="1123"/>
                    <a:pt x="10644" y="2340"/>
                    <a:pt x="7818" y="4216"/>
                  </a:cubicBezTo>
                  <a:cubicBezTo>
                    <a:pt x="4991" y="6092"/>
                    <a:pt x="2165" y="8627"/>
                    <a:pt x="853" y="10960"/>
                  </a:cubicBezTo>
                  <a:cubicBezTo>
                    <a:pt x="-459" y="13292"/>
                    <a:pt x="-257" y="15421"/>
                    <a:pt x="1459" y="17145"/>
                  </a:cubicBezTo>
                  <a:cubicBezTo>
                    <a:pt x="3175" y="18869"/>
                    <a:pt x="6405" y="20188"/>
                    <a:pt x="8726" y="20847"/>
                  </a:cubicBezTo>
                  <a:cubicBezTo>
                    <a:pt x="11048" y="21506"/>
                    <a:pt x="12461" y="21506"/>
                    <a:pt x="13874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9550399" y="5382683"/>
              <a:ext cx="1968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3654"/>
                    <a:pt x="7897" y="7307"/>
                    <a:pt x="11032" y="10585"/>
                  </a:cubicBezTo>
                  <a:cubicBezTo>
                    <a:pt x="14168" y="13863"/>
                    <a:pt x="16490" y="16764"/>
                    <a:pt x="18116" y="18537"/>
                  </a:cubicBezTo>
                  <a:cubicBezTo>
                    <a:pt x="19742" y="20310"/>
                    <a:pt x="20671" y="20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9551644" y="5389033"/>
              <a:ext cx="24640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8197" y="1557"/>
                    <a:pt x="15085" y="3114"/>
                    <a:pt x="12248" y="5157"/>
                  </a:cubicBezTo>
                  <a:cubicBezTo>
                    <a:pt x="9411" y="7200"/>
                    <a:pt x="6848" y="9730"/>
                    <a:pt x="4743" y="12308"/>
                  </a:cubicBezTo>
                  <a:cubicBezTo>
                    <a:pt x="2638" y="14886"/>
                    <a:pt x="990" y="17514"/>
                    <a:pt x="350" y="19070"/>
                  </a:cubicBezTo>
                  <a:cubicBezTo>
                    <a:pt x="-291" y="20627"/>
                    <a:pt x="75" y="21114"/>
                    <a:pt x="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9791699" y="5757333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829749" y="5598583"/>
              <a:ext cx="45041" cy="5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3" h="21027" fill="norm" stroke="1" extrusionOk="0">
                  <a:moveTo>
                    <a:pt x="2840" y="6943"/>
                  </a:moveTo>
                  <a:cubicBezTo>
                    <a:pt x="961" y="10800"/>
                    <a:pt x="-917" y="14657"/>
                    <a:pt x="492" y="17357"/>
                  </a:cubicBezTo>
                  <a:cubicBezTo>
                    <a:pt x="1900" y="20057"/>
                    <a:pt x="6596" y="21600"/>
                    <a:pt x="10822" y="20829"/>
                  </a:cubicBezTo>
                  <a:cubicBezTo>
                    <a:pt x="15048" y="20057"/>
                    <a:pt x="18805" y="16971"/>
                    <a:pt x="19744" y="13500"/>
                  </a:cubicBezTo>
                  <a:cubicBezTo>
                    <a:pt x="20683" y="10029"/>
                    <a:pt x="18805" y="6171"/>
                    <a:pt x="15048" y="3857"/>
                  </a:cubicBezTo>
                  <a:cubicBezTo>
                    <a:pt x="11292" y="1543"/>
                    <a:pt x="5657" y="771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950450" y="5338233"/>
              <a:ext cx="112648" cy="5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489" fill="norm" stroke="1" extrusionOk="0">
                  <a:moveTo>
                    <a:pt x="6943" y="0"/>
                  </a:moveTo>
                  <a:cubicBezTo>
                    <a:pt x="12343" y="3035"/>
                    <a:pt x="17743" y="6069"/>
                    <a:pt x="19671" y="9104"/>
                  </a:cubicBezTo>
                  <a:cubicBezTo>
                    <a:pt x="21600" y="12139"/>
                    <a:pt x="20057" y="15174"/>
                    <a:pt x="17164" y="17271"/>
                  </a:cubicBezTo>
                  <a:cubicBezTo>
                    <a:pt x="14271" y="19369"/>
                    <a:pt x="10029" y="20529"/>
                    <a:pt x="6943" y="21064"/>
                  </a:cubicBezTo>
                  <a:cubicBezTo>
                    <a:pt x="3857" y="21600"/>
                    <a:pt x="1929" y="21511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0134600" y="5160433"/>
              <a:ext cx="94745" cy="22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9" fill="norm" stroke="1" extrusionOk="0">
                  <a:moveTo>
                    <a:pt x="14400" y="0"/>
                  </a:moveTo>
                  <a:cubicBezTo>
                    <a:pt x="16800" y="5152"/>
                    <a:pt x="19200" y="10305"/>
                    <a:pt x="20400" y="13475"/>
                  </a:cubicBezTo>
                  <a:cubicBezTo>
                    <a:pt x="21600" y="16646"/>
                    <a:pt x="21600" y="17835"/>
                    <a:pt x="21360" y="18925"/>
                  </a:cubicBezTo>
                  <a:cubicBezTo>
                    <a:pt x="21120" y="20015"/>
                    <a:pt x="20640" y="21006"/>
                    <a:pt x="18240" y="21303"/>
                  </a:cubicBezTo>
                  <a:cubicBezTo>
                    <a:pt x="15840" y="21600"/>
                    <a:pt x="11520" y="21204"/>
                    <a:pt x="8160" y="18925"/>
                  </a:cubicBezTo>
                  <a:cubicBezTo>
                    <a:pt x="4800" y="16646"/>
                    <a:pt x="2400" y="12484"/>
                    <a:pt x="0" y="8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0191750" y="5033433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1" name="Drawing"/>
          <p:cNvGrpSpPr/>
          <p:nvPr/>
        </p:nvGrpSpPr>
        <p:grpSpPr>
          <a:xfrm>
            <a:off x="1163496" y="1732551"/>
            <a:ext cx="5257082" cy="819525"/>
            <a:chOff x="0" y="0"/>
            <a:chExt cx="5257081" cy="819523"/>
          </a:xfrm>
        </p:grpSpPr>
        <p:sp>
          <p:nvSpPr>
            <p:cNvPr id="654" name="Line"/>
            <p:cNvSpPr/>
            <p:nvPr/>
          </p:nvSpPr>
          <p:spPr>
            <a:xfrm>
              <a:off x="55703" y="356598"/>
              <a:ext cx="25137" cy="41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67" fill="norm" stroke="1" extrusionOk="0">
                  <a:moveTo>
                    <a:pt x="0" y="0"/>
                  </a:moveTo>
                  <a:cubicBezTo>
                    <a:pt x="1800" y="2388"/>
                    <a:pt x="3600" y="4776"/>
                    <a:pt x="6300" y="7924"/>
                  </a:cubicBezTo>
                  <a:cubicBezTo>
                    <a:pt x="9000" y="11071"/>
                    <a:pt x="12600" y="14979"/>
                    <a:pt x="15300" y="17204"/>
                  </a:cubicBezTo>
                  <a:cubicBezTo>
                    <a:pt x="18000" y="19429"/>
                    <a:pt x="19800" y="19972"/>
                    <a:pt x="20700" y="20515"/>
                  </a:cubicBezTo>
                  <a:cubicBezTo>
                    <a:pt x="21600" y="21057"/>
                    <a:pt x="21600" y="21600"/>
                    <a:pt x="20700" y="21437"/>
                  </a:cubicBezTo>
                  <a:cubicBezTo>
                    <a:pt x="19800" y="21274"/>
                    <a:pt x="18000" y="20406"/>
                    <a:pt x="16200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0" y="296931"/>
              <a:ext cx="271604" cy="52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04" fill="norm" stroke="1" extrusionOk="0">
                  <a:moveTo>
                    <a:pt x="2398" y="4023"/>
                  </a:moveTo>
                  <a:cubicBezTo>
                    <a:pt x="1560" y="3152"/>
                    <a:pt x="723" y="2281"/>
                    <a:pt x="305" y="1627"/>
                  </a:cubicBezTo>
                  <a:cubicBezTo>
                    <a:pt x="-114" y="974"/>
                    <a:pt x="-114" y="539"/>
                    <a:pt x="388" y="277"/>
                  </a:cubicBezTo>
                  <a:cubicBezTo>
                    <a:pt x="891" y="16"/>
                    <a:pt x="1895" y="-71"/>
                    <a:pt x="3486" y="60"/>
                  </a:cubicBezTo>
                  <a:cubicBezTo>
                    <a:pt x="5077" y="190"/>
                    <a:pt x="7253" y="539"/>
                    <a:pt x="10016" y="1410"/>
                  </a:cubicBezTo>
                  <a:cubicBezTo>
                    <a:pt x="12779" y="2281"/>
                    <a:pt x="16128" y="3674"/>
                    <a:pt x="18305" y="5590"/>
                  </a:cubicBezTo>
                  <a:cubicBezTo>
                    <a:pt x="20481" y="7506"/>
                    <a:pt x="21486" y="9945"/>
                    <a:pt x="21486" y="12210"/>
                  </a:cubicBezTo>
                  <a:cubicBezTo>
                    <a:pt x="21486" y="14474"/>
                    <a:pt x="20481" y="16564"/>
                    <a:pt x="18639" y="18089"/>
                  </a:cubicBezTo>
                  <a:cubicBezTo>
                    <a:pt x="16798" y="19613"/>
                    <a:pt x="14119" y="20571"/>
                    <a:pt x="12360" y="21050"/>
                  </a:cubicBezTo>
                  <a:cubicBezTo>
                    <a:pt x="10602" y="21529"/>
                    <a:pt x="9765" y="21529"/>
                    <a:pt x="8928" y="21485"/>
                  </a:cubicBezTo>
                  <a:cubicBezTo>
                    <a:pt x="8091" y="21442"/>
                    <a:pt x="7253" y="21355"/>
                    <a:pt x="6919" y="21268"/>
                  </a:cubicBezTo>
                  <a:cubicBezTo>
                    <a:pt x="6584" y="21181"/>
                    <a:pt x="6751" y="21094"/>
                    <a:pt x="6919" y="2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417653" y="521698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449403" y="61059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713987" y="239966"/>
              <a:ext cx="141817" cy="49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07" fill="norm" stroke="1" extrusionOk="0">
                  <a:moveTo>
                    <a:pt x="21282" y="3655"/>
                  </a:moveTo>
                  <a:cubicBezTo>
                    <a:pt x="17788" y="2470"/>
                    <a:pt x="14294" y="1285"/>
                    <a:pt x="11753" y="647"/>
                  </a:cubicBezTo>
                  <a:cubicBezTo>
                    <a:pt x="9211" y="9"/>
                    <a:pt x="7623" y="-82"/>
                    <a:pt x="6353" y="55"/>
                  </a:cubicBezTo>
                  <a:cubicBezTo>
                    <a:pt x="5082" y="191"/>
                    <a:pt x="4129" y="556"/>
                    <a:pt x="4129" y="1422"/>
                  </a:cubicBezTo>
                  <a:cubicBezTo>
                    <a:pt x="4129" y="2288"/>
                    <a:pt x="5082" y="3655"/>
                    <a:pt x="5717" y="5204"/>
                  </a:cubicBezTo>
                  <a:cubicBezTo>
                    <a:pt x="6353" y="6753"/>
                    <a:pt x="6670" y="8485"/>
                    <a:pt x="6829" y="9579"/>
                  </a:cubicBezTo>
                  <a:cubicBezTo>
                    <a:pt x="6988" y="10672"/>
                    <a:pt x="6988" y="11128"/>
                    <a:pt x="7464" y="11538"/>
                  </a:cubicBezTo>
                  <a:cubicBezTo>
                    <a:pt x="7941" y="11948"/>
                    <a:pt x="8894" y="12313"/>
                    <a:pt x="8894" y="12996"/>
                  </a:cubicBezTo>
                  <a:cubicBezTo>
                    <a:pt x="8894" y="13680"/>
                    <a:pt x="7941" y="14683"/>
                    <a:pt x="6353" y="15776"/>
                  </a:cubicBezTo>
                  <a:cubicBezTo>
                    <a:pt x="4764" y="16870"/>
                    <a:pt x="2541" y="18055"/>
                    <a:pt x="1270" y="18966"/>
                  </a:cubicBezTo>
                  <a:cubicBezTo>
                    <a:pt x="0" y="19877"/>
                    <a:pt x="-318" y="20515"/>
                    <a:pt x="317" y="20926"/>
                  </a:cubicBezTo>
                  <a:cubicBezTo>
                    <a:pt x="953" y="21336"/>
                    <a:pt x="2541" y="21518"/>
                    <a:pt x="4764" y="21336"/>
                  </a:cubicBezTo>
                  <a:cubicBezTo>
                    <a:pt x="6988" y="21153"/>
                    <a:pt x="9847" y="20607"/>
                    <a:pt x="12706" y="20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43103" y="413748"/>
              <a:ext cx="273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4" y="2769"/>
                    <a:pt x="6028" y="5538"/>
                    <a:pt x="9628" y="9138"/>
                  </a:cubicBezTo>
                  <a:cubicBezTo>
                    <a:pt x="13228" y="12738"/>
                    <a:pt x="17414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919303" y="362948"/>
              <a:ext cx="1206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1397"/>
                    <a:pt x="13263" y="2794"/>
                    <a:pt x="9663" y="4890"/>
                  </a:cubicBezTo>
                  <a:cubicBezTo>
                    <a:pt x="6063" y="6985"/>
                    <a:pt x="3032" y="9779"/>
                    <a:pt x="1516" y="12681"/>
                  </a:cubicBezTo>
                  <a:cubicBezTo>
                    <a:pt x="0" y="15582"/>
                    <a:pt x="0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160603" y="604248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313003" y="737598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681303" y="699498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297253" y="251211"/>
              <a:ext cx="292101" cy="42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92"/>
                  </a:moveTo>
                  <a:cubicBezTo>
                    <a:pt x="783" y="-22"/>
                    <a:pt x="1565" y="-236"/>
                    <a:pt x="3052" y="619"/>
                  </a:cubicBezTo>
                  <a:cubicBezTo>
                    <a:pt x="4539" y="1475"/>
                    <a:pt x="6730" y="3400"/>
                    <a:pt x="9313" y="6180"/>
                  </a:cubicBezTo>
                  <a:cubicBezTo>
                    <a:pt x="11896" y="8960"/>
                    <a:pt x="14870" y="12596"/>
                    <a:pt x="16983" y="15269"/>
                  </a:cubicBezTo>
                  <a:cubicBezTo>
                    <a:pt x="19096" y="17942"/>
                    <a:pt x="20348" y="19653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394157" y="210292"/>
              <a:ext cx="163447" cy="52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23" fill="norm" stroke="1" extrusionOk="0">
                  <a:moveTo>
                    <a:pt x="21113" y="1322"/>
                  </a:moveTo>
                  <a:cubicBezTo>
                    <a:pt x="20019" y="710"/>
                    <a:pt x="18926" y="98"/>
                    <a:pt x="17969" y="10"/>
                  </a:cubicBezTo>
                  <a:cubicBezTo>
                    <a:pt x="17012" y="-77"/>
                    <a:pt x="16191" y="360"/>
                    <a:pt x="14551" y="1978"/>
                  </a:cubicBezTo>
                  <a:cubicBezTo>
                    <a:pt x="12910" y="3596"/>
                    <a:pt x="10450" y="6394"/>
                    <a:pt x="7716" y="9368"/>
                  </a:cubicBezTo>
                  <a:cubicBezTo>
                    <a:pt x="4981" y="12341"/>
                    <a:pt x="1974" y="15489"/>
                    <a:pt x="743" y="17544"/>
                  </a:cubicBezTo>
                  <a:cubicBezTo>
                    <a:pt x="-487" y="19599"/>
                    <a:pt x="60" y="20561"/>
                    <a:pt x="607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608668" y="548827"/>
              <a:ext cx="139436" cy="163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74" fill="norm" stroke="1" extrusionOk="0">
                  <a:moveTo>
                    <a:pt x="941" y="7251"/>
                  </a:moveTo>
                  <a:cubicBezTo>
                    <a:pt x="614" y="10020"/>
                    <a:pt x="286" y="12789"/>
                    <a:pt x="123" y="14866"/>
                  </a:cubicBezTo>
                  <a:cubicBezTo>
                    <a:pt x="-41" y="16943"/>
                    <a:pt x="-41" y="18328"/>
                    <a:pt x="123" y="18189"/>
                  </a:cubicBezTo>
                  <a:cubicBezTo>
                    <a:pt x="286" y="18051"/>
                    <a:pt x="614" y="16389"/>
                    <a:pt x="1923" y="13343"/>
                  </a:cubicBezTo>
                  <a:cubicBezTo>
                    <a:pt x="3232" y="10297"/>
                    <a:pt x="5523" y="5866"/>
                    <a:pt x="7323" y="3236"/>
                  </a:cubicBezTo>
                  <a:cubicBezTo>
                    <a:pt x="9123" y="605"/>
                    <a:pt x="10432" y="-226"/>
                    <a:pt x="12559" y="51"/>
                  </a:cubicBezTo>
                  <a:cubicBezTo>
                    <a:pt x="14686" y="328"/>
                    <a:pt x="17632" y="1712"/>
                    <a:pt x="19268" y="5451"/>
                  </a:cubicBezTo>
                  <a:cubicBezTo>
                    <a:pt x="20904" y="9189"/>
                    <a:pt x="21232" y="15282"/>
                    <a:pt x="21559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2792553" y="168052"/>
              <a:ext cx="165058" cy="60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31" fill="norm" stroke="1" extrusionOk="0">
                  <a:moveTo>
                    <a:pt x="0" y="1056"/>
                  </a:moveTo>
                  <a:cubicBezTo>
                    <a:pt x="270" y="681"/>
                    <a:pt x="540" y="306"/>
                    <a:pt x="1620" y="119"/>
                  </a:cubicBezTo>
                  <a:cubicBezTo>
                    <a:pt x="2700" y="-69"/>
                    <a:pt x="4590" y="-69"/>
                    <a:pt x="6885" y="381"/>
                  </a:cubicBezTo>
                  <a:cubicBezTo>
                    <a:pt x="9180" y="831"/>
                    <a:pt x="11880" y="1731"/>
                    <a:pt x="12420" y="2856"/>
                  </a:cubicBezTo>
                  <a:cubicBezTo>
                    <a:pt x="12960" y="3981"/>
                    <a:pt x="11340" y="5331"/>
                    <a:pt x="10125" y="6681"/>
                  </a:cubicBezTo>
                  <a:cubicBezTo>
                    <a:pt x="8910" y="8031"/>
                    <a:pt x="8100" y="9381"/>
                    <a:pt x="8910" y="10731"/>
                  </a:cubicBezTo>
                  <a:cubicBezTo>
                    <a:pt x="9720" y="12081"/>
                    <a:pt x="12150" y="13431"/>
                    <a:pt x="14715" y="14856"/>
                  </a:cubicBezTo>
                  <a:cubicBezTo>
                    <a:pt x="17280" y="16281"/>
                    <a:pt x="19980" y="17781"/>
                    <a:pt x="20790" y="18868"/>
                  </a:cubicBezTo>
                  <a:cubicBezTo>
                    <a:pt x="21600" y="19956"/>
                    <a:pt x="20520" y="20631"/>
                    <a:pt x="17955" y="21006"/>
                  </a:cubicBezTo>
                  <a:cubicBezTo>
                    <a:pt x="15390" y="21381"/>
                    <a:pt x="11340" y="21456"/>
                    <a:pt x="729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3320544" y="483598"/>
              <a:ext cx="31656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2960" y="21600"/>
                  </a:moveTo>
                  <a:cubicBezTo>
                    <a:pt x="2240" y="21600"/>
                    <a:pt x="1520" y="21600"/>
                    <a:pt x="1016" y="20700"/>
                  </a:cubicBezTo>
                  <a:cubicBezTo>
                    <a:pt x="512" y="19800"/>
                    <a:pt x="224" y="18000"/>
                    <a:pt x="80" y="15300"/>
                  </a:cubicBezTo>
                  <a:cubicBezTo>
                    <a:pt x="-64" y="12600"/>
                    <a:pt x="-64" y="9000"/>
                    <a:pt x="512" y="5940"/>
                  </a:cubicBezTo>
                  <a:cubicBezTo>
                    <a:pt x="1088" y="2880"/>
                    <a:pt x="2240" y="360"/>
                    <a:pt x="3896" y="720"/>
                  </a:cubicBezTo>
                  <a:cubicBezTo>
                    <a:pt x="5552" y="1080"/>
                    <a:pt x="7712" y="4320"/>
                    <a:pt x="9368" y="7380"/>
                  </a:cubicBezTo>
                  <a:cubicBezTo>
                    <a:pt x="11024" y="10440"/>
                    <a:pt x="12176" y="13320"/>
                    <a:pt x="13184" y="15120"/>
                  </a:cubicBezTo>
                  <a:cubicBezTo>
                    <a:pt x="14192" y="16920"/>
                    <a:pt x="15056" y="17640"/>
                    <a:pt x="15776" y="17460"/>
                  </a:cubicBezTo>
                  <a:cubicBezTo>
                    <a:pt x="16496" y="17280"/>
                    <a:pt x="17072" y="16200"/>
                    <a:pt x="18008" y="13140"/>
                  </a:cubicBezTo>
                  <a:cubicBezTo>
                    <a:pt x="18944" y="10080"/>
                    <a:pt x="20240" y="5040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3408503" y="274048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3357703" y="197848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3459303" y="248648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465653" y="19784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3493520" y="-1"/>
              <a:ext cx="127979" cy="384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100" fill="norm" stroke="1" extrusionOk="0">
                  <a:moveTo>
                    <a:pt x="20497" y="13991"/>
                  </a:moveTo>
                  <a:cubicBezTo>
                    <a:pt x="16317" y="13642"/>
                    <a:pt x="12136" y="13294"/>
                    <a:pt x="8652" y="13700"/>
                  </a:cubicBezTo>
                  <a:cubicBezTo>
                    <a:pt x="5168" y="14107"/>
                    <a:pt x="2381" y="15268"/>
                    <a:pt x="988" y="16604"/>
                  </a:cubicBezTo>
                  <a:cubicBezTo>
                    <a:pt x="-406" y="17939"/>
                    <a:pt x="-406" y="19449"/>
                    <a:pt x="1510" y="20320"/>
                  </a:cubicBezTo>
                  <a:cubicBezTo>
                    <a:pt x="3426" y="21191"/>
                    <a:pt x="7259" y="21423"/>
                    <a:pt x="10568" y="20552"/>
                  </a:cubicBezTo>
                  <a:cubicBezTo>
                    <a:pt x="13878" y="19681"/>
                    <a:pt x="16665" y="17707"/>
                    <a:pt x="18407" y="14455"/>
                  </a:cubicBezTo>
                  <a:cubicBezTo>
                    <a:pt x="20149" y="11204"/>
                    <a:pt x="20846" y="6675"/>
                    <a:pt x="21020" y="3946"/>
                  </a:cubicBezTo>
                  <a:cubicBezTo>
                    <a:pt x="21194" y="1217"/>
                    <a:pt x="20846" y="288"/>
                    <a:pt x="20149" y="55"/>
                  </a:cubicBezTo>
                  <a:cubicBezTo>
                    <a:pt x="19452" y="-177"/>
                    <a:pt x="18407" y="288"/>
                    <a:pt x="17013" y="2262"/>
                  </a:cubicBezTo>
                  <a:cubicBezTo>
                    <a:pt x="15620" y="4236"/>
                    <a:pt x="13878" y="7720"/>
                    <a:pt x="14052" y="10623"/>
                  </a:cubicBezTo>
                  <a:cubicBezTo>
                    <a:pt x="14226" y="13526"/>
                    <a:pt x="16317" y="15849"/>
                    <a:pt x="18407" y="18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941903" y="356598"/>
              <a:ext cx="2032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5" y="2021"/>
                    <a:pt x="5850" y="4042"/>
                    <a:pt x="8888" y="6568"/>
                  </a:cubicBezTo>
                  <a:cubicBezTo>
                    <a:pt x="11925" y="9095"/>
                    <a:pt x="15075" y="12126"/>
                    <a:pt x="17212" y="14716"/>
                  </a:cubicBezTo>
                  <a:cubicBezTo>
                    <a:pt x="19350" y="17305"/>
                    <a:pt x="20475" y="19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954603" y="299448"/>
              <a:ext cx="1905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8000" y="528"/>
                  </a:cubicBezTo>
                  <a:cubicBezTo>
                    <a:pt x="16800" y="1056"/>
                    <a:pt x="15600" y="2112"/>
                    <a:pt x="13680" y="4368"/>
                  </a:cubicBezTo>
                  <a:cubicBezTo>
                    <a:pt x="11760" y="6624"/>
                    <a:pt x="9120" y="10080"/>
                    <a:pt x="6720" y="13152"/>
                  </a:cubicBezTo>
                  <a:cubicBezTo>
                    <a:pt x="4320" y="16224"/>
                    <a:pt x="2160" y="18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4358686" y="298245"/>
              <a:ext cx="192818" cy="47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58" fill="norm" stroke="1" extrusionOk="0">
                  <a:moveTo>
                    <a:pt x="21387" y="636"/>
                  </a:moveTo>
                  <a:cubicBezTo>
                    <a:pt x="19978" y="345"/>
                    <a:pt x="18570" y="55"/>
                    <a:pt x="17278" y="6"/>
                  </a:cubicBezTo>
                  <a:cubicBezTo>
                    <a:pt x="15987" y="-42"/>
                    <a:pt x="14813" y="152"/>
                    <a:pt x="12465" y="1411"/>
                  </a:cubicBezTo>
                  <a:cubicBezTo>
                    <a:pt x="10117" y="2670"/>
                    <a:pt x="6596" y="4995"/>
                    <a:pt x="4013" y="7658"/>
                  </a:cubicBezTo>
                  <a:cubicBezTo>
                    <a:pt x="1430" y="10322"/>
                    <a:pt x="-213" y="13325"/>
                    <a:pt x="22" y="15698"/>
                  </a:cubicBezTo>
                  <a:cubicBezTo>
                    <a:pt x="257" y="18071"/>
                    <a:pt x="2370" y="19815"/>
                    <a:pt x="4248" y="20686"/>
                  </a:cubicBezTo>
                  <a:cubicBezTo>
                    <a:pt x="6126" y="21558"/>
                    <a:pt x="7770" y="21558"/>
                    <a:pt x="9413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653609" y="391649"/>
              <a:ext cx="228095" cy="37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277" fill="norm" stroke="1" extrusionOk="0">
                  <a:moveTo>
                    <a:pt x="16152" y="2333"/>
                  </a:moveTo>
                  <a:cubicBezTo>
                    <a:pt x="13352" y="2813"/>
                    <a:pt x="10552" y="3293"/>
                    <a:pt x="8052" y="4853"/>
                  </a:cubicBezTo>
                  <a:cubicBezTo>
                    <a:pt x="5552" y="6413"/>
                    <a:pt x="3352" y="9053"/>
                    <a:pt x="2052" y="11693"/>
                  </a:cubicBezTo>
                  <a:cubicBezTo>
                    <a:pt x="752" y="14333"/>
                    <a:pt x="352" y="16973"/>
                    <a:pt x="352" y="18593"/>
                  </a:cubicBezTo>
                  <a:cubicBezTo>
                    <a:pt x="352" y="20213"/>
                    <a:pt x="752" y="20813"/>
                    <a:pt x="1452" y="21113"/>
                  </a:cubicBezTo>
                  <a:cubicBezTo>
                    <a:pt x="2152" y="21413"/>
                    <a:pt x="3152" y="21413"/>
                    <a:pt x="5752" y="20153"/>
                  </a:cubicBezTo>
                  <a:cubicBezTo>
                    <a:pt x="8352" y="18893"/>
                    <a:pt x="12552" y="16373"/>
                    <a:pt x="15452" y="13373"/>
                  </a:cubicBezTo>
                  <a:cubicBezTo>
                    <a:pt x="18352" y="10373"/>
                    <a:pt x="19952" y="6893"/>
                    <a:pt x="20452" y="4553"/>
                  </a:cubicBezTo>
                  <a:cubicBezTo>
                    <a:pt x="20952" y="2213"/>
                    <a:pt x="20352" y="1013"/>
                    <a:pt x="18552" y="413"/>
                  </a:cubicBezTo>
                  <a:cubicBezTo>
                    <a:pt x="16752" y="-187"/>
                    <a:pt x="13752" y="-187"/>
                    <a:pt x="10552" y="773"/>
                  </a:cubicBezTo>
                  <a:cubicBezTo>
                    <a:pt x="7352" y="1733"/>
                    <a:pt x="3952" y="3653"/>
                    <a:pt x="2152" y="4973"/>
                  </a:cubicBezTo>
                  <a:cubicBezTo>
                    <a:pt x="352" y="6293"/>
                    <a:pt x="152" y="7013"/>
                    <a:pt x="52" y="7673"/>
                  </a:cubicBezTo>
                  <a:cubicBezTo>
                    <a:pt x="-48" y="8333"/>
                    <a:pt x="-48" y="8933"/>
                    <a:pt x="452" y="9293"/>
                  </a:cubicBezTo>
                  <a:cubicBezTo>
                    <a:pt x="952" y="9653"/>
                    <a:pt x="1952" y="9773"/>
                    <a:pt x="5552" y="9533"/>
                  </a:cubicBezTo>
                  <a:cubicBezTo>
                    <a:pt x="9152" y="9293"/>
                    <a:pt x="15352" y="8693"/>
                    <a:pt x="21552" y="8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634053" y="223248"/>
              <a:ext cx="336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3" y="18000"/>
                    <a:pt x="8966" y="14400"/>
                    <a:pt x="12566" y="10800"/>
                  </a:cubicBezTo>
                  <a:cubicBezTo>
                    <a:pt x="16166" y="7200"/>
                    <a:pt x="1888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951553" y="166098"/>
              <a:ext cx="9061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0" y="0"/>
                  </a:moveTo>
                  <a:cubicBezTo>
                    <a:pt x="5891" y="3200"/>
                    <a:pt x="11782" y="6400"/>
                    <a:pt x="15709" y="9200"/>
                  </a:cubicBezTo>
                  <a:cubicBezTo>
                    <a:pt x="19636" y="12000"/>
                    <a:pt x="21600" y="14400"/>
                    <a:pt x="20864" y="16400"/>
                  </a:cubicBezTo>
                  <a:cubicBezTo>
                    <a:pt x="20127" y="18400"/>
                    <a:pt x="16691" y="20000"/>
                    <a:pt x="132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5046803" y="229598"/>
              <a:ext cx="210279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8341" y="0"/>
                  </a:moveTo>
                  <a:cubicBezTo>
                    <a:pt x="9410" y="87"/>
                    <a:pt x="10479" y="173"/>
                    <a:pt x="12190" y="998"/>
                  </a:cubicBezTo>
                  <a:cubicBezTo>
                    <a:pt x="13901" y="1822"/>
                    <a:pt x="16253" y="3383"/>
                    <a:pt x="18178" y="5378"/>
                  </a:cubicBezTo>
                  <a:cubicBezTo>
                    <a:pt x="20103" y="7373"/>
                    <a:pt x="21600" y="9802"/>
                    <a:pt x="21172" y="12231"/>
                  </a:cubicBezTo>
                  <a:cubicBezTo>
                    <a:pt x="20745" y="14660"/>
                    <a:pt x="18392" y="17089"/>
                    <a:pt x="14543" y="18651"/>
                  </a:cubicBezTo>
                  <a:cubicBezTo>
                    <a:pt x="10693" y="20212"/>
                    <a:pt x="5347" y="20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41" name="Drawing"/>
          <p:cNvGrpSpPr/>
          <p:nvPr/>
        </p:nvGrpSpPr>
        <p:grpSpPr>
          <a:xfrm>
            <a:off x="126999" y="1651397"/>
            <a:ext cx="12580418" cy="7547041"/>
            <a:chOff x="0" y="0"/>
            <a:chExt cx="12580416" cy="7547039"/>
          </a:xfrm>
        </p:grpSpPr>
        <p:sp>
          <p:nvSpPr>
            <p:cNvPr id="682" name="Line"/>
            <p:cNvSpPr/>
            <p:nvPr/>
          </p:nvSpPr>
          <p:spPr>
            <a:xfrm>
              <a:off x="9145797" y="506895"/>
              <a:ext cx="290303" cy="47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59" fill="norm" stroke="1" extrusionOk="0">
                  <a:moveTo>
                    <a:pt x="17241" y="1744"/>
                  </a:moveTo>
                  <a:cubicBezTo>
                    <a:pt x="16771" y="1078"/>
                    <a:pt x="16302" y="412"/>
                    <a:pt x="15676" y="222"/>
                  </a:cubicBezTo>
                  <a:cubicBezTo>
                    <a:pt x="15050" y="31"/>
                    <a:pt x="14267" y="317"/>
                    <a:pt x="12702" y="1506"/>
                  </a:cubicBezTo>
                  <a:cubicBezTo>
                    <a:pt x="11137" y="2696"/>
                    <a:pt x="8789" y="4789"/>
                    <a:pt x="6519" y="7501"/>
                  </a:cubicBezTo>
                  <a:cubicBezTo>
                    <a:pt x="4250" y="10213"/>
                    <a:pt x="2058" y="13543"/>
                    <a:pt x="963" y="15779"/>
                  </a:cubicBezTo>
                  <a:cubicBezTo>
                    <a:pt x="-133" y="18015"/>
                    <a:pt x="-133" y="19157"/>
                    <a:pt x="180" y="19919"/>
                  </a:cubicBezTo>
                  <a:cubicBezTo>
                    <a:pt x="493" y="20680"/>
                    <a:pt x="1119" y="21060"/>
                    <a:pt x="1824" y="21251"/>
                  </a:cubicBezTo>
                  <a:cubicBezTo>
                    <a:pt x="2528" y="21441"/>
                    <a:pt x="3310" y="21441"/>
                    <a:pt x="5032" y="20727"/>
                  </a:cubicBezTo>
                  <a:cubicBezTo>
                    <a:pt x="6754" y="20014"/>
                    <a:pt x="9415" y="18586"/>
                    <a:pt x="11997" y="16255"/>
                  </a:cubicBezTo>
                  <a:cubicBezTo>
                    <a:pt x="14580" y="13924"/>
                    <a:pt x="17084" y="10689"/>
                    <a:pt x="18415" y="8262"/>
                  </a:cubicBezTo>
                  <a:cubicBezTo>
                    <a:pt x="19745" y="5836"/>
                    <a:pt x="19902" y="4218"/>
                    <a:pt x="19041" y="2934"/>
                  </a:cubicBezTo>
                  <a:cubicBezTo>
                    <a:pt x="18180" y="1649"/>
                    <a:pt x="16302" y="697"/>
                    <a:pt x="14502" y="269"/>
                  </a:cubicBezTo>
                  <a:cubicBezTo>
                    <a:pt x="12702" y="-159"/>
                    <a:pt x="10980" y="-64"/>
                    <a:pt x="9571" y="460"/>
                  </a:cubicBezTo>
                  <a:cubicBezTo>
                    <a:pt x="8163" y="983"/>
                    <a:pt x="7067" y="1934"/>
                    <a:pt x="6519" y="2743"/>
                  </a:cubicBezTo>
                  <a:cubicBezTo>
                    <a:pt x="5971" y="3552"/>
                    <a:pt x="5971" y="4218"/>
                    <a:pt x="6284" y="4694"/>
                  </a:cubicBezTo>
                  <a:cubicBezTo>
                    <a:pt x="6597" y="5170"/>
                    <a:pt x="7224" y="5455"/>
                    <a:pt x="9806" y="5408"/>
                  </a:cubicBezTo>
                  <a:cubicBezTo>
                    <a:pt x="12389" y="5360"/>
                    <a:pt x="16928" y="4979"/>
                    <a:pt x="21467" y="4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9169400" y="317102"/>
              <a:ext cx="304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840"/>
                    <a:pt x="9600" y="10080"/>
                    <a:pt x="13200" y="6480"/>
                  </a:cubicBezTo>
                  <a:cubicBezTo>
                    <a:pt x="16800" y="2880"/>
                    <a:pt x="19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9474200" y="266302"/>
              <a:ext cx="11427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6" h="21600" fill="norm" stroke="1" extrusionOk="0">
                  <a:moveTo>
                    <a:pt x="2234" y="0"/>
                  </a:moveTo>
                  <a:cubicBezTo>
                    <a:pt x="7448" y="1575"/>
                    <a:pt x="12662" y="3150"/>
                    <a:pt x="16200" y="5175"/>
                  </a:cubicBezTo>
                  <a:cubicBezTo>
                    <a:pt x="19738" y="7200"/>
                    <a:pt x="21600" y="9675"/>
                    <a:pt x="18621" y="12488"/>
                  </a:cubicBezTo>
                  <a:cubicBezTo>
                    <a:pt x="15641" y="15300"/>
                    <a:pt x="7821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9086849" y="0"/>
              <a:ext cx="209551" cy="228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0980"/>
                  </a:moveTo>
                  <a:cubicBezTo>
                    <a:pt x="1964" y="16699"/>
                    <a:pt x="3927" y="12418"/>
                    <a:pt x="5891" y="9012"/>
                  </a:cubicBezTo>
                  <a:cubicBezTo>
                    <a:pt x="7855" y="5607"/>
                    <a:pt x="9818" y="3077"/>
                    <a:pt x="11564" y="1521"/>
                  </a:cubicBezTo>
                  <a:cubicBezTo>
                    <a:pt x="13309" y="-36"/>
                    <a:pt x="14836" y="-620"/>
                    <a:pt x="16145" y="839"/>
                  </a:cubicBezTo>
                  <a:cubicBezTo>
                    <a:pt x="17455" y="2299"/>
                    <a:pt x="18545" y="5802"/>
                    <a:pt x="19418" y="8234"/>
                  </a:cubicBezTo>
                  <a:cubicBezTo>
                    <a:pt x="20291" y="10666"/>
                    <a:pt x="20945" y="12029"/>
                    <a:pt x="21600" y="13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9937749" y="348131"/>
              <a:ext cx="142941" cy="41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18" fill="norm" stroke="1" extrusionOk="0">
                  <a:moveTo>
                    <a:pt x="1878" y="6287"/>
                  </a:moveTo>
                  <a:cubicBezTo>
                    <a:pt x="1878" y="4642"/>
                    <a:pt x="1878" y="2998"/>
                    <a:pt x="3757" y="1792"/>
                  </a:cubicBezTo>
                  <a:cubicBezTo>
                    <a:pt x="5635" y="586"/>
                    <a:pt x="9391" y="-182"/>
                    <a:pt x="12678" y="37"/>
                  </a:cubicBezTo>
                  <a:cubicBezTo>
                    <a:pt x="15965" y="257"/>
                    <a:pt x="18783" y="1463"/>
                    <a:pt x="20191" y="2998"/>
                  </a:cubicBezTo>
                  <a:cubicBezTo>
                    <a:pt x="21600" y="4533"/>
                    <a:pt x="21600" y="6397"/>
                    <a:pt x="19096" y="8206"/>
                  </a:cubicBezTo>
                  <a:cubicBezTo>
                    <a:pt x="16591" y="10015"/>
                    <a:pt x="11583" y="11769"/>
                    <a:pt x="7983" y="13962"/>
                  </a:cubicBezTo>
                  <a:cubicBezTo>
                    <a:pt x="4383" y="16155"/>
                    <a:pt x="2191" y="18787"/>
                    <a:pt x="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9893299" y="1028302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0" y="1618852"/>
              <a:ext cx="103886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" y="21012"/>
                    <a:pt x="202" y="20424"/>
                    <a:pt x="332" y="19984"/>
                  </a:cubicBezTo>
                  <a:cubicBezTo>
                    <a:pt x="462" y="19543"/>
                    <a:pt x="621" y="19249"/>
                    <a:pt x="792" y="18808"/>
                  </a:cubicBezTo>
                  <a:cubicBezTo>
                    <a:pt x="964" y="18367"/>
                    <a:pt x="1149" y="17780"/>
                    <a:pt x="1329" y="17192"/>
                  </a:cubicBezTo>
                  <a:cubicBezTo>
                    <a:pt x="1510" y="16604"/>
                    <a:pt x="1686" y="16016"/>
                    <a:pt x="1846" y="15502"/>
                  </a:cubicBezTo>
                  <a:cubicBezTo>
                    <a:pt x="2007" y="14988"/>
                    <a:pt x="2152" y="14547"/>
                    <a:pt x="2304" y="14106"/>
                  </a:cubicBezTo>
                  <a:cubicBezTo>
                    <a:pt x="2456" y="13665"/>
                    <a:pt x="2614" y="13224"/>
                    <a:pt x="2779" y="12710"/>
                  </a:cubicBezTo>
                  <a:cubicBezTo>
                    <a:pt x="2944" y="12196"/>
                    <a:pt x="3116" y="11608"/>
                    <a:pt x="3299" y="11020"/>
                  </a:cubicBezTo>
                  <a:cubicBezTo>
                    <a:pt x="3481" y="10433"/>
                    <a:pt x="3675" y="9845"/>
                    <a:pt x="3824" y="9478"/>
                  </a:cubicBezTo>
                  <a:cubicBezTo>
                    <a:pt x="3974" y="9110"/>
                    <a:pt x="4080" y="8963"/>
                    <a:pt x="4183" y="8743"/>
                  </a:cubicBezTo>
                  <a:cubicBezTo>
                    <a:pt x="4287" y="8522"/>
                    <a:pt x="4388" y="8229"/>
                    <a:pt x="4500" y="7935"/>
                  </a:cubicBezTo>
                  <a:cubicBezTo>
                    <a:pt x="4612" y="7641"/>
                    <a:pt x="4735" y="7347"/>
                    <a:pt x="4856" y="7053"/>
                  </a:cubicBezTo>
                  <a:cubicBezTo>
                    <a:pt x="4978" y="6759"/>
                    <a:pt x="5096" y="6465"/>
                    <a:pt x="5211" y="6171"/>
                  </a:cubicBezTo>
                  <a:cubicBezTo>
                    <a:pt x="5325" y="5878"/>
                    <a:pt x="5435" y="5584"/>
                    <a:pt x="5552" y="5290"/>
                  </a:cubicBezTo>
                  <a:cubicBezTo>
                    <a:pt x="5668" y="4996"/>
                    <a:pt x="5792" y="4702"/>
                    <a:pt x="5922" y="4482"/>
                  </a:cubicBezTo>
                  <a:cubicBezTo>
                    <a:pt x="6051" y="4261"/>
                    <a:pt x="6188" y="4114"/>
                    <a:pt x="6322" y="3894"/>
                  </a:cubicBezTo>
                  <a:cubicBezTo>
                    <a:pt x="6456" y="3673"/>
                    <a:pt x="6588" y="3380"/>
                    <a:pt x="6722" y="3159"/>
                  </a:cubicBezTo>
                  <a:cubicBezTo>
                    <a:pt x="6857" y="2939"/>
                    <a:pt x="6993" y="2792"/>
                    <a:pt x="7125" y="2645"/>
                  </a:cubicBezTo>
                  <a:cubicBezTo>
                    <a:pt x="7257" y="2498"/>
                    <a:pt x="7385" y="2351"/>
                    <a:pt x="7523" y="2204"/>
                  </a:cubicBezTo>
                  <a:cubicBezTo>
                    <a:pt x="7662" y="2057"/>
                    <a:pt x="7812" y="1910"/>
                    <a:pt x="7959" y="1763"/>
                  </a:cubicBezTo>
                  <a:cubicBezTo>
                    <a:pt x="8107" y="1616"/>
                    <a:pt x="8252" y="1469"/>
                    <a:pt x="8399" y="1396"/>
                  </a:cubicBezTo>
                  <a:cubicBezTo>
                    <a:pt x="8547" y="1322"/>
                    <a:pt x="8696" y="1322"/>
                    <a:pt x="8842" y="1249"/>
                  </a:cubicBezTo>
                  <a:cubicBezTo>
                    <a:pt x="8987" y="1176"/>
                    <a:pt x="9128" y="1029"/>
                    <a:pt x="9279" y="882"/>
                  </a:cubicBezTo>
                  <a:cubicBezTo>
                    <a:pt x="9431" y="735"/>
                    <a:pt x="9594" y="588"/>
                    <a:pt x="9753" y="514"/>
                  </a:cubicBezTo>
                  <a:cubicBezTo>
                    <a:pt x="9911" y="441"/>
                    <a:pt x="10065" y="441"/>
                    <a:pt x="10226" y="441"/>
                  </a:cubicBezTo>
                  <a:cubicBezTo>
                    <a:pt x="10386" y="441"/>
                    <a:pt x="10554" y="441"/>
                    <a:pt x="10712" y="441"/>
                  </a:cubicBezTo>
                  <a:cubicBezTo>
                    <a:pt x="10870" y="441"/>
                    <a:pt x="11020" y="441"/>
                    <a:pt x="11185" y="441"/>
                  </a:cubicBezTo>
                  <a:cubicBezTo>
                    <a:pt x="11350" y="441"/>
                    <a:pt x="11531" y="441"/>
                    <a:pt x="11704" y="367"/>
                  </a:cubicBezTo>
                  <a:cubicBezTo>
                    <a:pt x="11878" y="294"/>
                    <a:pt x="12045" y="147"/>
                    <a:pt x="12219" y="73"/>
                  </a:cubicBezTo>
                  <a:cubicBezTo>
                    <a:pt x="12393" y="0"/>
                    <a:pt x="12574" y="0"/>
                    <a:pt x="12745" y="0"/>
                  </a:cubicBezTo>
                  <a:cubicBezTo>
                    <a:pt x="12917" y="0"/>
                    <a:pt x="13080" y="0"/>
                    <a:pt x="13256" y="0"/>
                  </a:cubicBezTo>
                  <a:cubicBezTo>
                    <a:pt x="13432" y="0"/>
                    <a:pt x="13621" y="0"/>
                    <a:pt x="13806" y="73"/>
                  </a:cubicBezTo>
                  <a:cubicBezTo>
                    <a:pt x="13991" y="147"/>
                    <a:pt x="14171" y="294"/>
                    <a:pt x="14354" y="441"/>
                  </a:cubicBezTo>
                  <a:cubicBezTo>
                    <a:pt x="14536" y="588"/>
                    <a:pt x="14721" y="735"/>
                    <a:pt x="14897" y="882"/>
                  </a:cubicBezTo>
                  <a:cubicBezTo>
                    <a:pt x="15073" y="1029"/>
                    <a:pt x="15241" y="1176"/>
                    <a:pt x="15417" y="1322"/>
                  </a:cubicBezTo>
                  <a:cubicBezTo>
                    <a:pt x="15593" y="1469"/>
                    <a:pt x="15778" y="1616"/>
                    <a:pt x="15958" y="1837"/>
                  </a:cubicBezTo>
                  <a:cubicBezTo>
                    <a:pt x="16138" y="2057"/>
                    <a:pt x="16314" y="2351"/>
                    <a:pt x="16488" y="2645"/>
                  </a:cubicBezTo>
                  <a:cubicBezTo>
                    <a:pt x="16662" y="2939"/>
                    <a:pt x="16834" y="3233"/>
                    <a:pt x="16997" y="3527"/>
                  </a:cubicBezTo>
                  <a:cubicBezTo>
                    <a:pt x="17159" y="3820"/>
                    <a:pt x="17313" y="4114"/>
                    <a:pt x="17474" y="4408"/>
                  </a:cubicBezTo>
                  <a:cubicBezTo>
                    <a:pt x="17635" y="4702"/>
                    <a:pt x="17802" y="4996"/>
                    <a:pt x="17960" y="5290"/>
                  </a:cubicBezTo>
                  <a:cubicBezTo>
                    <a:pt x="18119" y="5584"/>
                    <a:pt x="18268" y="5878"/>
                    <a:pt x="18475" y="6318"/>
                  </a:cubicBezTo>
                  <a:cubicBezTo>
                    <a:pt x="18682" y="6759"/>
                    <a:pt x="18946" y="7347"/>
                    <a:pt x="19195" y="7935"/>
                  </a:cubicBezTo>
                  <a:cubicBezTo>
                    <a:pt x="19444" y="8522"/>
                    <a:pt x="19677" y="9110"/>
                    <a:pt x="19892" y="9771"/>
                  </a:cubicBezTo>
                  <a:cubicBezTo>
                    <a:pt x="20108" y="10433"/>
                    <a:pt x="20306" y="11167"/>
                    <a:pt x="20489" y="11902"/>
                  </a:cubicBezTo>
                  <a:cubicBezTo>
                    <a:pt x="20671" y="12637"/>
                    <a:pt x="20839" y="13371"/>
                    <a:pt x="21021" y="14327"/>
                  </a:cubicBezTo>
                  <a:cubicBezTo>
                    <a:pt x="21204" y="15282"/>
                    <a:pt x="21402" y="16457"/>
                    <a:pt x="21600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38150" y="2354461"/>
              <a:ext cx="170168" cy="35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06" fill="norm" stroke="1" extrusionOk="0">
                  <a:moveTo>
                    <a:pt x="13600" y="3490"/>
                  </a:moveTo>
                  <a:cubicBezTo>
                    <a:pt x="11733" y="2346"/>
                    <a:pt x="9867" y="1203"/>
                    <a:pt x="8133" y="567"/>
                  </a:cubicBezTo>
                  <a:cubicBezTo>
                    <a:pt x="6400" y="-68"/>
                    <a:pt x="4800" y="-195"/>
                    <a:pt x="3200" y="313"/>
                  </a:cubicBezTo>
                  <a:cubicBezTo>
                    <a:pt x="1600" y="821"/>
                    <a:pt x="0" y="1965"/>
                    <a:pt x="0" y="3490"/>
                  </a:cubicBezTo>
                  <a:cubicBezTo>
                    <a:pt x="0" y="5014"/>
                    <a:pt x="1600" y="6920"/>
                    <a:pt x="4933" y="8953"/>
                  </a:cubicBezTo>
                  <a:cubicBezTo>
                    <a:pt x="8267" y="10986"/>
                    <a:pt x="13333" y="13146"/>
                    <a:pt x="16400" y="14607"/>
                  </a:cubicBezTo>
                  <a:cubicBezTo>
                    <a:pt x="19467" y="16069"/>
                    <a:pt x="20533" y="16831"/>
                    <a:pt x="21067" y="17593"/>
                  </a:cubicBezTo>
                  <a:cubicBezTo>
                    <a:pt x="21600" y="18356"/>
                    <a:pt x="21600" y="19118"/>
                    <a:pt x="20800" y="19753"/>
                  </a:cubicBezTo>
                  <a:cubicBezTo>
                    <a:pt x="20000" y="20389"/>
                    <a:pt x="18400" y="20897"/>
                    <a:pt x="16800" y="21151"/>
                  </a:cubicBezTo>
                  <a:cubicBezTo>
                    <a:pt x="15200" y="21405"/>
                    <a:pt x="13600" y="21405"/>
                    <a:pt x="12800" y="20706"/>
                  </a:cubicBezTo>
                  <a:cubicBezTo>
                    <a:pt x="12000" y="20007"/>
                    <a:pt x="12000" y="18610"/>
                    <a:pt x="12000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693090" y="2285602"/>
              <a:ext cx="87960" cy="38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12" fill="norm" stroke="1" extrusionOk="0">
                  <a:moveTo>
                    <a:pt x="12114" y="0"/>
                  </a:moveTo>
                  <a:cubicBezTo>
                    <a:pt x="8000" y="1643"/>
                    <a:pt x="3885" y="3287"/>
                    <a:pt x="1828" y="5752"/>
                  </a:cubicBezTo>
                  <a:cubicBezTo>
                    <a:pt x="-229" y="8217"/>
                    <a:pt x="-229" y="11504"/>
                    <a:pt x="285" y="14087"/>
                  </a:cubicBezTo>
                  <a:cubicBezTo>
                    <a:pt x="800" y="16670"/>
                    <a:pt x="1828" y="18548"/>
                    <a:pt x="3114" y="19722"/>
                  </a:cubicBezTo>
                  <a:cubicBezTo>
                    <a:pt x="4400" y="20896"/>
                    <a:pt x="5942" y="21365"/>
                    <a:pt x="8000" y="21483"/>
                  </a:cubicBezTo>
                  <a:cubicBezTo>
                    <a:pt x="10057" y="21600"/>
                    <a:pt x="12628" y="21365"/>
                    <a:pt x="14942" y="20837"/>
                  </a:cubicBezTo>
                  <a:cubicBezTo>
                    <a:pt x="17257" y="20309"/>
                    <a:pt x="19314" y="19487"/>
                    <a:pt x="21371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698500" y="2526902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803473" y="2482553"/>
              <a:ext cx="79177" cy="1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302" fill="norm" stroke="1" extrusionOk="0">
                  <a:moveTo>
                    <a:pt x="779" y="9365"/>
                  </a:moveTo>
                  <a:cubicBezTo>
                    <a:pt x="3548" y="8797"/>
                    <a:pt x="6317" y="8228"/>
                    <a:pt x="8255" y="7234"/>
                  </a:cubicBezTo>
                  <a:cubicBezTo>
                    <a:pt x="10194" y="6239"/>
                    <a:pt x="11302" y="4818"/>
                    <a:pt x="11855" y="3397"/>
                  </a:cubicBezTo>
                  <a:cubicBezTo>
                    <a:pt x="12409" y="1976"/>
                    <a:pt x="12409" y="555"/>
                    <a:pt x="10748" y="128"/>
                  </a:cubicBezTo>
                  <a:cubicBezTo>
                    <a:pt x="9086" y="-298"/>
                    <a:pt x="5763" y="270"/>
                    <a:pt x="3271" y="2828"/>
                  </a:cubicBezTo>
                  <a:cubicBezTo>
                    <a:pt x="779" y="5386"/>
                    <a:pt x="-883" y="9934"/>
                    <a:pt x="502" y="13202"/>
                  </a:cubicBezTo>
                  <a:cubicBezTo>
                    <a:pt x="1886" y="16470"/>
                    <a:pt x="6317" y="18460"/>
                    <a:pt x="10194" y="19597"/>
                  </a:cubicBezTo>
                  <a:cubicBezTo>
                    <a:pt x="14071" y="20734"/>
                    <a:pt x="17394" y="21018"/>
                    <a:pt x="20717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912018" y="2434087"/>
              <a:ext cx="69896" cy="403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331" fill="norm" stroke="1" extrusionOk="0">
                  <a:moveTo>
                    <a:pt x="9951" y="7258"/>
                  </a:moveTo>
                  <a:cubicBezTo>
                    <a:pt x="7483" y="9944"/>
                    <a:pt x="5014" y="12630"/>
                    <a:pt x="3780" y="14644"/>
                  </a:cubicBezTo>
                  <a:cubicBezTo>
                    <a:pt x="2546" y="16659"/>
                    <a:pt x="2546" y="18002"/>
                    <a:pt x="2237" y="19121"/>
                  </a:cubicBezTo>
                  <a:cubicBezTo>
                    <a:pt x="1929" y="20240"/>
                    <a:pt x="1311" y="21135"/>
                    <a:pt x="1003" y="21303"/>
                  </a:cubicBezTo>
                  <a:cubicBezTo>
                    <a:pt x="694" y="21471"/>
                    <a:pt x="694" y="20911"/>
                    <a:pt x="386" y="18729"/>
                  </a:cubicBezTo>
                  <a:cubicBezTo>
                    <a:pt x="77" y="16547"/>
                    <a:pt x="-540" y="12741"/>
                    <a:pt x="1003" y="9440"/>
                  </a:cubicBezTo>
                  <a:cubicBezTo>
                    <a:pt x="2546" y="6138"/>
                    <a:pt x="6249" y="3340"/>
                    <a:pt x="9334" y="1774"/>
                  </a:cubicBezTo>
                  <a:cubicBezTo>
                    <a:pt x="12420" y="207"/>
                    <a:pt x="14889" y="-129"/>
                    <a:pt x="17049" y="39"/>
                  </a:cubicBezTo>
                  <a:cubicBezTo>
                    <a:pt x="19209" y="207"/>
                    <a:pt x="21060" y="878"/>
                    <a:pt x="20134" y="2109"/>
                  </a:cubicBezTo>
                  <a:cubicBezTo>
                    <a:pt x="19209" y="3340"/>
                    <a:pt x="15506" y="5131"/>
                    <a:pt x="12111" y="6362"/>
                  </a:cubicBezTo>
                  <a:cubicBezTo>
                    <a:pt x="8717" y="7593"/>
                    <a:pt x="5631" y="8265"/>
                    <a:pt x="2546" y="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222286" y="2335079"/>
              <a:ext cx="184328" cy="23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961" fill="norm" stroke="1" extrusionOk="0">
                  <a:moveTo>
                    <a:pt x="19524" y="2351"/>
                  </a:moveTo>
                  <a:cubicBezTo>
                    <a:pt x="18788" y="1606"/>
                    <a:pt x="18052" y="861"/>
                    <a:pt x="16947" y="396"/>
                  </a:cubicBezTo>
                  <a:cubicBezTo>
                    <a:pt x="15843" y="-70"/>
                    <a:pt x="14370" y="-256"/>
                    <a:pt x="11915" y="582"/>
                  </a:cubicBezTo>
                  <a:cubicBezTo>
                    <a:pt x="9461" y="1420"/>
                    <a:pt x="6024" y="3282"/>
                    <a:pt x="3693" y="5516"/>
                  </a:cubicBezTo>
                  <a:cubicBezTo>
                    <a:pt x="1361" y="7751"/>
                    <a:pt x="133" y="10358"/>
                    <a:pt x="11" y="12872"/>
                  </a:cubicBezTo>
                  <a:cubicBezTo>
                    <a:pt x="-112" y="15385"/>
                    <a:pt x="870" y="17806"/>
                    <a:pt x="2588" y="19296"/>
                  </a:cubicBezTo>
                  <a:cubicBezTo>
                    <a:pt x="4306" y="20785"/>
                    <a:pt x="6761" y="21344"/>
                    <a:pt x="9583" y="20692"/>
                  </a:cubicBezTo>
                  <a:cubicBezTo>
                    <a:pt x="12406" y="20041"/>
                    <a:pt x="15597" y="18178"/>
                    <a:pt x="17806" y="15851"/>
                  </a:cubicBezTo>
                  <a:cubicBezTo>
                    <a:pt x="20015" y="13523"/>
                    <a:pt x="21243" y="10730"/>
                    <a:pt x="21365" y="8403"/>
                  </a:cubicBezTo>
                  <a:cubicBezTo>
                    <a:pt x="21488" y="6075"/>
                    <a:pt x="20506" y="4213"/>
                    <a:pt x="18788" y="3561"/>
                  </a:cubicBezTo>
                  <a:cubicBezTo>
                    <a:pt x="17070" y="2910"/>
                    <a:pt x="14615" y="3468"/>
                    <a:pt x="12161" y="4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558800" y="2679302"/>
              <a:ext cx="679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9" y="19440"/>
                    <a:pt x="5518" y="17280"/>
                    <a:pt x="8075" y="15120"/>
                  </a:cubicBezTo>
                  <a:cubicBezTo>
                    <a:pt x="10632" y="12960"/>
                    <a:pt x="12987" y="10800"/>
                    <a:pt x="15207" y="8280"/>
                  </a:cubicBezTo>
                  <a:cubicBezTo>
                    <a:pt x="17428" y="5760"/>
                    <a:pt x="1951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811695" y="2672952"/>
              <a:ext cx="496406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1702" y="20829"/>
                  </a:moveTo>
                  <a:cubicBezTo>
                    <a:pt x="875" y="21214"/>
                    <a:pt x="48" y="21600"/>
                    <a:pt x="2" y="21600"/>
                  </a:cubicBezTo>
                  <a:cubicBezTo>
                    <a:pt x="-44" y="21600"/>
                    <a:pt x="691" y="21214"/>
                    <a:pt x="2667" y="19479"/>
                  </a:cubicBezTo>
                  <a:cubicBezTo>
                    <a:pt x="4644" y="17743"/>
                    <a:pt x="7861" y="14657"/>
                    <a:pt x="11216" y="11186"/>
                  </a:cubicBezTo>
                  <a:cubicBezTo>
                    <a:pt x="14570" y="7714"/>
                    <a:pt x="18063" y="3857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644650" y="2380852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676400" y="2501502"/>
              <a:ext cx="50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2413000" y="2323702"/>
              <a:ext cx="95250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2400" y="432"/>
                    <a:pt x="4800" y="864"/>
                    <a:pt x="7440" y="3240"/>
                  </a:cubicBezTo>
                  <a:cubicBezTo>
                    <a:pt x="10080" y="5616"/>
                    <a:pt x="12960" y="9936"/>
                    <a:pt x="14640" y="12960"/>
                  </a:cubicBezTo>
                  <a:cubicBezTo>
                    <a:pt x="16320" y="15984"/>
                    <a:pt x="16800" y="17712"/>
                    <a:pt x="17040" y="19116"/>
                  </a:cubicBezTo>
                  <a:cubicBezTo>
                    <a:pt x="17280" y="20520"/>
                    <a:pt x="17280" y="21600"/>
                    <a:pt x="18000" y="21492"/>
                  </a:cubicBezTo>
                  <a:cubicBezTo>
                    <a:pt x="18720" y="21384"/>
                    <a:pt x="20160" y="20088"/>
                    <a:pt x="21600" y="18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2455099" y="2311002"/>
              <a:ext cx="142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20364" y="0"/>
                  </a:moveTo>
                  <a:cubicBezTo>
                    <a:pt x="14646" y="4080"/>
                    <a:pt x="8929" y="8160"/>
                    <a:pt x="5435" y="10680"/>
                  </a:cubicBezTo>
                  <a:cubicBezTo>
                    <a:pt x="1941" y="13200"/>
                    <a:pt x="670" y="14160"/>
                    <a:pt x="193" y="15240"/>
                  </a:cubicBezTo>
                  <a:cubicBezTo>
                    <a:pt x="-283" y="16320"/>
                    <a:pt x="35" y="17520"/>
                    <a:pt x="2099" y="18480"/>
                  </a:cubicBezTo>
                  <a:cubicBezTo>
                    <a:pt x="4164" y="19440"/>
                    <a:pt x="7976" y="20160"/>
                    <a:pt x="11470" y="20640"/>
                  </a:cubicBezTo>
                  <a:cubicBezTo>
                    <a:pt x="14964" y="21120"/>
                    <a:pt x="18141" y="21360"/>
                    <a:pt x="213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2781300" y="2393552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787650" y="2444352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378200" y="2222102"/>
              <a:ext cx="1961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383"/>
                    <a:pt x="21600" y="8765"/>
                    <a:pt x="19440" y="12365"/>
                  </a:cubicBezTo>
                  <a:cubicBezTo>
                    <a:pt x="17280" y="15965"/>
                    <a:pt x="864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3473450" y="2228452"/>
              <a:ext cx="127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53"/>
                    <a:pt x="7200" y="8707"/>
                    <a:pt x="3600" y="12307"/>
                  </a:cubicBezTo>
                  <a:cubicBezTo>
                    <a:pt x="0" y="15907"/>
                    <a:pt x="0" y="18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3282950" y="2317352"/>
              <a:ext cx="266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840"/>
                    <a:pt x="10286" y="10080"/>
                    <a:pt x="13886" y="6480"/>
                  </a:cubicBezTo>
                  <a:cubicBezTo>
                    <a:pt x="17486" y="2880"/>
                    <a:pt x="195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3284717" y="2406252"/>
              <a:ext cx="252234" cy="4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00" fill="norm" stroke="1" extrusionOk="0">
                  <a:moveTo>
                    <a:pt x="1457" y="16200"/>
                  </a:moveTo>
                  <a:cubicBezTo>
                    <a:pt x="565" y="18000"/>
                    <a:pt x="-328" y="19800"/>
                    <a:pt x="118" y="20700"/>
                  </a:cubicBezTo>
                  <a:cubicBezTo>
                    <a:pt x="565" y="21600"/>
                    <a:pt x="2350" y="21600"/>
                    <a:pt x="6098" y="18000"/>
                  </a:cubicBezTo>
                  <a:cubicBezTo>
                    <a:pt x="9847" y="14400"/>
                    <a:pt x="15560" y="720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730365" y="2323702"/>
              <a:ext cx="223569" cy="173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10" fill="norm" stroke="1" extrusionOk="0">
                  <a:moveTo>
                    <a:pt x="3387" y="0"/>
                  </a:moveTo>
                  <a:cubicBezTo>
                    <a:pt x="2368" y="2863"/>
                    <a:pt x="1349" y="5725"/>
                    <a:pt x="738" y="8718"/>
                  </a:cubicBezTo>
                  <a:cubicBezTo>
                    <a:pt x="127" y="11711"/>
                    <a:pt x="-77" y="14834"/>
                    <a:pt x="25" y="17046"/>
                  </a:cubicBezTo>
                  <a:cubicBezTo>
                    <a:pt x="127" y="19258"/>
                    <a:pt x="534" y="20559"/>
                    <a:pt x="1248" y="21080"/>
                  </a:cubicBezTo>
                  <a:cubicBezTo>
                    <a:pt x="1961" y="21600"/>
                    <a:pt x="2980" y="21340"/>
                    <a:pt x="4100" y="19258"/>
                  </a:cubicBezTo>
                  <a:cubicBezTo>
                    <a:pt x="5221" y="17176"/>
                    <a:pt x="6444" y="13272"/>
                    <a:pt x="7157" y="10670"/>
                  </a:cubicBezTo>
                  <a:cubicBezTo>
                    <a:pt x="7870" y="8067"/>
                    <a:pt x="8074" y="6766"/>
                    <a:pt x="8176" y="6766"/>
                  </a:cubicBezTo>
                  <a:cubicBezTo>
                    <a:pt x="8278" y="6766"/>
                    <a:pt x="8278" y="8067"/>
                    <a:pt x="8380" y="9369"/>
                  </a:cubicBezTo>
                  <a:cubicBezTo>
                    <a:pt x="8481" y="10670"/>
                    <a:pt x="8685" y="11971"/>
                    <a:pt x="9297" y="12231"/>
                  </a:cubicBezTo>
                  <a:cubicBezTo>
                    <a:pt x="9908" y="12492"/>
                    <a:pt x="10927" y="11711"/>
                    <a:pt x="11742" y="10800"/>
                  </a:cubicBezTo>
                  <a:cubicBezTo>
                    <a:pt x="12557" y="9889"/>
                    <a:pt x="13168" y="8848"/>
                    <a:pt x="13780" y="7807"/>
                  </a:cubicBezTo>
                  <a:cubicBezTo>
                    <a:pt x="14391" y="6766"/>
                    <a:pt x="15002" y="5725"/>
                    <a:pt x="15410" y="5986"/>
                  </a:cubicBezTo>
                  <a:cubicBezTo>
                    <a:pt x="15817" y="6246"/>
                    <a:pt x="16021" y="7807"/>
                    <a:pt x="15919" y="9629"/>
                  </a:cubicBezTo>
                  <a:cubicBezTo>
                    <a:pt x="15817" y="11451"/>
                    <a:pt x="15410" y="13533"/>
                    <a:pt x="15104" y="13923"/>
                  </a:cubicBezTo>
                  <a:cubicBezTo>
                    <a:pt x="14798" y="14313"/>
                    <a:pt x="14595" y="13012"/>
                    <a:pt x="14798" y="11060"/>
                  </a:cubicBezTo>
                  <a:cubicBezTo>
                    <a:pt x="15002" y="9108"/>
                    <a:pt x="15614" y="6506"/>
                    <a:pt x="16734" y="4294"/>
                  </a:cubicBezTo>
                  <a:cubicBezTo>
                    <a:pt x="17855" y="2082"/>
                    <a:pt x="19485" y="260"/>
                    <a:pt x="20402" y="130"/>
                  </a:cubicBezTo>
                  <a:cubicBezTo>
                    <a:pt x="21319" y="0"/>
                    <a:pt x="21523" y="1561"/>
                    <a:pt x="21523" y="4814"/>
                  </a:cubicBezTo>
                  <a:cubicBezTo>
                    <a:pt x="21523" y="8067"/>
                    <a:pt x="21319" y="13012"/>
                    <a:pt x="21115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013116" y="2133202"/>
              <a:ext cx="82635" cy="29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6501" y="0"/>
                  </a:moveTo>
                  <a:cubicBezTo>
                    <a:pt x="5421" y="5400"/>
                    <a:pt x="4341" y="10800"/>
                    <a:pt x="3531" y="13886"/>
                  </a:cubicBezTo>
                  <a:cubicBezTo>
                    <a:pt x="2721" y="16971"/>
                    <a:pt x="2181" y="17743"/>
                    <a:pt x="1911" y="18591"/>
                  </a:cubicBezTo>
                  <a:cubicBezTo>
                    <a:pt x="1641" y="19440"/>
                    <a:pt x="1641" y="20366"/>
                    <a:pt x="1101" y="20443"/>
                  </a:cubicBezTo>
                  <a:cubicBezTo>
                    <a:pt x="561" y="20520"/>
                    <a:pt x="-519" y="19749"/>
                    <a:pt x="291" y="18283"/>
                  </a:cubicBezTo>
                  <a:cubicBezTo>
                    <a:pt x="1101" y="16817"/>
                    <a:pt x="3801" y="14657"/>
                    <a:pt x="6501" y="13269"/>
                  </a:cubicBezTo>
                  <a:cubicBezTo>
                    <a:pt x="9201" y="11880"/>
                    <a:pt x="11901" y="11263"/>
                    <a:pt x="13251" y="11340"/>
                  </a:cubicBezTo>
                  <a:cubicBezTo>
                    <a:pt x="14601" y="11417"/>
                    <a:pt x="14601" y="12189"/>
                    <a:pt x="13251" y="13269"/>
                  </a:cubicBezTo>
                  <a:cubicBezTo>
                    <a:pt x="11901" y="14349"/>
                    <a:pt x="9201" y="15737"/>
                    <a:pt x="7041" y="16740"/>
                  </a:cubicBezTo>
                  <a:cubicBezTo>
                    <a:pt x="4881" y="17743"/>
                    <a:pt x="3261" y="18360"/>
                    <a:pt x="2721" y="19054"/>
                  </a:cubicBezTo>
                  <a:cubicBezTo>
                    <a:pt x="2181" y="19749"/>
                    <a:pt x="2721" y="20520"/>
                    <a:pt x="4341" y="20983"/>
                  </a:cubicBezTo>
                  <a:cubicBezTo>
                    <a:pt x="5961" y="21446"/>
                    <a:pt x="8661" y="21600"/>
                    <a:pt x="11631" y="21600"/>
                  </a:cubicBezTo>
                  <a:cubicBezTo>
                    <a:pt x="14601" y="21600"/>
                    <a:pt x="17841" y="21446"/>
                    <a:pt x="21081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127500" y="2311002"/>
              <a:ext cx="1016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0"/>
                  </a:moveTo>
                  <a:cubicBezTo>
                    <a:pt x="3600" y="3273"/>
                    <a:pt x="1800" y="6545"/>
                    <a:pt x="900" y="9491"/>
                  </a:cubicBezTo>
                  <a:cubicBezTo>
                    <a:pt x="0" y="12436"/>
                    <a:pt x="0" y="15055"/>
                    <a:pt x="0" y="17182"/>
                  </a:cubicBezTo>
                  <a:cubicBezTo>
                    <a:pt x="0" y="19309"/>
                    <a:pt x="0" y="20945"/>
                    <a:pt x="225" y="20782"/>
                  </a:cubicBezTo>
                  <a:cubicBezTo>
                    <a:pt x="450" y="20618"/>
                    <a:pt x="900" y="18655"/>
                    <a:pt x="2250" y="15709"/>
                  </a:cubicBezTo>
                  <a:cubicBezTo>
                    <a:pt x="3600" y="12764"/>
                    <a:pt x="5850" y="8836"/>
                    <a:pt x="7650" y="6218"/>
                  </a:cubicBezTo>
                  <a:cubicBezTo>
                    <a:pt x="9450" y="3600"/>
                    <a:pt x="10800" y="2291"/>
                    <a:pt x="12375" y="2127"/>
                  </a:cubicBezTo>
                  <a:cubicBezTo>
                    <a:pt x="13950" y="1964"/>
                    <a:pt x="15750" y="2945"/>
                    <a:pt x="16650" y="4745"/>
                  </a:cubicBezTo>
                  <a:cubicBezTo>
                    <a:pt x="17550" y="6545"/>
                    <a:pt x="17550" y="9164"/>
                    <a:pt x="18225" y="12109"/>
                  </a:cubicBezTo>
                  <a:cubicBezTo>
                    <a:pt x="18900" y="15055"/>
                    <a:pt x="2025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268482" y="2339487"/>
              <a:ext cx="70685" cy="88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938" fill="norm" stroke="1" extrusionOk="0">
                  <a:moveTo>
                    <a:pt x="3427" y="9817"/>
                  </a:moveTo>
                  <a:cubicBezTo>
                    <a:pt x="4697" y="7305"/>
                    <a:pt x="5968" y="4793"/>
                    <a:pt x="5333" y="4291"/>
                  </a:cubicBezTo>
                  <a:cubicBezTo>
                    <a:pt x="4697" y="3789"/>
                    <a:pt x="2156" y="5296"/>
                    <a:pt x="886" y="8310"/>
                  </a:cubicBezTo>
                  <a:cubicBezTo>
                    <a:pt x="-385" y="11323"/>
                    <a:pt x="-385" y="15844"/>
                    <a:pt x="1521" y="18356"/>
                  </a:cubicBezTo>
                  <a:cubicBezTo>
                    <a:pt x="3427" y="20868"/>
                    <a:pt x="7239" y="21370"/>
                    <a:pt x="10415" y="20617"/>
                  </a:cubicBezTo>
                  <a:cubicBezTo>
                    <a:pt x="13591" y="19863"/>
                    <a:pt x="16133" y="17854"/>
                    <a:pt x="18039" y="15091"/>
                  </a:cubicBezTo>
                  <a:cubicBezTo>
                    <a:pt x="19944" y="12328"/>
                    <a:pt x="21215" y="8812"/>
                    <a:pt x="21215" y="5798"/>
                  </a:cubicBezTo>
                  <a:cubicBezTo>
                    <a:pt x="21215" y="2784"/>
                    <a:pt x="19944" y="272"/>
                    <a:pt x="18356" y="21"/>
                  </a:cubicBezTo>
                  <a:cubicBezTo>
                    <a:pt x="16768" y="-230"/>
                    <a:pt x="14862" y="1779"/>
                    <a:pt x="12956" y="3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369305" y="2298302"/>
              <a:ext cx="135523" cy="11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22" fill="norm" stroke="1" extrusionOk="0">
                  <a:moveTo>
                    <a:pt x="918" y="10414"/>
                  </a:moveTo>
                  <a:cubicBezTo>
                    <a:pt x="586" y="12343"/>
                    <a:pt x="253" y="14271"/>
                    <a:pt x="87" y="16200"/>
                  </a:cubicBezTo>
                  <a:cubicBezTo>
                    <a:pt x="-79" y="18129"/>
                    <a:pt x="-79" y="20057"/>
                    <a:pt x="752" y="20829"/>
                  </a:cubicBezTo>
                  <a:cubicBezTo>
                    <a:pt x="1583" y="21600"/>
                    <a:pt x="3244" y="21214"/>
                    <a:pt x="4739" y="19864"/>
                  </a:cubicBezTo>
                  <a:cubicBezTo>
                    <a:pt x="6235" y="18514"/>
                    <a:pt x="7564" y="16200"/>
                    <a:pt x="8893" y="15621"/>
                  </a:cubicBezTo>
                  <a:cubicBezTo>
                    <a:pt x="10223" y="15043"/>
                    <a:pt x="11552" y="16200"/>
                    <a:pt x="13047" y="16971"/>
                  </a:cubicBezTo>
                  <a:cubicBezTo>
                    <a:pt x="14543" y="17743"/>
                    <a:pt x="16204" y="18129"/>
                    <a:pt x="17699" y="17164"/>
                  </a:cubicBezTo>
                  <a:cubicBezTo>
                    <a:pt x="19195" y="16200"/>
                    <a:pt x="20524" y="13886"/>
                    <a:pt x="21023" y="10800"/>
                  </a:cubicBezTo>
                  <a:cubicBezTo>
                    <a:pt x="21521" y="7714"/>
                    <a:pt x="21189" y="3857"/>
                    <a:pt x="208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527549" y="2310517"/>
              <a:ext cx="133351" cy="127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206"/>
                  </a:moveTo>
                  <a:cubicBezTo>
                    <a:pt x="0" y="5747"/>
                    <a:pt x="0" y="9288"/>
                    <a:pt x="171" y="11943"/>
                  </a:cubicBezTo>
                  <a:cubicBezTo>
                    <a:pt x="343" y="14599"/>
                    <a:pt x="686" y="16370"/>
                    <a:pt x="857" y="16370"/>
                  </a:cubicBezTo>
                  <a:cubicBezTo>
                    <a:pt x="1029" y="16370"/>
                    <a:pt x="1029" y="14599"/>
                    <a:pt x="1543" y="12120"/>
                  </a:cubicBezTo>
                  <a:cubicBezTo>
                    <a:pt x="2057" y="9642"/>
                    <a:pt x="3086" y="6455"/>
                    <a:pt x="4114" y="4153"/>
                  </a:cubicBezTo>
                  <a:cubicBezTo>
                    <a:pt x="5143" y="1852"/>
                    <a:pt x="6171" y="435"/>
                    <a:pt x="7543" y="81"/>
                  </a:cubicBezTo>
                  <a:cubicBezTo>
                    <a:pt x="8914" y="-273"/>
                    <a:pt x="10629" y="435"/>
                    <a:pt x="13029" y="4153"/>
                  </a:cubicBezTo>
                  <a:cubicBezTo>
                    <a:pt x="15429" y="7871"/>
                    <a:pt x="18514" y="14599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044016" y="2268668"/>
              <a:ext cx="104011" cy="443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552" fill="norm" stroke="1" extrusionOk="0">
                  <a:moveTo>
                    <a:pt x="3456" y="6069"/>
                  </a:moveTo>
                  <a:cubicBezTo>
                    <a:pt x="3456" y="9669"/>
                    <a:pt x="3456" y="13269"/>
                    <a:pt x="3456" y="15686"/>
                  </a:cubicBezTo>
                  <a:cubicBezTo>
                    <a:pt x="3456" y="18103"/>
                    <a:pt x="3456" y="19337"/>
                    <a:pt x="3024" y="20211"/>
                  </a:cubicBezTo>
                  <a:cubicBezTo>
                    <a:pt x="2592" y="21086"/>
                    <a:pt x="1728" y="21600"/>
                    <a:pt x="1080" y="21549"/>
                  </a:cubicBezTo>
                  <a:cubicBezTo>
                    <a:pt x="432" y="21497"/>
                    <a:pt x="0" y="20880"/>
                    <a:pt x="0" y="19029"/>
                  </a:cubicBezTo>
                  <a:cubicBezTo>
                    <a:pt x="0" y="17177"/>
                    <a:pt x="432" y="14091"/>
                    <a:pt x="1080" y="11160"/>
                  </a:cubicBezTo>
                  <a:cubicBezTo>
                    <a:pt x="1728" y="8229"/>
                    <a:pt x="2592" y="5451"/>
                    <a:pt x="3456" y="3754"/>
                  </a:cubicBezTo>
                  <a:cubicBezTo>
                    <a:pt x="4320" y="2057"/>
                    <a:pt x="5184" y="1440"/>
                    <a:pt x="6264" y="926"/>
                  </a:cubicBezTo>
                  <a:cubicBezTo>
                    <a:pt x="7344" y="411"/>
                    <a:pt x="8640" y="0"/>
                    <a:pt x="9936" y="0"/>
                  </a:cubicBezTo>
                  <a:cubicBezTo>
                    <a:pt x="11232" y="0"/>
                    <a:pt x="12528" y="411"/>
                    <a:pt x="14472" y="1131"/>
                  </a:cubicBezTo>
                  <a:cubicBezTo>
                    <a:pt x="16416" y="1851"/>
                    <a:pt x="19008" y="2880"/>
                    <a:pt x="20304" y="3754"/>
                  </a:cubicBezTo>
                  <a:cubicBezTo>
                    <a:pt x="21600" y="4629"/>
                    <a:pt x="21600" y="5349"/>
                    <a:pt x="19872" y="6069"/>
                  </a:cubicBezTo>
                  <a:cubicBezTo>
                    <a:pt x="18144" y="6789"/>
                    <a:pt x="14688" y="7509"/>
                    <a:pt x="11664" y="7920"/>
                  </a:cubicBezTo>
                  <a:cubicBezTo>
                    <a:pt x="8640" y="8331"/>
                    <a:pt x="6048" y="8434"/>
                    <a:pt x="4536" y="8383"/>
                  </a:cubicBezTo>
                  <a:cubicBezTo>
                    <a:pt x="3024" y="8331"/>
                    <a:pt x="2592" y="8126"/>
                    <a:pt x="2160" y="7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5223847" y="2308091"/>
              <a:ext cx="116504" cy="121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56" fill="norm" stroke="1" extrusionOk="0">
                  <a:moveTo>
                    <a:pt x="15444" y="5995"/>
                  </a:moveTo>
                  <a:cubicBezTo>
                    <a:pt x="15444" y="4164"/>
                    <a:pt x="15444" y="2334"/>
                    <a:pt x="14480" y="1235"/>
                  </a:cubicBezTo>
                  <a:cubicBezTo>
                    <a:pt x="13516" y="137"/>
                    <a:pt x="11587" y="-229"/>
                    <a:pt x="9851" y="137"/>
                  </a:cubicBezTo>
                  <a:cubicBezTo>
                    <a:pt x="8116" y="503"/>
                    <a:pt x="6573" y="1602"/>
                    <a:pt x="4837" y="4164"/>
                  </a:cubicBezTo>
                  <a:cubicBezTo>
                    <a:pt x="3101" y="6727"/>
                    <a:pt x="1173" y="10754"/>
                    <a:pt x="401" y="13866"/>
                  </a:cubicBezTo>
                  <a:cubicBezTo>
                    <a:pt x="-370" y="16978"/>
                    <a:pt x="16" y="19174"/>
                    <a:pt x="1173" y="20273"/>
                  </a:cubicBezTo>
                  <a:cubicBezTo>
                    <a:pt x="2330" y="21371"/>
                    <a:pt x="4259" y="21371"/>
                    <a:pt x="6380" y="19907"/>
                  </a:cubicBezTo>
                  <a:cubicBezTo>
                    <a:pt x="8501" y="18442"/>
                    <a:pt x="10816" y="15513"/>
                    <a:pt x="12551" y="12585"/>
                  </a:cubicBezTo>
                  <a:cubicBezTo>
                    <a:pt x="14287" y="9656"/>
                    <a:pt x="15444" y="6727"/>
                    <a:pt x="16023" y="6910"/>
                  </a:cubicBezTo>
                  <a:cubicBezTo>
                    <a:pt x="16601" y="7093"/>
                    <a:pt x="16601" y="10388"/>
                    <a:pt x="17373" y="12951"/>
                  </a:cubicBezTo>
                  <a:cubicBezTo>
                    <a:pt x="18144" y="15513"/>
                    <a:pt x="19687" y="17344"/>
                    <a:pt x="21230" y="19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5372100" y="2317352"/>
              <a:ext cx="120650" cy="13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1994"/>
                  </a:moveTo>
                  <a:cubicBezTo>
                    <a:pt x="1895" y="1662"/>
                    <a:pt x="3789" y="1329"/>
                    <a:pt x="6253" y="2825"/>
                  </a:cubicBezTo>
                  <a:cubicBezTo>
                    <a:pt x="8716" y="4320"/>
                    <a:pt x="11747" y="7643"/>
                    <a:pt x="13453" y="10135"/>
                  </a:cubicBezTo>
                  <a:cubicBezTo>
                    <a:pt x="15158" y="12628"/>
                    <a:pt x="15537" y="14289"/>
                    <a:pt x="15347" y="15951"/>
                  </a:cubicBezTo>
                  <a:cubicBezTo>
                    <a:pt x="15158" y="17612"/>
                    <a:pt x="14400" y="19274"/>
                    <a:pt x="13074" y="20271"/>
                  </a:cubicBezTo>
                  <a:cubicBezTo>
                    <a:pt x="11747" y="21268"/>
                    <a:pt x="9853" y="21600"/>
                    <a:pt x="8526" y="19938"/>
                  </a:cubicBezTo>
                  <a:cubicBezTo>
                    <a:pt x="7200" y="18277"/>
                    <a:pt x="6442" y="14622"/>
                    <a:pt x="7579" y="11132"/>
                  </a:cubicBezTo>
                  <a:cubicBezTo>
                    <a:pt x="8716" y="7643"/>
                    <a:pt x="11747" y="4320"/>
                    <a:pt x="14400" y="2492"/>
                  </a:cubicBezTo>
                  <a:cubicBezTo>
                    <a:pt x="17053" y="665"/>
                    <a:pt x="19326" y="3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5494196" y="2325226"/>
              <a:ext cx="119204" cy="9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90" fill="norm" stroke="1" extrusionOk="0">
                  <a:moveTo>
                    <a:pt x="16794" y="5184"/>
                  </a:moveTo>
                  <a:cubicBezTo>
                    <a:pt x="15657" y="3346"/>
                    <a:pt x="14520" y="1507"/>
                    <a:pt x="12815" y="588"/>
                  </a:cubicBezTo>
                  <a:cubicBezTo>
                    <a:pt x="11109" y="-331"/>
                    <a:pt x="8836" y="-331"/>
                    <a:pt x="6562" y="1737"/>
                  </a:cubicBezTo>
                  <a:cubicBezTo>
                    <a:pt x="4288" y="3805"/>
                    <a:pt x="2015" y="7941"/>
                    <a:pt x="878" y="11388"/>
                  </a:cubicBezTo>
                  <a:cubicBezTo>
                    <a:pt x="-259" y="14835"/>
                    <a:pt x="-259" y="17592"/>
                    <a:pt x="688" y="19201"/>
                  </a:cubicBezTo>
                  <a:cubicBezTo>
                    <a:pt x="1636" y="20809"/>
                    <a:pt x="3530" y="21269"/>
                    <a:pt x="5046" y="20580"/>
                  </a:cubicBezTo>
                  <a:cubicBezTo>
                    <a:pt x="6562" y="19890"/>
                    <a:pt x="7699" y="18052"/>
                    <a:pt x="8836" y="16214"/>
                  </a:cubicBezTo>
                  <a:cubicBezTo>
                    <a:pt x="9973" y="14375"/>
                    <a:pt x="11109" y="12537"/>
                    <a:pt x="12246" y="10239"/>
                  </a:cubicBezTo>
                  <a:cubicBezTo>
                    <a:pt x="13383" y="7941"/>
                    <a:pt x="14520" y="5184"/>
                    <a:pt x="15088" y="5184"/>
                  </a:cubicBezTo>
                  <a:cubicBezTo>
                    <a:pt x="15657" y="5184"/>
                    <a:pt x="15657" y="7941"/>
                    <a:pt x="16604" y="10699"/>
                  </a:cubicBezTo>
                  <a:cubicBezTo>
                    <a:pt x="17552" y="13456"/>
                    <a:pt x="19446" y="16214"/>
                    <a:pt x="21341" y="18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655587" y="2323702"/>
              <a:ext cx="116563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412" y="0"/>
                  </a:moveTo>
                  <a:cubicBezTo>
                    <a:pt x="798" y="5635"/>
                    <a:pt x="1184" y="11270"/>
                    <a:pt x="1184" y="15261"/>
                  </a:cubicBezTo>
                  <a:cubicBezTo>
                    <a:pt x="1184" y="19252"/>
                    <a:pt x="798" y="21600"/>
                    <a:pt x="412" y="21600"/>
                  </a:cubicBezTo>
                  <a:cubicBezTo>
                    <a:pt x="27" y="21600"/>
                    <a:pt x="-359" y="19252"/>
                    <a:pt x="605" y="15730"/>
                  </a:cubicBezTo>
                  <a:cubicBezTo>
                    <a:pt x="1570" y="12209"/>
                    <a:pt x="3884" y="7513"/>
                    <a:pt x="5812" y="4461"/>
                  </a:cubicBezTo>
                  <a:cubicBezTo>
                    <a:pt x="7741" y="1409"/>
                    <a:pt x="9284" y="0"/>
                    <a:pt x="10055" y="470"/>
                  </a:cubicBezTo>
                  <a:cubicBezTo>
                    <a:pt x="10827" y="939"/>
                    <a:pt x="10827" y="3287"/>
                    <a:pt x="10827" y="5635"/>
                  </a:cubicBezTo>
                  <a:cubicBezTo>
                    <a:pt x="10827" y="7983"/>
                    <a:pt x="10827" y="10330"/>
                    <a:pt x="12177" y="10330"/>
                  </a:cubicBezTo>
                  <a:cubicBezTo>
                    <a:pt x="13527" y="10330"/>
                    <a:pt x="16227" y="7983"/>
                    <a:pt x="17770" y="7983"/>
                  </a:cubicBezTo>
                  <a:cubicBezTo>
                    <a:pt x="19312" y="7983"/>
                    <a:pt x="19698" y="10330"/>
                    <a:pt x="20084" y="12913"/>
                  </a:cubicBezTo>
                  <a:cubicBezTo>
                    <a:pt x="20470" y="15496"/>
                    <a:pt x="20855" y="18313"/>
                    <a:pt x="21241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5805824" y="2317881"/>
              <a:ext cx="63884" cy="10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0700" fill="norm" stroke="1" extrusionOk="0">
                  <a:moveTo>
                    <a:pt x="3436" y="10700"/>
                  </a:moveTo>
                  <a:cubicBezTo>
                    <a:pt x="6811" y="10700"/>
                    <a:pt x="10186" y="10700"/>
                    <a:pt x="12886" y="9900"/>
                  </a:cubicBezTo>
                  <a:cubicBezTo>
                    <a:pt x="15586" y="9100"/>
                    <a:pt x="17611" y="7500"/>
                    <a:pt x="18961" y="5500"/>
                  </a:cubicBezTo>
                  <a:cubicBezTo>
                    <a:pt x="20311" y="3500"/>
                    <a:pt x="20986" y="1100"/>
                    <a:pt x="19636" y="300"/>
                  </a:cubicBezTo>
                  <a:cubicBezTo>
                    <a:pt x="18286" y="-500"/>
                    <a:pt x="14911" y="300"/>
                    <a:pt x="11199" y="2700"/>
                  </a:cubicBezTo>
                  <a:cubicBezTo>
                    <a:pt x="7486" y="5100"/>
                    <a:pt x="3436" y="9100"/>
                    <a:pt x="1411" y="12500"/>
                  </a:cubicBezTo>
                  <a:cubicBezTo>
                    <a:pt x="-614" y="15900"/>
                    <a:pt x="-614" y="18700"/>
                    <a:pt x="2423" y="19900"/>
                  </a:cubicBezTo>
                  <a:cubicBezTo>
                    <a:pt x="5461" y="21100"/>
                    <a:pt x="11536" y="20700"/>
                    <a:pt x="17611" y="20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906782" y="2095102"/>
              <a:ext cx="100319" cy="31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01" fill="norm" stroke="1" extrusionOk="0">
                  <a:moveTo>
                    <a:pt x="21327" y="0"/>
                  </a:moveTo>
                  <a:cubicBezTo>
                    <a:pt x="16827" y="1728"/>
                    <a:pt x="12327" y="3456"/>
                    <a:pt x="8727" y="6264"/>
                  </a:cubicBezTo>
                  <a:cubicBezTo>
                    <a:pt x="5127" y="9072"/>
                    <a:pt x="2427" y="12960"/>
                    <a:pt x="1077" y="15552"/>
                  </a:cubicBezTo>
                  <a:cubicBezTo>
                    <a:pt x="-273" y="18144"/>
                    <a:pt x="-273" y="19440"/>
                    <a:pt x="627" y="20304"/>
                  </a:cubicBezTo>
                  <a:cubicBezTo>
                    <a:pt x="1527" y="21168"/>
                    <a:pt x="3327" y="21600"/>
                    <a:pt x="6477" y="21312"/>
                  </a:cubicBezTo>
                  <a:cubicBezTo>
                    <a:pt x="9627" y="21024"/>
                    <a:pt x="14127" y="20016"/>
                    <a:pt x="18627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924550" y="2305077"/>
              <a:ext cx="5715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9600" y="21118"/>
                  </a:moveTo>
                  <a:cubicBezTo>
                    <a:pt x="4800" y="13918"/>
                    <a:pt x="0" y="6718"/>
                    <a:pt x="0" y="3118"/>
                  </a:cubicBezTo>
                  <a:cubicBezTo>
                    <a:pt x="0" y="-482"/>
                    <a:pt x="4800" y="-482"/>
                    <a:pt x="9200" y="718"/>
                  </a:cubicBezTo>
                  <a:cubicBezTo>
                    <a:pt x="13600" y="1918"/>
                    <a:pt x="17600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982708" y="2265635"/>
              <a:ext cx="56164" cy="12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0772" fill="norm" stroke="1" extrusionOk="0">
                  <a:moveTo>
                    <a:pt x="8890" y="12036"/>
                  </a:moveTo>
                  <a:cubicBezTo>
                    <a:pt x="11976" y="10956"/>
                    <a:pt x="15062" y="9876"/>
                    <a:pt x="17376" y="7716"/>
                  </a:cubicBezTo>
                  <a:cubicBezTo>
                    <a:pt x="19690" y="5556"/>
                    <a:pt x="21233" y="2316"/>
                    <a:pt x="20076" y="876"/>
                  </a:cubicBezTo>
                  <a:cubicBezTo>
                    <a:pt x="18919" y="-564"/>
                    <a:pt x="15062" y="-204"/>
                    <a:pt x="11204" y="1776"/>
                  </a:cubicBezTo>
                  <a:cubicBezTo>
                    <a:pt x="7347" y="3756"/>
                    <a:pt x="3490" y="7356"/>
                    <a:pt x="1562" y="10236"/>
                  </a:cubicBezTo>
                  <a:cubicBezTo>
                    <a:pt x="-367" y="13116"/>
                    <a:pt x="-367" y="15276"/>
                    <a:pt x="790" y="17076"/>
                  </a:cubicBezTo>
                  <a:cubicBezTo>
                    <a:pt x="1947" y="18876"/>
                    <a:pt x="4262" y="20316"/>
                    <a:pt x="7733" y="20676"/>
                  </a:cubicBezTo>
                  <a:cubicBezTo>
                    <a:pt x="11204" y="21036"/>
                    <a:pt x="15833" y="20316"/>
                    <a:pt x="20462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6064250" y="2255968"/>
              <a:ext cx="179917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873"/>
                  </a:moveTo>
                  <a:cubicBezTo>
                    <a:pt x="508" y="5891"/>
                    <a:pt x="1016" y="4909"/>
                    <a:pt x="1525" y="3927"/>
                  </a:cubicBezTo>
                  <a:cubicBezTo>
                    <a:pt x="2033" y="2945"/>
                    <a:pt x="2541" y="1964"/>
                    <a:pt x="3304" y="1865"/>
                  </a:cubicBezTo>
                  <a:cubicBezTo>
                    <a:pt x="4066" y="1767"/>
                    <a:pt x="5082" y="2553"/>
                    <a:pt x="5845" y="4025"/>
                  </a:cubicBezTo>
                  <a:cubicBezTo>
                    <a:pt x="6607" y="5498"/>
                    <a:pt x="7115" y="7658"/>
                    <a:pt x="6988" y="9131"/>
                  </a:cubicBezTo>
                  <a:cubicBezTo>
                    <a:pt x="6861" y="10604"/>
                    <a:pt x="6099" y="11389"/>
                    <a:pt x="5336" y="11389"/>
                  </a:cubicBezTo>
                  <a:cubicBezTo>
                    <a:pt x="4574" y="11389"/>
                    <a:pt x="3812" y="10604"/>
                    <a:pt x="3939" y="9229"/>
                  </a:cubicBezTo>
                  <a:cubicBezTo>
                    <a:pt x="4066" y="7855"/>
                    <a:pt x="5082" y="5891"/>
                    <a:pt x="7751" y="4320"/>
                  </a:cubicBezTo>
                  <a:cubicBezTo>
                    <a:pt x="10419" y="2749"/>
                    <a:pt x="14739" y="1571"/>
                    <a:pt x="17534" y="884"/>
                  </a:cubicBezTo>
                  <a:cubicBezTo>
                    <a:pt x="20329" y="196"/>
                    <a:pt x="21600" y="0"/>
                    <a:pt x="21600" y="0"/>
                  </a:cubicBezTo>
                  <a:cubicBezTo>
                    <a:pt x="21600" y="0"/>
                    <a:pt x="20329" y="196"/>
                    <a:pt x="19440" y="785"/>
                  </a:cubicBezTo>
                  <a:cubicBezTo>
                    <a:pt x="18551" y="1375"/>
                    <a:pt x="18042" y="2356"/>
                    <a:pt x="18424" y="4124"/>
                  </a:cubicBezTo>
                  <a:cubicBezTo>
                    <a:pt x="18805" y="5891"/>
                    <a:pt x="20075" y="8444"/>
                    <a:pt x="19694" y="11389"/>
                  </a:cubicBezTo>
                  <a:cubicBezTo>
                    <a:pt x="19313" y="14335"/>
                    <a:pt x="17280" y="17673"/>
                    <a:pt x="15501" y="19440"/>
                  </a:cubicBezTo>
                  <a:cubicBezTo>
                    <a:pt x="13722" y="21207"/>
                    <a:pt x="12198" y="21404"/>
                    <a:pt x="10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56086" y="3777061"/>
              <a:ext cx="125998" cy="34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47" fill="norm" stroke="1" extrusionOk="0">
                  <a:moveTo>
                    <a:pt x="20370" y="3520"/>
                  </a:moveTo>
                  <a:cubicBezTo>
                    <a:pt x="16475" y="2362"/>
                    <a:pt x="12580" y="1205"/>
                    <a:pt x="9570" y="562"/>
                  </a:cubicBezTo>
                  <a:cubicBezTo>
                    <a:pt x="6560" y="-80"/>
                    <a:pt x="4435" y="-209"/>
                    <a:pt x="2665" y="370"/>
                  </a:cubicBezTo>
                  <a:cubicBezTo>
                    <a:pt x="894" y="948"/>
                    <a:pt x="-522" y="2234"/>
                    <a:pt x="186" y="3905"/>
                  </a:cubicBezTo>
                  <a:cubicBezTo>
                    <a:pt x="894" y="5577"/>
                    <a:pt x="3727" y="7634"/>
                    <a:pt x="7445" y="9820"/>
                  </a:cubicBezTo>
                  <a:cubicBezTo>
                    <a:pt x="11163" y="12005"/>
                    <a:pt x="15767" y="14320"/>
                    <a:pt x="18245" y="15862"/>
                  </a:cubicBezTo>
                  <a:cubicBezTo>
                    <a:pt x="20724" y="17405"/>
                    <a:pt x="21078" y="18177"/>
                    <a:pt x="21078" y="18884"/>
                  </a:cubicBezTo>
                  <a:cubicBezTo>
                    <a:pt x="21078" y="19591"/>
                    <a:pt x="20724" y="20234"/>
                    <a:pt x="18422" y="20684"/>
                  </a:cubicBezTo>
                  <a:cubicBezTo>
                    <a:pt x="16121" y="21134"/>
                    <a:pt x="11871" y="21391"/>
                    <a:pt x="9039" y="20812"/>
                  </a:cubicBezTo>
                  <a:cubicBezTo>
                    <a:pt x="6206" y="20234"/>
                    <a:pt x="4789" y="18820"/>
                    <a:pt x="3373" y="17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743744" y="3720702"/>
              <a:ext cx="56357" cy="42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68" fill="norm" stroke="1" extrusionOk="0">
                  <a:moveTo>
                    <a:pt x="14100" y="0"/>
                  </a:moveTo>
                  <a:cubicBezTo>
                    <a:pt x="10900" y="2780"/>
                    <a:pt x="7700" y="5560"/>
                    <a:pt x="5300" y="8875"/>
                  </a:cubicBezTo>
                  <a:cubicBezTo>
                    <a:pt x="2900" y="12190"/>
                    <a:pt x="1300" y="16040"/>
                    <a:pt x="500" y="18285"/>
                  </a:cubicBezTo>
                  <a:cubicBezTo>
                    <a:pt x="-300" y="20531"/>
                    <a:pt x="-300" y="21172"/>
                    <a:pt x="1700" y="21386"/>
                  </a:cubicBezTo>
                  <a:cubicBezTo>
                    <a:pt x="3700" y="21600"/>
                    <a:pt x="7700" y="21386"/>
                    <a:pt x="11300" y="20851"/>
                  </a:cubicBezTo>
                  <a:cubicBezTo>
                    <a:pt x="14900" y="20317"/>
                    <a:pt x="18100" y="19461"/>
                    <a:pt x="21300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704850" y="3949302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22042" y="3897151"/>
              <a:ext cx="155859" cy="16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0900" fill="norm" stroke="1" extrusionOk="0">
                  <a:moveTo>
                    <a:pt x="8138" y="8861"/>
                  </a:moveTo>
                  <a:cubicBezTo>
                    <a:pt x="8138" y="7543"/>
                    <a:pt x="8138" y="6226"/>
                    <a:pt x="8422" y="4646"/>
                  </a:cubicBezTo>
                  <a:cubicBezTo>
                    <a:pt x="8706" y="3065"/>
                    <a:pt x="9274" y="1221"/>
                    <a:pt x="8848" y="431"/>
                  </a:cubicBezTo>
                  <a:cubicBezTo>
                    <a:pt x="8422" y="-359"/>
                    <a:pt x="7001" y="-96"/>
                    <a:pt x="5438" y="1485"/>
                  </a:cubicBezTo>
                  <a:cubicBezTo>
                    <a:pt x="3874" y="3065"/>
                    <a:pt x="2169" y="5963"/>
                    <a:pt x="1032" y="8861"/>
                  </a:cubicBezTo>
                  <a:cubicBezTo>
                    <a:pt x="-105" y="11758"/>
                    <a:pt x="-673" y="14656"/>
                    <a:pt x="1316" y="17026"/>
                  </a:cubicBezTo>
                  <a:cubicBezTo>
                    <a:pt x="3306" y="19397"/>
                    <a:pt x="7853" y="21241"/>
                    <a:pt x="11548" y="20846"/>
                  </a:cubicBezTo>
                  <a:cubicBezTo>
                    <a:pt x="15243" y="20451"/>
                    <a:pt x="18085" y="17817"/>
                    <a:pt x="20927" y="15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965200" y="3841764"/>
              <a:ext cx="119706" cy="47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26" fill="norm" stroke="1" extrusionOk="0">
                  <a:moveTo>
                    <a:pt x="4547" y="5690"/>
                  </a:moveTo>
                  <a:cubicBezTo>
                    <a:pt x="3789" y="8926"/>
                    <a:pt x="3032" y="12161"/>
                    <a:pt x="2842" y="14254"/>
                  </a:cubicBezTo>
                  <a:cubicBezTo>
                    <a:pt x="2653" y="16348"/>
                    <a:pt x="3032" y="17299"/>
                    <a:pt x="3411" y="18393"/>
                  </a:cubicBezTo>
                  <a:cubicBezTo>
                    <a:pt x="3789" y="19488"/>
                    <a:pt x="4168" y="20725"/>
                    <a:pt x="4358" y="21105"/>
                  </a:cubicBezTo>
                  <a:cubicBezTo>
                    <a:pt x="4547" y="21486"/>
                    <a:pt x="4547" y="21010"/>
                    <a:pt x="4168" y="19060"/>
                  </a:cubicBezTo>
                  <a:cubicBezTo>
                    <a:pt x="3789" y="17109"/>
                    <a:pt x="3032" y="13683"/>
                    <a:pt x="3600" y="10496"/>
                  </a:cubicBezTo>
                  <a:cubicBezTo>
                    <a:pt x="4168" y="7308"/>
                    <a:pt x="6063" y="4358"/>
                    <a:pt x="7579" y="2693"/>
                  </a:cubicBezTo>
                  <a:cubicBezTo>
                    <a:pt x="9095" y="1028"/>
                    <a:pt x="10232" y="647"/>
                    <a:pt x="11937" y="362"/>
                  </a:cubicBezTo>
                  <a:cubicBezTo>
                    <a:pt x="13642" y="76"/>
                    <a:pt x="15916" y="-114"/>
                    <a:pt x="17811" y="76"/>
                  </a:cubicBezTo>
                  <a:cubicBezTo>
                    <a:pt x="19705" y="267"/>
                    <a:pt x="21221" y="838"/>
                    <a:pt x="21411" y="1694"/>
                  </a:cubicBezTo>
                  <a:cubicBezTo>
                    <a:pt x="21600" y="2550"/>
                    <a:pt x="20463" y="3692"/>
                    <a:pt x="18379" y="4596"/>
                  </a:cubicBezTo>
                  <a:cubicBezTo>
                    <a:pt x="16295" y="5500"/>
                    <a:pt x="13263" y="6166"/>
                    <a:pt x="10421" y="6594"/>
                  </a:cubicBezTo>
                  <a:cubicBezTo>
                    <a:pt x="7579" y="7023"/>
                    <a:pt x="4926" y="7213"/>
                    <a:pt x="3221" y="7213"/>
                  </a:cubicBezTo>
                  <a:cubicBezTo>
                    <a:pt x="1516" y="7213"/>
                    <a:pt x="758" y="7023"/>
                    <a:pt x="0" y="6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358900" y="3701652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17"/>
                    <a:pt x="7200" y="9834"/>
                    <a:pt x="3600" y="13434"/>
                  </a:cubicBezTo>
                  <a:cubicBezTo>
                    <a:pt x="0" y="17034"/>
                    <a:pt x="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603250" y="4138580"/>
              <a:ext cx="635000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20897"/>
                  </a:moveTo>
                  <a:cubicBezTo>
                    <a:pt x="2448" y="15912"/>
                    <a:pt x="4896" y="10928"/>
                    <a:pt x="7344" y="6774"/>
                  </a:cubicBezTo>
                  <a:cubicBezTo>
                    <a:pt x="9792" y="2620"/>
                    <a:pt x="12240" y="-703"/>
                    <a:pt x="14616" y="128"/>
                  </a:cubicBezTo>
                  <a:cubicBezTo>
                    <a:pt x="16992" y="959"/>
                    <a:pt x="19296" y="5943"/>
                    <a:pt x="21600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869950" y="4120752"/>
              <a:ext cx="393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8720"/>
                    <a:pt x="6503" y="15840"/>
                    <a:pt x="10103" y="12240"/>
                  </a:cubicBezTo>
                  <a:cubicBezTo>
                    <a:pt x="13703" y="8640"/>
                    <a:pt x="1765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536700" y="3784202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536700" y="3942952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159000" y="3720702"/>
              <a:ext cx="381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200"/>
                    <a:pt x="16800" y="6400"/>
                    <a:pt x="13200" y="10000"/>
                  </a:cubicBezTo>
                  <a:cubicBezTo>
                    <a:pt x="9600" y="13600"/>
                    <a:pt x="48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2164073" y="3669902"/>
              <a:ext cx="20447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133" y="21600"/>
                  </a:moveTo>
                  <a:cubicBezTo>
                    <a:pt x="-88" y="19029"/>
                    <a:pt x="-308" y="16457"/>
                    <a:pt x="1896" y="13371"/>
                  </a:cubicBezTo>
                  <a:cubicBezTo>
                    <a:pt x="4100" y="10286"/>
                    <a:pt x="8729" y="6686"/>
                    <a:pt x="12365" y="4371"/>
                  </a:cubicBezTo>
                  <a:cubicBezTo>
                    <a:pt x="16002" y="2057"/>
                    <a:pt x="18647" y="1029"/>
                    <a:pt x="212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2178050" y="3860402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300"/>
                    <a:pt x="11520" y="9000"/>
                    <a:pt x="15120" y="5400"/>
                  </a:cubicBezTo>
                  <a:cubicBezTo>
                    <a:pt x="18720" y="1800"/>
                    <a:pt x="2016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258160" y="3993752"/>
              <a:ext cx="72290" cy="148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081" fill="norm" stroke="1" extrusionOk="0">
                  <a:moveTo>
                    <a:pt x="21077" y="1800"/>
                  </a:moveTo>
                  <a:cubicBezTo>
                    <a:pt x="15523" y="2100"/>
                    <a:pt x="9968" y="2400"/>
                    <a:pt x="5957" y="4350"/>
                  </a:cubicBezTo>
                  <a:cubicBezTo>
                    <a:pt x="1946" y="6300"/>
                    <a:pt x="-523" y="9900"/>
                    <a:pt x="94" y="13050"/>
                  </a:cubicBezTo>
                  <a:cubicBezTo>
                    <a:pt x="711" y="16200"/>
                    <a:pt x="4414" y="18900"/>
                    <a:pt x="8426" y="20250"/>
                  </a:cubicBezTo>
                  <a:cubicBezTo>
                    <a:pt x="12437" y="21600"/>
                    <a:pt x="16757" y="21600"/>
                    <a:pt x="18608" y="18000"/>
                  </a:cubicBezTo>
                  <a:cubicBezTo>
                    <a:pt x="20460" y="14400"/>
                    <a:pt x="19843" y="7200"/>
                    <a:pt x="192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2355850" y="3917552"/>
              <a:ext cx="184150" cy="18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6553"/>
                  </a:moveTo>
                  <a:cubicBezTo>
                    <a:pt x="2979" y="7038"/>
                    <a:pt x="5959" y="7524"/>
                    <a:pt x="8193" y="8980"/>
                  </a:cubicBezTo>
                  <a:cubicBezTo>
                    <a:pt x="10428" y="10436"/>
                    <a:pt x="11917" y="12863"/>
                    <a:pt x="12786" y="14804"/>
                  </a:cubicBezTo>
                  <a:cubicBezTo>
                    <a:pt x="13655" y="16746"/>
                    <a:pt x="13903" y="18202"/>
                    <a:pt x="13531" y="19416"/>
                  </a:cubicBezTo>
                  <a:cubicBezTo>
                    <a:pt x="13159" y="20629"/>
                    <a:pt x="12166" y="21600"/>
                    <a:pt x="11421" y="21479"/>
                  </a:cubicBezTo>
                  <a:cubicBezTo>
                    <a:pt x="10676" y="21357"/>
                    <a:pt x="10179" y="20144"/>
                    <a:pt x="10428" y="17353"/>
                  </a:cubicBezTo>
                  <a:cubicBezTo>
                    <a:pt x="10676" y="14562"/>
                    <a:pt x="11669" y="10193"/>
                    <a:pt x="13655" y="7038"/>
                  </a:cubicBezTo>
                  <a:cubicBezTo>
                    <a:pt x="15641" y="3883"/>
                    <a:pt x="18621" y="19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175000" y="3815952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141243" y="3722403"/>
              <a:ext cx="83614" cy="73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0706" fill="norm" stroke="1" extrusionOk="0">
                  <a:moveTo>
                    <a:pt x="6822" y="3118"/>
                  </a:moveTo>
                  <a:cubicBezTo>
                    <a:pt x="4714" y="1318"/>
                    <a:pt x="2607" y="-482"/>
                    <a:pt x="1290" y="118"/>
                  </a:cubicBezTo>
                  <a:cubicBezTo>
                    <a:pt x="-27" y="718"/>
                    <a:pt x="-554" y="3718"/>
                    <a:pt x="763" y="7618"/>
                  </a:cubicBezTo>
                  <a:cubicBezTo>
                    <a:pt x="2080" y="11518"/>
                    <a:pt x="5241" y="16318"/>
                    <a:pt x="8402" y="18718"/>
                  </a:cubicBezTo>
                  <a:cubicBezTo>
                    <a:pt x="11563" y="21118"/>
                    <a:pt x="14724" y="21118"/>
                    <a:pt x="17095" y="19918"/>
                  </a:cubicBezTo>
                  <a:cubicBezTo>
                    <a:pt x="19466" y="18718"/>
                    <a:pt x="21046" y="16318"/>
                    <a:pt x="20783" y="14218"/>
                  </a:cubicBezTo>
                  <a:cubicBezTo>
                    <a:pt x="20519" y="12118"/>
                    <a:pt x="18412" y="10318"/>
                    <a:pt x="16305" y="8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3321050" y="3898502"/>
              <a:ext cx="825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3340100" y="3974702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3695700" y="3752452"/>
              <a:ext cx="6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3803650" y="3962002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4000500" y="3942952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4127500" y="394930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4432300" y="3676252"/>
              <a:ext cx="25400" cy="31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0"/>
                  </a:moveTo>
                  <a:cubicBezTo>
                    <a:pt x="7200" y="3719"/>
                    <a:pt x="14400" y="7438"/>
                    <a:pt x="18000" y="10657"/>
                  </a:cubicBezTo>
                  <a:cubicBezTo>
                    <a:pt x="21600" y="13875"/>
                    <a:pt x="21600" y="16593"/>
                    <a:pt x="19800" y="18453"/>
                  </a:cubicBezTo>
                  <a:cubicBezTo>
                    <a:pt x="18000" y="20313"/>
                    <a:pt x="14400" y="21314"/>
                    <a:pt x="14400" y="21457"/>
                  </a:cubicBezTo>
                  <a:cubicBezTo>
                    <a:pt x="14400" y="21600"/>
                    <a:pt x="18000" y="20885"/>
                    <a:pt x="21600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4443910" y="3784202"/>
              <a:ext cx="9634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16781" y="0"/>
                  </a:moveTo>
                  <a:cubicBezTo>
                    <a:pt x="12185" y="2640"/>
                    <a:pt x="7589" y="5280"/>
                    <a:pt x="4372" y="7200"/>
                  </a:cubicBezTo>
                  <a:cubicBezTo>
                    <a:pt x="1155" y="9120"/>
                    <a:pt x="-683" y="10320"/>
                    <a:pt x="236" y="12240"/>
                  </a:cubicBezTo>
                  <a:cubicBezTo>
                    <a:pt x="1155" y="14160"/>
                    <a:pt x="4832" y="16800"/>
                    <a:pt x="8738" y="18480"/>
                  </a:cubicBezTo>
                  <a:cubicBezTo>
                    <a:pt x="12645" y="20160"/>
                    <a:pt x="16781" y="20880"/>
                    <a:pt x="209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4629150" y="4000102"/>
              <a:ext cx="38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5297547" y="3536288"/>
              <a:ext cx="154987" cy="503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82" fill="norm" stroke="1" extrusionOk="0">
                  <a:moveTo>
                    <a:pt x="20789" y="16279"/>
                  </a:moveTo>
                  <a:cubicBezTo>
                    <a:pt x="20789" y="15375"/>
                    <a:pt x="20789" y="14472"/>
                    <a:pt x="20351" y="13749"/>
                  </a:cubicBezTo>
                  <a:cubicBezTo>
                    <a:pt x="19914" y="13026"/>
                    <a:pt x="19038" y="12483"/>
                    <a:pt x="17141" y="12438"/>
                  </a:cubicBezTo>
                  <a:cubicBezTo>
                    <a:pt x="15243" y="12393"/>
                    <a:pt x="12324" y="12845"/>
                    <a:pt x="9259" y="13929"/>
                  </a:cubicBezTo>
                  <a:cubicBezTo>
                    <a:pt x="6195" y="15014"/>
                    <a:pt x="2984" y="16731"/>
                    <a:pt x="1378" y="17996"/>
                  </a:cubicBezTo>
                  <a:cubicBezTo>
                    <a:pt x="-227" y="19262"/>
                    <a:pt x="-227" y="20075"/>
                    <a:pt x="357" y="20617"/>
                  </a:cubicBezTo>
                  <a:cubicBezTo>
                    <a:pt x="941" y="21159"/>
                    <a:pt x="2108" y="21431"/>
                    <a:pt x="3422" y="21476"/>
                  </a:cubicBezTo>
                  <a:cubicBezTo>
                    <a:pt x="4735" y="21521"/>
                    <a:pt x="6195" y="21340"/>
                    <a:pt x="8676" y="20301"/>
                  </a:cubicBezTo>
                  <a:cubicBezTo>
                    <a:pt x="11157" y="19262"/>
                    <a:pt x="14659" y="17364"/>
                    <a:pt x="16849" y="14833"/>
                  </a:cubicBezTo>
                  <a:cubicBezTo>
                    <a:pt x="19038" y="12303"/>
                    <a:pt x="19914" y="9139"/>
                    <a:pt x="20497" y="6699"/>
                  </a:cubicBezTo>
                  <a:cubicBezTo>
                    <a:pt x="21081" y="4259"/>
                    <a:pt x="21373" y="2542"/>
                    <a:pt x="21373" y="1457"/>
                  </a:cubicBezTo>
                  <a:cubicBezTo>
                    <a:pt x="21373" y="373"/>
                    <a:pt x="21081" y="-79"/>
                    <a:pt x="20643" y="11"/>
                  </a:cubicBezTo>
                  <a:cubicBezTo>
                    <a:pt x="20205" y="102"/>
                    <a:pt x="19622" y="734"/>
                    <a:pt x="19038" y="2723"/>
                  </a:cubicBezTo>
                  <a:cubicBezTo>
                    <a:pt x="18454" y="4711"/>
                    <a:pt x="17870" y="8055"/>
                    <a:pt x="18016" y="10857"/>
                  </a:cubicBezTo>
                  <a:cubicBezTo>
                    <a:pt x="18162" y="13658"/>
                    <a:pt x="19038" y="15918"/>
                    <a:pt x="19914" y="18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5480050" y="3795652"/>
              <a:ext cx="90945" cy="18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091" fill="norm" stroke="1" extrusionOk="0">
                  <a:moveTo>
                    <a:pt x="7364" y="9397"/>
                  </a:moveTo>
                  <a:cubicBezTo>
                    <a:pt x="11782" y="7735"/>
                    <a:pt x="16200" y="6074"/>
                    <a:pt x="18655" y="4531"/>
                  </a:cubicBezTo>
                  <a:cubicBezTo>
                    <a:pt x="21109" y="2988"/>
                    <a:pt x="21600" y="1564"/>
                    <a:pt x="20618" y="733"/>
                  </a:cubicBezTo>
                  <a:cubicBezTo>
                    <a:pt x="19636" y="-98"/>
                    <a:pt x="17182" y="-335"/>
                    <a:pt x="13991" y="614"/>
                  </a:cubicBezTo>
                  <a:cubicBezTo>
                    <a:pt x="10800" y="1564"/>
                    <a:pt x="6873" y="3700"/>
                    <a:pt x="4173" y="6905"/>
                  </a:cubicBezTo>
                  <a:cubicBezTo>
                    <a:pt x="1473" y="10109"/>
                    <a:pt x="0" y="14381"/>
                    <a:pt x="0" y="16992"/>
                  </a:cubicBezTo>
                  <a:cubicBezTo>
                    <a:pt x="0" y="19603"/>
                    <a:pt x="1473" y="20553"/>
                    <a:pt x="4173" y="20909"/>
                  </a:cubicBezTo>
                  <a:cubicBezTo>
                    <a:pt x="6873" y="21265"/>
                    <a:pt x="10800" y="21028"/>
                    <a:pt x="14727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5619750" y="3727052"/>
              <a:ext cx="196850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4891"/>
                  </a:moveTo>
                  <a:cubicBezTo>
                    <a:pt x="1858" y="8151"/>
                    <a:pt x="3716" y="11411"/>
                    <a:pt x="4761" y="13755"/>
                  </a:cubicBezTo>
                  <a:cubicBezTo>
                    <a:pt x="5806" y="16098"/>
                    <a:pt x="6039" y="17525"/>
                    <a:pt x="6039" y="18849"/>
                  </a:cubicBezTo>
                  <a:cubicBezTo>
                    <a:pt x="6039" y="20174"/>
                    <a:pt x="5806" y="21396"/>
                    <a:pt x="5458" y="21498"/>
                  </a:cubicBezTo>
                  <a:cubicBezTo>
                    <a:pt x="5110" y="21600"/>
                    <a:pt x="4645" y="20581"/>
                    <a:pt x="4413" y="18543"/>
                  </a:cubicBezTo>
                  <a:cubicBezTo>
                    <a:pt x="4181" y="16506"/>
                    <a:pt x="4181" y="13449"/>
                    <a:pt x="5110" y="11309"/>
                  </a:cubicBezTo>
                  <a:cubicBezTo>
                    <a:pt x="6039" y="9170"/>
                    <a:pt x="7897" y="7947"/>
                    <a:pt x="9639" y="7132"/>
                  </a:cubicBezTo>
                  <a:cubicBezTo>
                    <a:pt x="11381" y="6317"/>
                    <a:pt x="13006" y="5909"/>
                    <a:pt x="14284" y="6011"/>
                  </a:cubicBezTo>
                  <a:cubicBezTo>
                    <a:pt x="15561" y="6113"/>
                    <a:pt x="16490" y="6725"/>
                    <a:pt x="16839" y="8151"/>
                  </a:cubicBezTo>
                  <a:cubicBezTo>
                    <a:pt x="17187" y="9577"/>
                    <a:pt x="16955" y="11819"/>
                    <a:pt x="16955" y="13653"/>
                  </a:cubicBezTo>
                  <a:cubicBezTo>
                    <a:pt x="16955" y="15487"/>
                    <a:pt x="17187" y="16913"/>
                    <a:pt x="17419" y="17015"/>
                  </a:cubicBezTo>
                  <a:cubicBezTo>
                    <a:pt x="17652" y="17117"/>
                    <a:pt x="17884" y="15894"/>
                    <a:pt x="18581" y="12838"/>
                  </a:cubicBezTo>
                  <a:cubicBezTo>
                    <a:pt x="19277" y="9781"/>
                    <a:pt x="20439" y="4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5842000" y="3739752"/>
              <a:ext cx="12065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6271"/>
                    <a:pt x="3789" y="12542"/>
                    <a:pt x="5305" y="16374"/>
                  </a:cubicBezTo>
                  <a:cubicBezTo>
                    <a:pt x="6821" y="20206"/>
                    <a:pt x="7958" y="21600"/>
                    <a:pt x="9284" y="21600"/>
                  </a:cubicBezTo>
                  <a:cubicBezTo>
                    <a:pt x="10611" y="21600"/>
                    <a:pt x="12126" y="20206"/>
                    <a:pt x="14211" y="16723"/>
                  </a:cubicBezTo>
                  <a:cubicBezTo>
                    <a:pt x="16295" y="13239"/>
                    <a:pt x="18947" y="7665"/>
                    <a:pt x="21600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5965688" y="3737898"/>
              <a:ext cx="187463" cy="154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61" fill="norm" stroke="1" extrusionOk="0">
                  <a:moveTo>
                    <a:pt x="375" y="7164"/>
                  </a:moveTo>
                  <a:cubicBezTo>
                    <a:pt x="1335" y="8028"/>
                    <a:pt x="2295" y="8892"/>
                    <a:pt x="3495" y="8892"/>
                  </a:cubicBezTo>
                  <a:cubicBezTo>
                    <a:pt x="4695" y="8892"/>
                    <a:pt x="6135" y="8028"/>
                    <a:pt x="7335" y="7020"/>
                  </a:cubicBezTo>
                  <a:cubicBezTo>
                    <a:pt x="8535" y="6012"/>
                    <a:pt x="9495" y="4860"/>
                    <a:pt x="10215" y="3564"/>
                  </a:cubicBezTo>
                  <a:cubicBezTo>
                    <a:pt x="10935" y="2268"/>
                    <a:pt x="11415" y="828"/>
                    <a:pt x="11055" y="252"/>
                  </a:cubicBezTo>
                  <a:cubicBezTo>
                    <a:pt x="10695" y="-324"/>
                    <a:pt x="9495" y="-36"/>
                    <a:pt x="7455" y="2412"/>
                  </a:cubicBezTo>
                  <a:cubicBezTo>
                    <a:pt x="5415" y="4860"/>
                    <a:pt x="2535" y="9468"/>
                    <a:pt x="1095" y="12780"/>
                  </a:cubicBezTo>
                  <a:cubicBezTo>
                    <a:pt x="-345" y="16092"/>
                    <a:pt x="-345" y="18108"/>
                    <a:pt x="975" y="19404"/>
                  </a:cubicBezTo>
                  <a:cubicBezTo>
                    <a:pt x="2295" y="20700"/>
                    <a:pt x="4935" y="21276"/>
                    <a:pt x="8535" y="20988"/>
                  </a:cubicBezTo>
                  <a:cubicBezTo>
                    <a:pt x="12135" y="20700"/>
                    <a:pt x="16695" y="19548"/>
                    <a:pt x="21255" y="18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6764866" y="3692037"/>
              <a:ext cx="283635" cy="32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6764" y="1051"/>
                  </a:moveTo>
                  <a:cubicBezTo>
                    <a:pt x="17248" y="493"/>
                    <a:pt x="17731" y="-64"/>
                    <a:pt x="17973" y="6"/>
                  </a:cubicBezTo>
                  <a:cubicBezTo>
                    <a:pt x="18215" y="75"/>
                    <a:pt x="18215" y="772"/>
                    <a:pt x="17731" y="2793"/>
                  </a:cubicBezTo>
                  <a:cubicBezTo>
                    <a:pt x="17248" y="4813"/>
                    <a:pt x="16281" y="8158"/>
                    <a:pt x="14669" y="11154"/>
                  </a:cubicBezTo>
                  <a:cubicBezTo>
                    <a:pt x="13057" y="14150"/>
                    <a:pt x="10800" y="16798"/>
                    <a:pt x="8866" y="18261"/>
                  </a:cubicBezTo>
                  <a:cubicBezTo>
                    <a:pt x="6931" y="19724"/>
                    <a:pt x="5319" y="20003"/>
                    <a:pt x="3949" y="19446"/>
                  </a:cubicBezTo>
                  <a:cubicBezTo>
                    <a:pt x="2579" y="18888"/>
                    <a:pt x="1451" y="17495"/>
                    <a:pt x="806" y="15683"/>
                  </a:cubicBezTo>
                  <a:cubicBezTo>
                    <a:pt x="161" y="13871"/>
                    <a:pt x="0" y="11642"/>
                    <a:pt x="0" y="10179"/>
                  </a:cubicBezTo>
                  <a:cubicBezTo>
                    <a:pt x="0" y="8715"/>
                    <a:pt x="161" y="8019"/>
                    <a:pt x="645" y="7670"/>
                  </a:cubicBezTo>
                  <a:cubicBezTo>
                    <a:pt x="1128" y="7322"/>
                    <a:pt x="1934" y="7322"/>
                    <a:pt x="3224" y="7670"/>
                  </a:cubicBezTo>
                  <a:cubicBezTo>
                    <a:pt x="4513" y="8019"/>
                    <a:pt x="6287" y="8715"/>
                    <a:pt x="8301" y="10597"/>
                  </a:cubicBezTo>
                  <a:cubicBezTo>
                    <a:pt x="10316" y="12478"/>
                    <a:pt x="12573" y="15544"/>
                    <a:pt x="14346" y="17564"/>
                  </a:cubicBezTo>
                  <a:cubicBezTo>
                    <a:pt x="16119" y="19585"/>
                    <a:pt x="17409" y="20561"/>
                    <a:pt x="18457" y="21048"/>
                  </a:cubicBezTo>
                  <a:cubicBezTo>
                    <a:pt x="19504" y="21536"/>
                    <a:pt x="20310" y="21536"/>
                    <a:pt x="20794" y="21466"/>
                  </a:cubicBezTo>
                  <a:cubicBezTo>
                    <a:pt x="21278" y="21397"/>
                    <a:pt x="21439" y="21257"/>
                    <a:pt x="21600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156450" y="406360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145451" y="3919253"/>
              <a:ext cx="45300" cy="4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0098" fill="norm" stroke="1" extrusionOk="0">
                  <a:moveTo>
                    <a:pt x="4880" y="7697"/>
                  </a:moveTo>
                  <a:cubicBezTo>
                    <a:pt x="2062" y="11454"/>
                    <a:pt x="-755" y="15210"/>
                    <a:pt x="184" y="17558"/>
                  </a:cubicBezTo>
                  <a:cubicBezTo>
                    <a:pt x="1123" y="19906"/>
                    <a:pt x="5819" y="20845"/>
                    <a:pt x="10045" y="19436"/>
                  </a:cubicBezTo>
                  <a:cubicBezTo>
                    <a:pt x="14271" y="18028"/>
                    <a:pt x="18028" y="14271"/>
                    <a:pt x="19436" y="10045"/>
                  </a:cubicBezTo>
                  <a:cubicBezTo>
                    <a:pt x="20845" y="5819"/>
                    <a:pt x="19906" y="1123"/>
                    <a:pt x="17558" y="184"/>
                  </a:cubicBezTo>
                  <a:cubicBezTo>
                    <a:pt x="15210" y="-755"/>
                    <a:pt x="11454" y="2062"/>
                    <a:pt x="7697" y="4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6851650" y="3414782"/>
              <a:ext cx="215900" cy="18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1243"/>
                  </a:moveTo>
                  <a:cubicBezTo>
                    <a:pt x="3388" y="15904"/>
                    <a:pt x="6776" y="10564"/>
                    <a:pt x="8788" y="7288"/>
                  </a:cubicBezTo>
                  <a:cubicBezTo>
                    <a:pt x="10800" y="4012"/>
                    <a:pt x="11435" y="2798"/>
                    <a:pt x="12176" y="1706"/>
                  </a:cubicBezTo>
                  <a:cubicBezTo>
                    <a:pt x="12918" y="614"/>
                    <a:pt x="13765" y="-357"/>
                    <a:pt x="14506" y="128"/>
                  </a:cubicBezTo>
                  <a:cubicBezTo>
                    <a:pt x="15247" y="614"/>
                    <a:pt x="15882" y="2555"/>
                    <a:pt x="17047" y="5346"/>
                  </a:cubicBezTo>
                  <a:cubicBezTo>
                    <a:pt x="18212" y="8137"/>
                    <a:pt x="19906" y="11778"/>
                    <a:pt x="21600" y="15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518400" y="3873102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06" y="0"/>
                    <a:pt x="11613" y="0"/>
                    <a:pt x="15213" y="3600"/>
                  </a:cubicBezTo>
                  <a:cubicBezTo>
                    <a:pt x="18813" y="7200"/>
                    <a:pt x="2020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7550150" y="4031852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027722" y="3675722"/>
              <a:ext cx="227279" cy="45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44" fill="norm" stroke="1" extrusionOk="0">
                  <a:moveTo>
                    <a:pt x="21475" y="920"/>
                  </a:moveTo>
                  <a:cubicBezTo>
                    <a:pt x="20875" y="522"/>
                    <a:pt x="20275" y="124"/>
                    <a:pt x="18875" y="25"/>
                  </a:cubicBezTo>
                  <a:cubicBezTo>
                    <a:pt x="17475" y="-75"/>
                    <a:pt x="15275" y="124"/>
                    <a:pt x="13075" y="622"/>
                  </a:cubicBezTo>
                  <a:cubicBezTo>
                    <a:pt x="10875" y="1119"/>
                    <a:pt x="8675" y="1916"/>
                    <a:pt x="6975" y="3160"/>
                  </a:cubicBezTo>
                  <a:cubicBezTo>
                    <a:pt x="5275" y="4404"/>
                    <a:pt x="4075" y="6096"/>
                    <a:pt x="2975" y="8784"/>
                  </a:cubicBezTo>
                  <a:cubicBezTo>
                    <a:pt x="1875" y="11472"/>
                    <a:pt x="875" y="15154"/>
                    <a:pt x="375" y="17444"/>
                  </a:cubicBezTo>
                  <a:cubicBezTo>
                    <a:pt x="-125" y="19733"/>
                    <a:pt x="-125" y="20629"/>
                    <a:pt x="375" y="21077"/>
                  </a:cubicBezTo>
                  <a:cubicBezTo>
                    <a:pt x="875" y="21525"/>
                    <a:pt x="1875" y="21525"/>
                    <a:pt x="4975" y="21276"/>
                  </a:cubicBezTo>
                  <a:cubicBezTo>
                    <a:pt x="8075" y="21027"/>
                    <a:pt x="13275" y="20530"/>
                    <a:pt x="18475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032750" y="3917552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692" y="8229"/>
                  </a:cubicBezTo>
                  <a:cubicBezTo>
                    <a:pt x="1385" y="5143"/>
                    <a:pt x="2769" y="4114"/>
                    <a:pt x="6369" y="3086"/>
                  </a:cubicBezTo>
                  <a:cubicBezTo>
                    <a:pt x="9969" y="2057"/>
                    <a:pt x="1578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344678" y="3655979"/>
              <a:ext cx="278623" cy="47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19" fill="norm" stroke="1" extrusionOk="0">
                  <a:moveTo>
                    <a:pt x="21378" y="342"/>
                  </a:moveTo>
                  <a:cubicBezTo>
                    <a:pt x="19592" y="151"/>
                    <a:pt x="17805" y="-40"/>
                    <a:pt x="15531" y="8"/>
                  </a:cubicBezTo>
                  <a:cubicBezTo>
                    <a:pt x="13258" y="56"/>
                    <a:pt x="10497" y="342"/>
                    <a:pt x="8792" y="629"/>
                  </a:cubicBezTo>
                  <a:cubicBezTo>
                    <a:pt x="7086" y="916"/>
                    <a:pt x="6437" y="1202"/>
                    <a:pt x="6031" y="1919"/>
                  </a:cubicBezTo>
                  <a:cubicBezTo>
                    <a:pt x="5625" y="2636"/>
                    <a:pt x="5462" y="3783"/>
                    <a:pt x="4894" y="6077"/>
                  </a:cubicBezTo>
                  <a:cubicBezTo>
                    <a:pt x="4325" y="8371"/>
                    <a:pt x="3351" y="11811"/>
                    <a:pt x="2539" y="14248"/>
                  </a:cubicBezTo>
                  <a:cubicBezTo>
                    <a:pt x="1727" y="16686"/>
                    <a:pt x="1077" y="18119"/>
                    <a:pt x="590" y="19171"/>
                  </a:cubicBezTo>
                  <a:cubicBezTo>
                    <a:pt x="103" y="20222"/>
                    <a:pt x="-222" y="20891"/>
                    <a:pt x="184" y="21225"/>
                  </a:cubicBezTo>
                  <a:cubicBezTo>
                    <a:pt x="590" y="21560"/>
                    <a:pt x="1727" y="21560"/>
                    <a:pt x="3270" y="21464"/>
                  </a:cubicBezTo>
                  <a:cubicBezTo>
                    <a:pt x="4813" y="21369"/>
                    <a:pt x="6761" y="21178"/>
                    <a:pt x="8710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642349" y="3771502"/>
              <a:ext cx="182035" cy="34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0"/>
                  </a:moveTo>
                  <a:cubicBezTo>
                    <a:pt x="4772" y="3710"/>
                    <a:pt x="9544" y="7421"/>
                    <a:pt x="13060" y="10800"/>
                  </a:cubicBezTo>
                  <a:cubicBezTo>
                    <a:pt x="16577" y="14179"/>
                    <a:pt x="18837" y="17227"/>
                    <a:pt x="20093" y="19082"/>
                  </a:cubicBezTo>
                  <a:cubicBezTo>
                    <a:pt x="21349" y="20937"/>
                    <a:pt x="21600" y="21600"/>
                    <a:pt x="21600" y="21534"/>
                  </a:cubicBezTo>
                  <a:cubicBezTo>
                    <a:pt x="21600" y="21467"/>
                    <a:pt x="21349" y="20672"/>
                    <a:pt x="21098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8686800" y="3765152"/>
              <a:ext cx="1841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1223"/>
                    <a:pt x="17131" y="2445"/>
                    <a:pt x="14028" y="5162"/>
                  </a:cubicBezTo>
                  <a:cubicBezTo>
                    <a:pt x="10924" y="7879"/>
                    <a:pt x="6952" y="12091"/>
                    <a:pt x="4469" y="15079"/>
                  </a:cubicBezTo>
                  <a:cubicBezTo>
                    <a:pt x="1986" y="18068"/>
                    <a:pt x="993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003736" y="3727052"/>
              <a:ext cx="1961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82"/>
                    <a:pt x="2735" y="10165"/>
                    <a:pt x="575" y="13765"/>
                  </a:cubicBezTo>
                  <a:cubicBezTo>
                    <a:pt x="-1585" y="17365"/>
                    <a:pt x="2735" y="1948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975465" y="3577567"/>
              <a:ext cx="62702" cy="4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246" fill="norm" stroke="1" extrusionOk="0">
                  <a:moveTo>
                    <a:pt x="15763" y="12794"/>
                  </a:moveTo>
                  <a:cubicBezTo>
                    <a:pt x="12279" y="12794"/>
                    <a:pt x="8795" y="12794"/>
                    <a:pt x="9492" y="13733"/>
                  </a:cubicBezTo>
                  <a:cubicBezTo>
                    <a:pt x="10189" y="14672"/>
                    <a:pt x="15066" y="16550"/>
                    <a:pt x="17853" y="15142"/>
                  </a:cubicBezTo>
                  <a:cubicBezTo>
                    <a:pt x="20640" y="13733"/>
                    <a:pt x="21337" y="9037"/>
                    <a:pt x="19943" y="5750"/>
                  </a:cubicBezTo>
                  <a:cubicBezTo>
                    <a:pt x="18550" y="2463"/>
                    <a:pt x="15066" y="585"/>
                    <a:pt x="11582" y="116"/>
                  </a:cubicBezTo>
                  <a:cubicBezTo>
                    <a:pt x="8098" y="-354"/>
                    <a:pt x="4614" y="585"/>
                    <a:pt x="2524" y="3403"/>
                  </a:cubicBezTo>
                  <a:cubicBezTo>
                    <a:pt x="434" y="6220"/>
                    <a:pt x="-263" y="10916"/>
                    <a:pt x="85" y="14203"/>
                  </a:cubicBezTo>
                  <a:cubicBezTo>
                    <a:pt x="434" y="17489"/>
                    <a:pt x="1827" y="19368"/>
                    <a:pt x="3221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017000" y="3613663"/>
              <a:ext cx="246000" cy="56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65" fill="norm" stroke="1" extrusionOk="0">
                  <a:moveTo>
                    <a:pt x="10523" y="939"/>
                  </a:moveTo>
                  <a:cubicBezTo>
                    <a:pt x="11077" y="615"/>
                    <a:pt x="11631" y="290"/>
                    <a:pt x="13015" y="127"/>
                  </a:cubicBezTo>
                  <a:cubicBezTo>
                    <a:pt x="14400" y="-35"/>
                    <a:pt x="16615" y="-35"/>
                    <a:pt x="18185" y="87"/>
                  </a:cubicBezTo>
                  <a:cubicBezTo>
                    <a:pt x="19754" y="209"/>
                    <a:pt x="20677" y="452"/>
                    <a:pt x="21138" y="777"/>
                  </a:cubicBezTo>
                  <a:cubicBezTo>
                    <a:pt x="21600" y="1102"/>
                    <a:pt x="21600" y="1508"/>
                    <a:pt x="20862" y="2848"/>
                  </a:cubicBezTo>
                  <a:cubicBezTo>
                    <a:pt x="20123" y="4188"/>
                    <a:pt x="18646" y="6461"/>
                    <a:pt x="17262" y="9019"/>
                  </a:cubicBezTo>
                  <a:cubicBezTo>
                    <a:pt x="15877" y="11577"/>
                    <a:pt x="14585" y="14419"/>
                    <a:pt x="13938" y="16287"/>
                  </a:cubicBezTo>
                  <a:cubicBezTo>
                    <a:pt x="13292" y="18154"/>
                    <a:pt x="13292" y="19048"/>
                    <a:pt x="13662" y="19738"/>
                  </a:cubicBezTo>
                  <a:cubicBezTo>
                    <a:pt x="14031" y="20428"/>
                    <a:pt x="14769" y="20915"/>
                    <a:pt x="14677" y="21200"/>
                  </a:cubicBezTo>
                  <a:cubicBezTo>
                    <a:pt x="14585" y="21484"/>
                    <a:pt x="13662" y="21565"/>
                    <a:pt x="11077" y="21565"/>
                  </a:cubicBezTo>
                  <a:cubicBezTo>
                    <a:pt x="8492" y="21565"/>
                    <a:pt x="4246" y="21484"/>
                    <a:pt x="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3060700" y="3949302"/>
              <a:ext cx="117751" cy="29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43" fill="norm" stroke="1" extrusionOk="0">
                  <a:moveTo>
                    <a:pt x="19671" y="0"/>
                  </a:moveTo>
                  <a:cubicBezTo>
                    <a:pt x="20443" y="3086"/>
                    <a:pt x="21214" y="6171"/>
                    <a:pt x="21407" y="9257"/>
                  </a:cubicBezTo>
                  <a:cubicBezTo>
                    <a:pt x="21600" y="12343"/>
                    <a:pt x="21214" y="15429"/>
                    <a:pt x="20636" y="17357"/>
                  </a:cubicBezTo>
                  <a:cubicBezTo>
                    <a:pt x="20057" y="19286"/>
                    <a:pt x="19286" y="20057"/>
                    <a:pt x="17936" y="20597"/>
                  </a:cubicBezTo>
                  <a:cubicBezTo>
                    <a:pt x="16586" y="21137"/>
                    <a:pt x="14657" y="21446"/>
                    <a:pt x="12729" y="21523"/>
                  </a:cubicBezTo>
                  <a:cubicBezTo>
                    <a:pt x="10800" y="21600"/>
                    <a:pt x="8871" y="21446"/>
                    <a:pt x="7136" y="21137"/>
                  </a:cubicBezTo>
                  <a:cubicBezTo>
                    <a:pt x="5400" y="20829"/>
                    <a:pt x="3857" y="20366"/>
                    <a:pt x="2507" y="19826"/>
                  </a:cubicBezTo>
                  <a:cubicBezTo>
                    <a:pt x="1157" y="19286"/>
                    <a:pt x="0" y="18669"/>
                    <a:pt x="0" y="18051"/>
                  </a:cubicBezTo>
                  <a:cubicBezTo>
                    <a:pt x="0" y="17434"/>
                    <a:pt x="1157" y="16817"/>
                    <a:pt x="2893" y="16431"/>
                  </a:cubicBezTo>
                  <a:cubicBezTo>
                    <a:pt x="4629" y="16046"/>
                    <a:pt x="6943" y="15891"/>
                    <a:pt x="9257" y="15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7064285" y="4120752"/>
              <a:ext cx="101144" cy="212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62" fill="norm" stroke="1" extrusionOk="0">
                  <a:moveTo>
                    <a:pt x="17871" y="0"/>
                  </a:moveTo>
                  <a:cubicBezTo>
                    <a:pt x="18753" y="3208"/>
                    <a:pt x="19635" y="6416"/>
                    <a:pt x="20296" y="9089"/>
                  </a:cubicBezTo>
                  <a:cubicBezTo>
                    <a:pt x="20957" y="11762"/>
                    <a:pt x="21398" y="13901"/>
                    <a:pt x="20737" y="15826"/>
                  </a:cubicBezTo>
                  <a:cubicBezTo>
                    <a:pt x="20076" y="17750"/>
                    <a:pt x="18312" y="19461"/>
                    <a:pt x="16329" y="20424"/>
                  </a:cubicBezTo>
                  <a:cubicBezTo>
                    <a:pt x="14345" y="21386"/>
                    <a:pt x="12141" y="21600"/>
                    <a:pt x="10157" y="21386"/>
                  </a:cubicBezTo>
                  <a:cubicBezTo>
                    <a:pt x="8174" y="21172"/>
                    <a:pt x="6410" y="20531"/>
                    <a:pt x="4427" y="19675"/>
                  </a:cubicBezTo>
                  <a:cubicBezTo>
                    <a:pt x="2443" y="18820"/>
                    <a:pt x="239" y="17750"/>
                    <a:pt x="18" y="16895"/>
                  </a:cubicBezTo>
                  <a:cubicBezTo>
                    <a:pt x="-202" y="16040"/>
                    <a:pt x="1561" y="15398"/>
                    <a:pt x="3986" y="15184"/>
                  </a:cubicBezTo>
                  <a:cubicBezTo>
                    <a:pt x="6410" y="14970"/>
                    <a:pt x="9496" y="15184"/>
                    <a:pt x="12582" y="15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930974" y="3809602"/>
              <a:ext cx="73327" cy="182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399" fill="norm" stroke="1" extrusionOk="0">
                  <a:moveTo>
                    <a:pt x="20785" y="0"/>
                  </a:moveTo>
                  <a:cubicBezTo>
                    <a:pt x="20185" y="4966"/>
                    <a:pt x="19585" y="9931"/>
                    <a:pt x="18985" y="13034"/>
                  </a:cubicBezTo>
                  <a:cubicBezTo>
                    <a:pt x="18385" y="16138"/>
                    <a:pt x="17785" y="17379"/>
                    <a:pt x="16285" y="18621"/>
                  </a:cubicBezTo>
                  <a:cubicBezTo>
                    <a:pt x="14785" y="19862"/>
                    <a:pt x="12385" y="21103"/>
                    <a:pt x="9985" y="21352"/>
                  </a:cubicBezTo>
                  <a:cubicBezTo>
                    <a:pt x="7585" y="21600"/>
                    <a:pt x="5185" y="20855"/>
                    <a:pt x="3085" y="19614"/>
                  </a:cubicBezTo>
                  <a:cubicBezTo>
                    <a:pt x="985" y="18372"/>
                    <a:pt x="-815" y="16634"/>
                    <a:pt x="385" y="15641"/>
                  </a:cubicBezTo>
                  <a:cubicBezTo>
                    <a:pt x="1585" y="14648"/>
                    <a:pt x="5785" y="14400"/>
                    <a:pt x="9985" y="14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559800" y="3216627"/>
              <a:ext cx="273050" cy="28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1462"/>
                  </a:moveTo>
                  <a:cubicBezTo>
                    <a:pt x="1674" y="18722"/>
                    <a:pt x="3349" y="15981"/>
                    <a:pt x="5274" y="12758"/>
                  </a:cubicBezTo>
                  <a:cubicBezTo>
                    <a:pt x="7200" y="9534"/>
                    <a:pt x="9377" y="5826"/>
                    <a:pt x="10716" y="3489"/>
                  </a:cubicBezTo>
                  <a:cubicBezTo>
                    <a:pt x="12056" y="1152"/>
                    <a:pt x="12558" y="184"/>
                    <a:pt x="13060" y="23"/>
                  </a:cubicBezTo>
                  <a:cubicBezTo>
                    <a:pt x="13563" y="-138"/>
                    <a:pt x="14065" y="507"/>
                    <a:pt x="14986" y="2763"/>
                  </a:cubicBezTo>
                  <a:cubicBezTo>
                    <a:pt x="15907" y="5020"/>
                    <a:pt x="17247" y="8889"/>
                    <a:pt x="18419" y="11468"/>
                  </a:cubicBezTo>
                  <a:cubicBezTo>
                    <a:pt x="19591" y="14047"/>
                    <a:pt x="20595" y="15337"/>
                    <a:pt x="21600" y="1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9626600" y="3949302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9620249" y="4069952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9800"/>
                    <a:pt x="8640" y="18000"/>
                    <a:pt x="12240" y="14400"/>
                  </a:cubicBezTo>
                  <a:cubicBezTo>
                    <a:pt x="15840" y="10800"/>
                    <a:pt x="1872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255250" y="3784202"/>
              <a:ext cx="254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88"/>
                    <a:pt x="14400" y="9377"/>
                    <a:pt x="18000" y="12977"/>
                  </a:cubicBezTo>
                  <a:cubicBezTo>
                    <a:pt x="21600" y="16577"/>
                    <a:pt x="2160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039349" y="4224053"/>
              <a:ext cx="2984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515" y="11153"/>
                    <a:pt x="11030" y="2153"/>
                    <a:pt x="14630" y="353"/>
                  </a:cubicBezTo>
                  <a:cubicBezTo>
                    <a:pt x="18230" y="-1447"/>
                    <a:pt x="19915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135540" y="4401210"/>
              <a:ext cx="208611" cy="28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74" fill="norm" stroke="1" extrusionOk="0">
                  <a:moveTo>
                    <a:pt x="1867" y="2303"/>
                  </a:moveTo>
                  <a:cubicBezTo>
                    <a:pt x="1867" y="6909"/>
                    <a:pt x="1867" y="11515"/>
                    <a:pt x="1758" y="14453"/>
                  </a:cubicBezTo>
                  <a:cubicBezTo>
                    <a:pt x="1648" y="17392"/>
                    <a:pt x="1430" y="18662"/>
                    <a:pt x="1103" y="19695"/>
                  </a:cubicBezTo>
                  <a:cubicBezTo>
                    <a:pt x="776" y="20727"/>
                    <a:pt x="339" y="21521"/>
                    <a:pt x="121" y="21203"/>
                  </a:cubicBezTo>
                  <a:cubicBezTo>
                    <a:pt x="-97" y="20886"/>
                    <a:pt x="-97" y="19456"/>
                    <a:pt x="776" y="16836"/>
                  </a:cubicBezTo>
                  <a:cubicBezTo>
                    <a:pt x="1648" y="14215"/>
                    <a:pt x="3394" y="10403"/>
                    <a:pt x="4921" y="7703"/>
                  </a:cubicBezTo>
                  <a:cubicBezTo>
                    <a:pt x="6448" y="5003"/>
                    <a:pt x="7758" y="3415"/>
                    <a:pt x="8848" y="2303"/>
                  </a:cubicBezTo>
                  <a:cubicBezTo>
                    <a:pt x="9939" y="1192"/>
                    <a:pt x="10812" y="556"/>
                    <a:pt x="11794" y="239"/>
                  </a:cubicBezTo>
                  <a:cubicBezTo>
                    <a:pt x="12776" y="-79"/>
                    <a:pt x="13867" y="-79"/>
                    <a:pt x="14848" y="239"/>
                  </a:cubicBezTo>
                  <a:cubicBezTo>
                    <a:pt x="15830" y="556"/>
                    <a:pt x="16703" y="1192"/>
                    <a:pt x="17685" y="3018"/>
                  </a:cubicBezTo>
                  <a:cubicBezTo>
                    <a:pt x="18667" y="4845"/>
                    <a:pt x="19758" y="7862"/>
                    <a:pt x="20412" y="10403"/>
                  </a:cubicBezTo>
                  <a:cubicBezTo>
                    <a:pt x="21067" y="12945"/>
                    <a:pt x="21285" y="15009"/>
                    <a:pt x="21503" y="17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825619" y="3898502"/>
              <a:ext cx="407532" cy="47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3" fill="norm" stroke="1" extrusionOk="0">
                  <a:moveTo>
                    <a:pt x="19533" y="0"/>
                  </a:moveTo>
                  <a:cubicBezTo>
                    <a:pt x="17183" y="1446"/>
                    <a:pt x="14833" y="2893"/>
                    <a:pt x="12371" y="4436"/>
                  </a:cubicBezTo>
                  <a:cubicBezTo>
                    <a:pt x="9909" y="5979"/>
                    <a:pt x="7335" y="7618"/>
                    <a:pt x="5824" y="8630"/>
                  </a:cubicBezTo>
                  <a:cubicBezTo>
                    <a:pt x="4313" y="9643"/>
                    <a:pt x="3865" y="10029"/>
                    <a:pt x="3529" y="10463"/>
                  </a:cubicBezTo>
                  <a:cubicBezTo>
                    <a:pt x="3194" y="10896"/>
                    <a:pt x="2970" y="11379"/>
                    <a:pt x="3138" y="11668"/>
                  </a:cubicBezTo>
                  <a:cubicBezTo>
                    <a:pt x="3306" y="11957"/>
                    <a:pt x="3865" y="12054"/>
                    <a:pt x="4984" y="12150"/>
                  </a:cubicBezTo>
                  <a:cubicBezTo>
                    <a:pt x="6103" y="12246"/>
                    <a:pt x="7782" y="12343"/>
                    <a:pt x="9013" y="12536"/>
                  </a:cubicBezTo>
                  <a:cubicBezTo>
                    <a:pt x="10244" y="12729"/>
                    <a:pt x="11028" y="13018"/>
                    <a:pt x="11308" y="13404"/>
                  </a:cubicBezTo>
                  <a:cubicBezTo>
                    <a:pt x="11587" y="13789"/>
                    <a:pt x="11364" y="14271"/>
                    <a:pt x="10356" y="14946"/>
                  </a:cubicBezTo>
                  <a:cubicBezTo>
                    <a:pt x="9349" y="15621"/>
                    <a:pt x="7558" y="16489"/>
                    <a:pt x="5880" y="17309"/>
                  </a:cubicBezTo>
                  <a:cubicBezTo>
                    <a:pt x="4201" y="18129"/>
                    <a:pt x="2634" y="18900"/>
                    <a:pt x="1571" y="19575"/>
                  </a:cubicBezTo>
                  <a:cubicBezTo>
                    <a:pt x="508" y="20250"/>
                    <a:pt x="-52" y="20829"/>
                    <a:pt x="4" y="21166"/>
                  </a:cubicBezTo>
                  <a:cubicBezTo>
                    <a:pt x="60" y="21504"/>
                    <a:pt x="731" y="21600"/>
                    <a:pt x="2970" y="21359"/>
                  </a:cubicBezTo>
                  <a:cubicBezTo>
                    <a:pt x="5208" y="21118"/>
                    <a:pt x="9013" y="20539"/>
                    <a:pt x="12147" y="20154"/>
                  </a:cubicBezTo>
                  <a:cubicBezTo>
                    <a:pt x="15281" y="19768"/>
                    <a:pt x="17743" y="19575"/>
                    <a:pt x="19198" y="19623"/>
                  </a:cubicBezTo>
                  <a:cubicBezTo>
                    <a:pt x="20653" y="19671"/>
                    <a:pt x="21100" y="19961"/>
                    <a:pt x="21548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820400" y="4558902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0808494" y="4438252"/>
              <a:ext cx="42714" cy="6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736" fill="norm" stroke="1" extrusionOk="0">
                  <a:moveTo>
                    <a:pt x="5785" y="0"/>
                  </a:moveTo>
                  <a:cubicBezTo>
                    <a:pt x="3728" y="3375"/>
                    <a:pt x="1671" y="6750"/>
                    <a:pt x="643" y="10125"/>
                  </a:cubicBezTo>
                  <a:cubicBezTo>
                    <a:pt x="-386" y="13500"/>
                    <a:pt x="-386" y="16875"/>
                    <a:pt x="2185" y="18900"/>
                  </a:cubicBezTo>
                  <a:cubicBezTo>
                    <a:pt x="4757" y="20925"/>
                    <a:pt x="9900" y="21600"/>
                    <a:pt x="14014" y="19237"/>
                  </a:cubicBezTo>
                  <a:cubicBezTo>
                    <a:pt x="18128" y="16875"/>
                    <a:pt x="21214" y="11475"/>
                    <a:pt x="20700" y="7762"/>
                  </a:cubicBezTo>
                  <a:cubicBezTo>
                    <a:pt x="20185" y="4050"/>
                    <a:pt x="16071" y="2025"/>
                    <a:pt x="14014" y="2700"/>
                  </a:cubicBezTo>
                  <a:cubicBezTo>
                    <a:pt x="11957" y="3375"/>
                    <a:pt x="11957" y="6750"/>
                    <a:pt x="12985" y="9788"/>
                  </a:cubicBezTo>
                  <a:cubicBezTo>
                    <a:pt x="14014" y="12825"/>
                    <a:pt x="16071" y="15525"/>
                    <a:pt x="18128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0896600" y="4565252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0877550" y="4616052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1099800" y="4533502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0944771" y="3722828"/>
              <a:ext cx="103866" cy="18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353" fill="norm" stroke="1" extrusionOk="0">
                  <a:moveTo>
                    <a:pt x="3067" y="7117"/>
                  </a:moveTo>
                  <a:cubicBezTo>
                    <a:pt x="3067" y="11044"/>
                    <a:pt x="3067" y="14971"/>
                    <a:pt x="2644" y="17548"/>
                  </a:cubicBezTo>
                  <a:cubicBezTo>
                    <a:pt x="2220" y="20126"/>
                    <a:pt x="1373" y="21353"/>
                    <a:pt x="738" y="21353"/>
                  </a:cubicBezTo>
                  <a:cubicBezTo>
                    <a:pt x="103" y="21353"/>
                    <a:pt x="-321" y="20126"/>
                    <a:pt x="314" y="16935"/>
                  </a:cubicBezTo>
                  <a:cubicBezTo>
                    <a:pt x="950" y="13744"/>
                    <a:pt x="2644" y="8589"/>
                    <a:pt x="4126" y="5398"/>
                  </a:cubicBezTo>
                  <a:cubicBezTo>
                    <a:pt x="5608" y="2208"/>
                    <a:pt x="6879" y="980"/>
                    <a:pt x="8573" y="367"/>
                  </a:cubicBezTo>
                  <a:cubicBezTo>
                    <a:pt x="10267" y="-247"/>
                    <a:pt x="12385" y="-247"/>
                    <a:pt x="14714" y="1594"/>
                  </a:cubicBezTo>
                  <a:cubicBezTo>
                    <a:pt x="17044" y="3435"/>
                    <a:pt x="19585" y="7117"/>
                    <a:pt x="20432" y="9817"/>
                  </a:cubicBezTo>
                  <a:cubicBezTo>
                    <a:pt x="21279" y="12517"/>
                    <a:pt x="20432" y="14235"/>
                    <a:pt x="19585" y="15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399971" y="3923902"/>
              <a:ext cx="11893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21292" y="0"/>
                  </a:moveTo>
                  <a:cubicBezTo>
                    <a:pt x="19397" y="0"/>
                    <a:pt x="17503" y="0"/>
                    <a:pt x="14281" y="1220"/>
                  </a:cubicBezTo>
                  <a:cubicBezTo>
                    <a:pt x="11060" y="2441"/>
                    <a:pt x="6513" y="4881"/>
                    <a:pt x="3671" y="7688"/>
                  </a:cubicBezTo>
                  <a:cubicBezTo>
                    <a:pt x="829" y="10495"/>
                    <a:pt x="-308" y="13668"/>
                    <a:pt x="71" y="15925"/>
                  </a:cubicBezTo>
                  <a:cubicBezTo>
                    <a:pt x="450" y="18183"/>
                    <a:pt x="2345" y="19525"/>
                    <a:pt x="5376" y="20319"/>
                  </a:cubicBezTo>
                  <a:cubicBezTo>
                    <a:pt x="8408" y="21112"/>
                    <a:pt x="12576" y="21356"/>
                    <a:pt x="16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1607800" y="4006452"/>
              <a:ext cx="2159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2204"/>
                    <a:pt x="6353" y="4408"/>
                    <a:pt x="9212" y="7494"/>
                  </a:cubicBezTo>
                  <a:cubicBezTo>
                    <a:pt x="12071" y="10580"/>
                    <a:pt x="14612" y="14547"/>
                    <a:pt x="16624" y="17045"/>
                  </a:cubicBezTo>
                  <a:cubicBezTo>
                    <a:pt x="18635" y="19543"/>
                    <a:pt x="20118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1664950" y="3981052"/>
              <a:ext cx="1206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234"/>
                    <a:pt x="15537" y="4469"/>
                    <a:pt x="12505" y="7200"/>
                  </a:cubicBezTo>
                  <a:cubicBezTo>
                    <a:pt x="9474" y="9931"/>
                    <a:pt x="6442" y="13159"/>
                    <a:pt x="4358" y="15641"/>
                  </a:cubicBezTo>
                  <a:cubicBezTo>
                    <a:pt x="2274" y="18124"/>
                    <a:pt x="1137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1912599" y="4317602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1918941" y="4187145"/>
              <a:ext cx="38683" cy="4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97" h="19983" fill="norm" stroke="1" extrusionOk="0">
                  <a:moveTo>
                    <a:pt x="18518" y="4766"/>
                  </a:moveTo>
                  <a:cubicBezTo>
                    <a:pt x="13375" y="3737"/>
                    <a:pt x="8232" y="2709"/>
                    <a:pt x="4632" y="4766"/>
                  </a:cubicBezTo>
                  <a:cubicBezTo>
                    <a:pt x="1032" y="6823"/>
                    <a:pt x="-1025" y="11966"/>
                    <a:pt x="518" y="15566"/>
                  </a:cubicBezTo>
                  <a:cubicBezTo>
                    <a:pt x="2061" y="19166"/>
                    <a:pt x="7204" y="21223"/>
                    <a:pt x="11832" y="19166"/>
                  </a:cubicBezTo>
                  <a:cubicBezTo>
                    <a:pt x="16461" y="17109"/>
                    <a:pt x="20575" y="10937"/>
                    <a:pt x="18004" y="6823"/>
                  </a:cubicBezTo>
                  <a:cubicBezTo>
                    <a:pt x="15432" y="2709"/>
                    <a:pt x="6175" y="652"/>
                    <a:pt x="4632" y="137"/>
                  </a:cubicBezTo>
                  <a:cubicBezTo>
                    <a:pt x="3089" y="-377"/>
                    <a:pt x="9261" y="652"/>
                    <a:pt x="15432" y="1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2045950" y="3975651"/>
              <a:ext cx="151660" cy="41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447" fill="norm" stroke="1" extrusionOk="0">
                  <a:moveTo>
                    <a:pt x="0" y="933"/>
                  </a:moveTo>
                  <a:cubicBezTo>
                    <a:pt x="876" y="496"/>
                    <a:pt x="1751" y="60"/>
                    <a:pt x="3211" y="6"/>
                  </a:cubicBezTo>
                  <a:cubicBezTo>
                    <a:pt x="4670" y="-49"/>
                    <a:pt x="6714" y="278"/>
                    <a:pt x="9778" y="1642"/>
                  </a:cubicBezTo>
                  <a:cubicBezTo>
                    <a:pt x="12843" y="3006"/>
                    <a:pt x="16930" y="5406"/>
                    <a:pt x="19119" y="8187"/>
                  </a:cubicBezTo>
                  <a:cubicBezTo>
                    <a:pt x="21308" y="10969"/>
                    <a:pt x="21600" y="14133"/>
                    <a:pt x="19411" y="16424"/>
                  </a:cubicBezTo>
                  <a:cubicBezTo>
                    <a:pt x="17222" y="18715"/>
                    <a:pt x="12551" y="20133"/>
                    <a:pt x="9486" y="20842"/>
                  </a:cubicBezTo>
                  <a:cubicBezTo>
                    <a:pt x="6422" y="21551"/>
                    <a:pt x="4962" y="21551"/>
                    <a:pt x="3941" y="21278"/>
                  </a:cubicBezTo>
                  <a:cubicBezTo>
                    <a:pt x="2919" y="21006"/>
                    <a:pt x="2335" y="20460"/>
                    <a:pt x="1751" y="1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2224693" y="3771502"/>
              <a:ext cx="58324" cy="184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57" fill="norm" stroke="1" extrusionOk="0">
                  <a:moveTo>
                    <a:pt x="8913" y="0"/>
                  </a:moveTo>
                  <a:cubicBezTo>
                    <a:pt x="11999" y="736"/>
                    <a:pt x="15085" y="1473"/>
                    <a:pt x="17399" y="4541"/>
                  </a:cubicBezTo>
                  <a:cubicBezTo>
                    <a:pt x="19713" y="7609"/>
                    <a:pt x="21256" y="13009"/>
                    <a:pt x="21256" y="16323"/>
                  </a:cubicBezTo>
                  <a:cubicBezTo>
                    <a:pt x="21256" y="19636"/>
                    <a:pt x="19713" y="20864"/>
                    <a:pt x="16627" y="21232"/>
                  </a:cubicBezTo>
                  <a:cubicBezTo>
                    <a:pt x="13542" y="21600"/>
                    <a:pt x="8913" y="21109"/>
                    <a:pt x="5442" y="20373"/>
                  </a:cubicBezTo>
                  <a:cubicBezTo>
                    <a:pt x="1970" y="19636"/>
                    <a:pt x="-344" y="18655"/>
                    <a:pt x="42" y="17059"/>
                  </a:cubicBezTo>
                  <a:cubicBezTo>
                    <a:pt x="427" y="15464"/>
                    <a:pt x="3513" y="13255"/>
                    <a:pt x="6599" y="1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2242799" y="3650852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592068" y="2998523"/>
              <a:ext cx="2988349" cy="2021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51" fill="norm" stroke="1" extrusionOk="0">
                  <a:moveTo>
                    <a:pt x="14445" y="1877"/>
                  </a:moveTo>
                  <a:cubicBezTo>
                    <a:pt x="14506" y="1652"/>
                    <a:pt x="14567" y="1426"/>
                    <a:pt x="14606" y="1246"/>
                  </a:cubicBezTo>
                  <a:cubicBezTo>
                    <a:pt x="14644" y="1065"/>
                    <a:pt x="14659" y="930"/>
                    <a:pt x="14628" y="817"/>
                  </a:cubicBezTo>
                  <a:cubicBezTo>
                    <a:pt x="14598" y="704"/>
                    <a:pt x="14522" y="614"/>
                    <a:pt x="14239" y="467"/>
                  </a:cubicBezTo>
                  <a:cubicBezTo>
                    <a:pt x="13957" y="320"/>
                    <a:pt x="13468" y="117"/>
                    <a:pt x="12949" y="38"/>
                  </a:cubicBezTo>
                  <a:cubicBezTo>
                    <a:pt x="12430" y="-41"/>
                    <a:pt x="11881" y="4"/>
                    <a:pt x="11339" y="162"/>
                  </a:cubicBezTo>
                  <a:cubicBezTo>
                    <a:pt x="10797" y="320"/>
                    <a:pt x="10263" y="591"/>
                    <a:pt x="9797" y="862"/>
                  </a:cubicBezTo>
                  <a:cubicBezTo>
                    <a:pt x="9331" y="1133"/>
                    <a:pt x="8935" y="1404"/>
                    <a:pt x="8477" y="1708"/>
                  </a:cubicBezTo>
                  <a:cubicBezTo>
                    <a:pt x="8019" y="2013"/>
                    <a:pt x="7500" y="2351"/>
                    <a:pt x="6981" y="2724"/>
                  </a:cubicBezTo>
                  <a:cubicBezTo>
                    <a:pt x="6462" y="3096"/>
                    <a:pt x="5943" y="3503"/>
                    <a:pt x="5447" y="3943"/>
                  </a:cubicBezTo>
                  <a:cubicBezTo>
                    <a:pt x="4950" y="4383"/>
                    <a:pt x="4477" y="4857"/>
                    <a:pt x="4027" y="5365"/>
                  </a:cubicBezTo>
                  <a:cubicBezTo>
                    <a:pt x="3577" y="5872"/>
                    <a:pt x="3149" y="6414"/>
                    <a:pt x="2737" y="6990"/>
                  </a:cubicBezTo>
                  <a:cubicBezTo>
                    <a:pt x="2325" y="7565"/>
                    <a:pt x="1928" y="8175"/>
                    <a:pt x="1569" y="8784"/>
                  </a:cubicBezTo>
                  <a:cubicBezTo>
                    <a:pt x="1210" y="9393"/>
                    <a:pt x="890" y="10003"/>
                    <a:pt x="630" y="10635"/>
                  </a:cubicBezTo>
                  <a:cubicBezTo>
                    <a:pt x="371" y="11267"/>
                    <a:pt x="172" y="11921"/>
                    <a:pt x="73" y="12610"/>
                  </a:cubicBezTo>
                  <a:cubicBezTo>
                    <a:pt x="-26" y="13298"/>
                    <a:pt x="-26" y="14020"/>
                    <a:pt x="81" y="14765"/>
                  </a:cubicBezTo>
                  <a:cubicBezTo>
                    <a:pt x="188" y="15510"/>
                    <a:pt x="401" y="16277"/>
                    <a:pt x="714" y="17000"/>
                  </a:cubicBezTo>
                  <a:cubicBezTo>
                    <a:pt x="1027" y="17722"/>
                    <a:pt x="1439" y="18399"/>
                    <a:pt x="1882" y="18930"/>
                  </a:cubicBezTo>
                  <a:cubicBezTo>
                    <a:pt x="2325" y="19460"/>
                    <a:pt x="2798" y="19844"/>
                    <a:pt x="3332" y="20182"/>
                  </a:cubicBezTo>
                  <a:cubicBezTo>
                    <a:pt x="3867" y="20521"/>
                    <a:pt x="4462" y="20814"/>
                    <a:pt x="5027" y="21029"/>
                  </a:cubicBezTo>
                  <a:cubicBezTo>
                    <a:pt x="5592" y="21243"/>
                    <a:pt x="6126" y="21378"/>
                    <a:pt x="6668" y="21457"/>
                  </a:cubicBezTo>
                  <a:cubicBezTo>
                    <a:pt x="7210" y="21536"/>
                    <a:pt x="7759" y="21559"/>
                    <a:pt x="8332" y="21548"/>
                  </a:cubicBezTo>
                  <a:cubicBezTo>
                    <a:pt x="8904" y="21536"/>
                    <a:pt x="9499" y="21491"/>
                    <a:pt x="10079" y="21412"/>
                  </a:cubicBezTo>
                  <a:cubicBezTo>
                    <a:pt x="10660" y="21333"/>
                    <a:pt x="11224" y="21220"/>
                    <a:pt x="11766" y="21074"/>
                  </a:cubicBezTo>
                  <a:cubicBezTo>
                    <a:pt x="12308" y="20927"/>
                    <a:pt x="12827" y="20746"/>
                    <a:pt x="13361" y="20532"/>
                  </a:cubicBezTo>
                  <a:cubicBezTo>
                    <a:pt x="13896" y="20318"/>
                    <a:pt x="14445" y="20069"/>
                    <a:pt x="14980" y="19765"/>
                  </a:cubicBezTo>
                  <a:cubicBezTo>
                    <a:pt x="15514" y="19460"/>
                    <a:pt x="16033" y="19099"/>
                    <a:pt x="16537" y="18704"/>
                  </a:cubicBezTo>
                  <a:cubicBezTo>
                    <a:pt x="17040" y="18309"/>
                    <a:pt x="17529" y="17880"/>
                    <a:pt x="18025" y="17361"/>
                  </a:cubicBezTo>
                  <a:cubicBezTo>
                    <a:pt x="18521" y="16842"/>
                    <a:pt x="19025" y="16232"/>
                    <a:pt x="19445" y="15589"/>
                  </a:cubicBezTo>
                  <a:cubicBezTo>
                    <a:pt x="19864" y="14946"/>
                    <a:pt x="20200" y="14269"/>
                    <a:pt x="20490" y="13501"/>
                  </a:cubicBezTo>
                  <a:cubicBezTo>
                    <a:pt x="20780" y="12734"/>
                    <a:pt x="21024" y="11876"/>
                    <a:pt x="21200" y="11075"/>
                  </a:cubicBezTo>
                  <a:cubicBezTo>
                    <a:pt x="21376" y="10274"/>
                    <a:pt x="21482" y="9529"/>
                    <a:pt x="21528" y="8716"/>
                  </a:cubicBezTo>
                  <a:cubicBezTo>
                    <a:pt x="21574" y="7904"/>
                    <a:pt x="21559" y="7024"/>
                    <a:pt x="21414" y="6245"/>
                  </a:cubicBezTo>
                  <a:cubicBezTo>
                    <a:pt x="21269" y="5466"/>
                    <a:pt x="20994" y="4789"/>
                    <a:pt x="20574" y="4168"/>
                  </a:cubicBezTo>
                  <a:cubicBezTo>
                    <a:pt x="20154" y="3548"/>
                    <a:pt x="19590" y="2983"/>
                    <a:pt x="19002" y="2543"/>
                  </a:cubicBezTo>
                  <a:cubicBezTo>
                    <a:pt x="18414" y="2103"/>
                    <a:pt x="17804" y="1787"/>
                    <a:pt x="17323" y="1550"/>
                  </a:cubicBezTo>
                  <a:cubicBezTo>
                    <a:pt x="16842" y="1313"/>
                    <a:pt x="16491" y="1155"/>
                    <a:pt x="16140" y="9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9811758" y="2543907"/>
              <a:ext cx="125517" cy="47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384" fill="norm" stroke="1" extrusionOk="0">
                  <a:moveTo>
                    <a:pt x="16828" y="11744"/>
                  </a:moveTo>
                  <a:cubicBezTo>
                    <a:pt x="16120" y="14681"/>
                    <a:pt x="15411" y="17618"/>
                    <a:pt x="15057" y="19323"/>
                  </a:cubicBezTo>
                  <a:cubicBezTo>
                    <a:pt x="14703" y="21028"/>
                    <a:pt x="14703" y="21502"/>
                    <a:pt x="14349" y="21360"/>
                  </a:cubicBezTo>
                  <a:cubicBezTo>
                    <a:pt x="13995" y="21218"/>
                    <a:pt x="13287" y="20460"/>
                    <a:pt x="11339" y="18376"/>
                  </a:cubicBezTo>
                  <a:cubicBezTo>
                    <a:pt x="9392" y="16291"/>
                    <a:pt x="6205" y="12881"/>
                    <a:pt x="4080" y="10039"/>
                  </a:cubicBezTo>
                  <a:cubicBezTo>
                    <a:pt x="1956" y="7197"/>
                    <a:pt x="893" y="4923"/>
                    <a:pt x="362" y="3549"/>
                  </a:cubicBezTo>
                  <a:cubicBezTo>
                    <a:pt x="-169" y="2176"/>
                    <a:pt x="-169" y="1702"/>
                    <a:pt x="716" y="1228"/>
                  </a:cubicBezTo>
                  <a:cubicBezTo>
                    <a:pt x="1601" y="755"/>
                    <a:pt x="3372" y="281"/>
                    <a:pt x="5497" y="91"/>
                  </a:cubicBezTo>
                  <a:cubicBezTo>
                    <a:pt x="7621" y="-98"/>
                    <a:pt x="10100" y="-3"/>
                    <a:pt x="12579" y="470"/>
                  </a:cubicBezTo>
                  <a:cubicBezTo>
                    <a:pt x="15057" y="944"/>
                    <a:pt x="17536" y="1797"/>
                    <a:pt x="19129" y="2744"/>
                  </a:cubicBezTo>
                  <a:cubicBezTo>
                    <a:pt x="20723" y="3691"/>
                    <a:pt x="21431" y="4734"/>
                    <a:pt x="20723" y="5728"/>
                  </a:cubicBezTo>
                  <a:cubicBezTo>
                    <a:pt x="20015" y="6723"/>
                    <a:pt x="17890" y="7670"/>
                    <a:pt x="14349" y="8191"/>
                  </a:cubicBezTo>
                  <a:cubicBezTo>
                    <a:pt x="10808" y="8713"/>
                    <a:pt x="5851" y="8807"/>
                    <a:pt x="893" y="8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9956799" y="2368152"/>
              <a:ext cx="31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18"/>
                    <a:pt x="0" y="9035"/>
                    <a:pt x="3600" y="12635"/>
                  </a:cubicBezTo>
                  <a:cubicBezTo>
                    <a:pt x="7200" y="16235"/>
                    <a:pt x="14400" y="189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023193" y="2547773"/>
              <a:ext cx="168557" cy="111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308" fill="norm" stroke="1" extrusionOk="0">
                  <a:moveTo>
                    <a:pt x="441" y="1982"/>
                  </a:moveTo>
                  <a:cubicBezTo>
                    <a:pt x="171" y="5839"/>
                    <a:pt x="-99" y="9696"/>
                    <a:pt x="36" y="12975"/>
                  </a:cubicBezTo>
                  <a:cubicBezTo>
                    <a:pt x="171" y="16253"/>
                    <a:pt x="711" y="18953"/>
                    <a:pt x="1656" y="19918"/>
                  </a:cubicBezTo>
                  <a:cubicBezTo>
                    <a:pt x="2601" y="20882"/>
                    <a:pt x="3951" y="20111"/>
                    <a:pt x="5436" y="17025"/>
                  </a:cubicBezTo>
                  <a:cubicBezTo>
                    <a:pt x="6921" y="13939"/>
                    <a:pt x="8541" y="8539"/>
                    <a:pt x="9486" y="4875"/>
                  </a:cubicBezTo>
                  <a:cubicBezTo>
                    <a:pt x="10431" y="1211"/>
                    <a:pt x="10701" y="-718"/>
                    <a:pt x="10836" y="246"/>
                  </a:cubicBezTo>
                  <a:cubicBezTo>
                    <a:pt x="10971" y="1211"/>
                    <a:pt x="10971" y="5068"/>
                    <a:pt x="11241" y="7961"/>
                  </a:cubicBezTo>
                  <a:cubicBezTo>
                    <a:pt x="11511" y="10853"/>
                    <a:pt x="12051" y="12782"/>
                    <a:pt x="13806" y="13553"/>
                  </a:cubicBezTo>
                  <a:cubicBezTo>
                    <a:pt x="15561" y="14325"/>
                    <a:pt x="18531" y="13939"/>
                    <a:pt x="21501" y="13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0166349" y="2507852"/>
              <a:ext cx="101623" cy="34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28" fill="norm" stroke="1" extrusionOk="0">
                  <a:moveTo>
                    <a:pt x="17192" y="0"/>
                  </a:moveTo>
                  <a:cubicBezTo>
                    <a:pt x="14988" y="0"/>
                    <a:pt x="12784" y="0"/>
                    <a:pt x="10800" y="262"/>
                  </a:cubicBezTo>
                  <a:cubicBezTo>
                    <a:pt x="8816" y="524"/>
                    <a:pt x="7053" y="1047"/>
                    <a:pt x="6171" y="1636"/>
                  </a:cubicBezTo>
                  <a:cubicBezTo>
                    <a:pt x="5290" y="2225"/>
                    <a:pt x="5290" y="2880"/>
                    <a:pt x="5951" y="3469"/>
                  </a:cubicBezTo>
                  <a:cubicBezTo>
                    <a:pt x="6612" y="4058"/>
                    <a:pt x="7935" y="4582"/>
                    <a:pt x="9698" y="4451"/>
                  </a:cubicBezTo>
                  <a:cubicBezTo>
                    <a:pt x="11461" y="4320"/>
                    <a:pt x="13665" y="3535"/>
                    <a:pt x="14767" y="3535"/>
                  </a:cubicBezTo>
                  <a:cubicBezTo>
                    <a:pt x="15869" y="3535"/>
                    <a:pt x="15869" y="4320"/>
                    <a:pt x="16971" y="6349"/>
                  </a:cubicBezTo>
                  <a:cubicBezTo>
                    <a:pt x="18073" y="8378"/>
                    <a:pt x="20278" y="11651"/>
                    <a:pt x="20939" y="14269"/>
                  </a:cubicBezTo>
                  <a:cubicBezTo>
                    <a:pt x="21600" y="16887"/>
                    <a:pt x="20718" y="18851"/>
                    <a:pt x="19396" y="20029"/>
                  </a:cubicBezTo>
                  <a:cubicBezTo>
                    <a:pt x="18073" y="21207"/>
                    <a:pt x="16310" y="21600"/>
                    <a:pt x="13004" y="21142"/>
                  </a:cubicBezTo>
                  <a:cubicBezTo>
                    <a:pt x="9698" y="20684"/>
                    <a:pt x="4849" y="19375"/>
                    <a:pt x="2424" y="18000"/>
                  </a:cubicBezTo>
                  <a:cubicBezTo>
                    <a:pt x="0" y="16625"/>
                    <a:pt x="0" y="15185"/>
                    <a:pt x="0" y="13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0293350" y="2545952"/>
              <a:ext cx="69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0407650" y="2507852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0414000" y="241260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0458449" y="2467300"/>
              <a:ext cx="69851" cy="123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7" fill="norm" stroke="1" extrusionOk="0">
                  <a:moveTo>
                    <a:pt x="0" y="2577"/>
                  </a:moveTo>
                  <a:cubicBezTo>
                    <a:pt x="0" y="4377"/>
                    <a:pt x="0" y="6177"/>
                    <a:pt x="655" y="5457"/>
                  </a:cubicBezTo>
                  <a:cubicBezTo>
                    <a:pt x="1309" y="4737"/>
                    <a:pt x="2618" y="1497"/>
                    <a:pt x="4909" y="417"/>
                  </a:cubicBezTo>
                  <a:cubicBezTo>
                    <a:pt x="7200" y="-663"/>
                    <a:pt x="10473" y="417"/>
                    <a:pt x="12764" y="2937"/>
                  </a:cubicBezTo>
                  <a:cubicBezTo>
                    <a:pt x="15055" y="5457"/>
                    <a:pt x="16364" y="9417"/>
                    <a:pt x="17673" y="12657"/>
                  </a:cubicBezTo>
                  <a:cubicBezTo>
                    <a:pt x="18982" y="15897"/>
                    <a:pt x="20291" y="18417"/>
                    <a:pt x="21600" y="209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0763874" y="2385800"/>
              <a:ext cx="69226" cy="137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896" fill="norm" stroke="1" extrusionOk="0">
                  <a:moveTo>
                    <a:pt x="13552" y="9885"/>
                  </a:moveTo>
                  <a:cubicBezTo>
                    <a:pt x="16171" y="8596"/>
                    <a:pt x="18789" y="7306"/>
                    <a:pt x="20098" y="5533"/>
                  </a:cubicBezTo>
                  <a:cubicBezTo>
                    <a:pt x="21407" y="3760"/>
                    <a:pt x="21407" y="1503"/>
                    <a:pt x="19771" y="536"/>
                  </a:cubicBezTo>
                  <a:cubicBezTo>
                    <a:pt x="18134" y="-431"/>
                    <a:pt x="14862" y="-109"/>
                    <a:pt x="11589" y="1665"/>
                  </a:cubicBezTo>
                  <a:cubicBezTo>
                    <a:pt x="8316" y="3438"/>
                    <a:pt x="5043" y="6662"/>
                    <a:pt x="3080" y="9402"/>
                  </a:cubicBezTo>
                  <a:cubicBezTo>
                    <a:pt x="1116" y="12142"/>
                    <a:pt x="462" y="14399"/>
                    <a:pt x="134" y="16333"/>
                  </a:cubicBezTo>
                  <a:cubicBezTo>
                    <a:pt x="-193" y="18268"/>
                    <a:pt x="-193" y="19879"/>
                    <a:pt x="3407" y="20524"/>
                  </a:cubicBezTo>
                  <a:cubicBezTo>
                    <a:pt x="7007" y="21169"/>
                    <a:pt x="14207" y="20847"/>
                    <a:pt x="21407" y="20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875668" y="2352541"/>
              <a:ext cx="71733" cy="17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220" fill="norm" stroke="1" extrusionOk="0">
                  <a:moveTo>
                    <a:pt x="20914" y="1874"/>
                  </a:moveTo>
                  <a:cubicBezTo>
                    <a:pt x="17828" y="1112"/>
                    <a:pt x="14743" y="349"/>
                    <a:pt x="11348" y="95"/>
                  </a:cubicBezTo>
                  <a:cubicBezTo>
                    <a:pt x="7954" y="-159"/>
                    <a:pt x="4251" y="95"/>
                    <a:pt x="2091" y="857"/>
                  </a:cubicBezTo>
                  <a:cubicBezTo>
                    <a:pt x="-69" y="1620"/>
                    <a:pt x="-686" y="2890"/>
                    <a:pt x="857" y="4542"/>
                  </a:cubicBezTo>
                  <a:cubicBezTo>
                    <a:pt x="2400" y="6194"/>
                    <a:pt x="6103" y="8227"/>
                    <a:pt x="9497" y="10641"/>
                  </a:cubicBezTo>
                  <a:cubicBezTo>
                    <a:pt x="12891" y="13055"/>
                    <a:pt x="15977" y="15850"/>
                    <a:pt x="16594" y="17756"/>
                  </a:cubicBezTo>
                  <a:cubicBezTo>
                    <a:pt x="17211" y="19662"/>
                    <a:pt x="15360" y="20679"/>
                    <a:pt x="12891" y="21060"/>
                  </a:cubicBezTo>
                  <a:cubicBezTo>
                    <a:pt x="10423" y="21441"/>
                    <a:pt x="7337" y="21187"/>
                    <a:pt x="5177" y="19789"/>
                  </a:cubicBezTo>
                  <a:cubicBezTo>
                    <a:pt x="3017" y="18392"/>
                    <a:pt x="1783" y="15850"/>
                    <a:pt x="548" y="13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1038416" y="2145902"/>
              <a:ext cx="48684" cy="350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13148" y="0"/>
                  </a:moveTo>
                  <a:cubicBezTo>
                    <a:pt x="9391" y="3904"/>
                    <a:pt x="5635" y="7807"/>
                    <a:pt x="3287" y="11190"/>
                  </a:cubicBezTo>
                  <a:cubicBezTo>
                    <a:pt x="939" y="14573"/>
                    <a:pt x="0" y="17436"/>
                    <a:pt x="0" y="19193"/>
                  </a:cubicBezTo>
                  <a:cubicBezTo>
                    <a:pt x="0" y="20949"/>
                    <a:pt x="939" y="21600"/>
                    <a:pt x="4696" y="21535"/>
                  </a:cubicBezTo>
                  <a:cubicBezTo>
                    <a:pt x="8452" y="21470"/>
                    <a:pt x="15026" y="20689"/>
                    <a:pt x="21600" y="19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0979150" y="2330052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1131550" y="2361802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1137900" y="2285602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1195413" y="2309264"/>
              <a:ext cx="152037" cy="10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0731" fill="norm" stroke="1" extrusionOk="0">
                  <a:moveTo>
                    <a:pt x="4449" y="4160"/>
                  </a:moveTo>
                  <a:cubicBezTo>
                    <a:pt x="3249" y="8395"/>
                    <a:pt x="2049" y="12630"/>
                    <a:pt x="1299" y="15807"/>
                  </a:cubicBezTo>
                  <a:cubicBezTo>
                    <a:pt x="549" y="18983"/>
                    <a:pt x="249" y="21101"/>
                    <a:pt x="99" y="20677"/>
                  </a:cubicBezTo>
                  <a:cubicBezTo>
                    <a:pt x="-51" y="20254"/>
                    <a:pt x="-51" y="17289"/>
                    <a:pt x="249" y="14536"/>
                  </a:cubicBezTo>
                  <a:cubicBezTo>
                    <a:pt x="549" y="11783"/>
                    <a:pt x="1149" y="9242"/>
                    <a:pt x="2049" y="6489"/>
                  </a:cubicBezTo>
                  <a:cubicBezTo>
                    <a:pt x="2949" y="3736"/>
                    <a:pt x="4149" y="772"/>
                    <a:pt x="5349" y="136"/>
                  </a:cubicBezTo>
                  <a:cubicBezTo>
                    <a:pt x="6549" y="-499"/>
                    <a:pt x="7749" y="1195"/>
                    <a:pt x="8499" y="3101"/>
                  </a:cubicBezTo>
                  <a:cubicBezTo>
                    <a:pt x="9249" y="5007"/>
                    <a:pt x="9549" y="7125"/>
                    <a:pt x="9699" y="9454"/>
                  </a:cubicBezTo>
                  <a:cubicBezTo>
                    <a:pt x="9849" y="11783"/>
                    <a:pt x="9849" y="14325"/>
                    <a:pt x="9999" y="14536"/>
                  </a:cubicBezTo>
                  <a:cubicBezTo>
                    <a:pt x="10149" y="14748"/>
                    <a:pt x="10449" y="12630"/>
                    <a:pt x="11199" y="10089"/>
                  </a:cubicBezTo>
                  <a:cubicBezTo>
                    <a:pt x="11949" y="7548"/>
                    <a:pt x="13149" y="4583"/>
                    <a:pt x="14499" y="2677"/>
                  </a:cubicBezTo>
                  <a:cubicBezTo>
                    <a:pt x="15849" y="772"/>
                    <a:pt x="17349" y="-75"/>
                    <a:pt x="18249" y="560"/>
                  </a:cubicBezTo>
                  <a:cubicBezTo>
                    <a:pt x="19149" y="1195"/>
                    <a:pt x="19449" y="3313"/>
                    <a:pt x="19899" y="6489"/>
                  </a:cubicBezTo>
                  <a:cubicBezTo>
                    <a:pt x="20349" y="9666"/>
                    <a:pt x="20949" y="13901"/>
                    <a:pt x="21549" y="18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1382538" y="2032848"/>
              <a:ext cx="352263" cy="36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296" fill="norm" stroke="1" extrusionOk="0">
                  <a:moveTo>
                    <a:pt x="4040" y="16769"/>
                  </a:moveTo>
                  <a:cubicBezTo>
                    <a:pt x="4040" y="16159"/>
                    <a:pt x="4040" y="15548"/>
                    <a:pt x="3718" y="15182"/>
                  </a:cubicBezTo>
                  <a:cubicBezTo>
                    <a:pt x="3397" y="14816"/>
                    <a:pt x="2754" y="14694"/>
                    <a:pt x="2176" y="14816"/>
                  </a:cubicBezTo>
                  <a:cubicBezTo>
                    <a:pt x="1597" y="14938"/>
                    <a:pt x="1083" y="15304"/>
                    <a:pt x="633" y="16098"/>
                  </a:cubicBezTo>
                  <a:cubicBezTo>
                    <a:pt x="183" y="16891"/>
                    <a:pt x="-203" y="18111"/>
                    <a:pt x="118" y="18538"/>
                  </a:cubicBezTo>
                  <a:cubicBezTo>
                    <a:pt x="440" y="18965"/>
                    <a:pt x="1468" y="18599"/>
                    <a:pt x="2047" y="18721"/>
                  </a:cubicBezTo>
                  <a:cubicBezTo>
                    <a:pt x="2626" y="18843"/>
                    <a:pt x="2754" y="19453"/>
                    <a:pt x="3011" y="20003"/>
                  </a:cubicBezTo>
                  <a:cubicBezTo>
                    <a:pt x="3268" y="20552"/>
                    <a:pt x="3654" y="21040"/>
                    <a:pt x="4233" y="21223"/>
                  </a:cubicBezTo>
                  <a:cubicBezTo>
                    <a:pt x="4811" y="21406"/>
                    <a:pt x="5583" y="21284"/>
                    <a:pt x="6547" y="20369"/>
                  </a:cubicBezTo>
                  <a:cubicBezTo>
                    <a:pt x="7511" y="19453"/>
                    <a:pt x="8668" y="17745"/>
                    <a:pt x="9633" y="15548"/>
                  </a:cubicBezTo>
                  <a:cubicBezTo>
                    <a:pt x="10597" y="13352"/>
                    <a:pt x="11368" y="10667"/>
                    <a:pt x="12076" y="8409"/>
                  </a:cubicBezTo>
                  <a:cubicBezTo>
                    <a:pt x="12783" y="6152"/>
                    <a:pt x="13426" y="4321"/>
                    <a:pt x="13940" y="2857"/>
                  </a:cubicBezTo>
                  <a:cubicBezTo>
                    <a:pt x="14454" y="1392"/>
                    <a:pt x="14840" y="294"/>
                    <a:pt x="14776" y="50"/>
                  </a:cubicBezTo>
                  <a:cubicBezTo>
                    <a:pt x="14711" y="-194"/>
                    <a:pt x="14197" y="416"/>
                    <a:pt x="13618" y="2674"/>
                  </a:cubicBezTo>
                  <a:cubicBezTo>
                    <a:pt x="13040" y="4931"/>
                    <a:pt x="12397" y="8837"/>
                    <a:pt x="12076" y="11155"/>
                  </a:cubicBezTo>
                  <a:cubicBezTo>
                    <a:pt x="11754" y="13474"/>
                    <a:pt x="11754" y="14206"/>
                    <a:pt x="11754" y="14999"/>
                  </a:cubicBezTo>
                  <a:cubicBezTo>
                    <a:pt x="11754" y="15792"/>
                    <a:pt x="11754" y="16647"/>
                    <a:pt x="12076" y="17074"/>
                  </a:cubicBezTo>
                  <a:cubicBezTo>
                    <a:pt x="12397" y="17501"/>
                    <a:pt x="13040" y="17501"/>
                    <a:pt x="13811" y="17074"/>
                  </a:cubicBezTo>
                  <a:cubicBezTo>
                    <a:pt x="14583" y="16647"/>
                    <a:pt x="15483" y="15792"/>
                    <a:pt x="15997" y="15060"/>
                  </a:cubicBezTo>
                  <a:cubicBezTo>
                    <a:pt x="16511" y="14328"/>
                    <a:pt x="16640" y="13718"/>
                    <a:pt x="16447" y="13596"/>
                  </a:cubicBezTo>
                  <a:cubicBezTo>
                    <a:pt x="16254" y="13474"/>
                    <a:pt x="15740" y="13840"/>
                    <a:pt x="15033" y="14877"/>
                  </a:cubicBezTo>
                  <a:cubicBezTo>
                    <a:pt x="14326" y="15914"/>
                    <a:pt x="13426" y="17623"/>
                    <a:pt x="13040" y="18782"/>
                  </a:cubicBezTo>
                  <a:cubicBezTo>
                    <a:pt x="12654" y="19942"/>
                    <a:pt x="12783" y="20552"/>
                    <a:pt x="13297" y="20857"/>
                  </a:cubicBezTo>
                  <a:cubicBezTo>
                    <a:pt x="13811" y="21162"/>
                    <a:pt x="14711" y="21162"/>
                    <a:pt x="16126" y="20369"/>
                  </a:cubicBezTo>
                  <a:cubicBezTo>
                    <a:pt x="17540" y="19575"/>
                    <a:pt x="19468" y="17989"/>
                    <a:pt x="20433" y="16891"/>
                  </a:cubicBezTo>
                  <a:cubicBezTo>
                    <a:pt x="21397" y="15792"/>
                    <a:pt x="21397" y="15182"/>
                    <a:pt x="21397" y="14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1493500" y="2203052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0426700" y="254595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9972415" y="3117452"/>
              <a:ext cx="60586" cy="22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06" fill="norm" stroke="1" extrusionOk="0">
                  <a:moveTo>
                    <a:pt x="21319" y="7873"/>
                  </a:moveTo>
                  <a:cubicBezTo>
                    <a:pt x="17595" y="6864"/>
                    <a:pt x="13871" y="5854"/>
                    <a:pt x="10891" y="5854"/>
                  </a:cubicBezTo>
                  <a:cubicBezTo>
                    <a:pt x="7912" y="5854"/>
                    <a:pt x="5678" y="6864"/>
                    <a:pt x="3816" y="9084"/>
                  </a:cubicBezTo>
                  <a:cubicBezTo>
                    <a:pt x="1953" y="11305"/>
                    <a:pt x="464" y="14736"/>
                    <a:pt x="91" y="16957"/>
                  </a:cubicBezTo>
                  <a:cubicBezTo>
                    <a:pt x="-281" y="19178"/>
                    <a:pt x="464" y="20187"/>
                    <a:pt x="2698" y="20793"/>
                  </a:cubicBezTo>
                  <a:cubicBezTo>
                    <a:pt x="4933" y="21398"/>
                    <a:pt x="8657" y="21600"/>
                    <a:pt x="11264" y="21196"/>
                  </a:cubicBezTo>
                  <a:cubicBezTo>
                    <a:pt x="13871" y="20793"/>
                    <a:pt x="15360" y="19783"/>
                    <a:pt x="16478" y="17462"/>
                  </a:cubicBezTo>
                  <a:cubicBezTo>
                    <a:pt x="17595" y="15140"/>
                    <a:pt x="18340" y="11507"/>
                    <a:pt x="17967" y="8479"/>
                  </a:cubicBezTo>
                  <a:cubicBezTo>
                    <a:pt x="17595" y="5450"/>
                    <a:pt x="16105" y="3028"/>
                    <a:pt x="16105" y="1716"/>
                  </a:cubicBezTo>
                  <a:cubicBezTo>
                    <a:pt x="16105" y="404"/>
                    <a:pt x="17595" y="202"/>
                    <a:pt x="190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0062669" y="2933293"/>
              <a:ext cx="59232" cy="39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485" fill="norm" stroke="1" extrusionOk="0">
                  <a:moveTo>
                    <a:pt x="20843" y="2080"/>
                  </a:moveTo>
                  <a:cubicBezTo>
                    <a:pt x="20098" y="1502"/>
                    <a:pt x="19353" y="925"/>
                    <a:pt x="17119" y="520"/>
                  </a:cubicBezTo>
                  <a:cubicBezTo>
                    <a:pt x="14884" y="116"/>
                    <a:pt x="11160" y="-115"/>
                    <a:pt x="8181" y="58"/>
                  </a:cubicBezTo>
                  <a:cubicBezTo>
                    <a:pt x="5202" y="232"/>
                    <a:pt x="2967" y="809"/>
                    <a:pt x="1477" y="2888"/>
                  </a:cubicBezTo>
                  <a:cubicBezTo>
                    <a:pt x="-12" y="4967"/>
                    <a:pt x="-757" y="8548"/>
                    <a:pt x="1105" y="11898"/>
                  </a:cubicBezTo>
                  <a:cubicBezTo>
                    <a:pt x="2967" y="15248"/>
                    <a:pt x="7436" y="18366"/>
                    <a:pt x="11905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013386" y="3111102"/>
              <a:ext cx="17836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829" y="21600"/>
                  </a:moveTo>
                  <a:cubicBezTo>
                    <a:pt x="321" y="19543"/>
                    <a:pt x="-187" y="17486"/>
                    <a:pt x="67" y="15943"/>
                  </a:cubicBezTo>
                  <a:cubicBezTo>
                    <a:pt x="321" y="14400"/>
                    <a:pt x="1338" y="13371"/>
                    <a:pt x="5022" y="10800"/>
                  </a:cubicBezTo>
                  <a:cubicBezTo>
                    <a:pt x="8707" y="8229"/>
                    <a:pt x="15060" y="4114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560050" y="2933302"/>
              <a:ext cx="99484" cy="25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6894" y="0"/>
                  </a:moveTo>
                  <a:cubicBezTo>
                    <a:pt x="11489" y="5400"/>
                    <a:pt x="16085" y="10800"/>
                    <a:pt x="18613" y="13950"/>
                  </a:cubicBezTo>
                  <a:cubicBezTo>
                    <a:pt x="21140" y="17100"/>
                    <a:pt x="21600" y="18000"/>
                    <a:pt x="21600" y="18900"/>
                  </a:cubicBezTo>
                  <a:cubicBezTo>
                    <a:pt x="21600" y="19800"/>
                    <a:pt x="21140" y="20700"/>
                    <a:pt x="19532" y="21150"/>
                  </a:cubicBezTo>
                  <a:cubicBezTo>
                    <a:pt x="17923" y="21600"/>
                    <a:pt x="15166" y="21600"/>
                    <a:pt x="12179" y="20700"/>
                  </a:cubicBezTo>
                  <a:cubicBezTo>
                    <a:pt x="9191" y="19800"/>
                    <a:pt x="5974" y="18000"/>
                    <a:pt x="3906" y="16200"/>
                  </a:cubicBezTo>
                  <a:cubicBezTo>
                    <a:pt x="1838" y="14400"/>
                    <a:pt x="919" y="12600"/>
                    <a:pt x="0" y="10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0528299" y="2819002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0651843" y="2615802"/>
              <a:ext cx="22508" cy="27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395" fill="norm" stroke="1" extrusionOk="0">
                  <a:moveTo>
                    <a:pt x="3206" y="0"/>
                  </a:moveTo>
                  <a:cubicBezTo>
                    <a:pt x="1243" y="4818"/>
                    <a:pt x="-721" y="9637"/>
                    <a:pt x="261" y="12960"/>
                  </a:cubicBezTo>
                  <a:cubicBezTo>
                    <a:pt x="1243" y="16283"/>
                    <a:pt x="5170" y="18111"/>
                    <a:pt x="9097" y="19440"/>
                  </a:cubicBezTo>
                  <a:cubicBezTo>
                    <a:pt x="13024" y="20769"/>
                    <a:pt x="16952" y="21600"/>
                    <a:pt x="18915" y="21351"/>
                  </a:cubicBezTo>
                  <a:cubicBezTo>
                    <a:pt x="20879" y="21102"/>
                    <a:pt x="20879" y="19772"/>
                    <a:pt x="20879" y="18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0582186" y="2610468"/>
              <a:ext cx="219164" cy="24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09" fill="norm" stroke="1" extrusionOk="0">
                  <a:moveTo>
                    <a:pt x="5928" y="17530"/>
                  </a:moveTo>
                  <a:cubicBezTo>
                    <a:pt x="4682" y="16962"/>
                    <a:pt x="3436" y="16393"/>
                    <a:pt x="2293" y="16109"/>
                  </a:cubicBezTo>
                  <a:cubicBezTo>
                    <a:pt x="1151" y="15825"/>
                    <a:pt x="113" y="15825"/>
                    <a:pt x="9" y="15446"/>
                  </a:cubicBezTo>
                  <a:cubicBezTo>
                    <a:pt x="-95" y="15067"/>
                    <a:pt x="736" y="14309"/>
                    <a:pt x="2605" y="12225"/>
                  </a:cubicBezTo>
                  <a:cubicBezTo>
                    <a:pt x="4474" y="10141"/>
                    <a:pt x="7382" y="6730"/>
                    <a:pt x="9251" y="4172"/>
                  </a:cubicBezTo>
                  <a:cubicBezTo>
                    <a:pt x="11120" y="1614"/>
                    <a:pt x="11951" y="-91"/>
                    <a:pt x="12367" y="4"/>
                  </a:cubicBezTo>
                  <a:cubicBezTo>
                    <a:pt x="12782" y="98"/>
                    <a:pt x="12782" y="1993"/>
                    <a:pt x="12470" y="5404"/>
                  </a:cubicBezTo>
                  <a:cubicBezTo>
                    <a:pt x="12159" y="8814"/>
                    <a:pt x="11536" y="13741"/>
                    <a:pt x="11120" y="16677"/>
                  </a:cubicBezTo>
                  <a:cubicBezTo>
                    <a:pt x="10705" y="19614"/>
                    <a:pt x="10497" y="20562"/>
                    <a:pt x="10393" y="20467"/>
                  </a:cubicBezTo>
                  <a:cubicBezTo>
                    <a:pt x="10290" y="20372"/>
                    <a:pt x="10290" y="19235"/>
                    <a:pt x="10601" y="18193"/>
                  </a:cubicBezTo>
                  <a:cubicBezTo>
                    <a:pt x="10913" y="17151"/>
                    <a:pt x="11536" y="16204"/>
                    <a:pt x="12782" y="15256"/>
                  </a:cubicBezTo>
                  <a:cubicBezTo>
                    <a:pt x="14028" y="14309"/>
                    <a:pt x="15897" y="13362"/>
                    <a:pt x="17351" y="13741"/>
                  </a:cubicBezTo>
                  <a:cubicBezTo>
                    <a:pt x="18805" y="14120"/>
                    <a:pt x="19843" y="15825"/>
                    <a:pt x="20467" y="17341"/>
                  </a:cubicBezTo>
                  <a:cubicBezTo>
                    <a:pt x="21090" y="18856"/>
                    <a:pt x="21297" y="20183"/>
                    <a:pt x="21505" y="21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1101916" y="2750883"/>
              <a:ext cx="169334" cy="213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3780" y="2974"/>
                  </a:moveTo>
                  <a:cubicBezTo>
                    <a:pt x="3780" y="7797"/>
                    <a:pt x="3780" y="12620"/>
                    <a:pt x="3240" y="15871"/>
                  </a:cubicBezTo>
                  <a:cubicBezTo>
                    <a:pt x="2700" y="19121"/>
                    <a:pt x="1620" y="20799"/>
                    <a:pt x="945" y="21113"/>
                  </a:cubicBezTo>
                  <a:cubicBezTo>
                    <a:pt x="270" y="21428"/>
                    <a:pt x="0" y="20379"/>
                    <a:pt x="0" y="18282"/>
                  </a:cubicBezTo>
                  <a:cubicBezTo>
                    <a:pt x="0" y="16185"/>
                    <a:pt x="270" y="13040"/>
                    <a:pt x="675" y="10838"/>
                  </a:cubicBezTo>
                  <a:cubicBezTo>
                    <a:pt x="1080" y="8636"/>
                    <a:pt x="1620" y="7378"/>
                    <a:pt x="2430" y="7063"/>
                  </a:cubicBezTo>
                  <a:cubicBezTo>
                    <a:pt x="3240" y="6748"/>
                    <a:pt x="4320" y="7378"/>
                    <a:pt x="4995" y="8216"/>
                  </a:cubicBezTo>
                  <a:cubicBezTo>
                    <a:pt x="5670" y="9055"/>
                    <a:pt x="5940" y="10104"/>
                    <a:pt x="6210" y="11257"/>
                  </a:cubicBezTo>
                  <a:cubicBezTo>
                    <a:pt x="6480" y="12411"/>
                    <a:pt x="6750" y="13669"/>
                    <a:pt x="7155" y="13774"/>
                  </a:cubicBezTo>
                  <a:cubicBezTo>
                    <a:pt x="7560" y="13878"/>
                    <a:pt x="8100" y="12830"/>
                    <a:pt x="9315" y="10523"/>
                  </a:cubicBezTo>
                  <a:cubicBezTo>
                    <a:pt x="10530" y="8216"/>
                    <a:pt x="12420" y="4651"/>
                    <a:pt x="13905" y="2554"/>
                  </a:cubicBezTo>
                  <a:cubicBezTo>
                    <a:pt x="15390" y="457"/>
                    <a:pt x="16470" y="-172"/>
                    <a:pt x="17145" y="38"/>
                  </a:cubicBezTo>
                  <a:cubicBezTo>
                    <a:pt x="17820" y="247"/>
                    <a:pt x="18090" y="1296"/>
                    <a:pt x="18225" y="3393"/>
                  </a:cubicBezTo>
                  <a:cubicBezTo>
                    <a:pt x="18360" y="5490"/>
                    <a:pt x="18360" y="8636"/>
                    <a:pt x="18360" y="10838"/>
                  </a:cubicBezTo>
                  <a:cubicBezTo>
                    <a:pt x="18360" y="13040"/>
                    <a:pt x="18360" y="14298"/>
                    <a:pt x="18900" y="14612"/>
                  </a:cubicBezTo>
                  <a:cubicBezTo>
                    <a:pt x="19440" y="14927"/>
                    <a:pt x="20520" y="14298"/>
                    <a:pt x="21600" y="13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1278326" y="2780902"/>
              <a:ext cx="59878" cy="12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146" fill="norm" stroke="1" extrusionOk="0">
                  <a:moveTo>
                    <a:pt x="19193" y="0"/>
                  </a:moveTo>
                  <a:cubicBezTo>
                    <a:pt x="15593" y="0"/>
                    <a:pt x="11993" y="0"/>
                    <a:pt x="8753" y="1647"/>
                  </a:cubicBezTo>
                  <a:cubicBezTo>
                    <a:pt x="5513" y="3295"/>
                    <a:pt x="2633" y="6590"/>
                    <a:pt x="1193" y="9153"/>
                  </a:cubicBezTo>
                  <a:cubicBezTo>
                    <a:pt x="-247" y="11715"/>
                    <a:pt x="-247" y="13546"/>
                    <a:pt x="473" y="15559"/>
                  </a:cubicBezTo>
                  <a:cubicBezTo>
                    <a:pt x="1193" y="17573"/>
                    <a:pt x="2633" y="19769"/>
                    <a:pt x="5513" y="20685"/>
                  </a:cubicBezTo>
                  <a:cubicBezTo>
                    <a:pt x="8393" y="21600"/>
                    <a:pt x="12713" y="21234"/>
                    <a:pt x="15953" y="18854"/>
                  </a:cubicBezTo>
                  <a:cubicBezTo>
                    <a:pt x="19193" y="16475"/>
                    <a:pt x="21353" y="12081"/>
                    <a:pt x="19913" y="8786"/>
                  </a:cubicBezTo>
                  <a:cubicBezTo>
                    <a:pt x="18473" y="5492"/>
                    <a:pt x="13433" y="3295"/>
                    <a:pt x="10913" y="3112"/>
                  </a:cubicBezTo>
                  <a:cubicBezTo>
                    <a:pt x="8393" y="2929"/>
                    <a:pt x="8393" y="4759"/>
                    <a:pt x="8393" y="6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1353799" y="2731829"/>
              <a:ext cx="323851" cy="15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9028"/>
                  </a:moveTo>
                  <a:cubicBezTo>
                    <a:pt x="424" y="7906"/>
                    <a:pt x="847" y="6784"/>
                    <a:pt x="1271" y="6784"/>
                  </a:cubicBezTo>
                  <a:cubicBezTo>
                    <a:pt x="1694" y="6784"/>
                    <a:pt x="2118" y="7906"/>
                    <a:pt x="2400" y="9870"/>
                  </a:cubicBezTo>
                  <a:cubicBezTo>
                    <a:pt x="2682" y="11833"/>
                    <a:pt x="2824" y="14639"/>
                    <a:pt x="2824" y="16883"/>
                  </a:cubicBezTo>
                  <a:cubicBezTo>
                    <a:pt x="2824" y="19127"/>
                    <a:pt x="2682" y="20810"/>
                    <a:pt x="2612" y="20810"/>
                  </a:cubicBezTo>
                  <a:cubicBezTo>
                    <a:pt x="2541" y="20810"/>
                    <a:pt x="2541" y="19127"/>
                    <a:pt x="2682" y="16742"/>
                  </a:cubicBezTo>
                  <a:cubicBezTo>
                    <a:pt x="2824" y="14358"/>
                    <a:pt x="3106" y="11272"/>
                    <a:pt x="3388" y="9028"/>
                  </a:cubicBezTo>
                  <a:cubicBezTo>
                    <a:pt x="3671" y="6784"/>
                    <a:pt x="3953" y="5381"/>
                    <a:pt x="4376" y="5241"/>
                  </a:cubicBezTo>
                  <a:cubicBezTo>
                    <a:pt x="4800" y="5101"/>
                    <a:pt x="5365" y="6223"/>
                    <a:pt x="5718" y="8046"/>
                  </a:cubicBezTo>
                  <a:cubicBezTo>
                    <a:pt x="6071" y="9870"/>
                    <a:pt x="6212" y="12394"/>
                    <a:pt x="6282" y="12955"/>
                  </a:cubicBezTo>
                  <a:cubicBezTo>
                    <a:pt x="6353" y="13516"/>
                    <a:pt x="6353" y="12114"/>
                    <a:pt x="6494" y="10571"/>
                  </a:cubicBezTo>
                  <a:cubicBezTo>
                    <a:pt x="6635" y="9028"/>
                    <a:pt x="6918" y="7345"/>
                    <a:pt x="7271" y="5802"/>
                  </a:cubicBezTo>
                  <a:cubicBezTo>
                    <a:pt x="7624" y="4259"/>
                    <a:pt x="8047" y="2857"/>
                    <a:pt x="8541" y="2576"/>
                  </a:cubicBezTo>
                  <a:cubicBezTo>
                    <a:pt x="9035" y="2296"/>
                    <a:pt x="9600" y="3137"/>
                    <a:pt x="9882" y="4400"/>
                  </a:cubicBezTo>
                  <a:cubicBezTo>
                    <a:pt x="10165" y="5662"/>
                    <a:pt x="10165" y="7345"/>
                    <a:pt x="10165" y="8888"/>
                  </a:cubicBezTo>
                  <a:cubicBezTo>
                    <a:pt x="10165" y="10431"/>
                    <a:pt x="10165" y="11833"/>
                    <a:pt x="10518" y="11974"/>
                  </a:cubicBezTo>
                  <a:cubicBezTo>
                    <a:pt x="10871" y="12114"/>
                    <a:pt x="11576" y="10992"/>
                    <a:pt x="12141" y="9729"/>
                  </a:cubicBezTo>
                  <a:cubicBezTo>
                    <a:pt x="12706" y="8467"/>
                    <a:pt x="13129" y="7065"/>
                    <a:pt x="13694" y="5662"/>
                  </a:cubicBezTo>
                  <a:cubicBezTo>
                    <a:pt x="14259" y="4259"/>
                    <a:pt x="14965" y="2857"/>
                    <a:pt x="14965" y="2015"/>
                  </a:cubicBezTo>
                  <a:cubicBezTo>
                    <a:pt x="14965" y="1174"/>
                    <a:pt x="14259" y="893"/>
                    <a:pt x="13341" y="2716"/>
                  </a:cubicBezTo>
                  <a:cubicBezTo>
                    <a:pt x="12424" y="4540"/>
                    <a:pt x="11294" y="8467"/>
                    <a:pt x="10729" y="11132"/>
                  </a:cubicBezTo>
                  <a:cubicBezTo>
                    <a:pt x="10165" y="13797"/>
                    <a:pt x="10165" y="15200"/>
                    <a:pt x="10165" y="16602"/>
                  </a:cubicBezTo>
                  <a:cubicBezTo>
                    <a:pt x="10165" y="18005"/>
                    <a:pt x="10165" y="19407"/>
                    <a:pt x="10518" y="20249"/>
                  </a:cubicBezTo>
                  <a:cubicBezTo>
                    <a:pt x="10871" y="21090"/>
                    <a:pt x="11576" y="21371"/>
                    <a:pt x="12212" y="20950"/>
                  </a:cubicBezTo>
                  <a:cubicBezTo>
                    <a:pt x="12847" y="20529"/>
                    <a:pt x="13412" y="19407"/>
                    <a:pt x="13976" y="17303"/>
                  </a:cubicBezTo>
                  <a:cubicBezTo>
                    <a:pt x="14541" y="15200"/>
                    <a:pt x="15106" y="12114"/>
                    <a:pt x="15529" y="9870"/>
                  </a:cubicBezTo>
                  <a:cubicBezTo>
                    <a:pt x="15953" y="7626"/>
                    <a:pt x="16235" y="6223"/>
                    <a:pt x="16235" y="6784"/>
                  </a:cubicBezTo>
                  <a:cubicBezTo>
                    <a:pt x="16235" y="7345"/>
                    <a:pt x="15953" y="9870"/>
                    <a:pt x="15812" y="11833"/>
                  </a:cubicBezTo>
                  <a:cubicBezTo>
                    <a:pt x="15671" y="13797"/>
                    <a:pt x="15671" y="15200"/>
                    <a:pt x="15741" y="15200"/>
                  </a:cubicBezTo>
                  <a:cubicBezTo>
                    <a:pt x="15812" y="15200"/>
                    <a:pt x="15953" y="13797"/>
                    <a:pt x="16306" y="11553"/>
                  </a:cubicBezTo>
                  <a:cubicBezTo>
                    <a:pt x="16659" y="9309"/>
                    <a:pt x="17224" y="6223"/>
                    <a:pt x="17718" y="3979"/>
                  </a:cubicBezTo>
                  <a:cubicBezTo>
                    <a:pt x="18212" y="1735"/>
                    <a:pt x="18635" y="332"/>
                    <a:pt x="19129" y="52"/>
                  </a:cubicBezTo>
                  <a:cubicBezTo>
                    <a:pt x="19624" y="-229"/>
                    <a:pt x="20188" y="613"/>
                    <a:pt x="20329" y="3137"/>
                  </a:cubicBezTo>
                  <a:cubicBezTo>
                    <a:pt x="20471" y="5662"/>
                    <a:pt x="20188" y="9870"/>
                    <a:pt x="20118" y="10992"/>
                  </a:cubicBezTo>
                  <a:cubicBezTo>
                    <a:pt x="20047" y="12114"/>
                    <a:pt x="20188" y="10150"/>
                    <a:pt x="20471" y="8327"/>
                  </a:cubicBezTo>
                  <a:cubicBezTo>
                    <a:pt x="20753" y="6503"/>
                    <a:pt x="21176" y="4820"/>
                    <a:pt x="21600" y="3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1656483" y="2464653"/>
              <a:ext cx="218017" cy="34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7130" y="6950"/>
                  </a:moveTo>
                  <a:cubicBezTo>
                    <a:pt x="7550" y="5518"/>
                    <a:pt x="7969" y="4087"/>
                    <a:pt x="8179" y="2786"/>
                  </a:cubicBezTo>
                  <a:cubicBezTo>
                    <a:pt x="8388" y="1485"/>
                    <a:pt x="8388" y="313"/>
                    <a:pt x="8179" y="53"/>
                  </a:cubicBezTo>
                  <a:cubicBezTo>
                    <a:pt x="7969" y="-207"/>
                    <a:pt x="7550" y="444"/>
                    <a:pt x="6816" y="2981"/>
                  </a:cubicBezTo>
                  <a:cubicBezTo>
                    <a:pt x="6082" y="5518"/>
                    <a:pt x="5033" y="9942"/>
                    <a:pt x="4614" y="13195"/>
                  </a:cubicBezTo>
                  <a:cubicBezTo>
                    <a:pt x="4194" y="16448"/>
                    <a:pt x="4404" y="18530"/>
                    <a:pt x="4928" y="19766"/>
                  </a:cubicBezTo>
                  <a:cubicBezTo>
                    <a:pt x="5452" y="21003"/>
                    <a:pt x="6291" y="21393"/>
                    <a:pt x="7130" y="21198"/>
                  </a:cubicBezTo>
                  <a:cubicBezTo>
                    <a:pt x="7969" y="21003"/>
                    <a:pt x="8808" y="20222"/>
                    <a:pt x="9227" y="19441"/>
                  </a:cubicBezTo>
                  <a:cubicBezTo>
                    <a:pt x="9647" y="18660"/>
                    <a:pt x="9647" y="17880"/>
                    <a:pt x="9017" y="17294"/>
                  </a:cubicBezTo>
                  <a:cubicBezTo>
                    <a:pt x="8388" y="16709"/>
                    <a:pt x="7130" y="16318"/>
                    <a:pt x="5872" y="16123"/>
                  </a:cubicBezTo>
                  <a:cubicBezTo>
                    <a:pt x="4614" y="15928"/>
                    <a:pt x="3355" y="15928"/>
                    <a:pt x="2202" y="15798"/>
                  </a:cubicBezTo>
                  <a:cubicBezTo>
                    <a:pt x="1049" y="15668"/>
                    <a:pt x="0" y="15407"/>
                    <a:pt x="0" y="15147"/>
                  </a:cubicBezTo>
                  <a:cubicBezTo>
                    <a:pt x="0" y="14887"/>
                    <a:pt x="1049" y="14627"/>
                    <a:pt x="4823" y="14106"/>
                  </a:cubicBezTo>
                  <a:cubicBezTo>
                    <a:pt x="8598" y="13586"/>
                    <a:pt x="15099" y="12805"/>
                    <a:pt x="21600" y="12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1942305" y="2490531"/>
              <a:ext cx="236995" cy="49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83" fill="norm" stroke="1" extrusionOk="0">
                  <a:moveTo>
                    <a:pt x="7639" y="8639"/>
                  </a:moveTo>
                  <a:cubicBezTo>
                    <a:pt x="6875" y="8366"/>
                    <a:pt x="6110" y="8094"/>
                    <a:pt x="4867" y="8049"/>
                  </a:cubicBezTo>
                  <a:cubicBezTo>
                    <a:pt x="3625" y="8003"/>
                    <a:pt x="1905" y="8185"/>
                    <a:pt x="949" y="8502"/>
                  </a:cubicBezTo>
                  <a:cubicBezTo>
                    <a:pt x="-7" y="8820"/>
                    <a:pt x="-198" y="9274"/>
                    <a:pt x="184" y="9909"/>
                  </a:cubicBezTo>
                  <a:cubicBezTo>
                    <a:pt x="567" y="10544"/>
                    <a:pt x="1522" y="11361"/>
                    <a:pt x="3052" y="11679"/>
                  </a:cubicBezTo>
                  <a:cubicBezTo>
                    <a:pt x="4581" y="11997"/>
                    <a:pt x="6683" y="11815"/>
                    <a:pt x="7926" y="10998"/>
                  </a:cubicBezTo>
                  <a:cubicBezTo>
                    <a:pt x="9168" y="10181"/>
                    <a:pt x="9551" y="8729"/>
                    <a:pt x="9455" y="7822"/>
                  </a:cubicBezTo>
                  <a:cubicBezTo>
                    <a:pt x="9360" y="6914"/>
                    <a:pt x="8786" y="6551"/>
                    <a:pt x="7735" y="6279"/>
                  </a:cubicBezTo>
                  <a:cubicBezTo>
                    <a:pt x="6683" y="6007"/>
                    <a:pt x="5154" y="5825"/>
                    <a:pt x="4963" y="5598"/>
                  </a:cubicBezTo>
                  <a:cubicBezTo>
                    <a:pt x="4772" y="5371"/>
                    <a:pt x="5919" y="5099"/>
                    <a:pt x="8404" y="4237"/>
                  </a:cubicBezTo>
                  <a:cubicBezTo>
                    <a:pt x="10889" y="3375"/>
                    <a:pt x="14712" y="1923"/>
                    <a:pt x="17101" y="1060"/>
                  </a:cubicBezTo>
                  <a:cubicBezTo>
                    <a:pt x="19490" y="198"/>
                    <a:pt x="20446" y="-74"/>
                    <a:pt x="20829" y="17"/>
                  </a:cubicBezTo>
                  <a:cubicBezTo>
                    <a:pt x="21211" y="108"/>
                    <a:pt x="21020" y="561"/>
                    <a:pt x="19777" y="2104"/>
                  </a:cubicBezTo>
                  <a:cubicBezTo>
                    <a:pt x="18535" y="3647"/>
                    <a:pt x="16241" y="6279"/>
                    <a:pt x="13947" y="8820"/>
                  </a:cubicBezTo>
                  <a:cubicBezTo>
                    <a:pt x="11653" y="11361"/>
                    <a:pt x="9360" y="13812"/>
                    <a:pt x="7926" y="15536"/>
                  </a:cubicBezTo>
                  <a:cubicBezTo>
                    <a:pt x="6492" y="17260"/>
                    <a:pt x="5919" y="18259"/>
                    <a:pt x="5632" y="19076"/>
                  </a:cubicBezTo>
                  <a:cubicBezTo>
                    <a:pt x="5345" y="19892"/>
                    <a:pt x="5345" y="20528"/>
                    <a:pt x="5823" y="20936"/>
                  </a:cubicBezTo>
                  <a:cubicBezTo>
                    <a:pt x="6301" y="21344"/>
                    <a:pt x="7257" y="21526"/>
                    <a:pt x="8595" y="21254"/>
                  </a:cubicBezTo>
                  <a:cubicBezTo>
                    <a:pt x="9933" y="20981"/>
                    <a:pt x="11653" y="20255"/>
                    <a:pt x="12896" y="19393"/>
                  </a:cubicBezTo>
                  <a:cubicBezTo>
                    <a:pt x="14138" y="18531"/>
                    <a:pt x="14903" y="17533"/>
                    <a:pt x="15190" y="16625"/>
                  </a:cubicBezTo>
                  <a:cubicBezTo>
                    <a:pt x="15476" y="15718"/>
                    <a:pt x="15285" y="14901"/>
                    <a:pt x="16241" y="14311"/>
                  </a:cubicBezTo>
                  <a:cubicBezTo>
                    <a:pt x="17197" y="13721"/>
                    <a:pt x="19299" y="13358"/>
                    <a:pt x="21402" y="12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2261849" y="2545952"/>
              <a:ext cx="165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0"/>
                    <a:pt x="2769" y="0"/>
                    <a:pt x="4846" y="1569"/>
                  </a:cubicBezTo>
                  <a:cubicBezTo>
                    <a:pt x="6923" y="3138"/>
                    <a:pt x="9692" y="6277"/>
                    <a:pt x="12600" y="9877"/>
                  </a:cubicBezTo>
                  <a:cubicBezTo>
                    <a:pt x="15508" y="13477"/>
                    <a:pt x="18554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2204699" y="2507852"/>
              <a:ext cx="2095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2356"/>
                    <a:pt x="17673" y="4713"/>
                    <a:pt x="14945" y="7658"/>
                  </a:cubicBezTo>
                  <a:cubicBezTo>
                    <a:pt x="12218" y="10604"/>
                    <a:pt x="8727" y="14138"/>
                    <a:pt x="6109" y="16560"/>
                  </a:cubicBezTo>
                  <a:cubicBezTo>
                    <a:pt x="3491" y="18982"/>
                    <a:pt x="1745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18026" y="5310521"/>
              <a:ext cx="116505" cy="35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37" fill="norm" stroke="1" extrusionOk="0">
                  <a:moveTo>
                    <a:pt x="16108" y="6030"/>
                  </a:moveTo>
                  <a:cubicBezTo>
                    <a:pt x="16866" y="4745"/>
                    <a:pt x="17623" y="3459"/>
                    <a:pt x="18002" y="2430"/>
                  </a:cubicBezTo>
                  <a:cubicBezTo>
                    <a:pt x="18381" y="1402"/>
                    <a:pt x="18381" y="630"/>
                    <a:pt x="16487" y="245"/>
                  </a:cubicBezTo>
                  <a:cubicBezTo>
                    <a:pt x="14592" y="-141"/>
                    <a:pt x="10802" y="-141"/>
                    <a:pt x="7392" y="759"/>
                  </a:cubicBezTo>
                  <a:cubicBezTo>
                    <a:pt x="3981" y="1659"/>
                    <a:pt x="950" y="3459"/>
                    <a:pt x="192" y="5130"/>
                  </a:cubicBezTo>
                  <a:cubicBezTo>
                    <a:pt x="-566" y="6802"/>
                    <a:pt x="950" y="8345"/>
                    <a:pt x="4171" y="9888"/>
                  </a:cubicBezTo>
                  <a:cubicBezTo>
                    <a:pt x="7392" y="11430"/>
                    <a:pt x="12318" y="12973"/>
                    <a:pt x="15729" y="14259"/>
                  </a:cubicBezTo>
                  <a:cubicBezTo>
                    <a:pt x="19139" y="15545"/>
                    <a:pt x="21034" y="16573"/>
                    <a:pt x="20845" y="17730"/>
                  </a:cubicBezTo>
                  <a:cubicBezTo>
                    <a:pt x="20655" y="18888"/>
                    <a:pt x="18381" y="20173"/>
                    <a:pt x="16297" y="20816"/>
                  </a:cubicBezTo>
                  <a:cubicBezTo>
                    <a:pt x="14213" y="21459"/>
                    <a:pt x="12318" y="21459"/>
                    <a:pt x="10802" y="21073"/>
                  </a:cubicBezTo>
                  <a:cubicBezTo>
                    <a:pt x="9287" y="20688"/>
                    <a:pt x="8150" y="19916"/>
                    <a:pt x="7013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61341" y="5270102"/>
              <a:ext cx="81609" cy="38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86" fill="norm" stroke="1" extrusionOk="0">
                  <a:moveTo>
                    <a:pt x="14708" y="0"/>
                  </a:moveTo>
                  <a:cubicBezTo>
                    <a:pt x="11939" y="117"/>
                    <a:pt x="9169" y="234"/>
                    <a:pt x="7231" y="584"/>
                  </a:cubicBezTo>
                  <a:cubicBezTo>
                    <a:pt x="5292" y="934"/>
                    <a:pt x="4185" y="1518"/>
                    <a:pt x="2800" y="4145"/>
                  </a:cubicBezTo>
                  <a:cubicBezTo>
                    <a:pt x="1416" y="6772"/>
                    <a:pt x="-246" y="11442"/>
                    <a:pt x="31" y="14653"/>
                  </a:cubicBezTo>
                  <a:cubicBezTo>
                    <a:pt x="308" y="17864"/>
                    <a:pt x="2523" y="19615"/>
                    <a:pt x="5016" y="20549"/>
                  </a:cubicBezTo>
                  <a:cubicBezTo>
                    <a:pt x="7508" y="21483"/>
                    <a:pt x="10277" y="21600"/>
                    <a:pt x="13046" y="21075"/>
                  </a:cubicBezTo>
                  <a:cubicBezTo>
                    <a:pt x="15816" y="20549"/>
                    <a:pt x="18585" y="19382"/>
                    <a:pt x="21354" y="18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41350" y="5357426"/>
              <a:ext cx="350561" cy="52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13" fill="norm" stroke="1" extrusionOk="0">
                  <a:moveTo>
                    <a:pt x="0" y="6336"/>
                  </a:moveTo>
                  <a:cubicBezTo>
                    <a:pt x="1929" y="5988"/>
                    <a:pt x="3857" y="5639"/>
                    <a:pt x="5593" y="5378"/>
                  </a:cubicBezTo>
                  <a:cubicBezTo>
                    <a:pt x="7329" y="5117"/>
                    <a:pt x="8871" y="4943"/>
                    <a:pt x="9836" y="4638"/>
                  </a:cubicBezTo>
                  <a:cubicBezTo>
                    <a:pt x="10800" y="4333"/>
                    <a:pt x="11186" y="3897"/>
                    <a:pt x="11057" y="3593"/>
                  </a:cubicBezTo>
                  <a:cubicBezTo>
                    <a:pt x="10929" y="3288"/>
                    <a:pt x="10286" y="3114"/>
                    <a:pt x="9643" y="3157"/>
                  </a:cubicBezTo>
                  <a:cubicBezTo>
                    <a:pt x="9000" y="3201"/>
                    <a:pt x="8357" y="3462"/>
                    <a:pt x="7779" y="4289"/>
                  </a:cubicBezTo>
                  <a:cubicBezTo>
                    <a:pt x="7200" y="5117"/>
                    <a:pt x="6686" y="6510"/>
                    <a:pt x="6621" y="7381"/>
                  </a:cubicBezTo>
                  <a:cubicBezTo>
                    <a:pt x="6557" y="8252"/>
                    <a:pt x="6943" y="8601"/>
                    <a:pt x="7457" y="8818"/>
                  </a:cubicBezTo>
                  <a:cubicBezTo>
                    <a:pt x="7971" y="9036"/>
                    <a:pt x="8614" y="9123"/>
                    <a:pt x="9643" y="8949"/>
                  </a:cubicBezTo>
                  <a:cubicBezTo>
                    <a:pt x="10671" y="8775"/>
                    <a:pt x="12086" y="8339"/>
                    <a:pt x="13179" y="7860"/>
                  </a:cubicBezTo>
                  <a:cubicBezTo>
                    <a:pt x="14271" y="7381"/>
                    <a:pt x="15043" y="6859"/>
                    <a:pt x="15557" y="6336"/>
                  </a:cubicBezTo>
                  <a:cubicBezTo>
                    <a:pt x="16071" y="5814"/>
                    <a:pt x="16329" y="5291"/>
                    <a:pt x="16264" y="5247"/>
                  </a:cubicBezTo>
                  <a:cubicBezTo>
                    <a:pt x="16200" y="5204"/>
                    <a:pt x="15814" y="5639"/>
                    <a:pt x="15429" y="6902"/>
                  </a:cubicBezTo>
                  <a:cubicBezTo>
                    <a:pt x="15043" y="8165"/>
                    <a:pt x="14657" y="10256"/>
                    <a:pt x="14400" y="12564"/>
                  </a:cubicBezTo>
                  <a:cubicBezTo>
                    <a:pt x="14143" y="14872"/>
                    <a:pt x="14014" y="17397"/>
                    <a:pt x="13886" y="19009"/>
                  </a:cubicBezTo>
                  <a:cubicBezTo>
                    <a:pt x="13757" y="20620"/>
                    <a:pt x="13629" y="21317"/>
                    <a:pt x="13564" y="21404"/>
                  </a:cubicBezTo>
                  <a:cubicBezTo>
                    <a:pt x="13500" y="21491"/>
                    <a:pt x="13500" y="20968"/>
                    <a:pt x="13564" y="18965"/>
                  </a:cubicBezTo>
                  <a:cubicBezTo>
                    <a:pt x="13629" y="16962"/>
                    <a:pt x="13757" y="13478"/>
                    <a:pt x="14143" y="10343"/>
                  </a:cubicBezTo>
                  <a:cubicBezTo>
                    <a:pt x="14529" y="7207"/>
                    <a:pt x="15171" y="4420"/>
                    <a:pt x="16007" y="2722"/>
                  </a:cubicBezTo>
                  <a:cubicBezTo>
                    <a:pt x="16843" y="1023"/>
                    <a:pt x="17871" y="414"/>
                    <a:pt x="18707" y="152"/>
                  </a:cubicBezTo>
                  <a:cubicBezTo>
                    <a:pt x="19543" y="-109"/>
                    <a:pt x="20186" y="-22"/>
                    <a:pt x="20700" y="326"/>
                  </a:cubicBezTo>
                  <a:cubicBezTo>
                    <a:pt x="21214" y="675"/>
                    <a:pt x="21600" y="1285"/>
                    <a:pt x="20957" y="2504"/>
                  </a:cubicBezTo>
                  <a:cubicBezTo>
                    <a:pt x="20314" y="3723"/>
                    <a:pt x="18643" y="5552"/>
                    <a:pt x="16971" y="7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143123" y="5300111"/>
              <a:ext cx="215777" cy="24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64" fill="norm" stroke="1" extrusionOk="0">
                  <a:moveTo>
                    <a:pt x="1875" y="1271"/>
                  </a:moveTo>
                  <a:cubicBezTo>
                    <a:pt x="2714" y="526"/>
                    <a:pt x="3553" y="-219"/>
                    <a:pt x="5545" y="60"/>
                  </a:cubicBezTo>
                  <a:cubicBezTo>
                    <a:pt x="7537" y="340"/>
                    <a:pt x="10683" y="1643"/>
                    <a:pt x="12046" y="3319"/>
                  </a:cubicBezTo>
                  <a:cubicBezTo>
                    <a:pt x="13409" y="4995"/>
                    <a:pt x="12990" y="7043"/>
                    <a:pt x="10788" y="9650"/>
                  </a:cubicBezTo>
                  <a:cubicBezTo>
                    <a:pt x="8586" y="12257"/>
                    <a:pt x="4601" y="15422"/>
                    <a:pt x="2399" y="17471"/>
                  </a:cubicBezTo>
                  <a:cubicBezTo>
                    <a:pt x="197" y="19519"/>
                    <a:pt x="-222" y="20450"/>
                    <a:pt x="93" y="20915"/>
                  </a:cubicBezTo>
                  <a:cubicBezTo>
                    <a:pt x="407" y="21381"/>
                    <a:pt x="1456" y="21381"/>
                    <a:pt x="5126" y="20915"/>
                  </a:cubicBezTo>
                  <a:cubicBezTo>
                    <a:pt x="8795" y="20450"/>
                    <a:pt x="15087" y="19519"/>
                    <a:pt x="21378" y="1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33400" y="5581252"/>
              <a:ext cx="660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6" y="17723"/>
                    <a:pt x="4292" y="13846"/>
                    <a:pt x="6646" y="10523"/>
                  </a:cubicBezTo>
                  <a:cubicBezTo>
                    <a:pt x="9000" y="7200"/>
                    <a:pt x="11562" y="4431"/>
                    <a:pt x="14088" y="2769"/>
                  </a:cubicBezTo>
                  <a:cubicBezTo>
                    <a:pt x="16615" y="1108"/>
                    <a:pt x="19108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825500" y="5606652"/>
              <a:ext cx="393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7486"/>
                    <a:pt x="8826" y="13371"/>
                    <a:pt x="12426" y="9771"/>
                  </a:cubicBezTo>
                  <a:cubicBezTo>
                    <a:pt x="16026" y="6171"/>
                    <a:pt x="1881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485900" y="5333602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511300" y="5447902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2127250" y="5238352"/>
              <a:ext cx="698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3663"/>
                    <a:pt x="18982" y="7326"/>
                    <a:pt x="15382" y="10926"/>
                  </a:cubicBezTo>
                  <a:cubicBezTo>
                    <a:pt x="11782" y="14526"/>
                    <a:pt x="5891" y="180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133600" y="5162152"/>
              <a:ext cx="2476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23" y="17018"/>
                    <a:pt x="1846" y="12436"/>
                    <a:pt x="4523" y="8836"/>
                  </a:cubicBezTo>
                  <a:cubicBezTo>
                    <a:pt x="7200" y="5236"/>
                    <a:pt x="11631" y="2618"/>
                    <a:pt x="14769" y="1309"/>
                  </a:cubicBezTo>
                  <a:cubicBezTo>
                    <a:pt x="17908" y="0"/>
                    <a:pt x="197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143980" y="5371702"/>
              <a:ext cx="18012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015" fill="norm" stroke="1" extrusionOk="0">
                  <a:moveTo>
                    <a:pt x="3289" y="0"/>
                  </a:moveTo>
                  <a:cubicBezTo>
                    <a:pt x="1531" y="8640"/>
                    <a:pt x="-227" y="17280"/>
                    <a:pt x="24" y="19440"/>
                  </a:cubicBezTo>
                  <a:cubicBezTo>
                    <a:pt x="275" y="21600"/>
                    <a:pt x="2536" y="17280"/>
                    <a:pt x="6429" y="12960"/>
                  </a:cubicBezTo>
                  <a:cubicBezTo>
                    <a:pt x="10322" y="8640"/>
                    <a:pt x="15847" y="4320"/>
                    <a:pt x="213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2249311" y="5435202"/>
              <a:ext cx="83585" cy="14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229" fill="norm" stroke="1" extrusionOk="0">
                  <a:moveTo>
                    <a:pt x="18615" y="939"/>
                  </a:moveTo>
                  <a:cubicBezTo>
                    <a:pt x="12293" y="2817"/>
                    <a:pt x="5971" y="4696"/>
                    <a:pt x="2810" y="6574"/>
                  </a:cubicBezTo>
                  <a:cubicBezTo>
                    <a:pt x="-351" y="8452"/>
                    <a:pt x="-351" y="10330"/>
                    <a:pt x="439" y="12835"/>
                  </a:cubicBezTo>
                  <a:cubicBezTo>
                    <a:pt x="1229" y="15339"/>
                    <a:pt x="2810" y="18470"/>
                    <a:pt x="5181" y="20035"/>
                  </a:cubicBezTo>
                  <a:cubicBezTo>
                    <a:pt x="7551" y="21600"/>
                    <a:pt x="10712" y="21600"/>
                    <a:pt x="13873" y="20191"/>
                  </a:cubicBezTo>
                  <a:cubicBezTo>
                    <a:pt x="17034" y="18783"/>
                    <a:pt x="20195" y="15965"/>
                    <a:pt x="20722" y="12365"/>
                  </a:cubicBezTo>
                  <a:cubicBezTo>
                    <a:pt x="21249" y="8765"/>
                    <a:pt x="19142" y="4383"/>
                    <a:pt x="170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2330450" y="5327252"/>
              <a:ext cx="209550" cy="209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9072"/>
                  </a:moveTo>
                  <a:cubicBezTo>
                    <a:pt x="2400" y="9072"/>
                    <a:pt x="4800" y="9072"/>
                    <a:pt x="6764" y="10584"/>
                  </a:cubicBezTo>
                  <a:cubicBezTo>
                    <a:pt x="8727" y="12096"/>
                    <a:pt x="10255" y="15120"/>
                    <a:pt x="10691" y="17064"/>
                  </a:cubicBezTo>
                  <a:cubicBezTo>
                    <a:pt x="11127" y="19008"/>
                    <a:pt x="10473" y="19872"/>
                    <a:pt x="9600" y="20520"/>
                  </a:cubicBezTo>
                  <a:cubicBezTo>
                    <a:pt x="8727" y="21168"/>
                    <a:pt x="7636" y="21600"/>
                    <a:pt x="6982" y="21276"/>
                  </a:cubicBezTo>
                  <a:cubicBezTo>
                    <a:pt x="6327" y="20952"/>
                    <a:pt x="6109" y="19872"/>
                    <a:pt x="6764" y="17496"/>
                  </a:cubicBezTo>
                  <a:cubicBezTo>
                    <a:pt x="7418" y="15120"/>
                    <a:pt x="8945" y="11448"/>
                    <a:pt x="11564" y="8316"/>
                  </a:cubicBezTo>
                  <a:cubicBezTo>
                    <a:pt x="14182" y="5184"/>
                    <a:pt x="17891" y="2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933700" y="5441552"/>
              <a:ext cx="110898" cy="33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85" fill="norm" stroke="1" extrusionOk="0">
                  <a:moveTo>
                    <a:pt x="14672" y="0"/>
                  </a:moveTo>
                  <a:cubicBezTo>
                    <a:pt x="15894" y="2445"/>
                    <a:pt x="17117" y="4891"/>
                    <a:pt x="18340" y="7811"/>
                  </a:cubicBezTo>
                  <a:cubicBezTo>
                    <a:pt x="19562" y="10732"/>
                    <a:pt x="20785" y="14128"/>
                    <a:pt x="21192" y="16234"/>
                  </a:cubicBezTo>
                  <a:cubicBezTo>
                    <a:pt x="21600" y="18340"/>
                    <a:pt x="21192" y="19155"/>
                    <a:pt x="20377" y="19834"/>
                  </a:cubicBezTo>
                  <a:cubicBezTo>
                    <a:pt x="19562" y="20513"/>
                    <a:pt x="18340" y="21057"/>
                    <a:pt x="16709" y="21328"/>
                  </a:cubicBezTo>
                  <a:cubicBezTo>
                    <a:pt x="15079" y="21600"/>
                    <a:pt x="13042" y="21600"/>
                    <a:pt x="10189" y="20649"/>
                  </a:cubicBezTo>
                  <a:cubicBezTo>
                    <a:pt x="7336" y="19698"/>
                    <a:pt x="3668" y="17796"/>
                    <a:pt x="1834" y="15962"/>
                  </a:cubicBezTo>
                  <a:cubicBezTo>
                    <a:pt x="0" y="14128"/>
                    <a:pt x="0" y="12362"/>
                    <a:pt x="0" y="10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Shape"/>
            <p:cNvSpPr/>
            <p:nvPr/>
          </p:nvSpPr>
          <p:spPr>
            <a:xfrm>
              <a:off x="3024716" y="5303968"/>
              <a:ext cx="4235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111500" y="5435202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3136899" y="5498702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3397250" y="5276452"/>
              <a:ext cx="254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478"/>
                    <a:pt x="18000" y="10957"/>
                    <a:pt x="14400" y="14557"/>
                  </a:cubicBezTo>
                  <a:cubicBezTo>
                    <a:pt x="10800" y="18157"/>
                    <a:pt x="5400" y="198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556000" y="5484779"/>
              <a:ext cx="635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880" y="11040"/>
                    <a:pt x="5760" y="1783"/>
                    <a:pt x="9360" y="240"/>
                  </a:cubicBezTo>
                  <a:cubicBezTo>
                    <a:pt x="12960" y="-1303"/>
                    <a:pt x="172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3740150" y="5466952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4146550" y="5174852"/>
              <a:ext cx="1963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0" y="0"/>
                  </a:moveTo>
                  <a:cubicBezTo>
                    <a:pt x="8640" y="3532"/>
                    <a:pt x="17280" y="7064"/>
                    <a:pt x="19440" y="10325"/>
                  </a:cubicBezTo>
                  <a:cubicBezTo>
                    <a:pt x="21600" y="13585"/>
                    <a:pt x="17280" y="16574"/>
                    <a:pt x="16200" y="18408"/>
                  </a:cubicBezTo>
                  <a:cubicBezTo>
                    <a:pt x="15120" y="20242"/>
                    <a:pt x="17280" y="20921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4161174" y="5244702"/>
              <a:ext cx="13777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21302" y="0"/>
                  </a:moveTo>
                  <a:cubicBezTo>
                    <a:pt x="17047" y="2090"/>
                    <a:pt x="12793" y="4181"/>
                    <a:pt x="9193" y="6852"/>
                  </a:cubicBezTo>
                  <a:cubicBezTo>
                    <a:pt x="5593" y="9523"/>
                    <a:pt x="2647" y="12774"/>
                    <a:pt x="1175" y="14981"/>
                  </a:cubicBezTo>
                  <a:cubicBezTo>
                    <a:pt x="-298" y="17187"/>
                    <a:pt x="-298" y="18348"/>
                    <a:pt x="684" y="18929"/>
                  </a:cubicBezTo>
                  <a:cubicBezTo>
                    <a:pt x="1666" y="19510"/>
                    <a:pt x="3629" y="19510"/>
                    <a:pt x="6902" y="19858"/>
                  </a:cubicBezTo>
                  <a:cubicBezTo>
                    <a:pt x="10175" y="20206"/>
                    <a:pt x="14757" y="20903"/>
                    <a:pt x="19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4318000" y="5486002"/>
              <a:ext cx="317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4877493" y="5091197"/>
              <a:ext cx="204624" cy="484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87" fill="norm" stroke="1" extrusionOk="0">
                  <a:moveTo>
                    <a:pt x="15960" y="13794"/>
                  </a:moveTo>
                  <a:cubicBezTo>
                    <a:pt x="16183" y="13326"/>
                    <a:pt x="16405" y="12859"/>
                    <a:pt x="16294" y="12391"/>
                  </a:cubicBezTo>
                  <a:cubicBezTo>
                    <a:pt x="16183" y="11924"/>
                    <a:pt x="15737" y="11456"/>
                    <a:pt x="14958" y="11223"/>
                  </a:cubicBezTo>
                  <a:cubicBezTo>
                    <a:pt x="14179" y="10989"/>
                    <a:pt x="13065" y="10989"/>
                    <a:pt x="10504" y="12158"/>
                  </a:cubicBezTo>
                  <a:cubicBezTo>
                    <a:pt x="7943" y="13326"/>
                    <a:pt x="3935" y="15664"/>
                    <a:pt x="1931" y="17160"/>
                  </a:cubicBezTo>
                  <a:cubicBezTo>
                    <a:pt x="-73" y="18656"/>
                    <a:pt x="-73" y="19311"/>
                    <a:pt x="38" y="19872"/>
                  </a:cubicBezTo>
                  <a:cubicBezTo>
                    <a:pt x="150" y="20433"/>
                    <a:pt x="372" y="20900"/>
                    <a:pt x="1152" y="21181"/>
                  </a:cubicBezTo>
                  <a:cubicBezTo>
                    <a:pt x="1931" y="21461"/>
                    <a:pt x="3267" y="21555"/>
                    <a:pt x="5160" y="20807"/>
                  </a:cubicBezTo>
                  <a:cubicBezTo>
                    <a:pt x="7053" y="20059"/>
                    <a:pt x="9502" y="18469"/>
                    <a:pt x="12174" y="16178"/>
                  </a:cubicBezTo>
                  <a:cubicBezTo>
                    <a:pt x="14847" y="13887"/>
                    <a:pt x="17741" y="10895"/>
                    <a:pt x="19412" y="8371"/>
                  </a:cubicBezTo>
                  <a:cubicBezTo>
                    <a:pt x="21082" y="5846"/>
                    <a:pt x="21527" y="3789"/>
                    <a:pt x="21527" y="2339"/>
                  </a:cubicBezTo>
                  <a:cubicBezTo>
                    <a:pt x="21527" y="890"/>
                    <a:pt x="21082" y="49"/>
                    <a:pt x="20525" y="2"/>
                  </a:cubicBezTo>
                  <a:cubicBezTo>
                    <a:pt x="19968" y="-45"/>
                    <a:pt x="19300" y="703"/>
                    <a:pt x="18521" y="2854"/>
                  </a:cubicBezTo>
                  <a:cubicBezTo>
                    <a:pt x="17741" y="5004"/>
                    <a:pt x="16851" y="8558"/>
                    <a:pt x="16628" y="11269"/>
                  </a:cubicBezTo>
                  <a:cubicBezTo>
                    <a:pt x="16405" y="13981"/>
                    <a:pt x="16851" y="15851"/>
                    <a:pt x="17519" y="16926"/>
                  </a:cubicBezTo>
                  <a:cubicBezTo>
                    <a:pt x="18187" y="18002"/>
                    <a:pt x="19078" y="18282"/>
                    <a:pt x="19968" y="18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5100396" y="5338051"/>
              <a:ext cx="112954" cy="17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812" fill="norm" stroke="1" extrusionOk="0">
                  <a:moveTo>
                    <a:pt x="6819" y="7946"/>
                  </a:moveTo>
                  <a:cubicBezTo>
                    <a:pt x="8782" y="7688"/>
                    <a:pt x="10746" y="7431"/>
                    <a:pt x="12121" y="6660"/>
                  </a:cubicBezTo>
                  <a:cubicBezTo>
                    <a:pt x="13495" y="5888"/>
                    <a:pt x="14281" y="4603"/>
                    <a:pt x="14477" y="3317"/>
                  </a:cubicBezTo>
                  <a:cubicBezTo>
                    <a:pt x="14673" y="2031"/>
                    <a:pt x="14281" y="746"/>
                    <a:pt x="13102" y="231"/>
                  </a:cubicBezTo>
                  <a:cubicBezTo>
                    <a:pt x="11924" y="-283"/>
                    <a:pt x="9961" y="-26"/>
                    <a:pt x="7408" y="1903"/>
                  </a:cubicBezTo>
                  <a:cubicBezTo>
                    <a:pt x="4855" y="3831"/>
                    <a:pt x="1713" y="7431"/>
                    <a:pt x="535" y="10774"/>
                  </a:cubicBezTo>
                  <a:cubicBezTo>
                    <a:pt x="-643" y="14117"/>
                    <a:pt x="142" y="17203"/>
                    <a:pt x="2695" y="19003"/>
                  </a:cubicBezTo>
                  <a:cubicBezTo>
                    <a:pt x="5248" y="20803"/>
                    <a:pt x="9568" y="21317"/>
                    <a:pt x="12906" y="20288"/>
                  </a:cubicBezTo>
                  <a:cubicBezTo>
                    <a:pt x="16244" y="19260"/>
                    <a:pt x="18601" y="16688"/>
                    <a:pt x="20957" y="14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5232400" y="5264956"/>
              <a:ext cx="209550" cy="25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10437"/>
                  </a:moveTo>
                  <a:cubicBezTo>
                    <a:pt x="218" y="9032"/>
                    <a:pt x="436" y="7627"/>
                    <a:pt x="982" y="7188"/>
                  </a:cubicBezTo>
                  <a:cubicBezTo>
                    <a:pt x="1527" y="6749"/>
                    <a:pt x="2400" y="7276"/>
                    <a:pt x="3600" y="8417"/>
                  </a:cubicBezTo>
                  <a:cubicBezTo>
                    <a:pt x="4800" y="9559"/>
                    <a:pt x="6327" y="11315"/>
                    <a:pt x="6436" y="13422"/>
                  </a:cubicBezTo>
                  <a:cubicBezTo>
                    <a:pt x="6545" y="15529"/>
                    <a:pt x="5236" y="17988"/>
                    <a:pt x="4036" y="19393"/>
                  </a:cubicBezTo>
                  <a:cubicBezTo>
                    <a:pt x="2836" y="20798"/>
                    <a:pt x="1745" y="21149"/>
                    <a:pt x="1200" y="20798"/>
                  </a:cubicBezTo>
                  <a:cubicBezTo>
                    <a:pt x="655" y="20447"/>
                    <a:pt x="655" y="19393"/>
                    <a:pt x="2291" y="16671"/>
                  </a:cubicBezTo>
                  <a:cubicBezTo>
                    <a:pt x="3927" y="13949"/>
                    <a:pt x="7200" y="9559"/>
                    <a:pt x="9273" y="7012"/>
                  </a:cubicBezTo>
                  <a:cubicBezTo>
                    <a:pt x="11345" y="4466"/>
                    <a:pt x="12218" y="3764"/>
                    <a:pt x="12982" y="3764"/>
                  </a:cubicBezTo>
                  <a:cubicBezTo>
                    <a:pt x="13745" y="3764"/>
                    <a:pt x="14400" y="4466"/>
                    <a:pt x="14727" y="6573"/>
                  </a:cubicBezTo>
                  <a:cubicBezTo>
                    <a:pt x="15055" y="8681"/>
                    <a:pt x="15055" y="12193"/>
                    <a:pt x="15055" y="14388"/>
                  </a:cubicBezTo>
                  <a:cubicBezTo>
                    <a:pt x="15055" y="16583"/>
                    <a:pt x="15055" y="17461"/>
                    <a:pt x="15382" y="17286"/>
                  </a:cubicBezTo>
                  <a:cubicBezTo>
                    <a:pt x="15709" y="17110"/>
                    <a:pt x="16364" y="15881"/>
                    <a:pt x="17127" y="13773"/>
                  </a:cubicBezTo>
                  <a:cubicBezTo>
                    <a:pt x="17891" y="11666"/>
                    <a:pt x="18764" y="8681"/>
                    <a:pt x="19527" y="5959"/>
                  </a:cubicBezTo>
                  <a:cubicBezTo>
                    <a:pt x="20291" y="3237"/>
                    <a:pt x="20945" y="778"/>
                    <a:pt x="21273" y="164"/>
                  </a:cubicBezTo>
                  <a:cubicBezTo>
                    <a:pt x="21600" y="-451"/>
                    <a:pt x="21600" y="778"/>
                    <a:pt x="21600" y="2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5476593" y="5291376"/>
              <a:ext cx="282857" cy="165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79" fill="norm" stroke="1" extrusionOk="0">
                  <a:moveTo>
                    <a:pt x="263" y="5386"/>
                  </a:moveTo>
                  <a:cubicBezTo>
                    <a:pt x="102" y="8086"/>
                    <a:pt x="-59" y="10786"/>
                    <a:pt x="22" y="12811"/>
                  </a:cubicBezTo>
                  <a:cubicBezTo>
                    <a:pt x="102" y="14836"/>
                    <a:pt x="425" y="16186"/>
                    <a:pt x="828" y="17536"/>
                  </a:cubicBezTo>
                  <a:cubicBezTo>
                    <a:pt x="1231" y="18886"/>
                    <a:pt x="1714" y="20236"/>
                    <a:pt x="2198" y="20371"/>
                  </a:cubicBezTo>
                  <a:cubicBezTo>
                    <a:pt x="2681" y="20506"/>
                    <a:pt x="3165" y="19426"/>
                    <a:pt x="4051" y="16861"/>
                  </a:cubicBezTo>
                  <a:cubicBezTo>
                    <a:pt x="4938" y="14296"/>
                    <a:pt x="6228" y="10246"/>
                    <a:pt x="7114" y="7681"/>
                  </a:cubicBezTo>
                  <a:cubicBezTo>
                    <a:pt x="8001" y="5116"/>
                    <a:pt x="8484" y="4036"/>
                    <a:pt x="8726" y="4306"/>
                  </a:cubicBezTo>
                  <a:cubicBezTo>
                    <a:pt x="8968" y="4576"/>
                    <a:pt x="8968" y="6196"/>
                    <a:pt x="8968" y="7816"/>
                  </a:cubicBezTo>
                  <a:cubicBezTo>
                    <a:pt x="8968" y="9436"/>
                    <a:pt x="8968" y="11056"/>
                    <a:pt x="9371" y="11866"/>
                  </a:cubicBezTo>
                  <a:cubicBezTo>
                    <a:pt x="9774" y="12676"/>
                    <a:pt x="10580" y="12676"/>
                    <a:pt x="11628" y="11731"/>
                  </a:cubicBezTo>
                  <a:cubicBezTo>
                    <a:pt x="12675" y="10786"/>
                    <a:pt x="13965" y="8896"/>
                    <a:pt x="14851" y="7411"/>
                  </a:cubicBezTo>
                  <a:cubicBezTo>
                    <a:pt x="15738" y="5926"/>
                    <a:pt x="16222" y="4846"/>
                    <a:pt x="16544" y="3631"/>
                  </a:cubicBezTo>
                  <a:cubicBezTo>
                    <a:pt x="16866" y="2416"/>
                    <a:pt x="17028" y="1066"/>
                    <a:pt x="16705" y="391"/>
                  </a:cubicBezTo>
                  <a:cubicBezTo>
                    <a:pt x="16383" y="-284"/>
                    <a:pt x="15577" y="-284"/>
                    <a:pt x="13965" y="2011"/>
                  </a:cubicBezTo>
                  <a:cubicBezTo>
                    <a:pt x="12353" y="4306"/>
                    <a:pt x="9935" y="8896"/>
                    <a:pt x="8565" y="11866"/>
                  </a:cubicBezTo>
                  <a:cubicBezTo>
                    <a:pt x="7195" y="14836"/>
                    <a:pt x="6872" y="16186"/>
                    <a:pt x="6792" y="17536"/>
                  </a:cubicBezTo>
                  <a:cubicBezTo>
                    <a:pt x="6711" y="18886"/>
                    <a:pt x="6872" y="20236"/>
                    <a:pt x="8807" y="20776"/>
                  </a:cubicBezTo>
                  <a:cubicBezTo>
                    <a:pt x="10741" y="21316"/>
                    <a:pt x="14448" y="21046"/>
                    <a:pt x="16866" y="20641"/>
                  </a:cubicBezTo>
                  <a:cubicBezTo>
                    <a:pt x="19284" y="20236"/>
                    <a:pt x="20413" y="19696"/>
                    <a:pt x="21541" y="19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6561074" y="5232002"/>
              <a:ext cx="322326" cy="31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48" fill="norm" stroke="1" extrusionOk="0">
                  <a:moveTo>
                    <a:pt x="17686" y="0"/>
                  </a:moveTo>
                  <a:cubicBezTo>
                    <a:pt x="16698" y="4204"/>
                    <a:pt x="15710" y="8408"/>
                    <a:pt x="14086" y="11960"/>
                  </a:cubicBezTo>
                  <a:cubicBezTo>
                    <a:pt x="12463" y="15511"/>
                    <a:pt x="10204" y="18411"/>
                    <a:pt x="8369" y="19933"/>
                  </a:cubicBezTo>
                  <a:cubicBezTo>
                    <a:pt x="6533" y="21455"/>
                    <a:pt x="5122" y="21600"/>
                    <a:pt x="3780" y="20658"/>
                  </a:cubicBezTo>
                  <a:cubicBezTo>
                    <a:pt x="2439" y="19715"/>
                    <a:pt x="1169" y="17686"/>
                    <a:pt x="533" y="15946"/>
                  </a:cubicBezTo>
                  <a:cubicBezTo>
                    <a:pt x="-102" y="14207"/>
                    <a:pt x="-102" y="12757"/>
                    <a:pt x="180" y="11670"/>
                  </a:cubicBezTo>
                  <a:cubicBezTo>
                    <a:pt x="463" y="10583"/>
                    <a:pt x="1027" y="9858"/>
                    <a:pt x="2580" y="9858"/>
                  </a:cubicBezTo>
                  <a:cubicBezTo>
                    <a:pt x="4133" y="9858"/>
                    <a:pt x="6674" y="10583"/>
                    <a:pt x="9286" y="12032"/>
                  </a:cubicBezTo>
                  <a:cubicBezTo>
                    <a:pt x="11898" y="13482"/>
                    <a:pt x="14580" y="15656"/>
                    <a:pt x="16274" y="17251"/>
                  </a:cubicBezTo>
                  <a:cubicBezTo>
                    <a:pt x="17969" y="18846"/>
                    <a:pt x="18674" y="19860"/>
                    <a:pt x="19380" y="20368"/>
                  </a:cubicBezTo>
                  <a:cubicBezTo>
                    <a:pt x="20086" y="20875"/>
                    <a:pt x="20792" y="20875"/>
                    <a:pt x="21498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6889750" y="5568552"/>
              <a:ext cx="89457" cy="26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21" fill="norm" stroke="1" extrusionOk="0">
                  <a:moveTo>
                    <a:pt x="16577" y="0"/>
                  </a:moveTo>
                  <a:cubicBezTo>
                    <a:pt x="18586" y="4838"/>
                    <a:pt x="20595" y="9677"/>
                    <a:pt x="21098" y="13046"/>
                  </a:cubicBezTo>
                  <a:cubicBezTo>
                    <a:pt x="21600" y="16416"/>
                    <a:pt x="20595" y="18317"/>
                    <a:pt x="19340" y="19613"/>
                  </a:cubicBezTo>
                  <a:cubicBezTo>
                    <a:pt x="18084" y="20909"/>
                    <a:pt x="16577" y="21600"/>
                    <a:pt x="13563" y="21514"/>
                  </a:cubicBezTo>
                  <a:cubicBezTo>
                    <a:pt x="10549" y="21427"/>
                    <a:pt x="6028" y="20563"/>
                    <a:pt x="3516" y="19181"/>
                  </a:cubicBezTo>
                  <a:cubicBezTo>
                    <a:pt x="1005" y="17798"/>
                    <a:pt x="502" y="15898"/>
                    <a:pt x="0" y="13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6915150" y="5397102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7099036" y="5215451"/>
              <a:ext cx="178064" cy="43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6" fill="norm" stroke="1" extrusionOk="0">
                  <a:moveTo>
                    <a:pt x="21378" y="1763"/>
                  </a:moveTo>
                  <a:cubicBezTo>
                    <a:pt x="19853" y="1134"/>
                    <a:pt x="18329" y="505"/>
                    <a:pt x="16931" y="191"/>
                  </a:cubicBezTo>
                  <a:cubicBezTo>
                    <a:pt x="15533" y="-124"/>
                    <a:pt x="14263" y="-124"/>
                    <a:pt x="12103" y="767"/>
                  </a:cubicBezTo>
                  <a:cubicBezTo>
                    <a:pt x="9943" y="1659"/>
                    <a:pt x="6893" y="3441"/>
                    <a:pt x="4479" y="5800"/>
                  </a:cubicBezTo>
                  <a:cubicBezTo>
                    <a:pt x="2065" y="8159"/>
                    <a:pt x="286" y="11095"/>
                    <a:pt x="32" y="13664"/>
                  </a:cubicBezTo>
                  <a:cubicBezTo>
                    <a:pt x="-222" y="16233"/>
                    <a:pt x="1049" y="18435"/>
                    <a:pt x="3971" y="19746"/>
                  </a:cubicBezTo>
                  <a:cubicBezTo>
                    <a:pt x="6893" y="21057"/>
                    <a:pt x="11467" y="21476"/>
                    <a:pt x="14390" y="21476"/>
                  </a:cubicBezTo>
                  <a:cubicBezTo>
                    <a:pt x="17312" y="21476"/>
                    <a:pt x="18583" y="21057"/>
                    <a:pt x="19853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7299572" y="5309910"/>
              <a:ext cx="250578" cy="29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53" fill="norm" stroke="1" extrusionOk="0">
                  <a:moveTo>
                    <a:pt x="13320" y="2633"/>
                  </a:moveTo>
                  <a:cubicBezTo>
                    <a:pt x="11505" y="2327"/>
                    <a:pt x="9690" y="2021"/>
                    <a:pt x="8056" y="2557"/>
                  </a:cubicBezTo>
                  <a:cubicBezTo>
                    <a:pt x="6422" y="3093"/>
                    <a:pt x="4970" y="4472"/>
                    <a:pt x="3881" y="6770"/>
                  </a:cubicBezTo>
                  <a:cubicBezTo>
                    <a:pt x="2792" y="9067"/>
                    <a:pt x="2066" y="12285"/>
                    <a:pt x="1794" y="14582"/>
                  </a:cubicBezTo>
                  <a:cubicBezTo>
                    <a:pt x="1522" y="16880"/>
                    <a:pt x="1703" y="18259"/>
                    <a:pt x="2066" y="19255"/>
                  </a:cubicBezTo>
                  <a:cubicBezTo>
                    <a:pt x="2429" y="20250"/>
                    <a:pt x="2974" y="20863"/>
                    <a:pt x="3791" y="21170"/>
                  </a:cubicBezTo>
                  <a:cubicBezTo>
                    <a:pt x="4607" y="21476"/>
                    <a:pt x="5696" y="21476"/>
                    <a:pt x="7421" y="20557"/>
                  </a:cubicBezTo>
                  <a:cubicBezTo>
                    <a:pt x="9145" y="19638"/>
                    <a:pt x="11505" y="17799"/>
                    <a:pt x="13138" y="15272"/>
                  </a:cubicBezTo>
                  <a:cubicBezTo>
                    <a:pt x="14772" y="12744"/>
                    <a:pt x="15680" y="9527"/>
                    <a:pt x="15861" y="7153"/>
                  </a:cubicBezTo>
                  <a:cubicBezTo>
                    <a:pt x="16043" y="4778"/>
                    <a:pt x="15498" y="3246"/>
                    <a:pt x="14409" y="2097"/>
                  </a:cubicBezTo>
                  <a:cubicBezTo>
                    <a:pt x="13320" y="948"/>
                    <a:pt x="11686" y="182"/>
                    <a:pt x="9599" y="29"/>
                  </a:cubicBezTo>
                  <a:cubicBezTo>
                    <a:pt x="7512" y="-124"/>
                    <a:pt x="4970" y="336"/>
                    <a:pt x="3337" y="1025"/>
                  </a:cubicBezTo>
                  <a:cubicBezTo>
                    <a:pt x="1703" y="1714"/>
                    <a:pt x="977" y="2633"/>
                    <a:pt x="523" y="3476"/>
                  </a:cubicBezTo>
                  <a:cubicBezTo>
                    <a:pt x="70" y="4319"/>
                    <a:pt x="-112" y="5085"/>
                    <a:pt x="70" y="5774"/>
                  </a:cubicBezTo>
                  <a:cubicBezTo>
                    <a:pt x="251" y="6463"/>
                    <a:pt x="796" y="7076"/>
                    <a:pt x="3972" y="7459"/>
                  </a:cubicBezTo>
                  <a:cubicBezTo>
                    <a:pt x="7149" y="7842"/>
                    <a:pt x="12957" y="7995"/>
                    <a:pt x="16315" y="7842"/>
                  </a:cubicBezTo>
                  <a:cubicBezTo>
                    <a:pt x="19673" y="7689"/>
                    <a:pt x="20580" y="7229"/>
                    <a:pt x="21488" y="6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7556500" y="5168502"/>
              <a:ext cx="14957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0" y="0"/>
                  </a:moveTo>
                  <a:cubicBezTo>
                    <a:pt x="5400" y="2244"/>
                    <a:pt x="10800" y="4488"/>
                    <a:pt x="14850" y="6966"/>
                  </a:cubicBezTo>
                  <a:cubicBezTo>
                    <a:pt x="18900" y="9444"/>
                    <a:pt x="21600" y="12156"/>
                    <a:pt x="21150" y="14494"/>
                  </a:cubicBezTo>
                  <a:cubicBezTo>
                    <a:pt x="20700" y="16831"/>
                    <a:pt x="17100" y="18795"/>
                    <a:pt x="13500" y="19917"/>
                  </a:cubicBezTo>
                  <a:cubicBezTo>
                    <a:pt x="9900" y="21039"/>
                    <a:pt x="6300" y="21319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8070850" y="5435202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74" y="7200"/>
                    <a:pt x="11148" y="14400"/>
                    <a:pt x="14748" y="18000"/>
                  </a:cubicBezTo>
                  <a:cubicBezTo>
                    <a:pt x="18348" y="21600"/>
                    <a:pt x="1997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8058149" y="558760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8643358" y="5210517"/>
              <a:ext cx="297442" cy="522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1" fill="norm" stroke="1" extrusionOk="0">
                  <a:moveTo>
                    <a:pt x="21527" y="884"/>
                  </a:moveTo>
                  <a:cubicBezTo>
                    <a:pt x="19995" y="536"/>
                    <a:pt x="18463" y="187"/>
                    <a:pt x="16548" y="57"/>
                  </a:cubicBezTo>
                  <a:cubicBezTo>
                    <a:pt x="14633" y="-74"/>
                    <a:pt x="12336" y="13"/>
                    <a:pt x="10497" y="405"/>
                  </a:cubicBezTo>
                  <a:cubicBezTo>
                    <a:pt x="8659" y="797"/>
                    <a:pt x="7280" y="1494"/>
                    <a:pt x="6438" y="2887"/>
                  </a:cubicBezTo>
                  <a:cubicBezTo>
                    <a:pt x="5595" y="4281"/>
                    <a:pt x="5289" y="6371"/>
                    <a:pt x="4523" y="8897"/>
                  </a:cubicBezTo>
                  <a:cubicBezTo>
                    <a:pt x="3757" y="11423"/>
                    <a:pt x="2531" y="14384"/>
                    <a:pt x="1689" y="16213"/>
                  </a:cubicBezTo>
                  <a:cubicBezTo>
                    <a:pt x="846" y="18042"/>
                    <a:pt x="387" y="18739"/>
                    <a:pt x="157" y="19349"/>
                  </a:cubicBezTo>
                  <a:cubicBezTo>
                    <a:pt x="-73" y="19958"/>
                    <a:pt x="-73" y="20481"/>
                    <a:pt x="310" y="20829"/>
                  </a:cubicBezTo>
                  <a:cubicBezTo>
                    <a:pt x="693" y="21178"/>
                    <a:pt x="1459" y="21352"/>
                    <a:pt x="3144" y="21439"/>
                  </a:cubicBezTo>
                  <a:cubicBezTo>
                    <a:pt x="4829" y="21526"/>
                    <a:pt x="7433" y="21526"/>
                    <a:pt x="10497" y="21265"/>
                  </a:cubicBezTo>
                  <a:cubicBezTo>
                    <a:pt x="13561" y="21003"/>
                    <a:pt x="17084" y="20481"/>
                    <a:pt x="20608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8623300" y="5460602"/>
              <a:ext cx="273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8992922" y="5193902"/>
              <a:ext cx="328879" cy="613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72" fill="norm" stroke="1" extrusionOk="0">
                  <a:moveTo>
                    <a:pt x="21513" y="0"/>
                  </a:moveTo>
                  <a:cubicBezTo>
                    <a:pt x="18605" y="0"/>
                    <a:pt x="15698" y="0"/>
                    <a:pt x="13205" y="223"/>
                  </a:cubicBezTo>
                  <a:cubicBezTo>
                    <a:pt x="10713" y="447"/>
                    <a:pt x="8636" y="894"/>
                    <a:pt x="7251" y="1564"/>
                  </a:cubicBezTo>
                  <a:cubicBezTo>
                    <a:pt x="5867" y="2234"/>
                    <a:pt x="5175" y="3128"/>
                    <a:pt x="4967" y="4655"/>
                  </a:cubicBezTo>
                  <a:cubicBezTo>
                    <a:pt x="4759" y="6182"/>
                    <a:pt x="5036" y="8342"/>
                    <a:pt x="4621" y="10614"/>
                  </a:cubicBezTo>
                  <a:cubicBezTo>
                    <a:pt x="4205" y="12886"/>
                    <a:pt x="3098" y="15269"/>
                    <a:pt x="2198" y="16908"/>
                  </a:cubicBezTo>
                  <a:cubicBezTo>
                    <a:pt x="1298" y="18546"/>
                    <a:pt x="605" y="19440"/>
                    <a:pt x="259" y="20073"/>
                  </a:cubicBezTo>
                  <a:cubicBezTo>
                    <a:pt x="-87" y="20706"/>
                    <a:pt x="-87" y="21079"/>
                    <a:pt x="259" y="21302"/>
                  </a:cubicBezTo>
                  <a:cubicBezTo>
                    <a:pt x="605" y="21526"/>
                    <a:pt x="1298" y="21600"/>
                    <a:pt x="3651" y="21563"/>
                  </a:cubicBezTo>
                  <a:cubicBezTo>
                    <a:pt x="6005" y="21526"/>
                    <a:pt x="10021" y="21377"/>
                    <a:pt x="14036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9410700" y="5397102"/>
              <a:ext cx="209550" cy="40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618" y="3674"/>
                    <a:pt x="5236" y="7348"/>
                    <a:pt x="7745" y="10577"/>
                  </a:cubicBezTo>
                  <a:cubicBezTo>
                    <a:pt x="10255" y="13806"/>
                    <a:pt x="12655" y="16590"/>
                    <a:pt x="14400" y="18371"/>
                  </a:cubicBezTo>
                  <a:cubicBezTo>
                    <a:pt x="16145" y="20153"/>
                    <a:pt x="17236" y="20932"/>
                    <a:pt x="18327" y="21266"/>
                  </a:cubicBezTo>
                  <a:cubicBezTo>
                    <a:pt x="19418" y="21600"/>
                    <a:pt x="20509" y="21489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9367194" y="5378052"/>
              <a:ext cx="240357" cy="43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21515" y="0"/>
                  </a:moveTo>
                  <a:cubicBezTo>
                    <a:pt x="18673" y="2002"/>
                    <a:pt x="15831" y="4004"/>
                    <a:pt x="13178" y="6533"/>
                  </a:cubicBezTo>
                  <a:cubicBezTo>
                    <a:pt x="10526" y="9061"/>
                    <a:pt x="8062" y="12117"/>
                    <a:pt x="6073" y="14540"/>
                  </a:cubicBezTo>
                  <a:cubicBezTo>
                    <a:pt x="4083" y="16964"/>
                    <a:pt x="2568" y="18755"/>
                    <a:pt x="1526" y="19914"/>
                  </a:cubicBezTo>
                  <a:cubicBezTo>
                    <a:pt x="483" y="21073"/>
                    <a:pt x="-85" y="21600"/>
                    <a:pt x="10" y="21600"/>
                  </a:cubicBezTo>
                  <a:cubicBezTo>
                    <a:pt x="104" y="21600"/>
                    <a:pt x="862" y="21073"/>
                    <a:pt x="162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9709149" y="5200252"/>
              <a:ext cx="62055" cy="20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32" fill="norm" stroke="1" extrusionOk="0">
                  <a:moveTo>
                    <a:pt x="8640" y="0"/>
                  </a:moveTo>
                  <a:cubicBezTo>
                    <a:pt x="12960" y="5790"/>
                    <a:pt x="17280" y="11579"/>
                    <a:pt x="19440" y="15031"/>
                  </a:cubicBezTo>
                  <a:cubicBezTo>
                    <a:pt x="21600" y="18482"/>
                    <a:pt x="21600" y="19596"/>
                    <a:pt x="19800" y="20375"/>
                  </a:cubicBezTo>
                  <a:cubicBezTo>
                    <a:pt x="18000" y="21155"/>
                    <a:pt x="14400" y="21600"/>
                    <a:pt x="11160" y="21155"/>
                  </a:cubicBezTo>
                  <a:cubicBezTo>
                    <a:pt x="7920" y="20709"/>
                    <a:pt x="5040" y="19373"/>
                    <a:pt x="3240" y="17926"/>
                  </a:cubicBezTo>
                  <a:cubicBezTo>
                    <a:pt x="1440" y="16478"/>
                    <a:pt x="720" y="14920"/>
                    <a:pt x="0" y="13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9734550" y="509865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9964668" y="5355204"/>
              <a:ext cx="187281" cy="46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77" fill="norm" stroke="1" extrusionOk="0">
                  <a:moveTo>
                    <a:pt x="19768" y="1620"/>
                  </a:moveTo>
                  <a:cubicBezTo>
                    <a:pt x="20480" y="1041"/>
                    <a:pt x="21192" y="463"/>
                    <a:pt x="20955" y="173"/>
                  </a:cubicBezTo>
                  <a:cubicBezTo>
                    <a:pt x="20717" y="-116"/>
                    <a:pt x="19530" y="-116"/>
                    <a:pt x="16801" y="752"/>
                  </a:cubicBezTo>
                  <a:cubicBezTo>
                    <a:pt x="14071" y="1620"/>
                    <a:pt x="9799" y="3355"/>
                    <a:pt x="6594" y="5477"/>
                  </a:cubicBezTo>
                  <a:cubicBezTo>
                    <a:pt x="3390" y="7598"/>
                    <a:pt x="1254" y="10105"/>
                    <a:pt x="423" y="12420"/>
                  </a:cubicBezTo>
                  <a:cubicBezTo>
                    <a:pt x="-408" y="14734"/>
                    <a:pt x="67" y="16855"/>
                    <a:pt x="1135" y="18350"/>
                  </a:cubicBezTo>
                  <a:cubicBezTo>
                    <a:pt x="2203" y="19845"/>
                    <a:pt x="3865" y="20713"/>
                    <a:pt x="5645" y="21098"/>
                  </a:cubicBezTo>
                  <a:cubicBezTo>
                    <a:pt x="7425" y="21484"/>
                    <a:pt x="9324" y="21388"/>
                    <a:pt x="11223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0244002" y="5442499"/>
              <a:ext cx="303349" cy="35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53" fill="norm" stroke="1" extrusionOk="0">
                  <a:moveTo>
                    <a:pt x="11597" y="4111"/>
                  </a:moveTo>
                  <a:cubicBezTo>
                    <a:pt x="10397" y="3985"/>
                    <a:pt x="9197" y="3859"/>
                    <a:pt x="7847" y="4554"/>
                  </a:cubicBezTo>
                  <a:cubicBezTo>
                    <a:pt x="6497" y="5248"/>
                    <a:pt x="4997" y="6764"/>
                    <a:pt x="3647" y="9227"/>
                  </a:cubicBezTo>
                  <a:cubicBezTo>
                    <a:pt x="2297" y="11690"/>
                    <a:pt x="1097" y="15101"/>
                    <a:pt x="497" y="17122"/>
                  </a:cubicBezTo>
                  <a:cubicBezTo>
                    <a:pt x="-103" y="19143"/>
                    <a:pt x="-103" y="19775"/>
                    <a:pt x="197" y="20280"/>
                  </a:cubicBezTo>
                  <a:cubicBezTo>
                    <a:pt x="497" y="20785"/>
                    <a:pt x="1097" y="21164"/>
                    <a:pt x="2147" y="21354"/>
                  </a:cubicBezTo>
                  <a:cubicBezTo>
                    <a:pt x="3197" y="21543"/>
                    <a:pt x="4697" y="21543"/>
                    <a:pt x="6797" y="20596"/>
                  </a:cubicBezTo>
                  <a:cubicBezTo>
                    <a:pt x="8897" y="19648"/>
                    <a:pt x="11597" y="17754"/>
                    <a:pt x="13622" y="15101"/>
                  </a:cubicBezTo>
                  <a:cubicBezTo>
                    <a:pt x="15647" y="12448"/>
                    <a:pt x="16997" y="9038"/>
                    <a:pt x="17597" y="6575"/>
                  </a:cubicBezTo>
                  <a:cubicBezTo>
                    <a:pt x="18197" y="4111"/>
                    <a:pt x="18047" y="2596"/>
                    <a:pt x="17522" y="1585"/>
                  </a:cubicBezTo>
                  <a:cubicBezTo>
                    <a:pt x="16997" y="575"/>
                    <a:pt x="16097" y="69"/>
                    <a:pt x="14672" y="6"/>
                  </a:cubicBezTo>
                  <a:cubicBezTo>
                    <a:pt x="13247" y="-57"/>
                    <a:pt x="11297" y="322"/>
                    <a:pt x="9722" y="1585"/>
                  </a:cubicBezTo>
                  <a:cubicBezTo>
                    <a:pt x="8147" y="2848"/>
                    <a:pt x="6947" y="4996"/>
                    <a:pt x="6422" y="6385"/>
                  </a:cubicBezTo>
                  <a:cubicBezTo>
                    <a:pt x="5897" y="7775"/>
                    <a:pt x="6047" y="8406"/>
                    <a:pt x="6422" y="8911"/>
                  </a:cubicBezTo>
                  <a:cubicBezTo>
                    <a:pt x="6797" y="9417"/>
                    <a:pt x="7397" y="9796"/>
                    <a:pt x="9947" y="9732"/>
                  </a:cubicBezTo>
                  <a:cubicBezTo>
                    <a:pt x="12497" y="9669"/>
                    <a:pt x="16997" y="9164"/>
                    <a:pt x="21497" y="8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0585449" y="5351052"/>
              <a:ext cx="136282" cy="433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66" fill="norm" stroke="1" extrusionOk="0">
                  <a:moveTo>
                    <a:pt x="0" y="79"/>
                  </a:moveTo>
                  <a:cubicBezTo>
                    <a:pt x="1636" y="-26"/>
                    <a:pt x="3273" y="-130"/>
                    <a:pt x="6218" y="496"/>
                  </a:cubicBezTo>
                  <a:cubicBezTo>
                    <a:pt x="9164" y="1122"/>
                    <a:pt x="13418" y="2479"/>
                    <a:pt x="16527" y="4357"/>
                  </a:cubicBezTo>
                  <a:cubicBezTo>
                    <a:pt x="19636" y="6235"/>
                    <a:pt x="21600" y="8635"/>
                    <a:pt x="20945" y="11244"/>
                  </a:cubicBezTo>
                  <a:cubicBezTo>
                    <a:pt x="20291" y="13853"/>
                    <a:pt x="17018" y="16670"/>
                    <a:pt x="14564" y="18340"/>
                  </a:cubicBezTo>
                  <a:cubicBezTo>
                    <a:pt x="12109" y="20009"/>
                    <a:pt x="10473" y="20531"/>
                    <a:pt x="8673" y="20896"/>
                  </a:cubicBezTo>
                  <a:cubicBezTo>
                    <a:pt x="6873" y="21261"/>
                    <a:pt x="4909" y="21470"/>
                    <a:pt x="3764" y="21313"/>
                  </a:cubicBezTo>
                  <a:cubicBezTo>
                    <a:pt x="2618" y="21157"/>
                    <a:pt x="2291" y="20635"/>
                    <a:pt x="1964" y="20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0756899" y="5220310"/>
              <a:ext cx="221340" cy="69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42" fill="norm" stroke="1" extrusionOk="0">
                  <a:moveTo>
                    <a:pt x="3703" y="960"/>
                  </a:moveTo>
                  <a:cubicBezTo>
                    <a:pt x="7611" y="630"/>
                    <a:pt x="11520" y="299"/>
                    <a:pt x="14091" y="134"/>
                  </a:cubicBezTo>
                  <a:cubicBezTo>
                    <a:pt x="16663" y="-31"/>
                    <a:pt x="17897" y="-31"/>
                    <a:pt x="18926" y="68"/>
                  </a:cubicBezTo>
                  <a:cubicBezTo>
                    <a:pt x="19954" y="167"/>
                    <a:pt x="20777" y="365"/>
                    <a:pt x="21189" y="630"/>
                  </a:cubicBezTo>
                  <a:cubicBezTo>
                    <a:pt x="21600" y="894"/>
                    <a:pt x="21600" y="1224"/>
                    <a:pt x="21291" y="2215"/>
                  </a:cubicBezTo>
                  <a:cubicBezTo>
                    <a:pt x="20983" y="3206"/>
                    <a:pt x="20366" y="4857"/>
                    <a:pt x="19646" y="6707"/>
                  </a:cubicBezTo>
                  <a:cubicBezTo>
                    <a:pt x="18926" y="8556"/>
                    <a:pt x="18103" y="10604"/>
                    <a:pt x="17486" y="12586"/>
                  </a:cubicBezTo>
                  <a:cubicBezTo>
                    <a:pt x="16869" y="14567"/>
                    <a:pt x="16457" y="16483"/>
                    <a:pt x="16560" y="17771"/>
                  </a:cubicBezTo>
                  <a:cubicBezTo>
                    <a:pt x="16663" y="19059"/>
                    <a:pt x="17280" y="19719"/>
                    <a:pt x="17794" y="20248"/>
                  </a:cubicBezTo>
                  <a:cubicBezTo>
                    <a:pt x="18309" y="20776"/>
                    <a:pt x="18720" y="21173"/>
                    <a:pt x="18309" y="21371"/>
                  </a:cubicBezTo>
                  <a:cubicBezTo>
                    <a:pt x="17897" y="21569"/>
                    <a:pt x="16663" y="21569"/>
                    <a:pt x="13474" y="21503"/>
                  </a:cubicBezTo>
                  <a:cubicBezTo>
                    <a:pt x="10286" y="21437"/>
                    <a:pt x="5143" y="21305"/>
                    <a:pt x="0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569383" y="4458760"/>
              <a:ext cx="183368" cy="300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78" fill="norm" stroke="1" extrusionOk="0">
                  <a:moveTo>
                    <a:pt x="1738" y="6647"/>
                  </a:moveTo>
                  <a:cubicBezTo>
                    <a:pt x="1738" y="5897"/>
                    <a:pt x="1738" y="5147"/>
                    <a:pt x="1862" y="5222"/>
                  </a:cubicBezTo>
                  <a:cubicBezTo>
                    <a:pt x="1986" y="5297"/>
                    <a:pt x="2234" y="6197"/>
                    <a:pt x="2483" y="8747"/>
                  </a:cubicBezTo>
                  <a:cubicBezTo>
                    <a:pt x="2731" y="11297"/>
                    <a:pt x="2979" y="15497"/>
                    <a:pt x="3103" y="17972"/>
                  </a:cubicBezTo>
                  <a:cubicBezTo>
                    <a:pt x="3228" y="20447"/>
                    <a:pt x="3228" y="21197"/>
                    <a:pt x="2855" y="21272"/>
                  </a:cubicBezTo>
                  <a:cubicBezTo>
                    <a:pt x="2483" y="21347"/>
                    <a:pt x="1738" y="20747"/>
                    <a:pt x="1117" y="18497"/>
                  </a:cubicBezTo>
                  <a:cubicBezTo>
                    <a:pt x="497" y="16247"/>
                    <a:pt x="0" y="12347"/>
                    <a:pt x="0" y="9647"/>
                  </a:cubicBezTo>
                  <a:cubicBezTo>
                    <a:pt x="0" y="6947"/>
                    <a:pt x="497" y="5447"/>
                    <a:pt x="1117" y="4397"/>
                  </a:cubicBezTo>
                  <a:cubicBezTo>
                    <a:pt x="1738" y="3347"/>
                    <a:pt x="2483" y="2747"/>
                    <a:pt x="3352" y="2672"/>
                  </a:cubicBezTo>
                  <a:cubicBezTo>
                    <a:pt x="4221" y="2597"/>
                    <a:pt x="5214" y="3047"/>
                    <a:pt x="7076" y="5297"/>
                  </a:cubicBezTo>
                  <a:cubicBezTo>
                    <a:pt x="8938" y="7547"/>
                    <a:pt x="11669" y="11597"/>
                    <a:pt x="13407" y="14147"/>
                  </a:cubicBezTo>
                  <a:cubicBezTo>
                    <a:pt x="15145" y="16697"/>
                    <a:pt x="15890" y="17747"/>
                    <a:pt x="16759" y="18647"/>
                  </a:cubicBezTo>
                  <a:cubicBezTo>
                    <a:pt x="17628" y="19547"/>
                    <a:pt x="18621" y="20297"/>
                    <a:pt x="19366" y="20222"/>
                  </a:cubicBezTo>
                  <a:cubicBezTo>
                    <a:pt x="20110" y="20147"/>
                    <a:pt x="20607" y="19247"/>
                    <a:pt x="20979" y="16397"/>
                  </a:cubicBezTo>
                  <a:cubicBezTo>
                    <a:pt x="21352" y="13547"/>
                    <a:pt x="21600" y="8747"/>
                    <a:pt x="21476" y="5447"/>
                  </a:cubicBezTo>
                  <a:cubicBezTo>
                    <a:pt x="21352" y="2147"/>
                    <a:pt x="20855" y="347"/>
                    <a:pt x="20483" y="47"/>
                  </a:cubicBezTo>
                  <a:cubicBezTo>
                    <a:pt x="20110" y="-253"/>
                    <a:pt x="19862" y="947"/>
                    <a:pt x="19614" y="2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96655" y="4605682"/>
              <a:ext cx="111396" cy="13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881" fill="norm" stroke="1" extrusionOk="0">
                  <a:moveTo>
                    <a:pt x="6776" y="1628"/>
                  </a:moveTo>
                  <a:cubicBezTo>
                    <a:pt x="5146" y="631"/>
                    <a:pt x="3516" y="-366"/>
                    <a:pt x="2293" y="132"/>
                  </a:cubicBezTo>
                  <a:cubicBezTo>
                    <a:pt x="1071" y="631"/>
                    <a:pt x="256" y="2625"/>
                    <a:pt x="52" y="5616"/>
                  </a:cubicBezTo>
                  <a:cubicBezTo>
                    <a:pt x="-152" y="8606"/>
                    <a:pt x="256" y="12594"/>
                    <a:pt x="1071" y="15419"/>
                  </a:cubicBezTo>
                  <a:cubicBezTo>
                    <a:pt x="1886" y="18243"/>
                    <a:pt x="3108" y="19905"/>
                    <a:pt x="4739" y="20569"/>
                  </a:cubicBezTo>
                  <a:cubicBezTo>
                    <a:pt x="6369" y="21234"/>
                    <a:pt x="8406" y="20902"/>
                    <a:pt x="9833" y="18908"/>
                  </a:cubicBezTo>
                  <a:cubicBezTo>
                    <a:pt x="11259" y="16914"/>
                    <a:pt x="12074" y="13259"/>
                    <a:pt x="13093" y="12594"/>
                  </a:cubicBezTo>
                  <a:cubicBezTo>
                    <a:pt x="14112" y="11929"/>
                    <a:pt x="15335" y="14256"/>
                    <a:pt x="16761" y="15917"/>
                  </a:cubicBezTo>
                  <a:cubicBezTo>
                    <a:pt x="18188" y="17579"/>
                    <a:pt x="19818" y="18576"/>
                    <a:pt x="21448" y="19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46150" y="4635102"/>
              <a:ext cx="158750" cy="10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0"/>
                  </a:moveTo>
                  <a:cubicBezTo>
                    <a:pt x="864" y="4752"/>
                    <a:pt x="1728" y="9504"/>
                    <a:pt x="2304" y="13608"/>
                  </a:cubicBezTo>
                  <a:cubicBezTo>
                    <a:pt x="2880" y="17712"/>
                    <a:pt x="3168" y="21168"/>
                    <a:pt x="3456" y="21384"/>
                  </a:cubicBezTo>
                  <a:cubicBezTo>
                    <a:pt x="3744" y="21600"/>
                    <a:pt x="4032" y="18576"/>
                    <a:pt x="4176" y="15984"/>
                  </a:cubicBezTo>
                  <a:cubicBezTo>
                    <a:pt x="4320" y="13392"/>
                    <a:pt x="4320" y="11232"/>
                    <a:pt x="4608" y="8640"/>
                  </a:cubicBezTo>
                  <a:cubicBezTo>
                    <a:pt x="4896" y="6048"/>
                    <a:pt x="5472" y="3024"/>
                    <a:pt x="6336" y="2376"/>
                  </a:cubicBezTo>
                  <a:cubicBezTo>
                    <a:pt x="7200" y="1728"/>
                    <a:pt x="8352" y="3456"/>
                    <a:pt x="9072" y="5400"/>
                  </a:cubicBezTo>
                  <a:cubicBezTo>
                    <a:pt x="9792" y="7344"/>
                    <a:pt x="10080" y="9504"/>
                    <a:pt x="10512" y="9504"/>
                  </a:cubicBezTo>
                  <a:cubicBezTo>
                    <a:pt x="10944" y="9504"/>
                    <a:pt x="11520" y="7344"/>
                    <a:pt x="12384" y="5184"/>
                  </a:cubicBezTo>
                  <a:cubicBezTo>
                    <a:pt x="13248" y="3024"/>
                    <a:pt x="14400" y="864"/>
                    <a:pt x="15552" y="432"/>
                  </a:cubicBezTo>
                  <a:cubicBezTo>
                    <a:pt x="16704" y="0"/>
                    <a:pt x="17856" y="1296"/>
                    <a:pt x="18864" y="4320"/>
                  </a:cubicBezTo>
                  <a:cubicBezTo>
                    <a:pt x="19872" y="7344"/>
                    <a:pt x="20736" y="12096"/>
                    <a:pt x="21600" y="168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142455" y="4592369"/>
              <a:ext cx="57695" cy="10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0939" fill="norm" stroke="1" extrusionOk="0">
                  <a:moveTo>
                    <a:pt x="9456" y="9450"/>
                  </a:moveTo>
                  <a:cubicBezTo>
                    <a:pt x="11770" y="7820"/>
                    <a:pt x="14084" y="6190"/>
                    <a:pt x="15241" y="4356"/>
                  </a:cubicBezTo>
                  <a:cubicBezTo>
                    <a:pt x="16398" y="2522"/>
                    <a:pt x="16398" y="484"/>
                    <a:pt x="14856" y="77"/>
                  </a:cubicBezTo>
                  <a:cubicBezTo>
                    <a:pt x="13313" y="-331"/>
                    <a:pt x="10227" y="892"/>
                    <a:pt x="7141" y="3541"/>
                  </a:cubicBezTo>
                  <a:cubicBezTo>
                    <a:pt x="4056" y="6190"/>
                    <a:pt x="970" y="10265"/>
                    <a:pt x="198" y="13322"/>
                  </a:cubicBezTo>
                  <a:cubicBezTo>
                    <a:pt x="-573" y="16378"/>
                    <a:pt x="970" y="18416"/>
                    <a:pt x="3670" y="19639"/>
                  </a:cubicBezTo>
                  <a:cubicBezTo>
                    <a:pt x="6370" y="20861"/>
                    <a:pt x="10227" y="21269"/>
                    <a:pt x="13313" y="20658"/>
                  </a:cubicBezTo>
                  <a:cubicBezTo>
                    <a:pt x="16398" y="20046"/>
                    <a:pt x="18713" y="18416"/>
                    <a:pt x="21027" y="16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219200" y="4558902"/>
              <a:ext cx="120650" cy="16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8100"/>
                  </a:moveTo>
                  <a:cubicBezTo>
                    <a:pt x="379" y="6750"/>
                    <a:pt x="758" y="5400"/>
                    <a:pt x="1705" y="5130"/>
                  </a:cubicBezTo>
                  <a:cubicBezTo>
                    <a:pt x="2653" y="4860"/>
                    <a:pt x="4168" y="5670"/>
                    <a:pt x="5495" y="7560"/>
                  </a:cubicBezTo>
                  <a:cubicBezTo>
                    <a:pt x="6821" y="9450"/>
                    <a:pt x="7958" y="12420"/>
                    <a:pt x="8526" y="15120"/>
                  </a:cubicBezTo>
                  <a:cubicBezTo>
                    <a:pt x="9095" y="17820"/>
                    <a:pt x="9095" y="20250"/>
                    <a:pt x="8526" y="20925"/>
                  </a:cubicBezTo>
                  <a:cubicBezTo>
                    <a:pt x="7958" y="21600"/>
                    <a:pt x="6821" y="20520"/>
                    <a:pt x="6632" y="18495"/>
                  </a:cubicBezTo>
                  <a:cubicBezTo>
                    <a:pt x="6442" y="16470"/>
                    <a:pt x="7200" y="13500"/>
                    <a:pt x="8147" y="11475"/>
                  </a:cubicBezTo>
                  <a:cubicBezTo>
                    <a:pt x="9095" y="9450"/>
                    <a:pt x="10232" y="8370"/>
                    <a:pt x="11747" y="7695"/>
                  </a:cubicBezTo>
                  <a:cubicBezTo>
                    <a:pt x="13263" y="7020"/>
                    <a:pt x="15158" y="6750"/>
                    <a:pt x="16674" y="7290"/>
                  </a:cubicBezTo>
                  <a:cubicBezTo>
                    <a:pt x="18189" y="7830"/>
                    <a:pt x="19326" y="9180"/>
                    <a:pt x="19895" y="10530"/>
                  </a:cubicBezTo>
                  <a:cubicBezTo>
                    <a:pt x="20463" y="11880"/>
                    <a:pt x="20463" y="13230"/>
                    <a:pt x="20653" y="13095"/>
                  </a:cubicBezTo>
                  <a:cubicBezTo>
                    <a:pt x="20842" y="12960"/>
                    <a:pt x="21221" y="11340"/>
                    <a:pt x="21411" y="8910"/>
                  </a:cubicBezTo>
                  <a:cubicBezTo>
                    <a:pt x="21600" y="6480"/>
                    <a:pt x="21600" y="3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404464" y="4357595"/>
              <a:ext cx="297336" cy="34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75" fill="norm" stroke="1" extrusionOk="0">
                  <a:moveTo>
                    <a:pt x="4974" y="14021"/>
                  </a:moveTo>
                  <a:cubicBezTo>
                    <a:pt x="4055" y="13759"/>
                    <a:pt x="3136" y="13498"/>
                    <a:pt x="2447" y="13628"/>
                  </a:cubicBezTo>
                  <a:cubicBezTo>
                    <a:pt x="1757" y="13759"/>
                    <a:pt x="1298" y="14283"/>
                    <a:pt x="915" y="15199"/>
                  </a:cubicBezTo>
                  <a:cubicBezTo>
                    <a:pt x="532" y="16116"/>
                    <a:pt x="225" y="17425"/>
                    <a:pt x="72" y="18407"/>
                  </a:cubicBezTo>
                  <a:cubicBezTo>
                    <a:pt x="-81" y="19388"/>
                    <a:pt x="-81" y="20043"/>
                    <a:pt x="991" y="20567"/>
                  </a:cubicBezTo>
                  <a:cubicBezTo>
                    <a:pt x="2064" y="21090"/>
                    <a:pt x="4208" y="21483"/>
                    <a:pt x="5817" y="21156"/>
                  </a:cubicBezTo>
                  <a:cubicBezTo>
                    <a:pt x="7425" y="20828"/>
                    <a:pt x="8498" y="19781"/>
                    <a:pt x="9264" y="18930"/>
                  </a:cubicBezTo>
                  <a:cubicBezTo>
                    <a:pt x="10030" y="18079"/>
                    <a:pt x="10489" y="17425"/>
                    <a:pt x="10413" y="17294"/>
                  </a:cubicBezTo>
                  <a:cubicBezTo>
                    <a:pt x="10336" y="17163"/>
                    <a:pt x="9723" y="17556"/>
                    <a:pt x="9264" y="18079"/>
                  </a:cubicBezTo>
                  <a:cubicBezTo>
                    <a:pt x="8804" y="18603"/>
                    <a:pt x="8498" y="19258"/>
                    <a:pt x="8728" y="19454"/>
                  </a:cubicBezTo>
                  <a:cubicBezTo>
                    <a:pt x="8957" y="19650"/>
                    <a:pt x="9723" y="19388"/>
                    <a:pt x="10796" y="19258"/>
                  </a:cubicBezTo>
                  <a:cubicBezTo>
                    <a:pt x="11868" y="19127"/>
                    <a:pt x="13247" y="19127"/>
                    <a:pt x="14472" y="18145"/>
                  </a:cubicBezTo>
                  <a:cubicBezTo>
                    <a:pt x="15698" y="17163"/>
                    <a:pt x="16770" y="15199"/>
                    <a:pt x="17689" y="12385"/>
                  </a:cubicBezTo>
                  <a:cubicBezTo>
                    <a:pt x="18608" y="9570"/>
                    <a:pt x="19374" y="5905"/>
                    <a:pt x="19757" y="3548"/>
                  </a:cubicBezTo>
                  <a:cubicBezTo>
                    <a:pt x="20140" y="1192"/>
                    <a:pt x="20140" y="145"/>
                    <a:pt x="19834" y="14"/>
                  </a:cubicBezTo>
                  <a:cubicBezTo>
                    <a:pt x="19528" y="-117"/>
                    <a:pt x="18915" y="668"/>
                    <a:pt x="18455" y="2894"/>
                  </a:cubicBezTo>
                  <a:cubicBezTo>
                    <a:pt x="17996" y="5119"/>
                    <a:pt x="17689" y="8785"/>
                    <a:pt x="18225" y="12058"/>
                  </a:cubicBezTo>
                  <a:cubicBezTo>
                    <a:pt x="18762" y="15330"/>
                    <a:pt x="20140" y="18210"/>
                    <a:pt x="21519" y="210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850900" y="4755752"/>
              <a:ext cx="7429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4" y="19600"/>
                    <a:pt x="4308" y="17600"/>
                    <a:pt x="6615" y="15200"/>
                  </a:cubicBezTo>
                  <a:cubicBezTo>
                    <a:pt x="8923" y="12800"/>
                    <a:pt x="11385" y="10000"/>
                    <a:pt x="13908" y="7400"/>
                  </a:cubicBezTo>
                  <a:cubicBezTo>
                    <a:pt x="16431" y="4800"/>
                    <a:pt x="190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620429" y="4105789"/>
              <a:ext cx="290520" cy="357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82" fill="norm" stroke="1" extrusionOk="0">
                  <a:moveTo>
                    <a:pt x="14725" y="21482"/>
                  </a:moveTo>
                  <a:cubicBezTo>
                    <a:pt x="16885" y="19068"/>
                    <a:pt x="19045" y="16654"/>
                    <a:pt x="20203" y="14430"/>
                  </a:cubicBezTo>
                  <a:cubicBezTo>
                    <a:pt x="21360" y="12207"/>
                    <a:pt x="21514" y="10174"/>
                    <a:pt x="20511" y="8331"/>
                  </a:cubicBezTo>
                  <a:cubicBezTo>
                    <a:pt x="19508" y="6489"/>
                    <a:pt x="17348" y="4837"/>
                    <a:pt x="14571" y="3757"/>
                  </a:cubicBezTo>
                  <a:cubicBezTo>
                    <a:pt x="11794" y="2677"/>
                    <a:pt x="8400" y="2169"/>
                    <a:pt x="6317" y="1978"/>
                  </a:cubicBezTo>
                  <a:cubicBezTo>
                    <a:pt x="4234" y="1788"/>
                    <a:pt x="3463" y="1915"/>
                    <a:pt x="3000" y="2296"/>
                  </a:cubicBezTo>
                  <a:cubicBezTo>
                    <a:pt x="2537" y="2677"/>
                    <a:pt x="2383" y="3313"/>
                    <a:pt x="2228" y="3948"/>
                  </a:cubicBezTo>
                  <a:cubicBezTo>
                    <a:pt x="2074" y="4583"/>
                    <a:pt x="1920" y="5218"/>
                    <a:pt x="1843" y="5917"/>
                  </a:cubicBezTo>
                  <a:cubicBezTo>
                    <a:pt x="1765" y="6616"/>
                    <a:pt x="1765" y="7378"/>
                    <a:pt x="1457" y="7251"/>
                  </a:cubicBezTo>
                  <a:cubicBezTo>
                    <a:pt x="1148" y="7124"/>
                    <a:pt x="531" y="6108"/>
                    <a:pt x="223" y="5282"/>
                  </a:cubicBezTo>
                  <a:cubicBezTo>
                    <a:pt x="-86" y="4456"/>
                    <a:pt x="-86" y="3821"/>
                    <a:pt x="300" y="3313"/>
                  </a:cubicBezTo>
                  <a:cubicBezTo>
                    <a:pt x="685" y="2804"/>
                    <a:pt x="1457" y="2423"/>
                    <a:pt x="2923" y="1851"/>
                  </a:cubicBezTo>
                  <a:cubicBezTo>
                    <a:pt x="4388" y="1280"/>
                    <a:pt x="6548" y="517"/>
                    <a:pt x="8091" y="200"/>
                  </a:cubicBezTo>
                  <a:cubicBezTo>
                    <a:pt x="9634" y="-118"/>
                    <a:pt x="10560" y="9"/>
                    <a:pt x="11485" y="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68300" y="6190852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61950" y="6095602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12750" y="6138969"/>
              <a:ext cx="120650" cy="13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6058"/>
                  </a:moveTo>
                  <a:cubicBezTo>
                    <a:pt x="379" y="9331"/>
                    <a:pt x="758" y="12604"/>
                    <a:pt x="947" y="15386"/>
                  </a:cubicBezTo>
                  <a:cubicBezTo>
                    <a:pt x="1137" y="18168"/>
                    <a:pt x="1137" y="20458"/>
                    <a:pt x="947" y="20786"/>
                  </a:cubicBezTo>
                  <a:cubicBezTo>
                    <a:pt x="758" y="21113"/>
                    <a:pt x="379" y="19477"/>
                    <a:pt x="758" y="16695"/>
                  </a:cubicBezTo>
                  <a:cubicBezTo>
                    <a:pt x="1137" y="13913"/>
                    <a:pt x="2274" y="9986"/>
                    <a:pt x="3789" y="7040"/>
                  </a:cubicBezTo>
                  <a:cubicBezTo>
                    <a:pt x="5305" y="4095"/>
                    <a:pt x="7200" y="2131"/>
                    <a:pt x="9095" y="986"/>
                  </a:cubicBezTo>
                  <a:cubicBezTo>
                    <a:pt x="10989" y="-160"/>
                    <a:pt x="12884" y="-487"/>
                    <a:pt x="14589" y="986"/>
                  </a:cubicBezTo>
                  <a:cubicBezTo>
                    <a:pt x="16295" y="2458"/>
                    <a:pt x="17811" y="5731"/>
                    <a:pt x="18947" y="9004"/>
                  </a:cubicBezTo>
                  <a:cubicBezTo>
                    <a:pt x="20084" y="12277"/>
                    <a:pt x="20842" y="15549"/>
                    <a:pt x="21600" y="188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18276" y="5981302"/>
              <a:ext cx="62775" cy="322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7" fill="norm" stroke="1" extrusionOk="0">
                  <a:moveTo>
                    <a:pt x="10553" y="0"/>
                  </a:moveTo>
                  <a:cubicBezTo>
                    <a:pt x="8393" y="3247"/>
                    <a:pt x="6233" y="6494"/>
                    <a:pt x="4433" y="9600"/>
                  </a:cubicBezTo>
                  <a:cubicBezTo>
                    <a:pt x="2633" y="12706"/>
                    <a:pt x="1193" y="15671"/>
                    <a:pt x="473" y="17506"/>
                  </a:cubicBezTo>
                  <a:cubicBezTo>
                    <a:pt x="-247" y="19341"/>
                    <a:pt x="-247" y="20047"/>
                    <a:pt x="1193" y="20612"/>
                  </a:cubicBezTo>
                  <a:cubicBezTo>
                    <a:pt x="2633" y="21176"/>
                    <a:pt x="5513" y="21600"/>
                    <a:pt x="8033" y="21529"/>
                  </a:cubicBezTo>
                  <a:cubicBezTo>
                    <a:pt x="10553" y="21459"/>
                    <a:pt x="12713" y="20894"/>
                    <a:pt x="14873" y="20118"/>
                  </a:cubicBezTo>
                  <a:cubicBezTo>
                    <a:pt x="17033" y="19341"/>
                    <a:pt x="19193" y="18353"/>
                    <a:pt x="21353" y="17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692150" y="6115597"/>
              <a:ext cx="165100" cy="14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8078"/>
                  </a:moveTo>
                  <a:cubicBezTo>
                    <a:pt x="4431" y="7774"/>
                    <a:pt x="8862" y="7470"/>
                    <a:pt x="11769" y="7318"/>
                  </a:cubicBezTo>
                  <a:cubicBezTo>
                    <a:pt x="14677" y="7165"/>
                    <a:pt x="16062" y="7165"/>
                    <a:pt x="17169" y="6405"/>
                  </a:cubicBezTo>
                  <a:cubicBezTo>
                    <a:pt x="18277" y="5644"/>
                    <a:pt x="19108" y="4123"/>
                    <a:pt x="19108" y="2754"/>
                  </a:cubicBezTo>
                  <a:cubicBezTo>
                    <a:pt x="19108" y="1385"/>
                    <a:pt x="18277" y="168"/>
                    <a:pt x="17169" y="16"/>
                  </a:cubicBezTo>
                  <a:cubicBezTo>
                    <a:pt x="16062" y="-136"/>
                    <a:pt x="14677" y="777"/>
                    <a:pt x="13292" y="2754"/>
                  </a:cubicBezTo>
                  <a:cubicBezTo>
                    <a:pt x="11908" y="4732"/>
                    <a:pt x="10523" y="7774"/>
                    <a:pt x="10246" y="10968"/>
                  </a:cubicBezTo>
                  <a:cubicBezTo>
                    <a:pt x="9969" y="14163"/>
                    <a:pt x="10800" y="17509"/>
                    <a:pt x="12046" y="19334"/>
                  </a:cubicBezTo>
                  <a:cubicBezTo>
                    <a:pt x="13292" y="21160"/>
                    <a:pt x="14954" y="21464"/>
                    <a:pt x="16615" y="20703"/>
                  </a:cubicBezTo>
                  <a:cubicBezTo>
                    <a:pt x="18277" y="19943"/>
                    <a:pt x="19938" y="18118"/>
                    <a:pt x="21600" y="16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869950" y="6109355"/>
              <a:ext cx="247650" cy="16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7" fill="norm" stroke="1" extrusionOk="0">
                  <a:moveTo>
                    <a:pt x="0" y="5606"/>
                  </a:moveTo>
                  <a:cubicBezTo>
                    <a:pt x="1662" y="8887"/>
                    <a:pt x="3323" y="12168"/>
                    <a:pt x="4154" y="14766"/>
                  </a:cubicBezTo>
                  <a:cubicBezTo>
                    <a:pt x="4985" y="17363"/>
                    <a:pt x="4985" y="19277"/>
                    <a:pt x="4523" y="20234"/>
                  </a:cubicBezTo>
                  <a:cubicBezTo>
                    <a:pt x="4062" y="21191"/>
                    <a:pt x="3138" y="21191"/>
                    <a:pt x="2677" y="19824"/>
                  </a:cubicBezTo>
                  <a:cubicBezTo>
                    <a:pt x="2215" y="18457"/>
                    <a:pt x="2215" y="15723"/>
                    <a:pt x="2954" y="12305"/>
                  </a:cubicBezTo>
                  <a:cubicBezTo>
                    <a:pt x="3692" y="8887"/>
                    <a:pt x="5169" y="4786"/>
                    <a:pt x="6369" y="2462"/>
                  </a:cubicBezTo>
                  <a:cubicBezTo>
                    <a:pt x="7569" y="138"/>
                    <a:pt x="8492" y="-409"/>
                    <a:pt x="9138" y="275"/>
                  </a:cubicBezTo>
                  <a:cubicBezTo>
                    <a:pt x="9785" y="958"/>
                    <a:pt x="10154" y="2872"/>
                    <a:pt x="10431" y="5469"/>
                  </a:cubicBezTo>
                  <a:cubicBezTo>
                    <a:pt x="10708" y="8067"/>
                    <a:pt x="10892" y="11348"/>
                    <a:pt x="10985" y="13672"/>
                  </a:cubicBezTo>
                  <a:cubicBezTo>
                    <a:pt x="11077" y="15996"/>
                    <a:pt x="11077" y="17363"/>
                    <a:pt x="10892" y="17363"/>
                  </a:cubicBezTo>
                  <a:cubicBezTo>
                    <a:pt x="10708" y="17363"/>
                    <a:pt x="10338" y="15996"/>
                    <a:pt x="10154" y="14629"/>
                  </a:cubicBezTo>
                  <a:cubicBezTo>
                    <a:pt x="9969" y="13262"/>
                    <a:pt x="9969" y="11895"/>
                    <a:pt x="10062" y="10528"/>
                  </a:cubicBezTo>
                  <a:cubicBezTo>
                    <a:pt x="10154" y="9161"/>
                    <a:pt x="10338" y="7794"/>
                    <a:pt x="10800" y="7520"/>
                  </a:cubicBezTo>
                  <a:cubicBezTo>
                    <a:pt x="11262" y="7247"/>
                    <a:pt x="12000" y="8067"/>
                    <a:pt x="12462" y="9434"/>
                  </a:cubicBezTo>
                  <a:cubicBezTo>
                    <a:pt x="12923" y="10801"/>
                    <a:pt x="13108" y="12715"/>
                    <a:pt x="13477" y="12852"/>
                  </a:cubicBezTo>
                  <a:cubicBezTo>
                    <a:pt x="13846" y="12988"/>
                    <a:pt x="14400" y="11348"/>
                    <a:pt x="14954" y="9844"/>
                  </a:cubicBezTo>
                  <a:cubicBezTo>
                    <a:pt x="15508" y="8340"/>
                    <a:pt x="16062" y="6973"/>
                    <a:pt x="16800" y="5743"/>
                  </a:cubicBezTo>
                  <a:cubicBezTo>
                    <a:pt x="17538" y="4513"/>
                    <a:pt x="18462" y="3419"/>
                    <a:pt x="19015" y="3692"/>
                  </a:cubicBezTo>
                  <a:cubicBezTo>
                    <a:pt x="19569" y="3966"/>
                    <a:pt x="19754" y="5606"/>
                    <a:pt x="20123" y="7657"/>
                  </a:cubicBezTo>
                  <a:cubicBezTo>
                    <a:pt x="20492" y="9707"/>
                    <a:pt x="21046" y="12168"/>
                    <a:pt x="21600" y="14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124927" y="6099749"/>
              <a:ext cx="66508" cy="14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049" fill="norm" stroke="1" extrusionOk="0">
                  <a:moveTo>
                    <a:pt x="17371" y="4024"/>
                  </a:moveTo>
                  <a:cubicBezTo>
                    <a:pt x="16062" y="2481"/>
                    <a:pt x="14753" y="938"/>
                    <a:pt x="12462" y="321"/>
                  </a:cubicBezTo>
                  <a:cubicBezTo>
                    <a:pt x="10171" y="-296"/>
                    <a:pt x="6898" y="13"/>
                    <a:pt x="4607" y="938"/>
                  </a:cubicBezTo>
                  <a:cubicBezTo>
                    <a:pt x="2316" y="1864"/>
                    <a:pt x="1007" y="3407"/>
                    <a:pt x="353" y="4950"/>
                  </a:cubicBezTo>
                  <a:cubicBezTo>
                    <a:pt x="-302" y="6493"/>
                    <a:pt x="-302" y="8035"/>
                    <a:pt x="2643" y="9733"/>
                  </a:cubicBezTo>
                  <a:cubicBezTo>
                    <a:pt x="5589" y="11430"/>
                    <a:pt x="11480" y="13281"/>
                    <a:pt x="15407" y="15133"/>
                  </a:cubicBezTo>
                  <a:cubicBezTo>
                    <a:pt x="19334" y="16984"/>
                    <a:pt x="21298" y="18835"/>
                    <a:pt x="20316" y="19915"/>
                  </a:cubicBezTo>
                  <a:cubicBezTo>
                    <a:pt x="19334" y="20995"/>
                    <a:pt x="15407" y="21304"/>
                    <a:pt x="12462" y="20841"/>
                  </a:cubicBezTo>
                  <a:cubicBezTo>
                    <a:pt x="9516" y="20378"/>
                    <a:pt x="7553" y="19144"/>
                    <a:pt x="5589" y="179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305983" y="5914285"/>
              <a:ext cx="268817" cy="51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54" fill="norm" stroke="1" extrusionOk="0">
                  <a:moveTo>
                    <a:pt x="7762" y="9628"/>
                  </a:moveTo>
                  <a:cubicBezTo>
                    <a:pt x="8100" y="9189"/>
                    <a:pt x="8437" y="8750"/>
                    <a:pt x="8269" y="8399"/>
                  </a:cubicBezTo>
                  <a:cubicBezTo>
                    <a:pt x="8100" y="8048"/>
                    <a:pt x="7425" y="7784"/>
                    <a:pt x="6581" y="7697"/>
                  </a:cubicBezTo>
                  <a:cubicBezTo>
                    <a:pt x="5737" y="7609"/>
                    <a:pt x="4725" y="7697"/>
                    <a:pt x="3628" y="7960"/>
                  </a:cubicBezTo>
                  <a:cubicBezTo>
                    <a:pt x="2531" y="8223"/>
                    <a:pt x="1350" y="8662"/>
                    <a:pt x="675" y="9102"/>
                  </a:cubicBezTo>
                  <a:cubicBezTo>
                    <a:pt x="0" y="9541"/>
                    <a:pt x="-169" y="9980"/>
                    <a:pt x="168" y="10199"/>
                  </a:cubicBezTo>
                  <a:cubicBezTo>
                    <a:pt x="506" y="10419"/>
                    <a:pt x="1350" y="10419"/>
                    <a:pt x="3206" y="9848"/>
                  </a:cubicBezTo>
                  <a:cubicBezTo>
                    <a:pt x="5062" y="9277"/>
                    <a:pt x="7931" y="8136"/>
                    <a:pt x="9872" y="7038"/>
                  </a:cubicBezTo>
                  <a:cubicBezTo>
                    <a:pt x="11812" y="5941"/>
                    <a:pt x="12825" y="4887"/>
                    <a:pt x="13331" y="4097"/>
                  </a:cubicBezTo>
                  <a:cubicBezTo>
                    <a:pt x="13837" y="3306"/>
                    <a:pt x="13837" y="2780"/>
                    <a:pt x="14006" y="1989"/>
                  </a:cubicBezTo>
                  <a:cubicBezTo>
                    <a:pt x="14175" y="1199"/>
                    <a:pt x="14512" y="145"/>
                    <a:pt x="14681" y="14"/>
                  </a:cubicBezTo>
                  <a:cubicBezTo>
                    <a:pt x="14850" y="-118"/>
                    <a:pt x="14850" y="672"/>
                    <a:pt x="14765" y="2165"/>
                  </a:cubicBezTo>
                  <a:cubicBezTo>
                    <a:pt x="14681" y="3658"/>
                    <a:pt x="14512" y="5853"/>
                    <a:pt x="13331" y="8399"/>
                  </a:cubicBezTo>
                  <a:cubicBezTo>
                    <a:pt x="12150" y="10945"/>
                    <a:pt x="9956" y="13843"/>
                    <a:pt x="8775" y="15643"/>
                  </a:cubicBezTo>
                  <a:cubicBezTo>
                    <a:pt x="7594" y="17443"/>
                    <a:pt x="7425" y="18145"/>
                    <a:pt x="7340" y="18936"/>
                  </a:cubicBezTo>
                  <a:cubicBezTo>
                    <a:pt x="7256" y="19726"/>
                    <a:pt x="7256" y="20604"/>
                    <a:pt x="7678" y="21043"/>
                  </a:cubicBezTo>
                  <a:cubicBezTo>
                    <a:pt x="8100" y="21482"/>
                    <a:pt x="8943" y="21482"/>
                    <a:pt x="10040" y="20867"/>
                  </a:cubicBezTo>
                  <a:cubicBezTo>
                    <a:pt x="11137" y="20253"/>
                    <a:pt x="12487" y="19023"/>
                    <a:pt x="13162" y="17926"/>
                  </a:cubicBezTo>
                  <a:cubicBezTo>
                    <a:pt x="13837" y="16828"/>
                    <a:pt x="13837" y="15862"/>
                    <a:pt x="13669" y="15116"/>
                  </a:cubicBezTo>
                  <a:cubicBezTo>
                    <a:pt x="13500" y="14370"/>
                    <a:pt x="13162" y="13843"/>
                    <a:pt x="13500" y="13492"/>
                  </a:cubicBezTo>
                  <a:cubicBezTo>
                    <a:pt x="13837" y="13141"/>
                    <a:pt x="14850" y="12965"/>
                    <a:pt x="16284" y="12877"/>
                  </a:cubicBezTo>
                  <a:cubicBezTo>
                    <a:pt x="17719" y="12789"/>
                    <a:pt x="19575" y="12789"/>
                    <a:pt x="21431" y="127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472815" y="6578202"/>
              <a:ext cx="212985" cy="144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65" fill="norm" stroke="1" extrusionOk="0">
                  <a:moveTo>
                    <a:pt x="988" y="0"/>
                  </a:moveTo>
                  <a:cubicBezTo>
                    <a:pt x="561" y="5322"/>
                    <a:pt x="133" y="10643"/>
                    <a:pt x="26" y="14243"/>
                  </a:cubicBezTo>
                  <a:cubicBezTo>
                    <a:pt x="-81" y="17843"/>
                    <a:pt x="133" y="19722"/>
                    <a:pt x="774" y="20661"/>
                  </a:cubicBezTo>
                  <a:cubicBezTo>
                    <a:pt x="1416" y="21600"/>
                    <a:pt x="2485" y="21600"/>
                    <a:pt x="3341" y="20661"/>
                  </a:cubicBezTo>
                  <a:cubicBezTo>
                    <a:pt x="4196" y="19722"/>
                    <a:pt x="4838" y="17843"/>
                    <a:pt x="5266" y="16122"/>
                  </a:cubicBezTo>
                  <a:cubicBezTo>
                    <a:pt x="5693" y="14400"/>
                    <a:pt x="5907" y="12835"/>
                    <a:pt x="6121" y="11270"/>
                  </a:cubicBezTo>
                  <a:cubicBezTo>
                    <a:pt x="6335" y="9704"/>
                    <a:pt x="6549" y="8139"/>
                    <a:pt x="6442" y="8139"/>
                  </a:cubicBezTo>
                  <a:cubicBezTo>
                    <a:pt x="6335" y="8139"/>
                    <a:pt x="5907" y="9704"/>
                    <a:pt x="5693" y="11270"/>
                  </a:cubicBezTo>
                  <a:cubicBezTo>
                    <a:pt x="5479" y="12835"/>
                    <a:pt x="5479" y="14400"/>
                    <a:pt x="5800" y="15809"/>
                  </a:cubicBezTo>
                  <a:cubicBezTo>
                    <a:pt x="6121" y="17217"/>
                    <a:pt x="6763" y="18470"/>
                    <a:pt x="7618" y="18783"/>
                  </a:cubicBezTo>
                  <a:cubicBezTo>
                    <a:pt x="8473" y="19096"/>
                    <a:pt x="9543" y="18470"/>
                    <a:pt x="10398" y="17374"/>
                  </a:cubicBezTo>
                  <a:cubicBezTo>
                    <a:pt x="11254" y="16278"/>
                    <a:pt x="11895" y="14713"/>
                    <a:pt x="12430" y="13148"/>
                  </a:cubicBezTo>
                  <a:cubicBezTo>
                    <a:pt x="12965" y="11583"/>
                    <a:pt x="13392" y="10017"/>
                    <a:pt x="13713" y="10017"/>
                  </a:cubicBezTo>
                  <a:cubicBezTo>
                    <a:pt x="14034" y="10017"/>
                    <a:pt x="14248" y="11583"/>
                    <a:pt x="14462" y="13148"/>
                  </a:cubicBezTo>
                  <a:cubicBezTo>
                    <a:pt x="14675" y="14713"/>
                    <a:pt x="14889" y="16278"/>
                    <a:pt x="15103" y="16278"/>
                  </a:cubicBezTo>
                  <a:cubicBezTo>
                    <a:pt x="15317" y="16278"/>
                    <a:pt x="15531" y="14713"/>
                    <a:pt x="15745" y="13148"/>
                  </a:cubicBezTo>
                  <a:cubicBezTo>
                    <a:pt x="15959" y="11583"/>
                    <a:pt x="16172" y="10017"/>
                    <a:pt x="16600" y="8452"/>
                  </a:cubicBezTo>
                  <a:cubicBezTo>
                    <a:pt x="17028" y="6887"/>
                    <a:pt x="17669" y="5322"/>
                    <a:pt x="18311" y="5165"/>
                  </a:cubicBezTo>
                  <a:cubicBezTo>
                    <a:pt x="18953" y="5009"/>
                    <a:pt x="19594" y="6261"/>
                    <a:pt x="20129" y="8609"/>
                  </a:cubicBezTo>
                  <a:cubicBezTo>
                    <a:pt x="20664" y="10957"/>
                    <a:pt x="21091" y="14400"/>
                    <a:pt x="21519" y="17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742950" y="6457552"/>
              <a:ext cx="101600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" y="6314"/>
                    <a:pt x="900" y="12628"/>
                    <a:pt x="900" y="16449"/>
                  </a:cubicBezTo>
                  <a:cubicBezTo>
                    <a:pt x="900" y="20271"/>
                    <a:pt x="450" y="21600"/>
                    <a:pt x="225" y="21600"/>
                  </a:cubicBezTo>
                  <a:cubicBezTo>
                    <a:pt x="0" y="21600"/>
                    <a:pt x="0" y="20271"/>
                    <a:pt x="900" y="17945"/>
                  </a:cubicBezTo>
                  <a:cubicBezTo>
                    <a:pt x="1800" y="15618"/>
                    <a:pt x="3600" y="12295"/>
                    <a:pt x="5175" y="10302"/>
                  </a:cubicBezTo>
                  <a:cubicBezTo>
                    <a:pt x="6750" y="8308"/>
                    <a:pt x="8100" y="7643"/>
                    <a:pt x="9450" y="7643"/>
                  </a:cubicBezTo>
                  <a:cubicBezTo>
                    <a:pt x="10800" y="7643"/>
                    <a:pt x="12150" y="8308"/>
                    <a:pt x="13050" y="9055"/>
                  </a:cubicBezTo>
                  <a:cubicBezTo>
                    <a:pt x="13950" y="9803"/>
                    <a:pt x="14400" y="10634"/>
                    <a:pt x="13950" y="11382"/>
                  </a:cubicBezTo>
                  <a:cubicBezTo>
                    <a:pt x="13500" y="12129"/>
                    <a:pt x="12150" y="12794"/>
                    <a:pt x="10350" y="13292"/>
                  </a:cubicBezTo>
                  <a:cubicBezTo>
                    <a:pt x="8550" y="13791"/>
                    <a:pt x="6300" y="14123"/>
                    <a:pt x="5625" y="14705"/>
                  </a:cubicBezTo>
                  <a:cubicBezTo>
                    <a:pt x="4950" y="15286"/>
                    <a:pt x="5850" y="16117"/>
                    <a:pt x="7425" y="17031"/>
                  </a:cubicBezTo>
                  <a:cubicBezTo>
                    <a:pt x="9000" y="17945"/>
                    <a:pt x="11250" y="18942"/>
                    <a:pt x="13500" y="19523"/>
                  </a:cubicBezTo>
                  <a:cubicBezTo>
                    <a:pt x="15750" y="20105"/>
                    <a:pt x="18000" y="20271"/>
                    <a:pt x="19350" y="20271"/>
                  </a:cubicBezTo>
                  <a:cubicBezTo>
                    <a:pt x="20700" y="20271"/>
                    <a:pt x="21150" y="20105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851429" y="6579925"/>
              <a:ext cx="82022" cy="14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45" fill="norm" stroke="1" extrusionOk="0">
                  <a:moveTo>
                    <a:pt x="3185" y="684"/>
                  </a:moveTo>
                  <a:cubicBezTo>
                    <a:pt x="2077" y="4128"/>
                    <a:pt x="970" y="7571"/>
                    <a:pt x="416" y="10702"/>
                  </a:cubicBezTo>
                  <a:cubicBezTo>
                    <a:pt x="-138" y="13832"/>
                    <a:pt x="-138" y="16649"/>
                    <a:pt x="416" y="17119"/>
                  </a:cubicBezTo>
                  <a:cubicBezTo>
                    <a:pt x="970" y="17588"/>
                    <a:pt x="2077" y="15710"/>
                    <a:pt x="4016" y="12736"/>
                  </a:cubicBezTo>
                  <a:cubicBezTo>
                    <a:pt x="5954" y="9762"/>
                    <a:pt x="8724" y="5693"/>
                    <a:pt x="11493" y="3188"/>
                  </a:cubicBezTo>
                  <a:cubicBezTo>
                    <a:pt x="14262" y="684"/>
                    <a:pt x="17031" y="-255"/>
                    <a:pt x="18693" y="58"/>
                  </a:cubicBezTo>
                  <a:cubicBezTo>
                    <a:pt x="20354" y="371"/>
                    <a:pt x="20908" y="1936"/>
                    <a:pt x="21185" y="5693"/>
                  </a:cubicBezTo>
                  <a:cubicBezTo>
                    <a:pt x="21462" y="9449"/>
                    <a:pt x="21462" y="15397"/>
                    <a:pt x="21462" y="21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96950" y="6597256"/>
              <a:ext cx="91743" cy="9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793" fill="norm" stroke="1" extrusionOk="0">
                  <a:moveTo>
                    <a:pt x="0" y="6893"/>
                  </a:moveTo>
                  <a:cubicBezTo>
                    <a:pt x="491" y="4595"/>
                    <a:pt x="982" y="2297"/>
                    <a:pt x="1227" y="2757"/>
                  </a:cubicBezTo>
                  <a:cubicBezTo>
                    <a:pt x="1473" y="3217"/>
                    <a:pt x="1473" y="6434"/>
                    <a:pt x="1473" y="9191"/>
                  </a:cubicBezTo>
                  <a:cubicBezTo>
                    <a:pt x="1473" y="11949"/>
                    <a:pt x="1473" y="14246"/>
                    <a:pt x="2209" y="16314"/>
                  </a:cubicBezTo>
                  <a:cubicBezTo>
                    <a:pt x="2945" y="18383"/>
                    <a:pt x="4418" y="20221"/>
                    <a:pt x="7609" y="20680"/>
                  </a:cubicBezTo>
                  <a:cubicBezTo>
                    <a:pt x="10800" y="21140"/>
                    <a:pt x="15709" y="20221"/>
                    <a:pt x="18409" y="17463"/>
                  </a:cubicBezTo>
                  <a:cubicBezTo>
                    <a:pt x="21109" y="14706"/>
                    <a:pt x="21600" y="10110"/>
                    <a:pt x="21109" y="6663"/>
                  </a:cubicBezTo>
                  <a:cubicBezTo>
                    <a:pt x="20618" y="3217"/>
                    <a:pt x="19145" y="919"/>
                    <a:pt x="15955" y="229"/>
                  </a:cubicBezTo>
                  <a:cubicBezTo>
                    <a:pt x="12764" y="-460"/>
                    <a:pt x="7855" y="459"/>
                    <a:pt x="4909" y="2297"/>
                  </a:cubicBezTo>
                  <a:cubicBezTo>
                    <a:pt x="1964" y="4136"/>
                    <a:pt x="982" y="6893"/>
                    <a:pt x="0" y="9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085850" y="6571852"/>
              <a:ext cx="139700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368"/>
                  </a:moveTo>
                  <a:cubicBezTo>
                    <a:pt x="982" y="8640"/>
                    <a:pt x="1964" y="6912"/>
                    <a:pt x="2782" y="7128"/>
                  </a:cubicBezTo>
                  <a:cubicBezTo>
                    <a:pt x="3600" y="7344"/>
                    <a:pt x="4255" y="9504"/>
                    <a:pt x="5073" y="11448"/>
                  </a:cubicBezTo>
                  <a:cubicBezTo>
                    <a:pt x="5891" y="13392"/>
                    <a:pt x="6873" y="15120"/>
                    <a:pt x="7855" y="15120"/>
                  </a:cubicBezTo>
                  <a:cubicBezTo>
                    <a:pt x="8836" y="15120"/>
                    <a:pt x="9818" y="13392"/>
                    <a:pt x="10309" y="13608"/>
                  </a:cubicBezTo>
                  <a:cubicBezTo>
                    <a:pt x="10800" y="13824"/>
                    <a:pt x="10800" y="15984"/>
                    <a:pt x="11291" y="17928"/>
                  </a:cubicBezTo>
                  <a:cubicBezTo>
                    <a:pt x="11782" y="19872"/>
                    <a:pt x="12764" y="21600"/>
                    <a:pt x="14073" y="21600"/>
                  </a:cubicBezTo>
                  <a:cubicBezTo>
                    <a:pt x="15382" y="21600"/>
                    <a:pt x="17018" y="19872"/>
                    <a:pt x="18327" y="15984"/>
                  </a:cubicBezTo>
                  <a:cubicBezTo>
                    <a:pt x="19636" y="12096"/>
                    <a:pt x="20618" y="60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238250" y="6536838"/>
              <a:ext cx="95250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0988"/>
                  </a:moveTo>
                  <a:cubicBezTo>
                    <a:pt x="1440" y="12382"/>
                    <a:pt x="2880" y="13775"/>
                    <a:pt x="3840" y="15343"/>
                  </a:cubicBezTo>
                  <a:cubicBezTo>
                    <a:pt x="4800" y="16911"/>
                    <a:pt x="5280" y="18653"/>
                    <a:pt x="5760" y="17956"/>
                  </a:cubicBezTo>
                  <a:cubicBezTo>
                    <a:pt x="6240" y="17259"/>
                    <a:pt x="6720" y="14124"/>
                    <a:pt x="7680" y="11163"/>
                  </a:cubicBezTo>
                  <a:cubicBezTo>
                    <a:pt x="8640" y="8201"/>
                    <a:pt x="10080" y="5414"/>
                    <a:pt x="11760" y="3324"/>
                  </a:cubicBezTo>
                  <a:cubicBezTo>
                    <a:pt x="13440" y="1234"/>
                    <a:pt x="15360" y="-160"/>
                    <a:pt x="16800" y="14"/>
                  </a:cubicBezTo>
                  <a:cubicBezTo>
                    <a:pt x="18240" y="188"/>
                    <a:pt x="19200" y="1930"/>
                    <a:pt x="19920" y="5763"/>
                  </a:cubicBezTo>
                  <a:cubicBezTo>
                    <a:pt x="20640" y="9595"/>
                    <a:pt x="21120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333500" y="6527393"/>
              <a:ext cx="114300" cy="15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15600" y="5117"/>
                  </a:moveTo>
                  <a:cubicBezTo>
                    <a:pt x="15600" y="3696"/>
                    <a:pt x="15600" y="2275"/>
                    <a:pt x="14600" y="1280"/>
                  </a:cubicBezTo>
                  <a:cubicBezTo>
                    <a:pt x="13600" y="285"/>
                    <a:pt x="11600" y="-283"/>
                    <a:pt x="9600" y="143"/>
                  </a:cubicBezTo>
                  <a:cubicBezTo>
                    <a:pt x="7600" y="570"/>
                    <a:pt x="5600" y="1991"/>
                    <a:pt x="5200" y="3270"/>
                  </a:cubicBezTo>
                  <a:cubicBezTo>
                    <a:pt x="4800" y="4549"/>
                    <a:pt x="6000" y="5685"/>
                    <a:pt x="8600" y="6822"/>
                  </a:cubicBezTo>
                  <a:cubicBezTo>
                    <a:pt x="11200" y="7959"/>
                    <a:pt x="15200" y="9096"/>
                    <a:pt x="17800" y="10375"/>
                  </a:cubicBezTo>
                  <a:cubicBezTo>
                    <a:pt x="20400" y="11654"/>
                    <a:pt x="21600" y="13075"/>
                    <a:pt x="21600" y="14354"/>
                  </a:cubicBezTo>
                  <a:cubicBezTo>
                    <a:pt x="21600" y="15633"/>
                    <a:pt x="20400" y="16770"/>
                    <a:pt x="16600" y="17906"/>
                  </a:cubicBezTo>
                  <a:cubicBezTo>
                    <a:pt x="12800" y="19043"/>
                    <a:pt x="6400" y="20180"/>
                    <a:pt x="0" y="21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440886" y="5574902"/>
              <a:ext cx="49798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6614" y="21600"/>
                  </a:moveTo>
                  <a:cubicBezTo>
                    <a:pt x="9818" y="20371"/>
                    <a:pt x="13021" y="19141"/>
                    <a:pt x="15355" y="18220"/>
                  </a:cubicBezTo>
                  <a:cubicBezTo>
                    <a:pt x="17689" y="17298"/>
                    <a:pt x="19153" y="16683"/>
                    <a:pt x="20114" y="16068"/>
                  </a:cubicBezTo>
                  <a:cubicBezTo>
                    <a:pt x="21075" y="15454"/>
                    <a:pt x="21533" y="14839"/>
                    <a:pt x="21533" y="14400"/>
                  </a:cubicBezTo>
                  <a:cubicBezTo>
                    <a:pt x="21533" y="13961"/>
                    <a:pt x="21075" y="13698"/>
                    <a:pt x="19474" y="13039"/>
                  </a:cubicBezTo>
                  <a:cubicBezTo>
                    <a:pt x="17872" y="12380"/>
                    <a:pt x="15126" y="11327"/>
                    <a:pt x="12289" y="9790"/>
                  </a:cubicBezTo>
                  <a:cubicBezTo>
                    <a:pt x="9452" y="8254"/>
                    <a:pt x="6523" y="6234"/>
                    <a:pt x="4601" y="4961"/>
                  </a:cubicBezTo>
                  <a:cubicBezTo>
                    <a:pt x="2679" y="3688"/>
                    <a:pt x="1764" y="3161"/>
                    <a:pt x="1123" y="2766"/>
                  </a:cubicBezTo>
                  <a:cubicBezTo>
                    <a:pt x="482" y="2371"/>
                    <a:pt x="116" y="2107"/>
                    <a:pt x="25" y="2239"/>
                  </a:cubicBezTo>
                  <a:cubicBezTo>
                    <a:pt x="-67" y="2371"/>
                    <a:pt x="116" y="2898"/>
                    <a:pt x="299" y="3644"/>
                  </a:cubicBezTo>
                  <a:cubicBezTo>
                    <a:pt x="482" y="4390"/>
                    <a:pt x="665" y="5356"/>
                    <a:pt x="757" y="6059"/>
                  </a:cubicBezTo>
                  <a:cubicBezTo>
                    <a:pt x="848" y="6761"/>
                    <a:pt x="848" y="7200"/>
                    <a:pt x="757" y="7200"/>
                  </a:cubicBezTo>
                  <a:cubicBezTo>
                    <a:pt x="665" y="7200"/>
                    <a:pt x="482" y="6761"/>
                    <a:pt x="345" y="5795"/>
                  </a:cubicBezTo>
                  <a:cubicBezTo>
                    <a:pt x="208" y="4829"/>
                    <a:pt x="116" y="3337"/>
                    <a:pt x="162" y="2371"/>
                  </a:cubicBezTo>
                  <a:cubicBezTo>
                    <a:pt x="208" y="1405"/>
                    <a:pt x="391" y="966"/>
                    <a:pt x="1535" y="659"/>
                  </a:cubicBezTo>
                  <a:cubicBezTo>
                    <a:pt x="2679" y="351"/>
                    <a:pt x="4784" y="176"/>
                    <a:pt x="68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445002" y="7077361"/>
              <a:ext cx="113799" cy="28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180" fill="norm" stroke="1" extrusionOk="0">
                  <a:moveTo>
                    <a:pt x="20737" y="4880"/>
                  </a:moveTo>
                  <a:cubicBezTo>
                    <a:pt x="19580" y="3472"/>
                    <a:pt x="18423" y="2063"/>
                    <a:pt x="16109" y="1124"/>
                  </a:cubicBezTo>
                  <a:cubicBezTo>
                    <a:pt x="13794" y="185"/>
                    <a:pt x="10323" y="-285"/>
                    <a:pt x="7044" y="185"/>
                  </a:cubicBezTo>
                  <a:cubicBezTo>
                    <a:pt x="3766" y="654"/>
                    <a:pt x="680" y="2063"/>
                    <a:pt x="102" y="4019"/>
                  </a:cubicBezTo>
                  <a:cubicBezTo>
                    <a:pt x="-477" y="5976"/>
                    <a:pt x="1452" y="8480"/>
                    <a:pt x="5116" y="10672"/>
                  </a:cubicBezTo>
                  <a:cubicBezTo>
                    <a:pt x="8780" y="12863"/>
                    <a:pt x="14180" y="14741"/>
                    <a:pt x="17266" y="16072"/>
                  </a:cubicBezTo>
                  <a:cubicBezTo>
                    <a:pt x="20352" y="17402"/>
                    <a:pt x="21123" y="18185"/>
                    <a:pt x="19773" y="18967"/>
                  </a:cubicBezTo>
                  <a:cubicBezTo>
                    <a:pt x="18423" y="19750"/>
                    <a:pt x="14952" y="20532"/>
                    <a:pt x="12252" y="20924"/>
                  </a:cubicBezTo>
                  <a:cubicBezTo>
                    <a:pt x="9552" y="21315"/>
                    <a:pt x="7623" y="21315"/>
                    <a:pt x="5887" y="20532"/>
                  </a:cubicBezTo>
                  <a:cubicBezTo>
                    <a:pt x="4152" y="19750"/>
                    <a:pt x="2609" y="18185"/>
                    <a:pt x="1066" y="16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625386" y="7067152"/>
              <a:ext cx="276314" cy="47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79" fill="norm" stroke="1" extrusionOk="0">
                  <a:moveTo>
                    <a:pt x="2727" y="0"/>
                  </a:moveTo>
                  <a:cubicBezTo>
                    <a:pt x="2068" y="947"/>
                    <a:pt x="1408" y="1895"/>
                    <a:pt x="996" y="3695"/>
                  </a:cubicBezTo>
                  <a:cubicBezTo>
                    <a:pt x="584" y="5495"/>
                    <a:pt x="419" y="8147"/>
                    <a:pt x="336" y="9711"/>
                  </a:cubicBezTo>
                  <a:cubicBezTo>
                    <a:pt x="254" y="11274"/>
                    <a:pt x="254" y="11747"/>
                    <a:pt x="584" y="12268"/>
                  </a:cubicBezTo>
                  <a:cubicBezTo>
                    <a:pt x="913" y="12789"/>
                    <a:pt x="1573" y="13358"/>
                    <a:pt x="2315" y="13500"/>
                  </a:cubicBezTo>
                  <a:cubicBezTo>
                    <a:pt x="3057" y="13642"/>
                    <a:pt x="3881" y="13358"/>
                    <a:pt x="4458" y="12553"/>
                  </a:cubicBezTo>
                  <a:cubicBezTo>
                    <a:pt x="5035" y="11747"/>
                    <a:pt x="5365" y="10421"/>
                    <a:pt x="5200" y="9521"/>
                  </a:cubicBezTo>
                  <a:cubicBezTo>
                    <a:pt x="5035" y="8621"/>
                    <a:pt x="4376" y="8147"/>
                    <a:pt x="3716" y="7721"/>
                  </a:cubicBezTo>
                  <a:cubicBezTo>
                    <a:pt x="3057" y="7295"/>
                    <a:pt x="2397" y="6916"/>
                    <a:pt x="1655" y="6679"/>
                  </a:cubicBezTo>
                  <a:cubicBezTo>
                    <a:pt x="913" y="6442"/>
                    <a:pt x="89" y="6347"/>
                    <a:pt x="6" y="6489"/>
                  </a:cubicBezTo>
                  <a:cubicBezTo>
                    <a:pt x="-76" y="6632"/>
                    <a:pt x="584" y="7011"/>
                    <a:pt x="1820" y="7295"/>
                  </a:cubicBezTo>
                  <a:cubicBezTo>
                    <a:pt x="3057" y="7579"/>
                    <a:pt x="4871" y="7768"/>
                    <a:pt x="6190" y="7863"/>
                  </a:cubicBezTo>
                  <a:cubicBezTo>
                    <a:pt x="7509" y="7958"/>
                    <a:pt x="8333" y="7958"/>
                    <a:pt x="9158" y="7816"/>
                  </a:cubicBezTo>
                  <a:cubicBezTo>
                    <a:pt x="9982" y="7674"/>
                    <a:pt x="10806" y="7389"/>
                    <a:pt x="11301" y="7011"/>
                  </a:cubicBezTo>
                  <a:cubicBezTo>
                    <a:pt x="11796" y="6632"/>
                    <a:pt x="11961" y="6158"/>
                    <a:pt x="11548" y="5874"/>
                  </a:cubicBezTo>
                  <a:cubicBezTo>
                    <a:pt x="11136" y="5589"/>
                    <a:pt x="10147" y="5495"/>
                    <a:pt x="9240" y="5542"/>
                  </a:cubicBezTo>
                  <a:cubicBezTo>
                    <a:pt x="8333" y="5589"/>
                    <a:pt x="7509" y="5779"/>
                    <a:pt x="6767" y="6489"/>
                  </a:cubicBezTo>
                  <a:cubicBezTo>
                    <a:pt x="6025" y="7200"/>
                    <a:pt x="5365" y="8432"/>
                    <a:pt x="5035" y="9284"/>
                  </a:cubicBezTo>
                  <a:cubicBezTo>
                    <a:pt x="4706" y="10137"/>
                    <a:pt x="4706" y="10611"/>
                    <a:pt x="5200" y="10895"/>
                  </a:cubicBezTo>
                  <a:cubicBezTo>
                    <a:pt x="5695" y="11179"/>
                    <a:pt x="6684" y="11274"/>
                    <a:pt x="8003" y="11037"/>
                  </a:cubicBezTo>
                  <a:cubicBezTo>
                    <a:pt x="9322" y="10800"/>
                    <a:pt x="10971" y="10232"/>
                    <a:pt x="12290" y="9521"/>
                  </a:cubicBezTo>
                  <a:cubicBezTo>
                    <a:pt x="13609" y="8811"/>
                    <a:pt x="14599" y="7958"/>
                    <a:pt x="14929" y="7863"/>
                  </a:cubicBezTo>
                  <a:cubicBezTo>
                    <a:pt x="15258" y="7768"/>
                    <a:pt x="14929" y="8432"/>
                    <a:pt x="14434" y="10232"/>
                  </a:cubicBezTo>
                  <a:cubicBezTo>
                    <a:pt x="13939" y="12032"/>
                    <a:pt x="13280" y="14968"/>
                    <a:pt x="12950" y="16721"/>
                  </a:cubicBezTo>
                  <a:cubicBezTo>
                    <a:pt x="12620" y="18474"/>
                    <a:pt x="12620" y="19042"/>
                    <a:pt x="12620" y="19753"/>
                  </a:cubicBezTo>
                  <a:cubicBezTo>
                    <a:pt x="12620" y="20463"/>
                    <a:pt x="12620" y="21316"/>
                    <a:pt x="12538" y="21458"/>
                  </a:cubicBezTo>
                  <a:cubicBezTo>
                    <a:pt x="12455" y="21600"/>
                    <a:pt x="12290" y="21032"/>
                    <a:pt x="12373" y="19089"/>
                  </a:cubicBezTo>
                  <a:cubicBezTo>
                    <a:pt x="12455" y="17147"/>
                    <a:pt x="12785" y="13832"/>
                    <a:pt x="13362" y="11368"/>
                  </a:cubicBezTo>
                  <a:cubicBezTo>
                    <a:pt x="13939" y="8905"/>
                    <a:pt x="14764" y="7295"/>
                    <a:pt x="15588" y="6395"/>
                  </a:cubicBezTo>
                  <a:cubicBezTo>
                    <a:pt x="16413" y="5495"/>
                    <a:pt x="17237" y="5305"/>
                    <a:pt x="18061" y="5258"/>
                  </a:cubicBezTo>
                  <a:cubicBezTo>
                    <a:pt x="18886" y="5211"/>
                    <a:pt x="19710" y="5305"/>
                    <a:pt x="20370" y="5589"/>
                  </a:cubicBezTo>
                  <a:cubicBezTo>
                    <a:pt x="21029" y="5874"/>
                    <a:pt x="21524" y="6347"/>
                    <a:pt x="21524" y="7058"/>
                  </a:cubicBezTo>
                  <a:cubicBezTo>
                    <a:pt x="21524" y="7768"/>
                    <a:pt x="21029" y="8716"/>
                    <a:pt x="20452" y="9379"/>
                  </a:cubicBezTo>
                  <a:cubicBezTo>
                    <a:pt x="19875" y="10042"/>
                    <a:pt x="19216" y="10421"/>
                    <a:pt x="18474" y="10563"/>
                  </a:cubicBezTo>
                  <a:cubicBezTo>
                    <a:pt x="17732" y="10705"/>
                    <a:pt x="16907" y="10611"/>
                    <a:pt x="16083" y="1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971550" y="7054452"/>
              <a:ext cx="15371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13824" y="0"/>
                  </a:moveTo>
                  <a:cubicBezTo>
                    <a:pt x="14400" y="947"/>
                    <a:pt x="14976" y="1895"/>
                    <a:pt x="15120" y="2842"/>
                  </a:cubicBezTo>
                  <a:cubicBezTo>
                    <a:pt x="15264" y="3789"/>
                    <a:pt x="14976" y="4737"/>
                    <a:pt x="14256" y="5779"/>
                  </a:cubicBezTo>
                  <a:cubicBezTo>
                    <a:pt x="13536" y="6821"/>
                    <a:pt x="12384" y="7958"/>
                    <a:pt x="12528" y="8621"/>
                  </a:cubicBezTo>
                  <a:cubicBezTo>
                    <a:pt x="12672" y="9284"/>
                    <a:pt x="14112" y="9474"/>
                    <a:pt x="15552" y="9853"/>
                  </a:cubicBezTo>
                  <a:cubicBezTo>
                    <a:pt x="16992" y="10232"/>
                    <a:pt x="18432" y="10800"/>
                    <a:pt x="19584" y="11463"/>
                  </a:cubicBezTo>
                  <a:cubicBezTo>
                    <a:pt x="20736" y="12126"/>
                    <a:pt x="21600" y="12884"/>
                    <a:pt x="20160" y="14305"/>
                  </a:cubicBezTo>
                  <a:cubicBezTo>
                    <a:pt x="18720" y="15726"/>
                    <a:pt x="14976" y="17811"/>
                    <a:pt x="11232" y="19137"/>
                  </a:cubicBezTo>
                  <a:cubicBezTo>
                    <a:pt x="7488" y="20463"/>
                    <a:pt x="3744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965200" y="7053889"/>
              <a:ext cx="1016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150" y="2735"/>
                    <a:pt x="6300" y="-1585"/>
                    <a:pt x="9900" y="575"/>
                  </a:cubicBezTo>
                  <a:cubicBezTo>
                    <a:pt x="13500" y="2735"/>
                    <a:pt x="1755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38150" y="7397352"/>
              <a:ext cx="514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1" y="18400"/>
                    <a:pt x="4622" y="15200"/>
                    <a:pt x="7289" y="12400"/>
                  </a:cubicBezTo>
                  <a:cubicBezTo>
                    <a:pt x="9956" y="9600"/>
                    <a:pt x="12978" y="7200"/>
                    <a:pt x="15422" y="5200"/>
                  </a:cubicBezTo>
                  <a:cubicBezTo>
                    <a:pt x="17867" y="3200"/>
                    <a:pt x="1973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622300" y="7378302"/>
              <a:ext cx="406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7486"/>
                    <a:pt x="8100" y="13371"/>
                    <a:pt x="11700" y="9771"/>
                  </a:cubicBezTo>
                  <a:cubicBezTo>
                    <a:pt x="15300" y="6171"/>
                    <a:pt x="1845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314450" y="7092552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333500" y="725130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790700" y="6978252"/>
              <a:ext cx="63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00"/>
                    <a:pt x="7200" y="11200"/>
                    <a:pt x="3600" y="14800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778000" y="6908402"/>
              <a:ext cx="2032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432"/>
                    <a:pt x="0" y="13263"/>
                    <a:pt x="1912" y="9663"/>
                  </a:cubicBezTo>
                  <a:cubicBezTo>
                    <a:pt x="3825" y="6063"/>
                    <a:pt x="7650" y="3032"/>
                    <a:pt x="11250" y="1516"/>
                  </a:cubicBezTo>
                  <a:cubicBezTo>
                    <a:pt x="14850" y="0"/>
                    <a:pt x="182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1790700" y="7054452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905610" y="7134558"/>
              <a:ext cx="91713" cy="12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20" fill="norm" stroke="1" extrusionOk="0">
                  <a:moveTo>
                    <a:pt x="14585" y="2493"/>
                  </a:moveTo>
                  <a:cubicBezTo>
                    <a:pt x="9676" y="5280"/>
                    <a:pt x="4767" y="8067"/>
                    <a:pt x="2313" y="10332"/>
                  </a:cubicBezTo>
                  <a:cubicBezTo>
                    <a:pt x="-142" y="12596"/>
                    <a:pt x="-142" y="14338"/>
                    <a:pt x="103" y="16080"/>
                  </a:cubicBezTo>
                  <a:cubicBezTo>
                    <a:pt x="349" y="17822"/>
                    <a:pt x="840" y="19564"/>
                    <a:pt x="2313" y="20435"/>
                  </a:cubicBezTo>
                  <a:cubicBezTo>
                    <a:pt x="3785" y="21306"/>
                    <a:pt x="6240" y="21306"/>
                    <a:pt x="9431" y="19738"/>
                  </a:cubicBezTo>
                  <a:cubicBezTo>
                    <a:pt x="12622" y="18171"/>
                    <a:pt x="16549" y="15035"/>
                    <a:pt x="18758" y="12248"/>
                  </a:cubicBezTo>
                  <a:cubicBezTo>
                    <a:pt x="20967" y="9461"/>
                    <a:pt x="21458" y="7022"/>
                    <a:pt x="21213" y="4932"/>
                  </a:cubicBezTo>
                  <a:cubicBezTo>
                    <a:pt x="20967" y="2841"/>
                    <a:pt x="19985" y="1100"/>
                    <a:pt x="18267" y="403"/>
                  </a:cubicBezTo>
                  <a:cubicBezTo>
                    <a:pt x="16549" y="-294"/>
                    <a:pt x="14094" y="54"/>
                    <a:pt x="11640" y="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974850" y="7086202"/>
              <a:ext cx="177800" cy="15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6214"/>
                  </a:moveTo>
                  <a:cubicBezTo>
                    <a:pt x="3343" y="5918"/>
                    <a:pt x="6686" y="5622"/>
                    <a:pt x="9257" y="6805"/>
                  </a:cubicBezTo>
                  <a:cubicBezTo>
                    <a:pt x="11829" y="7989"/>
                    <a:pt x="13629" y="10652"/>
                    <a:pt x="14657" y="12871"/>
                  </a:cubicBezTo>
                  <a:cubicBezTo>
                    <a:pt x="15686" y="15090"/>
                    <a:pt x="15943" y="16866"/>
                    <a:pt x="15557" y="18345"/>
                  </a:cubicBezTo>
                  <a:cubicBezTo>
                    <a:pt x="15171" y="19825"/>
                    <a:pt x="14143" y="21008"/>
                    <a:pt x="12986" y="21304"/>
                  </a:cubicBezTo>
                  <a:cubicBezTo>
                    <a:pt x="11829" y="21600"/>
                    <a:pt x="10543" y="21008"/>
                    <a:pt x="10543" y="18049"/>
                  </a:cubicBezTo>
                  <a:cubicBezTo>
                    <a:pt x="10543" y="15090"/>
                    <a:pt x="11829" y="9764"/>
                    <a:pt x="13886" y="6362"/>
                  </a:cubicBezTo>
                  <a:cubicBezTo>
                    <a:pt x="15943" y="2959"/>
                    <a:pt x="18771" y="14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2679700" y="7111602"/>
              <a:ext cx="81700" cy="244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15" fill="norm" stroke="1" extrusionOk="0">
                  <a:moveTo>
                    <a:pt x="11631" y="0"/>
                  </a:moveTo>
                  <a:cubicBezTo>
                    <a:pt x="14954" y="5400"/>
                    <a:pt x="18277" y="10800"/>
                    <a:pt x="19938" y="14059"/>
                  </a:cubicBezTo>
                  <a:cubicBezTo>
                    <a:pt x="21600" y="17317"/>
                    <a:pt x="21600" y="18434"/>
                    <a:pt x="21046" y="19459"/>
                  </a:cubicBezTo>
                  <a:cubicBezTo>
                    <a:pt x="20492" y="20483"/>
                    <a:pt x="19385" y="21414"/>
                    <a:pt x="16338" y="21507"/>
                  </a:cubicBezTo>
                  <a:cubicBezTo>
                    <a:pt x="13292" y="21600"/>
                    <a:pt x="8308" y="20855"/>
                    <a:pt x="5262" y="20017"/>
                  </a:cubicBezTo>
                  <a:cubicBezTo>
                    <a:pt x="2215" y="19179"/>
                    <a:pt x="1108" y="18248"/>
                    <a:pt x="0" y="17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2711450" y="6997302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2844800" y="7048102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2857500" y="7143352"/>
              <a:ext cx="82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3086100" y="6965552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200"/>
                    <a:pt x="15840" y="10400"/>
                    <a:pt x="12240" y="14000"/>
                  </a:cubicBezTo>
                  <a:cubicBezTo>
                    <a:pt x="8640" y="17600"/>
                    <a:pt x="432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3219450" y="7168752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3505200" y="7149702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3790950" y="6895702"/>
              <a:ext cx="317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5647"/>
                    <a:pt x="18720" y="11294"/>
                    <a:pt x="15120" y="14894"/>
                  </a:cubicBezTo>
                  <a:cubicBezTo>
                    <a:pt x="11520" y="18494"/>
                    <a:pt x="5760" y="200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3796732" y="6946502"/>
              <a:ext cx="12121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20966" y="0"/>
                  </a:moveTo>
                  <a:cubicBezTo>
                    <a:pt x="15474" y="3375"/>
                    <a:pt x="9983" y="6750"/>
                    <a:pt x="6505" y="8888"/>
                  </a:cubicBezTo>
                  <a:cubicBezTo>
                    <a:pt x="3027" y="11025"/>
                    <a:pt x="1563" y="11925"/>
                    <a:pt x="647" y="13162"/>
                  </a:cubicBezTo>
                  <a:cubicBezTo>
                    <a:pt x="-268" y="14400"/>
                    <a:pt x="-634" y="15975"/>
                    <a:pt x="2478" y="17438"/>
                  </a:cubicBezTo>
                  <a:cubicBezTo>
                    <a:pt x="5590" y="18900"/>
                    <a:pt x="12180" y="20250"/>
                    <a:pt x="187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3956049" y="7187802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4412724" y="6907411"/>
              <a:ext cx="100024" cy="24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4" h="21315" fill="norm" stroke="1" extrusionOk="0">
                  <a:moveTo>
                    <a:pt x="11540" y="7908"/>
                  </a:moveTo>
                  <a:cubicBezTo>
                    <a:pt x="12387" y="6977"/>
                    <a:pt x="13234" y="6046"/>
                    <a:pt x="13870" y="4743"/>
                  </a:cubicBezTo>
                  <a:cubicBezTo>
                    <a:pt x="14505" y="3439"/>
                    <a:pt x="14929" y="1763"/>
                    <a:pt x="13023" y="832"/>
                  </a:cubicBezTo>
                  <a:cubicBezTo>
                    <a:pt x="11117" y="-99"/>
                    <a:pt x="6882" y="-285"/>
                    <a:pt x="3917" y="460"/>
                  </a:cubicBezTo>
                  <a:cubicBezTo>
                    <a:pt x="952" y="1205"/>
                    <a:pt x="-742" y="2881"/>
                    <a:pt x="317" y="4836"/>
                  </a:cubicBezTo>
                  <a:cubicBezTo>
                    <a:pt x="1376" y="6791"/>
                    <a:pt x="5187" y="9025"/>
                    <a:pt x="8787" y="10794"/>
                  </a:cubicBezTo>
                  <a:cubicBezTo>
                    <a:pt x="12387" y="12563"/>
                    <a:pt x="15776" y="13867"/>
                    <a:pt x="17893" y="15356"/>
                  </a:cubicBezTo>
                  <a:cubicBezTo>
                    <a:pt x="20011" y="16846"/>
                    <a:pt x="20858" y="18522"/>
                    <a:pt x="18952" y="19546"/>
                  </a:cubicBezTo>
                  <a:cubicBezTo>
                    <a:pt x="17046" y="20570"/>
                    <a:pt x="12387" y="20943"/>
                    <a:pt x="7729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4565677" y="6739391"/>
              <a:ext cx="273024" cy="363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185" fill="norm" stroke="1" extrusionOk="0">
                  <a:moveTo>
                    <a:pt x="995" y="15780"/>
                  </a:moveTo>
                  <a:cubicBezTo>
                    <a:pt x="2823" y="15163"/>
                    <a:pt x="4650" y="14546"/>
                    <a:pt x="5647" y="13929"/>
                  </a:cubicBezTo>
                  <a:cubicBezTo>
                    <a:pt x="6644" y="13312"/>
                    <a:pt x="6810" y="12695"/>
                    <a:pt x="6478" y="12571"/>
                  </a:cubicBezTo>
                  <a:cubicBezTo>
                    <a:pt x="6146" y="12448"/>
                    <a:pt x="5315" y="12818"/>
                    <a:pt x="4235" y="13744"/>
                  </a:cubicBezTo>
                  <a:cubicBezTo>
                    <a:pt x="3155" y="14669"/>
                    <a:pt x="1826" y="16151"/>
                    <a:pt x="995" y="17447"/>
                  </a:cubicBezTo>
                  <a:cubicBezTo>
                    <a:pt x="164" y="18743"/>
                    <a:pt x="-168" y="19853"/>
                    <a:pt x="81" y="20471"/>
                  </a:cubicBezTo>
                  <a:cubicBezTo>
                    <a:pt x="330" y="21088"/>
                    <a:pt x="1161" y="21211"/>
                    <a:pt x="2906" y="20594"/>
                  </a:cubicBezTo>
                  <a:cubicBezTo>
                    <a:pt x="4650" y="19977"/>
                    <a:pt x="7309" y="18619"/>
                    <a:pt x="10050" y="15965"/>
                  </a:cubicBezTo>
                  <a:cubicBezTo>
                    <a:pt x="12792" y="13312"/>
                    <a:pt x="15617" y="9362"/>
                    <a:pt x="17278" y="6770"/>
                  </a:cubicBezTo>
                  <a:cubicBezTo>
                    <a:pt x="18940" y="4178"/>
                    <a:pt x="19438" y="2944"/>
                    <a:pt x="19770" y="1956"/>
                  </a:cubicBezTo>
                  <a:cubicBezTo>
                    <a:pt x="20103" y="969"/>
                    <a:pt x="20269" y="228"/>
                    <a:pt x="19854" y="43"/>
                  </a:cubicBezTo>
                  <a:cubicBezTo>
                    <a:pt x="19438" y="-142"/>
                    <a:pt x="18441" y="228"/>
                    <a:pt x="17278" y="2018"/>
                  </a:cubicBezTo>
                  <a:cubicBezTo>
                    <a:pt x="16115" y="3808"/>
                    <a:pt x="14786" y="7017"/>
                    <a:pt x="13872" y="10041"/>
                  </a:cubicBezTo>
                  <a:cubicBezTo>
                    <a:pt x="12958" y="13065"/>
                    <a:pt x="12460" y="15904"/>
                    <a:pt x="12294" y="17693"/>
                  </a:cubicBezTo>
                  <a:cubicBezTo>
                    <a:pt x="12127" y="19483"/>
                    <a:pt x="12294" y="20224"/>
                    <a:pt x="12792" y="20717"/>
                  </a:cubicBezTo>
                  <a:cubicBezTo>
                    <a:pt x="13290" y="21211"/>
                    <a:pt x="14121" y="21458"/>
                    <a:pt x="15617" y="20717"/>
                  </a:cubicBezTo>
                  <a:cubicBezTo>
                    <a:pt x="17112" y="19977"/>
                    <a:pt x="19272" y="18249"/>
                    <a:pt x="21432" y="16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4674085" y="6927452"/>
              <a:ext cx="259866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04" fill="norm" stroke="1" extrusionOk="0">
                  <a:moveTo>
                    <a:pt x="4141" y="16200"/>
                  </a:moveTo>
                  <a:cubicBezTo>
                    <a:pt x="3270" y="17280"/>
                    <a:pt x="2399" y="18360"/>
                    <a:pt x="1528" y="19440"/>
                  </a:cubicBezTo>
                  <a:cubicBezTo>
                    <a:pt x="657" y="20520"/>
                    <a:pt x="-214" y="21600"/>
                    <a:pt x="47" y="21060"/>
                  </a:cubicBezTo>
                  <a:cubicBezTo>
                    <a:pt x="309" y="20520"/>
                    <a:pt x="1702" y="18360"/>
                    <a:pt x="5447" y="14580"/>
                  </a:cubicBezTo>
                  <a:cubicBezTo>
                    <a:pt x="9192" y="10800"/>
                    <a:pt x="15289" y="540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532222" y="6800452"/>
              <a:ext cx="278028" cy="26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39" fill="norm" stroke="1" extrusionOk="0">
                  <a:moveTo>
                    <a:pt x="19039" y="0"/>
                  </a:moveTo>
                  <a:cubicBezTo>
                    <a:pt x="17730" y="4666"/>
                    <a:pt x="16421" y="9331"/>
                    <a:pt x="14703" y="12787"/>
                  </a:cubicBezTo>
                  <a:cubicBezTo>
                    <a:pt x="12985" y="16243"/>
                    <a:pt x="10858" y="18490"/>
                    <a:pt x="8894" y="19699"/>
                  </a:cubicBezTo>
                  <a:cubicBezTo>
                    <a:pt x="6930" y="20909"/>
                    <a:pt x="5130" y="21082"/>
                    <a:pt x="3658" y="20304"/>
                  </a:cubicBezTo>
                  <a:cubicBezTo>
                    <a:pt x="2185" y="19526"/>
                    <a:pt x="1039" y="17798"/>
                    <a:pt x="467" y="16330"/>
                  </a:cubicBezTo>
                  <a:cubicBezTo>
                    <a:pt x="-106" y="14861"/>
                    <a:pt x="-106" y="13651"/>
                    <a:pt x="221" y="12787"/>
                  </a:cubicBezTo>
                  <a:cubicBezTo>
                    <a:pt x="549" y="11923"/>
                    <a:pt x="1203" y="11405"/>
                    <a:pt x="2349" y="10886"/>
                  </a:cubicBezTo>
                  <a:cubicBezTo>
                    <a:pt x="3494" y="10368"/>
                    <a:pt x="5130" y="9850"/>
                    <a:pt x="7585" y="10714"/>
                  </a:cubicBezTo>
                  <a:cubicBezTo>
                    <a:pt x="10039" y="11578"/>
                    <a:pt x="13312" y="13824"/>
                    <a:pt x="15112" y="15379"/>
                  </a:cubicBezTo>
                  <a:cubicBezTo>
                    <a:pt x="16912" y="16934"/>
                    <a:pt x="17239" y="17798"/>
                    <a:pt x="17649" y="18749"/>
                  </a:cubicBezTo>
                  <a:cubicBezTo>
                    <a:pt x="18058" y="19699"/>
                    <a:pt x="18549" y="20736"/>
                    <a:pt x="19203" y="21168"/>
                  </a:cubicBezTo>
                  <a:cubicBezTo>
                    <a:pt x="19858" y="21600"/>
                    <a:pt x="20676" y="21427"/>
                    <a:pt x="21494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5829299" y="7086202"/>
              <a:ext cx="110154" cy="20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00" fill="norm" stroke="1" extrusionOk="0">
                  <a:moveTo>
                    <a:pt x="14672" y="0"/>
                  </a:moveTo>
                  <a:cubicBezTo>
                    <a:pt x="16709" y="3150"/>
                    <a:pt x="18747" y="6300"/>
                    <a:pt x="19970" y="9225"/>
                  </a:cubicBezTo>
                  <a:cubicBezTo>
                    <a:pt x="21192" y="12150"/>
                    <a:pt x="21600" y="14850"/>
                    <a:pt x="20785" y="17100"/>
                  </a:cubicBezTo>
                  <a:cubicBezTo>
                    <a:pt x="19970" y="19350"/>
                    <a:pt x="17932" y="21150"/>
                    <a:pt x="14672" y="21375"/>
                  </a:cubicBezTo>
                  <a:cubicBezTo>
                    <a:pt x="11411" y="21600"/>
                    <a:pt x="6928" y="20250"/>
                    <a:pt x="4279" y="19012"/>
                  </a:cubicBezTo>
                  <a:cubicBezTo>
                    <a:pt x="1630" y="17775"/>
                    <a:pt x="815" y="16650"/>
                    <a:pt x="0" y="15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5911850" y="6971902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5594349" y="6511437"/>
              <a:ext cx="171451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800" y="19520"/>
                    <a:pt x="1600" y="17524"/>
                    <a:pt x="3467" y="14710"/>
                  </a:cubicBezTo>
                  <a:cubicBezTo>
                    <a:pt x="5333" y="11897"/>
                    <a:pt x="8267" y="8267"/>
                    <a:pt x="10267" y="5907"/>
                  </a:cubicBezTo>
                  <a:cubicBezTo>
                    <a:pt x="12267" y="3547"/>
                    <a:pt x="13333" y="2458"/>
                    <a:pt x="14267" y="1551"/>
                  </a:cubicBezTo>
                  <a:cubicBezTo>
                    <a:pt x="15200" y="643"/>
                    <a:pt x="16000" y="-83"/>
                    <a:pt x="16667" y="8"/>
                  </a:cubicBezTo>
                  <a:cubicBezTo>
                    <a:pt x="17333" y="99"/>
                    <a:pt x="17867" y="1006"/>
                    <a:pt x="18267" y="2912"/>
                  </a:cubicBezTo>
                  <a:cubicBezTo>
                    <a:pt x="18667" y="4818"/>
                    <a:pt x="18933" y="7722"/>
                    <a:pt x="19467" y="9991"/>
                  </a:cubicBezTo>
                  <a:cubicBezTo>
                    <a:pt x="20000" y="12260"/>
                    <a:pt x="20800" y="13893"/>
                    <a:pt x="21600" y="15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6184900" y="6947560"/>
              <a:ext cx="171450" cy="2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2400" y="13500"/>
                    <a:pt x="4800" y="6300"/>
                    <a:pt x="7867" y="2700"/>
                  </a:cubicBezTo>
                  <a:cubicBezTo>
                    <a:pt x="10933" y="-900"/>
                    <a:pt x="14667" y="-900"/>
                    <a:pt x="17067" y="2700"/>
                  </a:cubicBezTo>
                  <a:cubicBezTo>
                    <a:pt x="19467" y="6300"/>
                    <a:pt x="20533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140450" y="7048102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6618715" y="6762352"/>
              <a:ext cx="23928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8957" y="4856"/>
                    <a:pt x="16494" y="9712"/>
                    <a:pt x="13841" y="13060"/>
                  </a:cubicBezTo>
                  <a:cubicBezTo>
                    <a:pt x="11188" y="16409"/>
                    <a:pt x="8346" y="18251"/>
                    <a:pt x="6452" y="19172"/>
                  </a:cubicBezTo>
                  <a:cubicBezTo>
                    <a:pt x="4557" y="20093"/>
                    <a:pt x="3609" y="20093"/>
                    <a:pt x="2662" y="19591"/>
                  </a:cubicBezTo>
                  <a:cubicBezTo>
                    <a:pt x="1715" y="19088"/>
                    <a:pt x="767" y="18084"/>
                    <a:pt x="294" y="16912"/>
                  </a:cubicBezTo>
                  <a:cubicBezTo>
                    <a:pt x="-180" y="15740"/>
                    <a:pt x="-180" y="14400"/>
                    <a:pt x="1052" y="13228"/>
                  </a:cubicBezTo>
                  <a:cubicBezTo>
                    <a:pt x="2283" y="12056"/>
                    <a:pt x="4746" y="11051"/>
                    <a:pt x="6925" y="10800"/>
                  </a:cubicBezTo>
                  <a:cubicBezTo>
                    <a:pt x="9104" y="10549"/>
                    <a:pt x="10999" y="11051"/>
                    <a:pt x="13367" y="12977"/>
                  </a:cubicBezTo>
                  <a:cubicBezTo>
                    <a:pt x="15736" y="14902"/>
                    <a:pt x="18578" y="18251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6925854" y="7010002"/>
              <a:ext cx="85091" cy="22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246" fill="norm" stroke="1" extrusionOk="0">
                  <a:moveTo>
                    <a:pt x="15913" y="0"/>
                  </a:moveTo>
                  <a:cubicBezTo>
                    <a:pt x="17970" y="4643"/>
                    <a:pt x="20027" y="9286"/>
                    <a:pt x="20542" y="12617"/>
                  </a:cubicBezTo>
                  <a:cubicBezTo>
                    <a:pt x="21056" y="15948"/>
                    <a:pt x="20027" y="17966"/>
                    <a:pt x="18227" y="19379"/>
                  </a:cubicBezTo>
                  <a:cubicBezTo>
                    <a:pt x="16427" y="20793"/>
                    <a:pt x="13856" y="21600"/>
                    <a:pt x="10513" y="21095"/>
                  </a:cubicBezTo>
                  <a:cubicBezTo>
                    <a:pt x="7170" y="20591"/>
                    <a:pt x="3056" y="18774"/>
                    <a:pt x="1256" y="16957"/>
                  </a:cubicBezTo>
                  <a:cubicBezTo>
                    <a:pt x="-544" y="15140"/>
                    <a:pt x="-30" y="13323"/>
                    <a:pt x="485" y="1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978650" y="6895702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7120505" y="6696081"/>
              <a:ext cx="156596" cy="37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515" fill="norm" stroke="1" extrusionOk="0">
                  <a:moveTo>
                    <a:pt x="21026" y="897"/>
                  </a:moveTo>
                  <a:cubicBezTo>
                    <a:pt x="19889" y="529"/>
                    <a:pt x="18752" y="160"/>
                    <a:pt x="17473" y="38"/>
                  </a:cubicBezTo>
                  <a:cubicBezTo>
                    <a:pt x="16194" y="-85"/>
                    <a:pt x="14773" y="38"/>
                    <a:pt x="11931" y="1204"/>
                  </a:cubicBezTo>
                  <a:cubicBezTo>
                    <a:pt x="9089" y="2370"/>
                    <a:pt x="4826" y="4579"/>
                    <a:pt x="2410" y="7217"/>
                  </a:cubicBezTo>
                  <a:cubicBezTo>
                    <a:pt x="-6" y="9856"/>
                    <a:pt x="-574" y="12924"/>
                    <a:pt x="563" y="15317"/>
                  </a:cubicBezTo>
                  <a:cubicBezTo>
                    <a:pt x="1700" y="17710"/>
                    <a:pt x="4542" y="19429"/>
                    <a:pt x="6815" y="20349"/>
                  </a:cubicBezTo>
                  <a:cubicBezTo>
                    <a:pt x="9089" y="21270"/>
                    <a:pt x="10794" y="21392"/>
                    <a:pt x="1250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7277710" y="6808569"/>
              <a:ext cx="183540" cy="20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0855" fill="norm" stroke="1" extrusionOk="0">
                  <a:moveTo>
                    <a:pt x="13335" y="6364"/>
                  </a:moveTo>
                  <a:cubicBezTo>
                    <a:pt x="12838" y="5273"/>
                    <a:pt x="12342" y="4182"/>
                    <a:pt x="11349" y="3527"/>
                  </a:cubicBezTo>
                  <a:cubicBezTo>
                    <a:pt x="10356" y="2873"/>
                    <a:pt x="8866" y="2655"/>
                    <a:pt x="6880" y="4182"/>
                  </a:cubicBezTo>
                  <a:cubicBezTo>
                    <a:pt x="4894" y="5709"/>
                    <a:pt x="2411" y="8982"/>
                    <a:pt x="1169" y="11382"/>
                  </a:cubicBezTo>
                  <a:cubicBezTo>
                    <a:pt x="-72" y="13782"/>
                    <a:pt x="-72" y="15309"/>
                    <a:pt x="52" y="16836"/>
                  </a:cubicBezTo>
                  <a:cubicBezTo>
                    <a:pt x="176" y="18364"/>
                    <a:pt x="425" y="19891"/>
                    <a:pt x="2411" y="20545"/>
                  </a:cubicBezTo>
                  <a:cubicBezTo>
                    <a:pt x="4397" y="21200"/>
                    <a:pt x="8121" y="20982"/>
                    <a:pt x="11349" y="18255"/>
                  </a:cubicBezTo>
                  <a:cubicBezTo>
                    <a:pt x="14576" y="15527"/>
                    <a:pt x="17307" y="10291"/>
                    <a:pt x="17804" y="6582"/>
                  </a:cubicBezTo>
                  <a:cubicBezTo>
                    <a:pt x="18300" y="2873"/>
                    <a:pt x="16562" y="691"/>
                    <a:pt x="13707" y="145"/>
                  </a:cubicBezTo>
                  <a:cubicBezTo>
                    <a:pt x="10852" y="-400"/>
                    <a:pt x="6880" y="691"/>
                    <a:pt x="4521" y="1782"/>
                  </a:cubicBezTo>
                  <a:cubicBezTo>
                    <a:pt x="2162" y="2873"/>
                    <a:pt x="1418" y="3964"/>
                    <a:pt x="2038" y="5709"/>
                  </a:cubicBezTo>
                  <a:cubicBezTo>
                    <a:pt x="2659" y="7455"/>
                    <a:pt x="4645" y="9855"/>
                    <a:pt x="8121" y="10836"/>
                  </a:cubicBezTo>
                  <a:cubicBezTo>
                    <a:pt x="11597" y="11818"/>
                    <a:pt x="16562" y="11382"/>
                    <a:pt x="21528" y="1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448550" y="6711552"/>
              <a:ext cx="9512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600" fill="norm" stroke="1" extrusionOk="0">
                  <a:moveTo>
                    <a:pt x="8272" y="0"/>
                  </a:moveTo>
                  <a:cubicBezTo>
                    <a:pt x="12409" y="3240"/>
                    <a:pt x="16545" y="6480"/>
                    <a:pt x="18843" y="9600"/>
                  </a:cubicBezTo>
                  <a:cubicBezTo>
                    <a:pt x="21140" y="12720"/>
                    <a:pt x="21600" y="15720"/>
                    <a:pt x="18153" y="17700"/>
                  </a:cubicBezTo>
                  <a:cubicBezTo>
                    <a:pt x="14706" y="19680"/>
                    <a:pt x="7353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8152310" y="6783113"/>
              <a:ext cx="134440" cy="29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42" fill="norm" stroke="1" extrusionOk="0">
                  <a:moveTo>
                    <a:pt x="21106" y="14582"/>
                  </a:moveTo>
                  <a:cubicBezTo>
                    <a:pt x="18448" y="13510"/>
                    <a:pt x="15789" y="12438"/>
                    <a:pt x="13629" y="10676"/>
                  </a:cubicBezTo>
                  <a:cubicBezTo>
                    <a:pt x="11469" y="8914"/>
                    <a:pt x="9808" y="6463"/>
                    <a:pt x="9143" y="4702"/>
                  </a:cubicBezTo>
                  <a:cubicBezTo>
                    <a:pt x="8478" y="2940"/>
                    <a:pt x="8811" y="1867"/>
                    <a:pt x="9641" y="1102"/>
                  </a:cubicBezTo>
                  <a:cubicBezTo>
                    <a:pt x="10472" y="336"/>
                    <a:pt x="11801" y="-124"/>
                    <a:pt x="12798" y="29"/>
                  </a:cubicBezTo>
                  <a:cubicBezTo>
                    <a:pt x="13795" y="182"/>
                    <a:pt x="14460" y="948"/>
                    <a:pt x="14294" y="3170"/>
                  </a:cubicBezTo>
                  <a:cubicBezTo>
                    <a:pt x="14128" y="5391"/>
                    <a:pt x="13131" y="9067"/>
                    <a:pt x="10971" y="12055"/>
                  </a:cubicBezTo>
                  <a:cubicBezTo>
                    <a:pt x="8811" y="15042"/>
                    <a:pt x="5488" y="17340"/>
                    <a:pt x="3161" y="18795"/>
                  </a:cubicBezTo>
                  <a:cubicBezTo>
                    <a:pt x="835" y="20250"/>
                    <a:pt x="-494" y="20863"/>
                    <a:pt x="171" y="21170"/>
                  </a:cubicBezTo>
                  <a:cubicBezTo>
                    <a:pt x="835" y="21476"/>
                    <a:pt x="3494" y="21476"/>
                    <a:pt x="7149" y="21399"/>
                  </a:cubicBezTo>
                  <a:cubicBezTo>
                    <a:pt x="10804" y="21323"/>
                    <a:pt x="15457" y="21170"/>
                    <a:pt x="20109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8769350" y="6822997"/>
              <a:ext cx="107008" cy="21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65" fill="norm" stroke="1" extrusionOk="0">
                  <a:moveTo>
                    <a:pt x="15247" y="7757"/>
                  </a:moveTo>
                  <a:cubicBezTo>
                    <a:pt x="16518" y="6927"/>
                    <a:pt x="17788" y="6096"/>
                    <a:pt x="19059" y="5057"/>
                  </a:cubicBezTo>
                  <a:cubicBezTo>
                    <a:pt x="20329" y="4019"/>
                    <a:pt x="21600" y="2773"/>
                    <a:pt x="21388" y="1838"/>
                  </a:cubicBezTo>
                  <a:cubicBezTo>
                    <a:pt x="21176" y="903"/>
                    <a:pt x="19482" y="280"/>
                    <a:pt x="16518" y="73"/>
                  </a:cubicBezTo>
                  <a:cubicBezTo>
                    <a:pt x="13553" y="-135"/>
                    <a:pt x="9318" y="73"/>
                    <a:pt x="5929" y="1111"/>
                  </a:cubicBezTo>
                  <a:cubicBezTo>
                    <a:pt x="2541" y="2150"/>
                    <a:pt x="0" y="4019"/>
                    <a:pt x="1271" y="6615"/>
                  </a:cubicBezTo>
                  <a:cubicBezTo>
                    <a:pt x="2541" y="9211"/>
                    <a:pt x="7624" y="12534"/>
                    <a:pt x="10800" y="14611"/>
                  </a:cubicBezTo>
                  <a:cubicBezTo>
                    <a:pt x="13976" y="16688"/>
                    <a:pt x="15247" y="17519"/>
                    <a:pt x="15882" y="18453"/>
                  </a:cubicBezTo>
                  <a:cubicBezTo>
                    <a:pt x="16518" y="19388"/>
                    <a:pt x="16518" y="20427"/>
                    <a:pt x="13765" y="20946"/>
                  </a:cubicBezTo>
                  <a:cubicBezTo>
                    <a:pt x="11012" y="21465"/>
                    <a:pt x="5506" y="21465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8885102" y="6889352"/>
              <a:ext cx="101128" cy="1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042" fill="norm" stroke="1" extrusionOk="0">
                  <a:moveTo>
                    <a:pt x="10072" y="0"/>
                  </a:moveTo>
                  <a:cubicBezTo>
                    <a:pt x="6616" y="2859"/>
                    <a:pt x="3160" y="5718"/>
                    <a:pt x="1432" y="8894"/>
                  </a:cubicBezTo>
                  <a:cubicBezTo>
                    <a:pt x="-296" y="12071"/>
                    <a:pt x="-296" y="15565"/>
                    <a:pt x="568" y="17947"/>
                  </a:cubicBezTo>
                  <a:cubicBezTo>
                    <a:pt x="1432" y="20329"/>
                    <a:pt x="3160" y="21600"/>
                    <a:pt x="6832" y="20806"/>
                  </a:cubicBezTo>
                  <a:cubicBezTo>
                    <a:pt x="10504" y="20012"/>
                    <a:pt x="16120" y="17153"/>
                    <a:pt x="18712" y="13976"/>
                  </a:cubicBezTo>
                  <a:cubicBezTo>
                    <a:pt x="21304" y="10800"/>
                    <a:pt x="20872" y="7306"/>
                    <a:pt x="19792" y="5082"/>
                  </a:cubicBezTo>
                  <a:cubicBezTo>
                    <a:pt x="18712" y="2859"/>
                    <a:pt x="16984" y="1906"/>
                    <a:pt x="15256" y="1906"/>
                  </a:cubicBezTo>
                  <a:cubicBezTo>
                    <a:pt x="13528" y="1906"/>
                    <a:pt x="11800" y="2859"/>
                    <a:pt x="10072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9074150" y="6707086"/>
              <a:ext cx="31387" cy="36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8" fill="norm" stroke="1" extrusionOk="0">
                  <a:moveTo>
                    <a:pt x="17280" y="1404"/>
                  </a:moveTo>
                  <a:cubicBezTo>
                    <a:pt x="18720" y="646"/>
                    <a:pt x="20160" y="-112"/>
                    <a:pt x="20880" y="14"/>
                  </a:cubicBezTo>
                  <a:cubicBezTo>
                    <a:pt x="21600" y="141"/>
                    <a:pt x="21600" y="1151"/>
                    <a:pt x="20160" y="3172"/>
                  </a:cubicBezTo>
                  <a:cubicBezTo>
                    <a:pt x="18720" y="5193"/>
                    <a:pt x="15840" y="8225"/>
                    <a:pt x="12240" y="11446"/>
                  </a:cubicBezTo>
                  <a:cubicBezTo>
                    <a:pt x="8640" y="14667"/>
                    <a:pt x="4320" y="18077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9169400" y="6889352"/>
              <a:ext cx="152400" cy="12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5400"/>
                  </a:moveTo>
                  <a:cubicBezTo>
                    <a:pt x="600" y="9360"/>
                    <a:pt x="1200" y="13320"/>
                    <a:pt x="1500" y="16200"/>
                  </a:cubicBezTo>
                  <a:cubicBezTo>
                    <a:pt x="1800" y="19080"/>
                    <a:pt x="1800" y="20880"/>
                    <a:pt x="2550" y="21240"/>
                  </a:cubicBezTo>
                  <a:cubicBezTo>
                    <a:pt x="3300" y="21600"/>
                    <a:pt x="4800" y="20520"/>
                    <a:pt x="6750" y="17640"/>
                  </a:cubicBezTo>
                  <a:cubicBezTo>
                    <a:pt x="8700" y="14760"/>
                    <a:pt x="11100" y="10080"/>
                    <a:pt x="13650" y="6840"/>
                  </a:cubicBezTo>
                  <a:cubicBezTo>
                    <a:pt x="16200" y="3600"/>
                    <a:pt x="189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318133" y="6872190"/>
              <a:ext cx="162418" cy="12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79" fill="norm" stroke="1" extrusionOk="0">
                  <a:moveTo>
                    <a:pt x="2141" y="11559"/>
                  </a:moveTo>
                  <a:cubicBezTo>
                    <a:pt x="3526" y="11559"/>
                    <a:pt x="4911" y="11559"/>
                    <a:pt x="6295" y="10479"/>
                  </a:cubicBezTo>
                  <a:cubicBezTo>
                    <a:pt x="7680" y="9399"/>
                    <a:pt x="9064" y="7239"/>
                    <a:pt x="9895" y="5259"/>
                  </a:cubicBezTo>
                  <a:cubicBezTo>
                    <a:pt x="10726" y="3279"/>
                    <a:pt x="11003" y="1479"/>
                    <a:pt x="10172" y="579"/>
                  </a:cubicBezTo>
                  <a:cubicBezTo>
                    <a:pt x="9341" y="-321"/>
                    <a:pt x="7403" y="-321"/>
                    <a:pt x="5464" y="1659"/>
                  </a:cubicBezTo>
                  <a:cubicBezTo>
                    <a:pt x="3526" y="3639"/>
                    <a:pt x="1587" y="7599"/>
                    <a:pt x="618" y="10479"/>
                  </a:cubicBezTo>
                  <a:cubicBezTo>
                    <a:pt x="-351" y="13359"/>
                    <a:pt x="-351" y="15159"/>
                    <a:pt x="1864" y="16779"/>
                  </a:cubicBezTo>
                  <a:cubicBezTo>
                    <a:pt x="4080" y="18399"/>
                    <a:pt x="8511" y="19839"/>
                    <a:pt x="12111" y="20559"/>
                  </a:cubicBezTo>
                  <a:cubicBezTo>
                    <a:pt x="15711" y="21279"/>
                    <a:pt x="18480" y="21279"/>
                    <a:pt x="21249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873458" y="6614612"/>
              <a:ext cx="350042" cy="40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96" fill="norm" stroke="1" extrusionOk="0">
                  <a:moveTo>
                    <a:pt x="11689" y="1778"/>
                  </a:moveTo>
                  <a:cubicBezTo>
                    <a:pt x="11560" y="990"/>
                    <a:pt x="11431" y="203"/>
                    <a:pt x="11043" y="34"/>
                  </a:cubicBezTo>
                  <a:cubicBezTo>
                    <a:pt x="10655" y="-135"/>
                    <a:pt x="10008" y="315"/>
                    <a:pt x="9038" y="1778"/>
                  </a:cubicBezTo>
                  <a:cubicBezTo>
                    <a:pt x="8068" y="3240"/>
                    <a:pt x="6774" y="5715"/>
                    <a:pt x="6063" y="8809"/>
                  </a:cubicBezTo>
                  <a:cubicBezTo>
                    <a:pt x="5352" y="11903"/>
                    <a:pt x="5222" y="15615"/>
                    <a:pt x="5222" y="17865"/>
                  </a:cubicBezTo>
                  <a:cubicBezTo>
                    <a:pt x="5222" y="20115"/>
                    <a:pt x="5352" y="20903"/>
                    <a:pt x="5093" y="21184"/>
                  </a:cubicBezTo>
                  <a:cubicBezTo>
                    <a:pt x="4834" y="21465"/>
                    <a:pt x="4188" y="21240"/>
                    <a:pt x="3282" y="20284"/>
                  </a:cubicBezTo>
                  <a:cubicBezTo>
                    <a:pt x="2377" y="19328"/>
                    <a:pt x="1213" y="17640"/>
                    <a:pt x="566" y="16346"/>
                  </a:cubicBezTo>
                  <a:cubicBezTo>
                    <a:pt x="-81" y="15052"/>
                    <a:pt x="-210" y="14153"/>
                    <a:pt x="372" y="13702"/>
                  </a:cubicBezTo>
                  <a:cubicBezTo>
                    <a:pt x="954" y="13253"/>
                    <a:pt x="2247" y="13253"/>
                    <a:pt x="3864" y="13253"/>
                  </a:cubicBezTo>
                  <a:cubicBezTo>
                    <a:pt x="5481" y="13253"/>
                    <a:pt x="7421" y="13253"/>
                    <a:pt x="8909" y="13253"/>
                  </a:cubicBezTo>
                  <a:cubicBezTo>
                    <a:pt x="10396" y="13253"/>
                    <a:pt x="11431" y="13253"/>
                    <a:pt x="11431" y="13309"/>
                  </a:cubicBezTo>
                  <a:cubicBezTo>
                    <a:pt x="11431" y="13365"/>
                    <a:pt x="10396" y="13478"/>
                    <a:pt x="9297" y="13871"/>
                  </a:cubicBezTo>
                  <a:cubicBezTo>
                    <a:pt x="8197" y="14265"/>
                    <a:pt x="7033" y="14940"/>
                    <a:pt x="6386" y="15615"/>
                  </a:cubicBezTo>
                  <a:cubicBezTo>
                    <a:pt x="5740" y="16290"/>
                    <a:pt x="5610" y="16965"/>
                    <a:pt x="5804" y="17528"/>
                  </a:cubicBezTo>
                  <a:cubicBezTo>
                    <a:pt x="5998" y="18090"/>
                    <a:pt x="6516" y="18540"/>
                    <a:pt x="7098" y="18765"/>
                  </a:cubicBezTo>
                  <a:cubicBezTo>
                    <a:pt x="7680" y="18990"/>
                    <a:pt x="8327" y="18990"/>
                    <a:pt x="9167" y="18484"/>
                  </a:cubicBezTo>
                  <a:cubicBezTo>
                    <a:pt x="10008" y="17978"/>
                    <a:pt x="11043" y="16965"/>
                    <a:pt x="11560" y="15840"/>
                  </a:cubicBezTo>
                  <a:cubicBezTo>
                    <a:pt x="12077" y="14715"/>
                    <a:pt x="12077" y="13478"/>
                    <a:pt x="12271" y="12521"/>
                  </a:cubicBezTo>
                  <a:cubicBezTo>
                    <a:pt x="12465" y="11565"/>
                    <a:pt x="12853" y="10890"/>
                    <a:pt x="13436" y="10721"/>
                  </a:cubicBezTo>
                  <a:cubicBezTo>
                    <a:pt x="14018" y="10553"/>
                    <a:pt x="14794" y="10890"/>
                    <a:pt x="15699" y="12071"/>
                  </a:cubicBezTo>
                  <a:cubicBezTo>
                    <a:pt x="16604" y="13253"/>
                    <a:pt x="17639" y="15278"/>
                    <a:pt x="18156" y="16909"/>
                  </a:cubicBezTo>
                  <a:cubicBezTo>
                    <a:pt x="18674" y="18540"/>
                    <a:pt x="18674" y="19777"/>
                    <a:pt x="18156" y="20509"/>
                  </a:cubicBezTo>
                  <a:cubicBezTo>
                    <a:pt x="17639" y="21240"/>
                    <a:pt x="16604" y="21465"/>
                    <a:pt x="15893" y="20903"/>
                  </a:cubicBezTo>
                  <a:cubicBezTo>
                    <a:pt x="15182" y="20340"/>
                    <a:pt x="14794" y="18990"/>
                    <a:pt x="15764" y="17415"/>
                  </a:cubicBezTo>
                  <a:cubicBezTo>
                    <a:pt x="16734" y="15840"/>
                    <a:pt x="19062" y="14040"/>
                    <a:pt x="21390" y="12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0565355" y="6789028"/>
              <a:ext cx="318545" cy="30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59" fill="norm" stroke="1" extrusionOk="0">
                  <a:moveTo>
                    <a:pt x="14139" y="788"/>
                  </a:moveTo>
                  <a:cubicBezTo>
                    <a:pt x="12433" y="642"/>
                    <a:pt x="10728" y="496"/>
                    <a:pt x="8525" y="1809"/>
                  </a:cubicBezTo>
                  <a:cubicBezTo>
                    <a:pt x="6323" y="3123"/>
                    <a:pt x="3623" y="5896"/>
                    <a:pt x="1989" y="8888"/>
                  </a:cubicBezTo>
                  <a:cubicBezTo>
                    <a:pt x="354" y="11880"/>
                    <a:pt x="-214" y="15090"/>
                    <a:pt x="70" y="17280"/>
                  </a:cubicBezTo>
                  <a:cubicBezTo>
                    <a:pt x="354" y="19469"/>
                    <a:pt x="1491" y="20636"/>
                    <a:pt x="3125" y="21074"/>
                  </a:cubicBezTo>
                  <a:cubicBezTo>
                    <a:pt x="4760" y="21512"/>
                    <a:pt x="6891" y="21220"/>
                    <a:pt x="8952" y="19688"/>
                  </a:cubicBezTo>
                  <a:cubicBezTo>
                    <a:pt x="11012" y="18155"/>
                    <a:pt x="13002" y="15382"/>
                    <a:pt x="14068" y="12536"/>
                  </a:cubicBezTo>
                  <a:cubicBezTo>
                    <a:pt x="15133" y="9690"/>
                    <a:pt x="15275" y="6771"/>
                    <a:pt x="14636" y="4655"/>
                  </a:cubicBezTo>
                  <a:cubicBezTo>
                    <a:pt x="13997" y="2539"/>
                    <a:pt x="12575" y="1226"/>
                    <a:pt x="11225" y="569"/>
                  </a:cubicBezTo>
                  <a:cubicBezTo>
                    <a:pt x="9875" y="-88"/>
                    <a:pt x="8597" y="-88"/>
                    <a:pt x="7673" y="131"/>
                  </a:cubicBezTo>
                  <a:cubicBezTo>
                    <a:pt x="6749" y="350"/>
                    <a:pt x="6181" y="788"/>
                    <a:pt x="5754" y="1444"/>
                  </a:cubicBezTo>
                  <a:cubicBezTo>
                    <a:pt x="5328" y="2101"/>
                    <a:pt x="5044" y="2977"/>
                    <a:pt x="4973" y="3780"/>
                  </a:cubicBezTo>
                  <a:cubicBezTo>
                    <a:pt x="4902" y="4582"/>
                    <a:pt x="5044" y="5312"/>
                    <a:pt x="6536" y="6115"/>
                  </a:cubicBezTo>
                  <a:cubicBezTo>
                    <a:pt x="8028" y="6917"/>
                    <a:pt x="10870" y="7793"/>
                    <a:pt x="13570" y="8158"/>
                  </a:cubicBezTo>
                  <a:cubicBezTo>
                    <a:pt x="16270" y="8523"/>
                    <a:pt x="18828" y="8377"/>
                    <a:pt x="21386" y="8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0" name="Drawing"/>
          <p:cNvGrpSpPr/>
          <p:nvPr/>
        </p:nvGrpSpPr>
        <p:grpSpPr>
          <a:xfrm>
            <a:off x="482327" y="1737783"/>
            <a:ext cx="12241558" cy="7990418"/>
            <a:chOff x="0" y="0"/>
            <a:chExt cx="12241556" cy="7990416"/>
          </a:xfrm>
        </p:grpSpPr>
        <p:sp>
          <p:nvSpPr>
            <p:cNvPr id="943" name="Line"/>
            <p:cNvSpPr/>
            <p:nvPr/>
          </p:nvSpPr>
          <p:spPr>
            <a:xfrm>
              <a:off x="36293" y="219904"/>
              <a:ext cx="284742" cy="414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61" fill="norm" stroke="1" extrusionOk="0">
                  <a:moveTo>
                    <a:pt x="7779" y="2205"/>
                  </a:moveTo>
                  <a:cubicBezTo>
                    <a:pt x="8097" y="2753"/>
                    <a:pt x="8414" y="3301"/>
                    <a:pt x="8970" y="3575"/>
                  </a:cubicBezTo>
                  <a:cubicBezTo>
                    <a:pt x="9526" y="3849"/>
                    <a:pt x="10320" y="3849"/>
                    <a:pt x="12226" y="3465"/>
                  </a:cubicBezTo>
                  <a:cubicBezTo>
                    <a:pt x="14132" y="3082"/>
                    <a:pt x="17150" y="2314"/>
                    <a:pt x="18976" y="1656"/>
                  </a:cubicBezTo>
                  <a:cubicBezTo>
                    <a:pt x="20803" y="998"/>
                    <a:pt x="21438" y="450"/>
                    <a:pt x="21359" y="176"/>
                  </a:cubicBezTo>
                  <a:cubicBezTo>
                    <a:pt x="21279" y="-98"/>
                    <a:pt x="20485" y="-98"/>
                    <a:pt x="18262" y="505"/>
                  </a:cubicBezTo>
                  <a:cubicBezTo>
                    <a:pt x="16038" y="1108"/>
                    <a:pt x="12385" y="2314"/>
                    <a:pt x="10241" y="3137"/>
                  </a:cubicBezTo>
                  <a:cubicBezTo>
                    <a:pt x="8097" y="3959"/>
                    <a:pt x="7462" y="4397"/>
                    <a:pt x="6826" y="4946"/>
                  </a:cubicBezTo>
                  <a:cubicBezTo>
                    <a:pt x="6191" y="5494"/>
                    <a:pt x="5556" y="6152"/>
                    <a:pt x="5476" y="6700"/>
                  </a:cubicBezTo>
                  <a:cubicBezTo>
                    <a:pt x="5397" y="7248"/>
                    <a:pt x="5873" y="7687"/>
                    <a:pt x="6667" y="8016"/>
                  </a:cubicBezTo>
                  <a:cubicBezTo>
                    <a:pt x="7462" y="8345"/>
                    <a:pt x="8573" y="8564"/>
                    <a:pt x="9447" y="8838"/>
                  </a:cubicBezTo>
                  <a:cubicBezTo>
                    <a:pt x="10320" y="9112"/>
                    <a:pt x="10956" y="9441"/>
                    <a:pt x="11353" y="9934"/>
                  </a:cubicBezTo>
                  <a:cubicBezTo>
                    <a:pt x="11750" y="10428"/>
                    <a:pt x="11909" y="11086"/>
                    <a:pt x="10638" y="12237"/>
                  </a:cubicBezTo>
                  <a:cubicBezTo>
                    <a:pt x="9367" y="13388"/>
                    <a:pt x="6667" y="15033"/>
                    <a:pt x="4682" y="16349"/>
                  </a:cubicBezTo>
                  <a:cubicBezTo>
                    <a:pt x="2697" y="17664"/>
                    <a:pt x="1426" y="18651"/>
                    <a:pt x="712" y="19419"/>
                  </a:cubicBezTo>
                  <a:cubicBezTo>
                    <a:pt x="-3" y="20186"/>
                    <a:pt x="-162" y="20734"/>
                    <a:pt x="156" y="21063"/>
                  </a:cubicBezTo>
                  <a:cubicBezTo>
                    <a:pt x="473" y="21392"/>
                    <a:pt x="1267" y="21502"/>
                    <a:pt x="2856" y="21447"/>
                  </a:cubicBezTo>
                  <a:cubicBezTo>
                    <a:pt x="4444" y="21392"/>
                    <a:pt x="6826" y="21173"/>
                    <a:pt x="9209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85021" y="425838"/>
              <a:ext cx="305802" cy="19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079" fill="norm" stroke="1" extrusionOk="0">
                  <a:moveTo>
                    <a:pt x="1401" y="190"/>
                  </a:moveTo>
                  <a:cubicBezTo>
                    <a:pt x="2141" y="-43"/>
                    <a:pt x="2881" y="-275"/>
                    <a:pt x="3769" y="886"/>
                  </a:cubicBezTo>
                  <a:cubicBezTo>
                    <a:pt x="4656" y="2048"/>
                    <a:pt x="5692" y="4602"/>
                    <a:pt x="5544" y="8086"/>
                  </a:cubicBezTo>
                  <a:cubicBezTo>
                    <a:pt x="5396" y="11570"/>
                    <a:pt x="4064" y="15983"/>
                    <a:pt x="2881" y="18422"/>
                  </a:cubicBezTo>
                  <a:cubicBezTo>
                    <a:pt x="1697" y="20860"/>
                    <a:pt x="662" y="21325"/>
                    <a:pt x="218" y="20977"/>
                  </a:cubicBezTo>
                  <a:cubicBezTo>
                    <a:pt x="-226" y="20628"/>
                    <a:pt x="-78" y="19467"/>
                    <a:pt x="1475" y="16680"/>
                  </a:cubicBezTo>
                  <a:cubicBezTo>
                    <a:pt x="3029" y="13893"/>
                    <a:pt x="5988" y="9480"/>
                    <a:pt x="7763" y="6809"/>
                  </a:cubicBezTo>
                  <a:cubicBezTo>
                    <a:pt x="9538" y="4138"/>
                    <a:pt x="10130" y="3209"/>
                    <a:pt x="10796" y="2396"/>
                  </a:cubicBezTo>
                  <a:cubicBezTo>
                    <a:pt x="11462" y="1583"/>
                    <a:pt x="12201" y="886"/>
                    <a:pt x="12275" y="1119"/>
                  </a:cubicBezTo>
                  <a:cubicBezTo>
                    <a:pt x="12349" y="1351"/>
                    <a:pt x="11758" y="2512"/>
                    <a:pt x="10722" y="5183"/>
                  </a:cubicBezTo>
                  <a:cubicBezTo>
                    <a:pt x="9686" y="7854"/>
                    <a:pt x="8207" y="12035"/>
                    <a:pt x="7541" y="14706"/>
                  </a:cubicBezTo>
                  <a:cubicBezTo>
                    <a:pt x="6875" y="17377"/>
                    <a:pt x="7023" y="18538"/>
                    <a:pt x="8577" y="19351"/>
                  </a:cubicBezTo>
                  <a:cubicBezTo>
                    <a:pt x="10130" y="20164"/>
                    <a:pt x="13089" y="20628"/>
                    <a:pt x="15456" y="20628"/>
                  </a:cubicBezTo>
                  <a:cubicBezTo>
                    <a:pt x="17823" y="20628"/>
                    <a:pt x="19599" y="20164"/>
                    <a:pt x="21374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-1" y="700616"/>
              <a:ext cx="508274" cy="6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35" fill="norm" stroke="1" extrusionOk="0">
                  <a:moveTo>
                    <a:pt x="818" y="19636"/>
                  </a:moveTo>
                  <a:cubicBezTo>
                    <a:pt x="370" y="20291"/>
                    <a:pt x="-78" y="20945"/>
                    <a:pt x="12" y="21273"/>
                  </a:cubicBezTo>
                  <a:cubicBezTo>
                    <a:pt x="101" y="21600"/>
                    <a:pt x="729" y="21600"/>
                    <a:pt x="2521" y="19636"/>
                  </a:cubicBezTo>
                  <a:cubicBezTo>
                    <a:pt x="4314" y="17673"/>
                    <a:pt x="7271" y="13745"/>
                    <a:pt x="10408" y="10800"/>
                  </a:cubicBezTo>
                  <a:cubicBezTo>
                    <a:pt x="13545" y="7855"/>
                    <a:pt x="16861" y="5891"/>
                    <a:pt x="18744" y="4255"/>
                  </a:cubicBezTo>
                  <a:cubicBezTo>
                    <a:pt x="20626" y="2618"/>
                    <a:pt x="21074" y="1309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92372" y="706966"/>
              <a:ext cx="203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6560"/>
                    <a:pt x="9900" y="11520"/>
                    <a:pt x="13500" y="7920"/>
                  </a:cubicBezTo>
                  <a:cubicBezTo>
                    <a:pt x="17100" y="4320"/>
                    <a:pt x="1935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686072" y="44661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98772" y="59266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822722" y="357716"/>
              <a:ext cx="254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67"/>
                    <a:pt x="7200" y="8734"/>
                    <a:pt x="10800" y="12334"/>
                  </a:cubicBezTo>
                  <a:cubicBezTo>
                    <a:pt x="14400" y="15934"/>
                    <a:pt x="18000" y="187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822722" y="312748"/>
              <a:ext cx="252984" cy="456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264" fill="norm" stroke="1" extrusionOk="0">
                  <a:moveTo>
                    <a:pt x="0" y="5054"/>
                  </a:moveTo>
                  <a:cubicBezTo>
                    <a:pt x="0" y="3871"/>
                    <a:pt x="0" y="2687"/>
                    <a:pt x="0" y="1849"/>
                  </a:cubicBezTo>
                  <a:cubicBezTo>
                    <a:pt x="0" y="1011"/>
                    <a:pt x="0" y="517"/>
                    <a:pt x="450" y="222"/>
                  </a:cubicBezTo>
                  <a:cubicBezTo>
                    <a:pt x="900" y="-74"/>
                    <a:pt x="1800" y="-173"/>
                    <a:pt x="4860" y="567"/>
                  </a:cubicBezTo>
                  <a:cubicBezTo>
                    <a:pt x="7920" y="1306"/>
                    <a:pt x="13140" y="2885"/>
                    <a:pt x="16560" y="4660"/>
                  </a:cubicBezTo>
                  <a:cubicBezTo>
                    <a:pt x="19980" y="6435"/>
                    <a:pt x="21600" y="8408"/>
                    <a:pt x="21510" y="10874"/>
                  </a:cubicBezTo>
                  <a:cubicBezTo>
                    <a:pt x="21420" y="13339"/>
                    <a:pt x="19620" y="16298"/>
                    <a:pt x="16650" y="18172"/>
                  </a:cubicBezTo>
                  <a:cubicBezTo>
                    <a:pt x="13680" y="20046"/>
                    <a:pt x="9540" y="20835"/>
                    <a:pt x="7020" y="21131"/>
                  </a:cubicBezTo>
                  <a:cubicBezTo>
                    <a:pt x="4500" y="21427"/>
                    <a:pt x="3600" y="21230"/>
                    <a:pt x="3600" y="20539"/>
                  </a:cubicBezTo>
                  <a:cubicBezTo>
                    <a:pt x="3600" y="19849"/>
                    <a:pt x="4500" y="18665"/>
                    <a:pt x="5400" y="17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254522" y="523321"/>
              <a:ext cx="1143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800" y="14056"/>
                    <a:pt x="1600" y="6856"/>
                    <a:pt x="3000" y="3256"/>
                  </a:cubicBezTo>
                  <a:cubicBezTo>
                    <a:pt x="4400" y="-344"/>
                    <a:pt x="6400" y="-344"/>
                    <a:pt x="9600" y="376"/>
                  </a:cubicBezTo>
                  <a:cubicBezTo>
                    <a:pt x="12800" y="1096"/>
                    <a:pt x="17200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229122" y="624416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405204" y="301511"/>
              <a:ext cx="204919" cy="43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92" fill="norm" stroke="1" extrusionOk="0">
                  <a:moveTo>
                    <a:pt x="21338" y="3413"/>
                  </a:moveTo>
                  <a:cubicBezTo>
                    <a:pt x="20456" y="2470"/>
                    <a:pt x="19575" y="1526"/>
                    <a:pt x="17922" y="897"/>
                  </a:cubicBezTo>
                  <a:cubicBezTo>
                    <a:pt x="16269" y="268"/>
                    <a:pt x="13844" y="-47"/>
                    <a:pt x="11530" y="5"/>
                  </a:cubicBezTo>
                  <a:cubicBezTo>
                    <a:pt x="9216" y="58"/>
                    <a:pt x="7011" y="477"/>
                    <a:pt x="5579" y="1264"/>
                  </a:cubicBezTo>
                  <a:cubicBezTo>
                    <a:pt x="4146" y="2050"/>
                    <a:pt x="3485" y="3203"/>
                    <a:pt x="4477" y="4357"/>
                  </a:cubicBezTo>
                  <a:cubicBezTo>
                    <a:pt x="5469" y="5510"/>
                    <a:pt x="8114" y="6664"/>
                    <a:pt x="9877" y="7712"/>
                  </a:cubicBezTo>
                  <a:cubicBezTo>
                    <a:pt x="11640" y="8761"/>
                    <a:pt x="12522" y="9704"/>
                    <a:pt x="12301" y="10596"/>
                  </a:cubicBezTo>
                  <a:cubicBezTo>
                    <a:pt x="12081" y="11487"/>
                    <a:pt x="10758" y="12326"/>
                    <a:pt x="9105" y="13007"/>
                  </a:cubicBezTo>
                  <a:cubicBezTo>
                    <a:pt x="7452" y="13689"/>
                    <a:pt x="5469" y="14213"/>
                    <a:pt x="3926" y="14633"/>
                  </a:cubicBezTo>
                  <a:cubicBezTo>
                    <a:pt x="2383" y="15052"/>
                    <a:pt x="1281" y="15367"/>
                    <a:pt x="620" y="15786"/>
                  </a:cubicBezTo>
                  <a:cubicBezTo>
                    <a:pt x="-42" y="16205"/>
                    <a:pt x="-262" y="16730"/>
                    <a:pt x="399" y="17569"/>
                  </a:cubicBezTo>
                  <a:cubicBezTo>
                    <a:pt x="1060" y="18407"/>
                    <a:pt x="2603" y="19561"/>
                    <a:pt x="3816" y="20295"/>
                  </a:cubicBezTo>
                  <a:cubicBezTo>
                    <a:pt x="5028" y="21029"/>
                    <a:pt x="5909" y="21343"/>
                    <a:pt x="6901" y="21448"/>
                  </a:cubicBezTo>
                  <a:cubicBezTo>
                    <a:pt x="7893" y="21553"/>
                    <a:pt x="8995" y="21448"/>
                    <a:pt x="10097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616472" y="427566"/>
              <a:ext cx="1714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383"/>
                    <a:pt x="9067" y="8765"/>
                    <a:pt x="12667" y="12365"/>
                  </a:cubicBezTo>
                  <a:cubicBezTo>
                    <a:pt x="16267" y="15965"/>
                    <a:pt x="18933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603772" y="379629"/>
              <a:ext cx="190501" cy="384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548"/>
                  </a:moveTo>
                  <a:cubicBezTo>
                    <a:pt x="20640" y="194"/>
                    <a:pt x="19680" y="-160"/>
                    <a:pt x="18600" y="76"/>
                  </a:cubicBezTo>
                  <a:cubicBezTo>
                    <a:pt x="17520" y="312"/>
                    <a:pt x="16320" y="1138"/>
                    <a:pt x="14400" y="3263"/>
                  </a:cubicBezTo>
                  <a:cubicBezTo>
                    <a:pt x="12480" y="5388"/>
                    <a:pt x="9840" y="8810"/>
                    <a:pt x="7320" y="12056"/>
                  </a:cubicBezTo>
                  <a:cubicBezTo>
                    <a:pt x="4800" y="15302"/>
                    <a:pt x="2400" y="18371"/>
                    <a:pt x="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781572" y="624416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927622" y="694266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181622" y="697623"/>
              <a:ext cx="120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3789" y="1118"/>
                    <a:pt x="7579" y="-1582"/>
                    <a:pt x="11179" y="1118"/>
                  </a:cubicBezTo>
                  <a:cubicBezTo>
                    <a:pt x="14779" y="3818"/>
                    <a:pt x="1818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721372" y="367991"/>
              <a:ext cx="247651" cy="383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561"/>
                  </a:moveTo>
                  <a:cubicBezTo>
                    <a:pt x="554" y="848"/>
                    <a:pt x="1108" y="136"/>
                    <a:pt x="1846" y="18"/>
                  </a:cubicBezTo>
                  <a:cubicBezTo>
                    <a:pt x="2585" y="-101"/>
                    <a:pt x="3508" y="374"/>
                    <a:pt x="5169" y="1976"/>
                  </a:cubicBezTo>
                  <a:cubicBezTo>
                    <a:pt x="6831" y="3578"/>
                    <a:pt x="9231" y="6308"/>
                    <a:pt x="11538" y="9156"/>
                  </a:cubicBezTo>
                  <a:cubicBezTo>
                    <a:pt x="13846" y="12004"/>
                    <a:pt x="16062" y="14972"/>
                    <a:pt x="17723" y="17048"/>
                  </a:cubicBezTo>
                  <a:cubicBezTo>
                    <a:pt x="19385" y="19125"/>
                    <a:pt x="20492" y="20312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3803922" y="370416"/>
              <a:ext cx="2032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111"/>
                    <a:pt x="19350" y="222"/>
                    <a:pt x="17438" y="1606"/>
                  </a:cubicBezTo>
                  <a:cubicBezTo>
                    <a:pt x="15525" y="2991"/>
                    <a:pt x="12825" y="5649"/>
                    <a:pt x="9900" y="8474"/>
                  </a:cubicBezTo>
                  <a:cubicBezTo>
                    <a:pt x="6975" y="11298"/>
                    <a:pt x="3825" y="14289"/>
                    <a:pt x="2138" y="16505"/>
                  </a:cubicBezTo>
                  <a:cubicBezTo>
                    <a:pt x="450" y="18720"/>
                    <a:pt x="22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3978303" y="621563"/>
              <a:ext cx="170180" cy="13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606" fill="norm" stroke="1" extrusionOk="0">
                  <a:moveTo>
                    <a:pt x="3587" y="429"/>
                  </a:moveTo>
                  <a:cubicBezTo>
                    <a:pt x="2797" y="5511"/>
                    <a:pt x="2006" y="10593"/>
                    <a:pt x="1348" y="14405"/>
                  </a:cubicBezTo>
                  <a:cubicBezTo>
                    <a:pt x="689" y="18217"/>
                    <a:pt x="162" y="20758"/>
                    <a:pt x="31" y="20599"/>
                  </a:cubicBezTo>
                  <a:cubicBezTo>
                    <a:pt x="-101" y="20440"/>
                    <a:pt x="162" y="17582"/>
                    <a:pt x="1479" y="13770"/>
                  </a:cubicBezTo>
                  <a:cubicBezTo>
                    <a:pt x="2797" y="9958"/>
                    <a:pt x="5167" y="5193"/>
                    <a:pt x="7143" y="2493"/>
                  </a:cubicBezTo>
                  <a:cubicBezTo>
                    <a:pt x="9119" y="-207"/>
                    <a:pt x="10699" y="-842"/>
                    <a:pt x="13070" y="1223"/>
                  </a:cubicBezTo>
                  <a:cubicBezTo>
                    <a:pt x="15440" y="3287"/>
                    <a:pt x="18601" y="8052"/>
                    <a:pt x="20050" y="11387"/>
                  </a:cubicBezTo>
                  <a:cubicBezTo>
                    <a:pt x="21499" y="14723"/>
                    <a:pt x="21236" y="16629"/>
                    <a:pt x="20972" y="18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203972" y="236352"/>
              <a:ext cx="113041" cy="56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1428" fill="norm" stroke="1" extrusionOk="0">
                  <a:moveTo>
                    <a:pt x="4629" y="999"/>
                  </a:moveTo>
                  <a:cubicBezTo>
                    <a:pt x="5786" y="675"/>
                    <a:pt x="6943" y="351"/>
                    <a:pt x="8486" y="149"/>
                  </a:cubicBezTo>
                  <a:cubicBezTo>
                    <a:pt x="10029" y="-53"/>
                    <a:pt x="11957" y="-134"/>
                    <a:pt x="13886" y="473"/>
                  </a:cubicBezTo>
                  <a:cubicBezTo>
                    <a:pt x="15814" y="1079"/>
                    <a:pt x="17743" y="2374"/>
                    <a:pt x="17357" y="3628"/>
                  </a:cubicBezTo>
                  <a:cubicBezTo>
                    <a:pt x="16971" y="4882"/>
                    <a:pt x="14271" y="6095"/>
                    <a:pt x="11764" y="7228"/>
                  </a:cubicBezTo>
                  <a:cubicBezTo>
                    <a:pt x="9257" y="8360"/>
                    <a:pt x="6943" y="9412"/>
                    <a:pt x="6364" y="10302"/>
                  </a:cubicBezTo>
                  <a:cubicBezTo>
                    <a:pt x="5786" y="11192"/>
                    <a:pt x="6943" y="11920"/>
                    <a:pt x="10029" y="12972"/>
                  </a:cubicBezTo>
                  <a:cubicBezTo>
                    <a:pt x="13114" y="14023"/>
                    <a:pt x="18129" y="15399"/>
                    <a:pt x="19864" y="16693"/>
                  </a:cubicBezTo>
                  <a:cubicBezTo>
                    <a:pt x="21600" y="17987"/>
                    <a:pt x="20057" y="19201"/>
                    <a:pt x="17357" y="20050"/>
                  </a:cubicBezTo>
                  <a:cubicBezTo>
                    <a:pt x="14657" y="20900"/>
                    <a:pt x="10800" y="21385"/>
                    <a:pt x="7714" y="21426"/>
                  </a:cubicBezTo>
                  <a:cubicBezTo>
                    <a:pt x="4629" y="21466"/>
                    <a:pt x="2314" y="21062"/>
                    <a:pt x="0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4765732" y="452966"/>
              <a:ext cx="47964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fill="norm" stroke="1" extrusionOk="0">
                  <a:moveTo>
                    <a:pt x="2151" y="21600"/>
                  </a:moveTo>
                  <a:cubicBezTo>
                    <a:pt x="1580" y="21600"/>
                    <a:pt x="1009" y="21600"/>
                    <a:pt x="628" y="21055"/>
                  </a:cubicBezTo>
                  <a:cubicBezTo>
                    <a:pt x="247" y="20509"/>
                    <a:pt x="57" y="19418"/>
                    <a:pt x="10" y="17673"/>
                  </a:cubicBezTo>
                  <a:cubicBezTo>
                    <a:pt x="-38" y="15927"/>
                    <a:pt x="57" y="13527"/>
                    <a:pt x="1056" y="11564"/>
                  </a:cubicBezTo>
                  <a:cubicBezTo>
                    <a:pt x="2055" y="9600"/>
                    <a:pt x="3958" y="8073"/>
                    <a:pt x="5576" y="8400"/>
                  </a:cubicBezTo>
                  <a:cubicBezTo>
                    <a:pt x="7194" y="8727"/>
                    <a:pt x="8526" y="10909"/>
                    <a:pt x="9335" y="12764"/>
                  </a:cubicBezTo>
                  <a:cubicBezTo>
                    <a:pt x="10143" y="14618"/>
                    <a:pt x="10429" y="16145"/>
                    <a:pt x="10762" y="17455"/>
                  </a:cubicBezTo>
                  <a:cubicBezTo>
                    <a:pt x="11095" y="18764"/>
                    <a:pt x="11476" y="19855"/>
                    <a:pt x="11904" y="19855"/>
                  </a:cubicBezTo>
                  <a:cubicBezTo>
                    <a:pt x="12332" y="19855"/>
                    <a:pt x="12808" y="18764"/>
                    <a:pt x="14425" y="15273"/>
                  </a:cubicBezTo>
                  <a:cubicBezTo>
                    <a:pt x="16043" y="11782"/>
                    <a:pt x="18803" y="5891"/>
                    <a:pt x="215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4908822" y="294216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4902472" y="17991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991372" y="319616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5010422" y="186266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5055545" y="0"/>
              <a:ext cx="167873" cy="404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04" fill="norm" stroke="1" extrusionOk="0">
                  <a:moveTo>
                    <a:pt x="18316" y="14962"/>
                  </a:moveTo>
                  <a:cubicBezTo>
                    <a:pt x="14316" y="14850"/>
                    <a:pt x="10316" y="14738"/>
                    <a:pt x="6849" y="15581"/>
                  </a:cubicBezTo>
                  <a:cubicBezTo>
                    <a:pt x="3382" y="16425"/>
                    <a:pt x="449" y="18225"/>
                    <a:pt x="49" y="19463"/>
                  </a:cubicBezTo>
                  <a:cubicBezTo>
                    <a:pt x="-351" y="20700"/>
                    <a:pt x="1782" y="21375"/>
                    <a:pt x="4182" y="21488"/>
                  </a:cubicBezTo>
                  <a:cubicBezTo>
                    <a:pt x="6582" y="21600"/>
                    <a:pt x="9249" y="21150"/>
                    <a:pt x="11916" y="19519"/>
                  </a:cubicBezTo>
                  <a:cubicBezTo>
                    <a:pt x="14582" y="17888"/>
                    <a:pt x="17249" y="15075"/>
                    <a:pt x="18849" y="11812"/>
                  </a:cubicBezTo>
                  <a:cubicBezTo>
                    <a:pt x="20449" y="8550"/>
                    <a:pt x="20982" y="4837"/>
                    <a:pt x="21116" y="2700"/>
                  </a:cubicBezTo>
                  <a:cubicBezTo>
                    <a:pt x="21249" y="562"/>
                    <a:pt x="20982" y="0"/>
                    <a:pt x="20449" y="0"/>
                  </a:cubicBezTo>
                  <a:cubicBezTo>
                    <a:pt x="19916" y="0"/>
                    <a:pt x="19116" y="562"/>
                    <a:pt x="17916" y="2700"/>
                  </a:cubicBezTo>
                  <a:cubicBezTo>
                    <a:pt x="16716" y="4837"/>
                    <a:pt x="15116" y="8550"/>
                    <a:pt x="14716" y="10856"/>
                  </a:cubicBezTo>
                  <a:cubicBezTo>
                    <a:pt x="14316" y="13162"/>
                    <a:pt x="15116" y="14063"/>
                    <a:pt x="15916" y="14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5584815" y="227050"/>
              <a:ext cx="232058" cy="491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39" fill="norm" stroke="1" extrusionOk="0">
                  <a:moveTo>
                    <a:pt x="2088" y="9021"/>
                  </a:moveTo>
                  <a:cubicBezTo>
                    <a:pt x="1695" y="12160"/>
                    <a:pt x="1303" y="15298"/>
                    <a:pt x="1106" y="17145"/>
                  </a:cubicBezTo>
                  <a:cubicBezTo>
                    <a:pt x="910" y="18991"/>
                    <a:pt x="910" y="19545"/>
                    <a:pt x="910" y="20145"/>
                  </a:cubicBezTo>
                  <a:cubicBezTo>
                    <a:pt x="910" y="20745"/>
                    <a:pt x="910" y="21391"/>
                    <a:pt x="812" y="21437"/>
                  </a:cubicBezTo>
                  <a:cubicBezTo>
                    <a:pt x="713" y="21483"/>
                    <a:pt x="517" y="20929"/>
                    <a:pt x="321" y="18806"/>
                  </a:cubicBezTo>
                  <a:cubicBezTo>
                    <a:pt x="124" y="16683"/>
                    <a:pt x="-72" y="12991"/>
                    <a:pt x="26" y="10175"/>
                  </a:cubicBezTo>
                  <a:cubicBezTo>
                    <a:pt x="124" y="7360"/>
                    <a:pt x="517" y="5421"/>
                    <a:pt x="1008" y="4037"/>
                  </a:cubicBezTo>
                  <a:cubicBezTo>
                    <a:pt x="1499" y="2652"/>
                    <a:pt x="2088" y="1821"/>
                    <a:pt x="2677" y="1729"/>
                  </a:cubicBezTo>
                  <a:cubicBezTo>
                    <a:pt x="3266" y="1637"/>
                    <a:pt x="3855" y="2283"/>
                    <a:pt x="5328" y="4452"/>
                  </a:cubicBezTo>
                  <a:cubicBezTo>
                    <a:pt x="6801" y="6621"/>
                    <a:pt x="9157" y="10314"/>
                    <a:pt x="10728" y="12898"/>
                  </a:cubicBezTo>
                  <a:cubicBezTo>
                    <a:pt x="12299" y="15483"/>
                    <a:pt x="13084" y="16960"/>
                    <a:pt x="13870" y="17883"/>
                  </a:cubicBezTo>
                  <a:cubicBezTo>
                    <a:pt x="14655" y="18806"/>
                    <a:pt x="15441" y="19175"/>
                    <a:pt x="16128" y="19175"/>
                  </a:cubicBezTo>
                  <a:cubicBezTo>
                    <a:pt x="16815" y="19175"/>
                    <a:pt x="17404" y="18806"/>
                    <a:pt x="18190" y="17237"/>
                  </a:cubicBezTo>
                  <a:cubicBezTo>
                    <a:pt x="18975" y="15668"/>
                    <a:pt x="19957" y="12898"/>
                    <a:pt x="20546" y="10129"/>
                  </a:cubicBezTo>
                  <a:cubicBezTo>
                    <a:pt x="21135" y="7360"/>
                    <a:pt x="21332" y="4591"/>
                    <a:pt x="21430" y="2791"/>
                  </a:cubicBezTo>
                  <a:cubicBezTo>
                    <a:pt x="21528" y="991"/>
                    <a:pt x="21528" y="160"/>
                    <a:pt x="21430" y="21"/>
                  </a:cubicBezTo>
                  <a:cubicBezTo>
                    <a:pt x="21332" y="-117"/>
                    <a:pt x="21135" y="437"/>
                    <a:pt x="21135" y="1083"/>
                  </a:cubicBezTo>
                  <a:cubicBezTo>
                    <a:pt x="21135" y="1729"/>
                    <a:pt x="21332" y="2468"/>
                    <a:pt x="21528" y="3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5832469" y="472016"/>
              <a:ext cx="105054" cy="16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47" fill="norm" stroke="1" extrusionOk="0">
                  <a:moveTo>
                    <a:pt x="21020" y="2461"/>
                  </a:moveTo>
                  <a:cubicBezTo>
                    <a:pt x="16361" y="1641"/>
                    <a:pt x="11702" y="820"/>
                    <a:pt x="7891" y="1641"/>
                  </a:cubicBezTo>
                  <a:cubicBezTo>
                    <a:pt x="4079" y="2461"/>
                    <a:pt x="1114" y="4922"/>
                    <a:pt x="267" y="8339"/>
                  </a:cubicBezTo>
                  <a:cubicBezTo>
                    <a:pt x="-580" y="11757"/>
                    <a:pt x="691" y="16132"/>
                    <a:pt x="2596" y="18592"/>
                  </a:cubicBezTo>
                  <a:cubicBezTo>
                    <a:pt x="4502" y="21053"/>
                    <a:pt x="7044" y="21600"/>
                    <a:pt x="9796" y="21053"/>
                  </a:cubicBezTo>
                  <a:cubicBezTo>
                    <a:pt x="12549" y="20506"/>
                    <a:pt x="15514" y="18866"/>
                    <a:pt x="16149" y="15858"/>
                  </a:cubicBezTo>
                  <a:cubicBezTo>
                    <a:pt x="16785" y="12851"/>
                    <a:pt x="15091" y="8476"/>
                    <a:pt x="13608" y="5742"/>
                  </a:cubicBezTo>
                  <a:cubicBezTo>
                    <a:pt x="12126" y="3008"/>
                    <a:pt x="10855" y="1914"/>
                    <a:pt x="10432" y="1230"/>
                  </a:cubicBezTo>
                  <a:cubicBezTo>
                    <a:pt x="10008" y="547"/>
                    <a:pt x="10432" y="273"/>
                    <a:pt x="108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5975622" y="427566"/>
              <a:ext cx="88901" cy="19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4181"/>
                  </a:moveTo>
                  <a:cubicBezTo>
                    <a:pt x="2571" y="3716"/>
                    <a:pt x="5143" y="3252"/>
                    <a:pt x="7457" y="3368"/>
                  </a:cubicBezTo>
                  <a:cubicBezTo>
                    <a:pt x="9771" y="3484"/>
                    <a:pt x="11829" y="4181"/>
                    <a:pt x="13886" y="6387"/>
                  </a:cubicBezTo>
                  <a:cubicBezTo>
                    <a:pt x="15943" y="8594"/>
                    <a:pt x="18000" y="12310"/>
                    <a:pt x="18771" y="14865"/>
                  </a:cubicBezTo>
                  <a:cubicBezTo>
                    <a:pt x="19543" y="17419"/>
                    <a:pt x="19029" y="18813"/>
                    <a:pt x="17743" y="19858"/>
                  </a:cubicBezTo>
                  <a:cubicBezTo>
                    <a:pt x="16457" y="20903"/>
                    <a:pt x="14400" y="21600"/>
                    <a:pt x="12600" y="21368"/>
                  </a:cubicBezTo>
                  <a:cubicBezTo>
                    <a:pt x="10800" y="21135"/>
                    <a:pt x="9257" y="19974"/>
                    <a:pt x="9257" y="16606"/>
                  </a:cubicBezTo>
                  <a:cubicBezTo>
                    <a:pt x="9257" y="13239"/>
                    <a:pt x="10800" y="7665"/>
                    <a:pt x="13114" y="4529"/>
                  </a:cubicBezTo>
                  <a:cubicBezTo>
                    <a:pt x="15429" y="1394"/>
                    <a:pt x="18514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137291" y="467783"/>
              <a:ext cx="200282" cy="15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65" fill="norm" stroke="1" extrusionOk="0">
                  <a:moveTo>
                    <a:pt x="1733" y="5684"/>
                  </a:moveTo>
                  <a:cubicBezTo>
                    <a:pt x="1506" y="9663"/>
                    <a:pt x="1278" y="13642"/>
                    <a:pt x="937" y="16626"/>
                  </a:cubicBezTo>
                  <a:cubicBezTo>
                    <a:pt x="596" y="19611"/>
                    <a:pt x="141" y="21600"/>
                    <a:pt x="28" y="21458"/>
                  </a:cubicBezTo>
                  <a:cubicBezTo>
                    <a:pt x="-86" y="21316"/>
                    <a:pt x="141" y="19042"/>
                    <a:pt x="937" y="15489"/>
                  </a:cubicBezTo>
                  <a:cubicBezTo>
                    <a:pt x="1733" y="11937"/>
                    <a:pt x="3097" y="7105"/>
                    <a:pt x="4120" y="4121"/>
                  </a:cubicBezTo>
                  <a:cubicBezTo>
                    <a:pt x="5143" y="1137"/>
                    <a:pt x="5826" y="0"/>
                    <a:pt x="6508" y="0"/>
                  </a:cubicBezTo>
                  <a:cubicBezTo>
                    <a:pt x="7190" y="0"/>
                    <a:pt x="7872" y="1137"/>
                    <a:pt x="8327" y="2842"/>
                  </a:cubicBezTo>
                  <a:cubicBezTo>
                    <a:pt x="8781" y="4547"/>
                    <a:pt x="9009" y="6821"/>
                    <a:pt x="9350" y="8811"/>
                  </a:cubicBezTo>
                  <a:cubicBezTo>
                    <a:pt x="9691" y="10800"/>
                    <a:pt x="10146" y="12505"/>
                    <a:pt x="10714" y="12505"/>
                  </a:cubicBezTo>
                  <a:cubicBezTo>
                    <a:pt x="11282" y="12505"/>
                    <a:pt x="11965" y="10800"/>
                    <a:pt x="12874" y="8668"/>
                  </a:cubicBezTo>
                  <a:cubicBezTo>
                    <a:pt x="13783" y="6537"/>
                    <a:pt x="14920" y="3979"/>
                    <a:pt x="16057" y="2558"/>
                  </a:cubicBezTo>
                  <a:cubicBezTo>
                    <a:pt x="17194" y="1137"/>
                    <a:pt x="18331" y="853"/>
                    <a:pt x="19127" y="1421"/>
                  </a:cubicBezTo>
                  <a:cubicBezTo>
                    <a:pt x="19922" y="1989"/>
                    <a:pt x="20377" y="3411"/>
                    <a:pt x="20718" y="5968"/>
                  </a:cubicBezTo>
                  <a:cubicBezTo>
                    <a:pt x="21059" y="8526"/>
                    <a:pt x="21287" y="12221"/>
                    <a:pt x="21514" y="15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6384956" y="175316"/>
              <a:ext cx="243805" cy="389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6" fill="norm" stroke="1" extrusionOk="0">
                  <a:moveTo>
                    <a:pt x="8680" y="14885"/>
                  </a:moveTo>
                  <a:cubicBezTo>
                    <a:pt x="7749" y="14652"/>
                    <a:pt x="6818" y="14420"/>
                    <a:pt x="5421" y="14827"/>
                  </a:cubicBezTo>
                  <a:cubicBezTo>
                    <a:pt x="4025" y="15233"/>
                    <a:pt x="2162" y="16278"/>
                    <a:pt x="1138" y="17149"/>
                  </a:cubicBezTo>
                  <a:cubicBezTo>
                    <a:pt x="114" y="18020"/>
                    <a:pt x="-72" y="18717"/>
                    <a:pt x="21" y="19356"/>
                  </a:cubicBezTo>
                  <a:cubicBezTo>
                    <a:pt x="114" y="19994"/>
                    <a:pt x="487" y="20575"/>
                    <a:pt x="1138" y="20691"/>
                  </a:cubicBezTo>
                  <a:cubicBezTo>
                    <a:pt x="1790" y="20807"/>
                    <a:pt x="2721" y="20459"/>
                    <a:pt x="3466" y="19994"/>
                  </a:cubicBezTo>
                  <a:cubicBezTo>
                    <a:pt x="4211" y="19530"/>
                    <a:pt x="4769" y="18949"/>
                    <a:pt x="5049" y="19181"/>
                  </a:cubicBezTo>
                  <a:cubicBezTo>
                    <a:pt x="5328" y="19414"/>
                    <a:pt x="5328" y="20459"/>
                    <a:pt x="5794" y="20981"/>
                  </a:cubicBezTo>
                  <a:cubicBezTo>
                    <a:pt x="6259" y="21504"/>
                    <a:pt x="7190" y="21504"/>
                    <a:pt x="8307" y="20923"/>
                  </a:cubicBezTo>
                  <a:cubicBezTo>
                    <a:pt x="9425" y="20343"/>
                    <a:pt x="10728" y="19181"/>
                    <a:pt x="12683" y="16627"/>
                  </a:cubicBezTo>
                  <a:cubicBezTo>
                    <a:pt x="14638" y="14072"/>
                    <a:pt x="17245" y="10123"/>
                    <a:pt x="18828" y="7336"/>
                  </a:cubicBezTo>
                  <a:cubicBezTo>
                    <a:pt x="20411" y="4549"/>
                    <a:pt x="20969" y="2923"/>
                    <a:pt x="21249" y="1820"/>
                  </a:cubicBezTo>
                  <a:cubicBezTo>
                    <a:pt x="21528" y="717"/>
                    <a:pt x="21528" y="136"/>
                    <a:pt x="21156" y="20"/>
                  </a:cubicBezTo>
                  <a:cubicBezTo>
                    <a:pt x="20783" y="-96"/>
                    <a:pt x="20038" y="252"/>
                    <a:pt x="18362" y="2052"/>
                  </a:cubicBezTo>
                  <a:cubicBezTo>
                    <a:pt x="16687" y="3852"/>
                    <a:pt x="14080" y="7104"/>
                    <a:pt x="12590" y="9891"/>
                  </a:cubicBezTo>
                  <a:cubicBezTo>
                    <a:pt x="11100" y="12678"/>
                    <a:pt x="10728" y="15001"/>
                    <a:pt x="11100" y="16685"/>
                  </a:cubicBezTo>
                  <a:cubicBezTo>
                    <a:pt x="11473" y="18369"/>
                    <a:pt x="12590" y="19414"/>
                    <a:pt x="13707" y="19936"/>
                  </a:cubicBezTo>
                  <a:cubicBezTo>
                    <a:pt x="14825" y="20459"/>
                    <a:pt x="15942" y="20459"/>
                    <a:pt x="17059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6725938" y="173165"/>
              <a:ext cx="176785" cy="43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13" fill="norm" stroke="1" extrusionOk="0">
                  <a:moveTo>
                    <a:pt x="21477" y="2190"/>
                  </a:moveTo>
                  <a:cubicBezTo>
                    <a:pt x="21220" y="1467"/>
                    <a:pt x="20963" y="743"/>
                    <a:pt x="19806" y="330"/>
                  </a:cubicBezTo>
                  <a:cubicBezTo>
                    <a:pt x="18648" y="-84"/>
                    <a:pt x="16591" y="-187"/>
                    <a:pt x="13891" y="485"/>
                  </a:cubicBezTo>
                  <a:cubicBezTo>
                    <a:pt x="11191" y="1157"/>
                    <a:pt x="7848" y="2603"/>
                    <a:pt x="5020" y="5084"/>
                  </a:cubicBezTo>
                  <a:cubicBezTo>
                    <a:pt x="2191" y="7564"/>
                    <a:pt x="-123" y="11078"/>
                    <a:pt x="6" y="13972"/>
                  </a:cubicBezTo>
                  <a:cubicBezTo>
                    <a:pt x="134" y="16866"/>
                    <a:pt x="2706" y="19139"/>
                    <a:pt x="5277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6957564" y="315122"/>
              <a:ext cx="332509" cy="25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880" fill="norm" stroke="1" extrusionOk="0">
                  <a:moveTo>
                    <a:pt x="1380" y="14364"/>
                  </a:moveTo>
                  <a:cubicBezTo>
                    <a:pt x="970" y="15055"/>
                    <a:pt x="560" y="15746"/>
                    <a:pt x="286" y="16869"/>
                  </a:cubicBezTo>
                  <a:cubicBezTo>
                    <a:pt x="13" y="17993"/>
                    <a:pt x="-124" y="19548"/>
                    <a:pt x="149" y="20325"/>
                  </a:cubicBezTo>
                  <a:cubicBezTo>
                    <a:pt x="423" y="21103"/>
                    <a:pt x="1106" y="21103"/>
                    <a:pt x="1790" y="20066"/>
                  </a:cubicBezTo>
                  <a:cubicBezTo>
                    <a:pt x="2473" y="19029"/>
                    <a:pt x="3157" y="16956"/>
                    <a:pt x="3909" y="14450"/>
                  </a:cubicBezTo>
                  <a:cubicBezTo>
                    <a:pt x="4661" y="11945"/>
                    <a:pt x="5481" y="9007"/>
                    <a:pt x="6096" y="6242"/>
                  </a:cubicBezTo>
                  <a:cubicBezTo>
                    <a:pt x="6711" y="3477"/>
                    <a:pt x="7122" y="885"/>
                    <a:pt x="7327" y="194"/>
                  </a:cubicBezTo>
                  <a:cubicBezTo>
                    <a:pt x="7532" y="-497"/>
                    <a:pt x="7532" y="713"/>
                    <a:pt x="7395" y="2959"/>
                  </a:cubicBezTo>
                  <a:cubicBezTo>
                    <a:pt x="7258" y="5205"/>
                    <a:pt x="6985" y="8489"/>
                    <a:pt x="6848" y="10562"/>
                  </a:cubicBezTo>
                  <a:cubicBezTo>
                    <a:pt x="6711" y="12636"/>
                    <a:pt x="6711" y="13500"/>
                    <a:pt x="6985" y="14277"/>
                  </a:cubicBezTo>
                  <a:cubicBezTo>
                    <a:pt x="7258" y="15055"/>
                    <a:pt x="7805" y="15746"/>
                    <a:pt x="8489" y="16092"/>
                  </a:cubicBezTo>
                  <a:cubicBezTo>
                    <a:pt x="9172" y="16437"/>
                    <a:pt x="9992" y="16437"/>
                    <a:pt x="11154" y="14969"/>
                  </a:cubicBezTo>
                  <a:cubicBezTo>
                    <a:pt x="12317" y="13500"/>
                    <a:pt x="13820" y="10562"/>
                    <a:pt x="14777" y="8575"/>
                  </a:cubicBezTo>
                  <a:cubicBezTo>
                    <a:pt x="15734" y="6588"/>
                    <a:pt x="16144" y="5551"/>
                    <a:pt x="16418" y="4601"/>
                  </a:cubicBezTo>
                  <a:cubicBezTo>
                    <a:pt x="16691" y="3650"/>
                    <a:pt x="16828" y="2786"/>
                    <a:pt x="16828" y="2873"/>
                  </a:cubicBezTo>
                  <a:cubicBezTo>
                    <a:pt x="16828" y="2959"/>
                    <a:pt x="16691" y="3996"/>
                    <a:pt x="16554" y="5378"/>
                  </a:cubicBezTo>
                  <a:cubicBezTo>
                    <a:pt x="16418" y="6761"/>
                    <a:pt x="16281" y="8489"/>
                    <a:pt x="17101" y="10303"/>
                  </a:cubicBezTo>
                  <a:cubicBezTo>
                    <a:pt x="17922" y="12117"/>
                    <a:pt x="19699" y="14018"/>
                    <a:pt x="21476" y="159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7969728" y="349561"/>
              <a:ext cx="291895" cy="18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965" fill="norm" stroke="1" extrusionOk="0">
                  <a:moveTo>
                    <a:pt x="8779" y="5899"/>
                  </a:moveTo>
                  <a:cubicBezTo>
                    <a:pt x="7853" y="9460"/>
                    <a:pt x="6927" y="13020"/>
                    <a:pt x="5847" y="15631"/>
                  </a:cubicBezTo>
                  <a:cubicBezTo>
                    <a:pt x="4767" y="18242"/>
                    <a:pt x="3533" y="19904"/>
                    <a:pt x="2530" y="20616"/>
                  </a:cubicBezTo>
                  <a:cubicBezTo>
                    <a:pt x="1527" y="21328"/>
                    <a:pt x="756" y="21091"/>
                    <a:pt x="293" y="18598"/>
                  </a:cubicBezTo>
                  <a:cubicBezTo>
                    <a:pt x="-170" y="16106"/>
                    <a:pt x="-324" y="11359"/>
                    <a:pt x="1682" y="7798"/>
                  </a:cubicBezTo>
                  <a:cubicBezTo>
                    <a:pt x="3687" y="4238"/>
                    <a:pt x="7853" y="1864"/>
                    <a:pt x="11479" y="796"/>
                  </a:cubicBezTo>
                  <a:cubicBezTo>
                    <a:pt x="15105" y="-272"/>
                    <a:pt x="18190" y="-35"/>
                    <a:pt x="21276" y="2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8261622" y="107516"/>
              <a:ext cx="171451" cy="12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4675"/>
                  </a:moveTo>
                  <a:cubicBezTo>
                    <a:pt x="800" y="3259"/>
                    <a:pt x="1600" y="1843"/>
                    <a:pt x="2800" y="957"/>
                  </a:cubicBezTo>
                  <a:cubicBezTo>
                    <a:pt x="4000" y="72"/>
                    <a:pt x="5600" y="-282"/>
                    <a:pt x="6800" y="249"/>
                  </a:cubicBezTo>
                  <a:cubicBezTo>
                    <a:pt x="8000" y="780"/>
                    <a:pt x="8800" y="2197"/>
                    <a:pt x="8800" y="4852"/>
                  </a:cubicBezTo>
                  <a:cubicBezTo>
                    <a:pt x="8800" y="7508"/>
                    <a:pt x="8000" y="11403"/>
                    <a:pt x="7200" y="14236"/>
                  </a:cubicBezTo>
                  <a:cubicBezTo>
                    <a:pt x="6400" y="17069"/>
                    <a:pt x="5600" y="18839"/>
                    <a:pt x="5867" y="19902"/>
                  </a:cubicBezTo>
                  <a:cubicBezTo>
                    <a:pt x="6133" y="20964"/>
                    <a:pt x="7467" y="21318"/>
                    <a:pt x="10267" y="21141"/>
                  </a:cubicBezTo>
                  <a:cubicBezTo>
                    <a:pt x="13067" y="20964"/>
                    <a:pt x="17333" y="20256"/>
                    <a:pt x="21600" y="19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626622" y="624416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420372" y="135829"/>
              <a:ext cx="199289" cy="577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08" fill="norm" stroke="1" extrusionOk="0">
                  <a:moveTo>
                    <a:pt x="9549" y="223"/>
                  </a:moveTo>
                  <a:cubicBezTo>
                    <a:pt x="10686" y="66"/>
                    <a:pt x="11823" y="-92"/>
                    <a:pt x="13528" y="66"/>
                  </a:cubicBezTo>
                  <a:cubicBezTo>
                    <a:pt x="15234" y="223"/>
                    <a:pt x="17507" y="696"/>
                    <a:pt x="19099" y="2076"/>
                  </a:cubicBezTo>
                  <a:cubicBezTo>
                    <a:pt x="20691" y="3455"/>
                    <a:pt x="21600" y="5742"/>
                    <a:pt x="21373" y="8185"/>
                  </a:cubicBezTo>
                  <a:cubicBezTo>
                    <a:pt x="21145" y="10629"/>
                    <a:pt x="19781" y="13231"/>
                    <a:pt x="17394" y="15399"/>
                  </a:cubicBezTo>
                  <a:cubicBezTo>
                    <a:pt x="15006" y="17566"/>
                    <a:pt x="11596" y="19301"/>
                    <a:pt x="8526" y="20247"/>
                  </a:cubicBezTo>
                  <a:cubicBezTo>
                    <a:pt x="5457" y="21193"/>
                    <a:pt x="2728" y="21350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33672" y="1715487"/>
              <a:ext cx="63501" cy="37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529"/>
                  </a:moveTo>
                  <a:cubicBezTo>
                    <a:pt x="720" y="797"/>
                    <a:pt x="1440" y="65"/>
                    <a:pt x="2520" y="4"/>
                  </a:cubicBezTo>
                  <a:cubicBezTo>
                    <a:pt x="3600" y="-57"/>
                    <a:pt x="5040" y="553"/>
                    <a:pt x="6840" y="2933"/>
                  </a:cubicBezTo>
                  <a:cubicBezTo>
                    <a:pt x="8640" y="5312"/>
                    <a:pt x="10800" y="9462"/>
                    <a:pt x="12240" y="12635"/>
                  </a:cubicBezTo>
                  <a:cubicBezTo>
                    <a:pt x="13680" y="15807"/>
                    <a:pt x="14400" y="18004"/>
                    <a:pt x="14760" y="19407"/>
                  </a:cubicBezTo>
                  <a:cubicBezTo>
                    <a:pt x="15120" y="20811"/>
                    <a:pt x="15120" y="21421"/>
                    <a:pt x="16200" y="21482"/>
                  </a:cubicBezTo>
                  <a:cubicBezTo>
                    <a:pt x="17280" y="21543"/>
                    <a:pt x="19440" y="21055"/>
                    <a:pt x="21600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608675" y="1840351"/>
              <a:ext cx="140898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508" fill="norm" stroke="1" extrusionOk="0">
                  <a:moveTo>
                    <a:pt x="15426" y="1523"/>
                  </a:moveTo>
                  <a:cubicBezTo>
                    <a:pt x="16379" y="715"/>
                    <a:pt x="17332" y="-92"/>
                    <a:pt x="17332" y="9"/>
                  </a:cubicBezTo>
                  <a:cubicBezTo>
                    <a:pt x="17332" y="110"/>
                    <a:pt x="16379" y="1119"/>
                    <a:pt x="14156" y="2532"/>
                  </a:cubicBezTo>
                  <a:cubicBezTo>
                    <a:pt x="11932" y="3945"/>
                    <a:pt x="8438" y="5762"/>
                    <a:pt x="5897" y="6671"/>
                  </a:cubicBezTo>
                  <a:cubicBezTo>
                    <a:pt x="3356" y="7579"/>
                    <a:pt x="1768" y="7579"/>
                    <a:pt x="815" y="8185"/>
                  </a:cubicBezTo>
                  <a:cubicBezTo>
                    <a:pt x="-138" y="8790"/>
                    <a:pt x="-456" y="10001"/>
                    <a:pt x="973" y="11616"/>
                  </a:cubicBezTo>
                  <a:cubicBezTo>
                    <a:pt x="2403" y="13231"/>
                    <a:pt x="5579" y="15250"/>
                    <a:pt x="9232" y="16966"/>
                  </a:cubicBezTo>
                  <a:cubicBezTo>
                    <a:pt x="12885" y="18682"/>
                    <a:pt x="17015" y="20095"/>
                    <a:pt x="21144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921022" y="188806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46422" y="1989666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40022" y="1951566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10000" y="3600"/>
                  </a:cubicBezTo>
                  <a:cubicBezTo>
                    <a:pt x="6400" y="7200"/>
                    <a:pt x="3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370471" y="1679792"/>
              <a:ext cx="261752" cy="317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21" fill="norm" stroke="1" extrusionOk="0">
                  <a:moveTo>
                    <a:pt x="1151" y="4177"/>
                  </a:moveTo>
                  <a:cubicBezTo>
                    <a:pt x="633" y="3182"/>
                    <a:pt x="115" y="2188"/>
                    <a:pt x="287" y="1477"/>
                  </a:cubicBezTo>
                  <a:cubicBezTo>
                    <a:pt x="460" y="767"/>
                    <a:pt x="1324" y="340"/>
                    <a:pt x="2879" y="127"/>
                  </a:cubicBezTo>
                  <a:cubicBezTo>
                    <a:pt x="4435" y="-86"/>
                    <a:pt x="6681" y="-86"/>
                    <a:pt x="8150" y="553"/>
                  </a:cubicBezTo>
                  <a:cubicBezTo>
                    <a:pt x="9619" y="1193"/>
                    <a:pt x="10310" y="2472"/>
                    <a:pt x="9705" y="4603"/>
                  </a:cubicBezTo>
                  <a:cubicBezTo>
                    <a:pt x="9100" y="6735"/>
                    <a:pt x="7199" y="9719"/>
                    <a:pt x="5385" y="12277"/>
                  </a:cubicBezTo>
                  <a:cubicBezTo>
                    <a:pt x="3571" y="14835"/>
                    <a:pt x="1843" y="16967"/>
                    <a:pt x="892" y="18388"/>
                  </a:cubicBezTo>
                  <a:cubicBezTo>
                    <a:pt x="-58" y="19809"/>
                    <a:pt x="-231" y="20519"/>
                    <a:pt x="287" y="20946"/>
                  </a:cubicBezTo>
                  <a:cubicBezTo>
                    <a:pt x="806" y="21372"/>
                    <a:pt x="2015" y="21514"/>
                    <a:pt x="5644" y="20946"/>
                  </a:cubicBezTo>
                  <a:cubicBezTo>
                    <a:pt x="9273" y="20377"/>
                    <a:pt x="15321" y="19098"/>
                    <a:pt x="21369" y="17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597922" y="2853266"/>
              <a:ext cx="171451" cy="513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00" y="0"/>
                  </a:moveTo>
                  <a:cubicBezTo>
                    <a:pt x="12000" y="267"/>
                    <a:pt x="12000" y="534"/>
                    <a:pt x="11867" y="845"/>
                  </a:cubicBezTo>
                  <a:cubicBezTo>
                    <a:pt x="11733" y="1157"/>
                    <a:pt x="11467" y="1513"/>
                    <a:pt x="11467" y="1878"/>
                  </a:cubicBezTo>
                  <a:cubicBezTo>
                    <a:pt x="11467" y="2243"/>
                    <a:pt x="11733" y="2617"/>
                    <a:pt x="12133" y="2955"/>
                  </a:cubicBezTo>
                  <a:cubicBezTo>
                    <a:pt x="12533" y="3293"/>
                    <a:pt x="13067" y="3596"/>
                    <a:pt x="13733" y="3916"/>
                  </a:cubicBezTo>
                  <a:cubicBezTo>
                    <a:pt x="14400" y="4236"/>
                    <a:pt x="15200" y="4575"/>
                    <a:pt x="15733" y="4890"/>
                  </a:cubicBezTo>
                  <a:cubicBezTo>
                    <a:pt x="16267" y="5206"/>
                    <a:pt x="16533" y="5500"/>
                    <a:pt x="16933" y="5803"/>
                  </a:cubicBezTo>
                  <a:cubicBezTo>
                    <a:pt x="17333" y="6105"/>
                    <a:pt x="17867" y="6417"/>
                    <a:pt x="18400" y="6751"/>
                  </a:cubicBezTo>
                  <a:cubicBezTo>
                    <a:pt x="18933" y="7084"/>
                    <a:pt x="19467" y="7440"/>
                    <a:pt x="20000" y="7805"/>
                  </a:cubicBezTo>
                  <a:cubicBezTo>
                    <a:pt x="20533" y="8170"/>
                    <a:pt x="21067" y="8544"/>
                    <a:pt x="21333" y="8922"/>
                  </a:cubicBezTo>
                  <a:cubicBezTo>
                    <a:pt x="21600" y="9300"/>
                    <a:pt x="21600" y="9683"/>
                    <a:pt x="21600" y="10061"/>
                  </a:cubicBezTo>
                  <a:cubicBezTo>
                    <a:pt x="21600" y="10440"/>
                    <a:pt x="21600" y="10813"/>
                    <a:pt x="21333" y="11196"/>
                  </a:cubicBezTo>
                  <a:cubicBezTo>
                    <a:pt x="21067" y="11579"/>
                    <a:pt x="20533" y="11970"/>
                    <a:pt x="19867" y="12353"/>
                  </a:cubicBezTo>
                  <a:cubicBezTo>
                    <a:pt x="19200" y="12736"/>
                    <a:pt x="18400" y="13110"/>
                    <a:pt x="17600" y="13492"/>
                  </a:cubicBezTo>
                  <a:cubicBezTo>
                    <a:pt x="16800" y="13875"/>
                    <a:pt x="16000" y="14267"/>
                    <a:pt x="15200" y="14640"/>
                  </a:cubicBezTo>
                  <a:cubicBezTo>
                    <a:pt x="14400" y="15014"/>
                    <a:pt x="13600" y="15370"/>
                    <a:pt x="13067" y="15726"/>
                  </a:cubicBezTo>
                  <a:cubicBezTo>
                    <a:pt x="12533" y="16082"/>
                    <a:pt x="12267" y="16438"/>
                    <a:pt x="12000" y="16781"/>
                  </a:cubicBezTo>
                  <a:cubicBezTo>
                    <a:pt x="11733" y="17123"/>
                    <a:pt x="11467" y="17453"/>
                    <a:pt x="11200" y="17773"/>
                  </a:cubicBezTo>
                  <a:cubicBezTo>
                    <a:pt x="10933" y="18093"/>
                    <a:pt x="10667" y="18405"/>
                    <a:pt x="10133" y="18743"/>
                  </a:cubicBezTo>
                  <a:cubicBezTo>
                    <a:pt x="9600" y="19081"/>
                    <a:pt x="8800" y="19446"/>
                    <a:pt x="7733" y="19807"/>
                  </a:cubicBezTo>
                  <a:cubicBezTo>
                    <a:pt x="6667" y="20167"/>
                    <a:pt x="5333" y="20523"/>
                    <a:pt x="4000" y="20821"/>
                  </a:cubicBezTo>
                  <a:cubicBezTo>
                    <a:pt x="2667" y="21119"/>
                    <a:pt x="1333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2222772" y="2465916"/>
              <a:ext cx="82046" cy="229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94" fill="norm" stroke="1" extrusionOk="0">
                  <a:moveTo>
                    <a:pt x="6646" y="0"/>
                  </a:moveTo>
                  <a:cubicBezTo>
                    <a:pt x="11077" y="4713"/>
                    <a:pt x="15508" y="9425"/>
                    <a:pt x="18000" y="12371"/>
                  </a:cubicBezTo>
                  <a:cubicBezTo>
                    <a:pt x="20492" y="15316"/>
                    <a:pt x="21046" y="16495"/>
                    <a:pt x="21323" y="17673"/>
                  </a:cubicBezTo>
                  <a:cubicBezTo>
                    <a:pt x="21600" y="18851"/>
                    <a:pt x="21600" y="20029"/>
                    <a:pt x="20215" y="20716"/>
                  </a:cubicBezTo>
                  <a:cubicBezTo>
                    <a:pt x="18831" y="21404"/>
                    <a:pt x="16062" y="21600"/>
                    <a:pt x="12462" y="20618"/>
                  </a:cubicBezTo>
                  <a:cubicBezTo>
                    <a:pt x="8862" y="19636"/>
                    <a:pt x="4431" y="17476"/>
                    <a:pt x="0" y="15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229122" y="2300816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381522" y="2425139"/>
              <a:ext cx="825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662" y="12302"/>
                    <a:pt x="3323" y="4448"/>
                    <a:pt x="6923" y="1502"/>
                  </a:cubicBezTo>
                  <a:cubicBezTo>
                    <a:pt x="10523" y="-1443"/>
                    <a:pt x="1606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413272" y="2497666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635522" y="2357966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81"/>
                    <a:pt x="9600" y="8562"/>
                    <a:pt x="6000" y="12162"/>
                  </a:cubicBezTo>
                  <a:cubicBezTo>
                    <a:pt x="2400" y="15762"/>
                    <a:pt x="1200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241822" y="2726266"/>
              <a:ext cx="336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2" y="16364"/>
                    <a:pt x="7064" y="11127"/>
                    <a:pt x="10664" y="7527"/>
                  </a:cubicBezTo>
                  <a:cubicBezTo>
                    <a:pt x="14264" y="3927"/>
                    <a:pt x="1793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413272" y="2719916"/>
              <a:ext cx="311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55" y="15943"/>
                    <a:pt x="9110" y="10286"/>
                    <a:pt x="12710" y="6686"/>
                  </a:cubicBezTo>
                  <a:cubicBezTo>
                    <a:pt x="16310" y="3086"/>
                    <a:pt x="1895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8979172" y="2700866"/>
              <a:ext cx="85446" cy="27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06" fill="norm" stroke="1" extrusionOk="0">
                  <a:moveTo>
                    <a:pt x="11063" y="0"/>
                  </a:moveTo>
                  <a:cubicBezTo>
                    <a:pt x="14224" y="1309"/>
                    <a:pt x="17385" y="2618"/>
                    <a:pt x="19229" y="5564"/>
                  </a:cubicBezTo>
                  <a:cubicBezTo>
                    <a:pt x="21073" y="8509"/>
                    <a:pt x="21600" y="13091"/>
                    <a:pt x="21073" y="15873"/>
                  </a:cubicBezTo>
                  <a:cubicBezTo>
                    <a:pt x="20546" y="18655"/>
                    <a:pt x="18966" y="19636"/>
                    <a:pt x="16859" y="20373"/>
                  </a:cubicBezTo>
                  <a:cubicBezTo>
                    <a:pt x="14751" y="21109"/>
                    <a:pt x="12117" y="21600"/>
                    <a:pt x="9220" y="20782"/>
                  </a:cubicBezTo>
                  <a:cubicBezTo>
                    <a:pt x="6322" y="19964"/>
                    <a:pt x="3161" y="17836"/>
                    <a:pt x="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8998222" y="2537468"/>
              <a:ext cx="508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900" y="11153"/>
                    <a:pt x="1800" y="2153"/>
                    <a:pt x="5400" y="353"/>
                  </a:cubicBezTo>
                  <a:cubicBezTo>
                    <a:pt x="9000" y="-1447"/>
                    <a:pt x="153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9176022" y="265006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9163322" y="2726266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7018"/>
                    <a:pt x="3840" y="12436"/>
                    <a:pt x="7440" y="8836"/>
                  </a:cubicBezTo>
                  <a:cubicBezTo>
                    <a:pt x="11040" y="5236"/>
                    <a:pt x="1632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9421160" y="2562111"/>
              <a:ext cx="231113" cy="24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18" fill="norm" stroke="1" extrusionOk="0">
                  <a:moveTo>
                    <a:pt x="3150" y="1580"/>
                  </a:moveTo>
                  <a:cubicBezTo>
                    <a:pt x="3733" y="841"/>
                    <a:pt x="4317" y="103"/>
                    <a:pt x="5971" y="10"/>
                  </a:cubicBezTo>
                  <a:cubicBezTo>
                    <a:pt x="7625" y="-82"/>
                    <a:pt x="10350" y="472"/>
                    <a:pt x="11906" y="1764"/>
                  </a:cubicBezTo>
                  <a:cubicBezTo>
                    <a:pt x="13463" y="3056"/>
                    <a:pt x="13852" y="5087"/>
                    <a:pt x="12588" y="7210"/>
                  </a:cubicBezTo>
                  <a:cubicBezTo>
                    <a:pt x="11323" y="9333"/>
                    <a:pt x="8404" y="11549"/>
                    <a:pt x="6166" y="13210"/>
                  </a:cubicBezTo>
                  <a:cubicBezTo>
                    <a:pt x="3928" y="14872"/>
                    <a:pt x="2371" y="15980"/>
                    <a:pt x="1301" y="17087"/>
                  </a:cubicBezTo>
                  <a:cubicBezTo>
                    <a:pt x="231" y="18195"/>
                    <a:pt x="-353" y="19303"/>
                    <a:pt x="231" y="19856"/>
                  </a:cubicBezTo>
                  <a:cubicBezTo>
                    <a:pt x="815" y="20410"/>
                    <a:pt x="2566" y="20410"/>
                    <a:pt x="6263" y="20595"/>
                  </a:cubicBezTo>
                  <a:cubicBezTo>
                    <a:pt x="9961" y="20780"/>
                    <a:pt x="15604" y="21149"/>
                    <a:pt x="21247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8960122" y="2940202"/>
              <a:ext cx="419101" cy="5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8" fill="norm" stroke="1" extrusionOk="0">
                  <a:moveTo>
                    <a:pt x="0" y="20108"/>
                  </a:moveTo>
                  <a:cubicBezTo>
                    <a:pt x="3273" y="12188"/>
                    <a:pt x="6545" y="4268"/>
                    <a:pt x="10145" y="1388"/>
                  </a:cubicBezTo>
                  <a:cubicBezTo>
                    <a:pt x="13745" y="-1492"/>
                    <a:pt x="17673" y="668"/>
                    <a:pt x="21600" y="2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9032089" y="3037416"/>
              <a:ext cx="423334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1512" y="19440"/>
                  </a:moveTo>
                  <a:cubicBezTo>
                    <a:pt x="756" y="20520"/>
                    <a:pt x="0" y="21600"/>
                    <a:pt x="0" y="21060"/>
                  </a:cubicBezTo>
                  <a:cubicBezTo>
                    <a:pt x="0" y="20520"/>
                    <a:pt x="756" y="18360"/>
                    <a:pt x="3240" y="14580"/>
                  </a:cubicBezTo>
                  <a:cubicBezTo>
                    <a:pt x="5724" y="10800"/>
                    <a:pt x="9936" y="5400"/>
                    <a:pt x="13284" y="2700"/>
                  </a:cubicBezTo>
                  <a:cubicBezTo>
                    <a:pt x="16632" y="0"/>
                    <a:pt x="191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216642" y="3253316"/>
              <a:ext cx="304331" cy="33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42" fill="norm" stroke="1" extrusionOk="0">
                  <a:moveTo>
                    <a:pt x="21567" y="0"/>
                  </a:moveTo>
                  <a:cubicBezTo>
                    <a:pt x="20217" y="3852"/>
                    <a:pt x="18867" y="7704"/>
                    <a:pt x="17367" y="11075"/>
                  </a:cubicBezTo>
                  <a:cubicBezTo>
                    <a:pt x="15867" y="14446"/>
                    <a:pt x="14217" y="17335"/>
                    <a:pt x="12267" y="19055"/>
                  </a:cubicBezTo>
                  <a:cubicBezTo>
                    <a:pt x="10317" y="20775"/>
                    <a:pt x="8067" y="21325"/>
                    <a:pt x="6042" y="20843"/>
                  </a:cubicBezTo>
                  <a:cubicBezTo>
                    <a:pt x="4017" y="20362"/>
                    <a:pt x="2217" y="18848"/>
                    <a:pt x="1242" y="17748"/>
                  </a:cubicBezTo>
                  <a:cubicBezTo>
                    <a:pt x="267" y="16647"/>
                    <a:pt x="117" y="15959"/>
                    <a:pt x="42" y="15271"/>
                  </a:cubicBezTo>
                  <a:cubicBezTo>
                    <a:pt x="-33" y="14583"/>
                    <a:pt x="-33" y="13896"/>
                    <a:pt x="267" y="13345"/>
                  </a:cubicBezTo>
                  <a:cubicBezTo>
                    <a:pt x="567" y="12795"/>
                    <a:pt x="1167" y="12382"/>
                    <a:pt x="1842" y="12107"/>
                  </a:cubicBezTo>
                  <a:cubicBezTo>
                    <a:pt x="2517" y="11832"/>
                    <a:pt x="3267" y="11694"/>
                    <a:pt x="4917" y="12451"/>
                  </a:cubicBezTo>
                  <a:cubicBezTo>
                    <a:pt x="6567" y="13208"/>
                    <a:pt x="9117" y="14859"/>
                    <a:pt x="10992" y="16372"/>
                  </a:cubicBezTo>
                  <a:cubicBezTo>
                    <a:pt x="12867" y="17885"/>
                    <a:pt x="14067" y="19261"/>
                    <a:pt x="14967" y="20155"/>
                  </a:cubicBezTo>
                  <a:cubicBezTo>
                    <a:pt x="15867" y="21050"/>
                    <a:pt x="16467" y="21462"/>
                    <a:pt x="17142" y="21531"/>
                  </a:cubicBezTo>
                  <a:cubicBezTo>
                    <a:pt x="17817" y="21600"/>
                    <a:pt x="18567" y="21325"/>
                    <a:pt x="19317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78122" y="3551766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47922" y="3015942"/>
              <a:ext cx="171451" cy="25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1445"/>
                  </a:moveTo>
                  <a:cubicBezTo>
                    <a:pt x="2667" y="16000"/>
                    <a:pt x="5333" y="10554"/>
                    <a:pt x="6933" y="7378"/>
                  </a:cubicBezTo>
                  <a:cubicBezTo>
                    <a:pt x="8533" y="4201"/>
                    <a:pt x="9067" y="3294"/>
                    <a:pt x="9600" y="2295"/>
                  </a:cubicBezTo>
                  <a:cubicBezTo>
                    <a:pt x="10133" y="1297"/>
                    <a:pt x="10667" y="208"/>
                    <a:pt x="11467" y="27"/>
                  </a:cubicBezTo>
                  <a:cubicBezTo>
                    <a:pt x="12267" y="-155"/>
                    <a:pt x="13333" y="571"/>
                    <a:pt x="14667" y="3112"/>
                  </a:cubicBezTo>
                  <a:cubicBezTo>
                    <a:pt x="16000" y="5653"/>
                    <a:pt x="17600" y="10010"/>
                    <a:pt x="18667" y="12642"/>
                  </a:cubicBezTo>
                  <a:cubicBezTo>
                    <a:pt x="19733" y="15274"/>
                    <a:pt x="20267" y="16181"/>
                    <a:pt x="20667" y="16635"/>
                  </a:cubicBezTo>
                  <a:cubicBezTo>
                    <a:pt x="21067" y="17089"/>
                    <a:pt x="21333" y="17089"/>
                    <a:pt x="21600" y="17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882922" y="3418416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908322" y="3539066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548449" y="3310466"/>
              <a:ext cx="1392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457"/>
                    <a:pt x="-1303" y="8914"/>
                    <a:pt x="240" y="12514"/>
                  </a:cubicBezTo>
                  <a:cubicBezTo>
                    <a:pt x="1783" y="16114"/>
                    <a:pt x="11040" y="18857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397272" y="3672416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5429"/>
                    <a:pt x="12505" y="9257"/>
                    <a:pt x="16105" y="5657"/>
                  </a:cubicBezTo>
                  <a:cubicBezTo>
                    <a:pt x="19705" y="2057"/>
                    <a:pt x="2065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496609" y="3809615"/>
              <a:ext cx="141964" cy="14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054" fill="norm" stroke="1" extrusionOk="0">
                  <a:moveTo>
                    <a:pt x="339" y="354"/>
                  </a:moveTo>
                  <a:cubicBezTo>
                    <a:pt x="22" y="5454"/>
                    <a:pt x="-296" y="10554"/>
                    <a:pt x="498" y="10404"/>
                  </a:cubicBezTo>
                  <a:cubicBezTo>
                    <a:pt x="1292" y="10254"/>
                    <a:pt x="3198" y="4854"/>
                    <a:pt x="5739" y="2154"/>
                  </a:cubicBezTo>
                  <a:cubicBezTo>
                    <a:pt x="8280" y="-546"/>
                    <a:pt x="11457" y="-546"/>
                    <a:pt x="13998" y="1254"/>
                  </a:cubicBezTo>
                  <a:cubicBezTo>
                    <a:pt x="16539" y="3054"/>
                    <a:pt x="18445" y="6654"/>
                    <a:pt x="19557" y="10254"/>
                  </a:cubicBezTo>
                  <a:cubicBezTo>
                    <a:pt x="20669" y="13854"/>
                    <a:pt x="20986" y="17454"/>
                    <a:pt x="21304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473472" y="3875616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818085" y="3412066"/>
              <a:ext cx="226888" cy="30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92" fill="norm" stroke="1" extrusionOk="0">
                  <a:moveTo>
                    <a:pt x="21438" y="0"/>
                  </a:moveTo>
                  <a:cubicBezTo>
                    <a:pt x="16838" y="1650"/>
                    <a:pt x="12238" y="3300"/>
                    <a:pt x="9338" y="4350"/>
                  </a:cubicBezTo>
                  <a:cubicBezTo>
                    <a:pt x="6438" y="5400"/>
                    <a:pt x="5238" y="5850"/>
                    <a:pt x="4338" y="6375"/>
                  </a:cubicBezTo>
                  <a:cubicBezTo>
                    <a:pt x="3438" y="6900"/>
                    <a:pt x="2838" y="7500"/>
                    <a:pt x="3038" y="7950"/>
                  </a:cubicBezTo>
                  <a:cubicBezTo>
                    <a:pt x="3238" y="8400"/>
                    <a:pt x="4238" y="8700"/>
                    <a:pt x="5938" y="8850"/>
                  </a:cubicBezTo>
                  <a:cubicBezTo>
                    <a:pt x="7638" y="9000"/>
                    <a:pt x="10038" y="9000"/>
                    <a:pt x="11738" y="9150"/>
                  </a:cubicBezTo>
                  <a:cubicBezTo>
                    <a:pt x="13438" y="9300"/>
                    <a:pt x="14438" y="9600"/>
                    <a:pt x="14738" y="10200"/>
                  </a:cubicBezTo>
                  <a:cubicBezTo>
                    <a:pt x="15038" y="10800"/>
                    <a:pt x="14638" y="11700"/>
                    <a:pt x="13038" y="12900"/>
                  </a:cubicBezTo>
                  <a:cubicBezTo>
                    <a:pt x="11438" y="14100"/>
                    <a:pt x="8638" y="15600"/>
                    <a:pt x="6438" y="16800"/>
                  </a:cubicBezTo>
                  <a:cubicBezTo>
                    <a:pt x="4238" y="18000"/>
                    <a:pt x="2638" y="18900"/>
                    <a:pt x="1538" y="19650"/>
                  </a:cubicBezTo>
                  <a:cubicBezTo>
                    <a:pt x="438" y="20400"/>
                    <a:pt x="-162" y="21000"/>
                    <a:pt x="38" y="21300"/>
                  </a:cubicBezTo>
                  <a:cubicBezTo>
                    <a:pt x="238" y="21600"/>
                    <a:pt x="1238" y="21600"/>
                    <a:pt x="4738" y="20925"/>
                  </a:cubicBezTo>
                  <a:cubicBezTo>
                    <a:pt x="8238" y="20250"/>
                    <a:pt x="14238" y="18900"/>
                    <a:pt x="20238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108472" y="3418416"/>
              <a:ext cx="2159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2240"/>
                    <a:pt x="8471" y="4480"/>
                    <a:pt x="11965" y="7120"/>
                  </a:cubicBezTo>
                  <a:cubicBezTo>
                    <a:pt x="15459" y="9760"/>
                    <a:pt x="18212" y="12800"/>
                    <a:pt x="19694" y="15280"/>
                  </a:cubicBezTo>
                  <a:cubicBezTo>
                    <a:pt x="21176" y="17760"/>
                    <a:pt x="21388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197372" y="3393016"/>
              <a:ext cx="1206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483"/>
                    <a:pt x="10989" y="8966"/>
                    <a:pt x="7389" y="12566"/>
                  </a:cubicBezTo>
                  <a:cubicBezTo>
                    <a:pt x="3789" y="16166"/>
                    <a:pt x="1895" y="188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400572" y="3647016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400027" y="3507316"/>
              <a:ext cx="66298" cy="62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257" fill="norm" stroke="1" extrusionOk="0">
                  <a:moveTo>
                    <a:pt x="6059" y="4320"/>
                  </a:moveTo>
                  <a:cubicBezTo>
                    <a:pt x="3441" y="6480"/>
                    <a:pt x="823" y="8640"/>
                    <a:pt x="169" y="11520"/>
                  </a:cubicBezTo>
                  <a:cubicBezTo>
                    <a:pt x="-486" y="14400"/>
                    <a:pt x="823" y="18000"/>
                    <a:pt x="3114" y="19800"/>
                  </a:cubicBezTo>
                  <a:cubicBezTo>
                    <a:pt x="5405" y="21600"/>
                    <a:pt x="8678" y="21600"/>
                    <a:pt x="11623" y="20520"/>
                  </a:cubicBezTo>
                  <a:cubicBezTo>
                    <a:pt x="14569" y="19440"/>
                    <a:pt x="17187" y="17280"/>
                    <a:pt x="18823" y="14400"/>
                  </a:cubicBezTo>
                  <a:cubicBezTo>
                    <a:pt x="20459" y="11520"/>
                    <a:pt x="21114" y="7920"/>
                    <a:pt x="19805" y="5760"/>
                  </a:cubicBezTo>
                  <a:cubicBezTo>
                    <a:pt x="18496" y="3600"/>
                    <a:pt x="15223" y="2880"/>
                    <a:pt x="12605" y="2160"/>
                  </a:cubicBezTo>
                  <a:cubicBezTo>
                    <a:pt x="9987" y="1440"/>
                    <a:pt x="8023" y="720"/>
                    <a:pt x="60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7191968" y="3399366"/>
              <a:ext cx="27590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20174" y="3300"/>
                    <a:pt x="18855" y="6600"/>
                    <a:pt x="16382" y="9525"/>
                  </a:cubicBezTo>
                  <a:cubicBezTo>
                    <a:pt x="13908" y="12450"/>
                    <a:pt x="10281" y="15000"/>
                    <a:pt x="7560" y="16125"/>
                  </a:cubicBezTo>
                  <a:cubicBezTo>
                    <a:pt x="4840" y="17250"/>
                    <a:pt x="3026" y="16950"/>
                    <a:pt x="1872" y="16425"/>
                  </a:cubicBezTo>
                  <a:cubicBezTo>
                    <a:pt x="717" y="15900"/>
                    <a:pt x="223" y="15150"/>
                    <a:pt x="58" y="14400"/>
                  </a:cubicBezTo>
                  <a:cubicBezTo>
                    <a:pt x="-107" y="13650"/>
                    <a:pt x="58" y="12900"/>
                    <a:pt x="882" y="12225"/>
                  </a:cubicBezTo>
                  <a:cubicBezTo>
                    <a:pt x="1707" y="11550"/>
                    <a:pt x="3191" y="10950"/>
                    <a:pt x="5911" y="11250"/>
                  </a:cubicBezTo>
                  <a:cubicBezTo>
                    <a:pt x="8632" y="11550"/>
                    <a:pt x="12589" y="12750"/>
                    <a:pt x="15310" y="14625"/>
                  </a:cubicBezTo>
                  <a:cubicBezTo>
                    <a:pt x="18030" y="16500"/>
                    <a:pt x="19514" y="19050"/>
                    <a:pt x="209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544072" y="3628974"/>
              <a:ext cx="139701" cy="122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3121"/>
                  </a:moveTo>
                  <a:cubicBezTo>
                    <a:pt x="1636" y="2023"/>
                    <a:pt x="3273" y="924"/>
                    <a:pt x="5236" y="375"/>
                  </a:cubicBezTo>
                  <a:cubicBezTo>
                    <a:pt x="7200" y="-174"/>
                    <a:pt x="9491" y="-174"/>
                    <a:pt x="10800" y="741"/>
                  </a:cubicBezTo>
                  <a:cubicBezTo>
                    <a:pt x="12109" y="1657"/>
                    <a:pt x="12436" y="3487"/>
                    <a:pt x="11455" y="5867"/>
                  </a:cubicBezTo>
                  <a:cubicBezTo>
                    <a:pt x="10473" y="8246"/>
                    <a:pt x="8182" y="11175"/>
                    <a:pt x="6218" y="13372"/>
                  </a:cubicBezTo>
                  <a:cubicBezTo>
                    <a:pt x="4255" y="15568"/>
                    <a:pt x="2618" y="17033"/>
                    <a:pt x="2291" y="18497"/>
                  </a:cubicBezTo>
                  <a:cubicBezTo>
                    <a:pt x="1964" y="19962"/>
                    <a:pt x="2945" y="21426"/>
                    <a:pt x="6382" y="21060"/>
                  </a:cubicBezTo>
                  <a:cubicBezTo>
                    <a:pt x="9818" y="20694"/>
                    <a:pt x="15709" y="18497"/>
                    <a:pt x="21600" y="16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7277372" y="3117545"/>
              <a:ext cx="209551" cy="25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1445"/>
                  </a:moveTo>
                  <a:cubicBezTo>
                    <a:pt x="2182" y="18178"/>
                    <a:pt x="4364" y="14911"/>
                    <a:pt x="6327" y="11734"/>
                  </a:cubicBezTo>
                  <a:cubicBezTo>
                    <a:pt x="8291" y="8558"/>
                    <a:pt x="10036" y="5472"/>
                    <a:pt x="11455" y="3384"/>
                  </a:cubicBezTo>
                  <a:cubicBezTo>
                    <a:pt x="12873" y="1297"/>
                    <a:pt x="13964" y="208"/>
                    <a:pt x="14836" y="27"/>
                  </a:cubicBezTo>
                  <a:cubicBezTo>
                    <a:pt x="15709" y="-155"/>
                    <a:pt x="16364" y="571"/>
                    <a:pt x="17455" y="3475"/>
                  </a:cubicBezTo>
                  <a:cubicBezTo>
                    <a:pt x="18545" y="6379"/>
                    <a:pt x="20073" y="11462"/>
                    <a:pt x="21600" y="16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7975872" y="357716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7950472" y="368511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8572772" y="3418416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358"/>
                    <a:pt x="12960" y="8716"/>
                    <a:pt x="9360" y="12316"/>
                  </a:cubicBezTo>
                  <a:cubicBezTo>
                    <a:pt x="5760" y="15916"/>
                    <a:pt x="2880" y="18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8426722" y="3742266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6200"/>
                    <a:pt x="6503" y="10800"/>
                    <a:pt x="10103" y="7200"/>
                  </a:cubicBezTo>
                  <a:cubicBezTo>
                    <a:pt x="13703" y="3600"/>
                    <a:pt x="176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8446350" y="3851166"/>
              <a:ext cx="176300" cy="212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236" fill="norm" stroke="1" extrusionOk="0">
                  <a:moveTo>
                    <a:pt x="6792" y="4987"/>
                  </a:moveTo>
                  <a:cubicBezTo>
                    <a:pt x="5267" y="6681"/>
                    <a:pt x="3743" y="8376"/>
                    <a:pt x="2726" y="10705"/>
                  </a:cubicBezTo>
                  <a:cubicBezTo>
                    <a:pt x="1710" y="13034"/>
                    <a:pt x="1202" y="15999"/>
                    <a:pt x="820" y="18117"/>
                  </a:cubicBezTo>
                  <a:cubicBezTo>
                    <a:pt x="439" y="20234"/>
                    <a:pt x="185" y="21505"/>
                    <a:pt x="58" y="21187"/>
                  </a:cubicBezTo>
                  <a:cubicBezTo>
                    <a:pt x="-69" y="20870"/>
                    <a:pt x="-69" y="18964"/>
                    <a:pt x="947" y="15364"/>
                  </a:cubicBezTo>
                  <a:cubicBezTo>
                    <a:pt x="1964" y="11764"/>
                    <a:pt x="3997" y="6470"/>
                    <a:pt x="6284" y="3505"/>
                  </a:cubicBezTo>
                  <a:cubicBezTo>
                    <a:pt x="8571" y="540"/>
                    <a:pt x="11112" y="-95"/>
                    <a:pt x="13526" y="11"/>
                  </a:cubicBezTo>
                  <a:cubicBezTo>
                    <a:pt x="15940" y="117"/>
                    <a:pt x="18227" y="964"/>
                    <a:pt x="19625" y="2552"/>
                  </a:cubicBezTo>
                  <a:cubicBezTo>
                    <a:pt x="21023" y="4140"/>
                    <a:pt x="21531" y="6470"/>
                    <a:pt x="20896" y="8905"/>
                  </a:cubicBezTo>
                  <a:cubicBezTo>
                    <a:pt x="20260" y="11340"/>
                    <a:pt x="18482" y="13881"/>
                    <a:pt x="16703" y="16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8828788" y="3507316"/>
              <a:ext cx="296435" cy="32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11" fill="norm" stroke="1" extrusionOk="0">
                  <a:moveTo>
                    <a:pt x="21454" y="0"/>
                  </a:moveTo>
                  <a:cubicBezTo>
                    <a:pt x="16705" y="2416"/>
                    <a:pt x="11956" y="4832"/>
                    <a:pt x="9275" y="6253"/>
                  </a:cubicBezTo>
                  <a:cubicBezTo>
                    <a:pt x="6594" y="7674"/>
                    <a:pt x="5982" y="8100"/>
                    <a:pt x="5292" y="8953"/>
                  </a:cubicBezTo>
                  <a:cubicBezTo>
                    <a:pt x="4603" y="9805"/>
                    <a:pt x="3837" y="11084"/>
                    <a:pt x="3914" y="11866"/>
                  </a:cubicBezTo>
                  <a:cubicBezTo>
                    <a:pt x="3990" y="12647"/>
                    <a:pt x="4909" y="12932"/>
                    <a:pt x="6748" y="13074"/>
                  </a:cubicBezTo>
                  <a:cubicBezTo>
                    <a:pt x="8586" y="13216"/>
                    <a:pt x="11343" y="13216"/>
                    <a:pt x="13258" y="13358"/>
                  </a:cubicBezTo>
                  <a:cubicBezTo>
                    <a:pt x="15173" y="13500"/>
                    <a:pt x="16245" y="13784"/>
                    <a:pt x="16322" y="14139"/>
                  </a:cubicBezTo>
                  <a:cubicBezTo>
                    <a:pt x="16399" y="14495"/>
                    <a:pt x="15480" y="14921"/>
                    <a:pt x="13335" y="15418"/>
                  </a:cubicBezTo>
                  <a:cubicBezTo>
                    <a:pt x="11190" y="15916"/>
                    <a:pt x="7820" y="16484"/>
                    <a:pt x="5369" y="17124"/>
                  </a:cubicBezTo>
                  <a:cubicBezTo>
                    <a:pt x="2918" y="17763"/>
                    <a:pt x="1386" y="18474"/>
                    <a:pt x="620" y="19184"/>
                  </a:cubicBezTo>
                  <a:cubicBezTo>
                    <a:pt x="-146" y="19895"/>
                    <a:pt x="-146" y="20605"/>
                    <a:pt x="314" y="21032"/>
                  </a:cubicBezTo>
                  <a:cubicBezTo>
                    <a:pt x="773" y="21458"/>
                    <a:pt x="1692" y="21600"/>
                    <a:pt x="4986" y="21458"/>
                  </a:cubicBezTo>
                  <a:cubicBezTo>
                    <a:pt x="8280" y="21316"/>
                    <a:pt x="13948" y="20889"/>
                    <a:pt x="1961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9277622" y="3507316"/>
              <a:ext cx="1778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00"/>
                    <a:pt x="7200" y="4800"/>
                    <a:pt x="10800" y="8400"/>
                  </a:cubicBezTo>
                  <a:cubicBezTo>
                    <a:pt x="14400" y="12000"/>
                    <a:pt x="180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9269629" y="3516321"/>
              <a:ext cx="230244" cy="38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23" fill="norm" stroke="1" extrusionOk="0">
                  <a:moveTo>
                    <a:pt x="21360" y="204"/>
                  </a:moveTo>
                  <a:cubicBezTo>
                    <a:pt x="20378" y="-29"/>
                    <a:pt x="19396" y="-263"/>
                    <a:pt x="17924" y="729"/>
                  </a:cubicBezTo>
                  <a:cubicBezTo>
                    <a:pt x="16451" y="1722"/>
                    <a:pt x="14487" y="3940"/>
                    <a:pt x="12033" y="6626"/>
                  </a:cubicBezTo>
                  <a:cubicBezTo>
                    <a:pt x="9578" y="9311"/>
                    <a:pt x="6633" y="12463"/>
                    <a:pt x="4571" y="14740"/>
                  </a:cubicBezTo>
                  <a:cubicBezTo>
                    <a:pt x="2509" y="17017"/>
                    <a:pt x="1331" y="18418"/>
                    <a:pt x="644" y="19411"/>
                  </a:cubicBezTo>
                  <a:cubicBezTo>
                    <a:pt x="-44" y="20403"/>
                    <a:pt x="-240" y="20987"/>
                    <a:pt x="349" y="21162"/>
                  </a:cubicBezTo>
                  <a:cubicBezTo>
                    <a:pt x="938" y="21337"/>
                    <a:pt x="2313" y="21103"/>
                    <a:pt x="3687" y="20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9509579" y="3774016"/>
              <a:ext cx="1569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800"/>
                    <a:pt x="3818" y="3600"/>
                    <a:pt x="1118" y="7200"/>
                  </a:cubicBezTo>
                  <a:cubicBezTo>
                    <a:pt x="-1582" y="10800"/>
                    <a:pt x="1118" y="162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9525272" y="3647016"/>
              <a:ext cx="63509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121" fill="norm" stroke="1" extrusionOk="0">
                  <a:moveTo>
                    <a:pt x="8361" y="19059"/>
                  </a:moveTo>
                  <a:cubicBezTo>
                    <a:pt x="4877" y="17788"/>
                    <a:pt x="1394" y="16518"/>
                    <a:pt x="1394" y="17153"/>
                  </a:cubicBezTo>
                  <a:cubicBezTo>
                    <a:pt x="1394" y="17788"/>
                    <a:pt x="4877" y="20329"/>
                    <a:pt x="8361" y="20965"/>
                  </a:cubicBezTo>
                  <a:cubicBezTo>
                    <a:pt x="11845" y="21600"/>
                    <a:pt x="15329" y="20329"/>
                    <a:pt x="17768" y="16518"/>
                  </a:cubicBezTo>
                  <a:cubicBezTo>
                    <a:pt x="20206" y="12706"/>
                    <a:pt x="21600" y="6353"/>
                    <a:pt x="20555" y="3176"/>
                  </a:cubicBezTo>
                  <a:cubicBezTo>
                    <a:pt x="19510" y="0"/>
                    <a:pt x="16026" y="0"/>
                    <a:pt x="12194" y="0"/>
                  </a:cubicBezTo>
                  <a:cubicBezTo>
                    <a:pt x="8361" y="0"/>
                    <a:pt x="4181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9595122" y="3401068"/>
              <a:ext cx="152401" cy="162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1439"/>
                  </a:moveTo>
                  <a:cubicBezTo>
                    <a:pt x="1200" y="608"/>
                    <a:pt x="2400" y="-223"/>
                    <a:pt x="4800" y="54"/>
                  </a:cubicBezTo>
                  <a:cubicBezTo>
                    <a:pt x="7200" y="331"/>
                    <a:pt x="10800" y="1715"/>
                    <a:pt x="12450" y="3100"/>
                  </a:cubicBezTo>
                  <a:cubicBezTo>
                    <a:pt x="14100" y="4485"/>
                    <a:pt x="13800" y="5869"/>
                    <a:pt x="12300" y="7946"/>
                  </a:cubicBezTo>
                  <a:cubicBezTo>
                    <a:pt x="10800" y="10023"/>
                    <a:pt x="8100" y="12792"/>
                    <a:pt x="5850" y="15146"/>
                  </a:cubicBezTo>
                  <a:cubicBezTo>
                    <a:pt x="3600" y="17500"/>
                    <a:pt x="1800" y="19439"/>
                    <a:pt x="2100" y="20408"/>
                  </a:cubicBezTo>
                  <a:cubicBezTo>
                    <a:pt x="2400" y="21377"/>
                    <a:pt x="4800" y="21377"/>
                    <a:pt x="8400" y="21239"/>
                  </a:cubicBezTo>
                  <a:cubicBezTo>
                    <a:pt x="12000" y="21100"/>
                    <a:pt x="16800" y="2082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08222" y="4917016"/>
              <a:ext cx="254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40" y="3142"/>
                    <a:pt x="19080" y="6284"/>
                    <a:pt x="17010" y="9164"/>
                  </a:cubicBezTo>
                  <a:cubicBezTo>
                    <a:pt x="14940" y="12044"/>
                    <a:pt x="12060" y="14662"/>
                    <a:pt x="9270" y="16233"/>
                  </a:cubicBezTo>
                  <a:cubicBezTo>
                    <a:pt x="6480" y="17804"/>
                    <a:pt x="3780" y="18327"/>
                    <a:pt x="2160" y="18262"/>
                  </a:cubicBezTo>
                  <a:cubicBezTo>
                    <a:pt x="540" y="18196"/>
                    <a:pt x="0" y="17542"/>
                    <a:pt x="0" y="16429"/>
                  </a:cubicBezTo>
                  <a:cubicBezTo>
                    <a:pt x="0" y="15316"/>
                    <a:pt x="540" y="13745"/>
                    <a:pt x="1800" y="12764"/>
                  </a:cubicBezTo>
                  <a:cubicBezTo>
                    <a:pt x="3060" y="11782"/>
                    <a:pt x="5040" y="11389"/>
                    <a:pt x="6930" y="11455"/>
                  </a:cubicBezTo>
                  <a:cubicBezTo>
                    <a:pt x="8820" y="11520"/>
                    <a:pt x="10620" y="12044"/>
                    <a:pt x="12510" y="13811"/>
                  </a:cubicBezTo>
                  <a:cubicBezTo>
                    <a:pt x="14400" y="15578"/>
                    <a:pt x="16380" y="18589"/>
                    <a:pt x="18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451122" y="5151966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56043" y="4886217"/>
              <a:ext cx="125280" cy="45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55" fill="norm" stroke="1" extrusionOk="0">
                  <a:moveTo>
                    <a:pt x="20958" y="855"/>
                  </a:moveTo>
                  <a:cubicBezTo>
                    <a:pt x="19896" y="455"/>
                    <a:pt x="18833" y="55"/>
                    <a:pt x="17594" y="5"/>
                  </a:cubicBezTo>
                  <a:cubicBezTo>
                    <a:pt x="16355" y="-45"/>
                    <a:pt x="14938" y="255"/>
                    <a:pt x="12106" y="1705"/>
                  </a:cubicBezTo>
                  <a:cubicBezTo>
                    <a:pt x="9273" y="3155"/>
                    <a:pt x="5024" y="5755"/>
                    <a:pt x="2545" y="8555"/>
                  </a:cubicBezTo>
                  <a:cubicBezTo>
                    <a:pt x="66" y="11355"/>
                    <a:pt x="-642" y="14355"/>
                    <a:pt x="597" y="16555"/>
                  </a:cubicBezTo>
                  <a:cubicBezTo>
                    <a:pt x="1837" y="18755"/>
                    <a:pt x="5024" y="20155"/>
                    <a:pt x="7679" y="20855"/>
                  </a:cubicBezTo>
                  <a:cubicBezTo>
                    <a:pt x="10335" y="21555"/>
                    <a:pt x="12460" y="21555"/>
                    <a:pt x="14584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813072" y="5036535"/>
              <a:ext cx="215901" cy="23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2329" y="16496"/>
                    <a:pt x="4659" y="11481"/>
                    <a:pt x="5929" y="8203"/>
                  </a:cubicBezTo>
                  <a:cubicBezTo>
                    <a:pt x="7200" y="4924"/>
                    <a:pt x="7412" y="3381"/>
                    <a:pt x="7624" y="2128"/>
                  </a:cubicBezTo>
                  <a:cubicBezTo>
                    <a:pt x="7835" y="874"/>
                    <a:pt x="8047" y="-90"/>
                    <a:pt x="8047" y="6"/>
                  </a:cubicBezTo>
                  <a:cubicBezTo>
                    <a:pt x="8047" y="103"/>
                    <a:pt x="7835" y="1260"/>
                    <a:pt x="7518" y="3767"/>
                  </a:cubicBezTo>
                  <a:cubicBezTo>
                    <a:pt x="7200" y="6274"/>
                    <a:pt x="6776" y="10131"/>
                    <a:pt x="6565" y="12542"/>
                  </a:cubicBezTo>
                  <a:cubicBezTo>
                    <a:pt x="6353" y="14953"/>
                    <a:pt x="6353" y="15917"/>
                    <a:pt x="6882" y="16592"/>
                  </a:cubicBezTo>
                  <a:cubicBezTo>
                    <a:pt x="7412" y="17267"/>
                    <a:pt x="8471" y="17653"/>
                    <a:pt x="9424" y="17460"/>
                  </a:cubicBezTo>
                  <a:cubicBezTo>
                    <a:pt x="10376" y="17267"/>
                    <a:pt x="11224" y="16496"/>
                    <a:pt x="12388" y="14567"/>
                  </a:cubicBezTo>
                  <a:cubicBezTo>
                    <a:pt x="13553" y="12639"/>
                    <a:pt x="15035" y="9553"/>
                    <a:pt x="15988" y="7528"/>
                  </a:cubicBezTo>
                  <a:cubicBezTo>
                    <a:pt x="16941" y="5503"/>
                    <a:pt x="17365" y="4539"/>
                    <a:pt x="17576" y="4635"/>
                  </a:cubicBezTo>
                  <a:cubicBezTo>
                    <a:pt x="17788" y="4731"/>
                    <a:pt x="17788" y="5889"/>
                    <a:pt x="18424" y="8299"/>
                  </a:cubicBezTo>
                  <a:cubicBezTo>
                    <a:pt x="19059" y="10710"/>
                    <a:pt x="20329" y="14374"/>
                    <a:pt x="21600" y="18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1079772" y="5266266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296424" y="5113866"/>
              <a:ext cx="22784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4053" y="4000"/>
                  </a:moveTo>
                  <a:cubicBezTo>
                    <a:pt x="4250" y="8000"/>
                    <a:pt x="4446" y="12000"/>
                    <a:pt x="4446" y="14667"/>
                  </a:cubicBezTo>
                  <a:cubicBezTo>
                    <a:pt x="4446" y="17333"/>
                    <a:pt x="4250" y="18667"/>
                    <a:pt x="3661" y="19733"/>
                  </a:cubicBezTo>
                  <a:cubicBezTo>
                    <a:pt x="3072" y="20800"/>
                    <a:pt x="2090" y="21600"/>
                    <a:pt x="1206" y="21600"/>
                  </a:cubicBezTo>
                  <a:cubicBezTo>
                    <a:pt x="322" y="21600"/>
                    <a:pt x="-463" y="20800"/>
                    <a:pt x="322" y="17867"/>
                  </a:cubicBezTo>
                  <a:cubicBezTo>
                    <a:pt x="1108" y="14933"/>
                    <a:pt x="3464" y="9867"/>
                    <a:pt x="6508" y="6533"/>
                  </a:cubicBezTo>
                  <a:cubicBezTo>
                    <a:pt x="9552" y="3200"/>
                    <a:pt x="13282" y="1600"/>
                    <a:pt x="15835" y="800"/>
                  </a:cubicBezTo>
                  <a:cubicBezTo>
                    <a:pt x="18388" y="0"/>
                    <a:pt x="19762" y="0"/>
                    <a:pt x="211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1536972" y="4907231"/>
              <a:ext cx="95251" cy="142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5280"/>
                  </a:moveTo>
                  <a:cubicBezTo>
                    <a:pt x="0" y="3692"/>
                    <a:pt x="0" y="2104"/>
                    <a:pt x="1200" y="1151"/>
                  </a:cubicBezTo>
                  <a:cubicBezTo>
                    <a:pt x="2400" y="198"/>
                    <a:pt x="4800" y="-120"/>
                    <a:pt x="7200" y="39"/>
                  </a:cubicBezTo>
                  <a:cubicBezTo>
                    <a:pt x="9600" y="198"/>
                    <a:pt x="12000" y="833"/>
                    <a:pt x="12960" y="3056"/>
                  </a:cubicBezTo>
                  <a:cubicBezTo>
                    <a:pt x="13920" y="5280"/>
                    <a:pt x="13440" y="9092"/>
                    <a:pt x="12240" y="11633"/>
                  </a:cubicBezTo>
                  <a:cubicBezTo>
                    <a:pt x="11040" y="14174"/>
                    <a:pt x="9120" y="15445"/>
                    <a:pt x="7680" y="16874"/>
                  </a:cubicBezTo>
                  <a:cubicBezTo>
                    <a:pt x="6240" y="18304"/>
                    <a:pt x="5280" y="19892"/>
                    <a:pt x="6480" y="20686"/>
                  </a:cubicBezTo>
                  <a:cubicBezTo>
                    <a:pt x="7680" y="21480"/>
                    <a:pt x="11040" y="21480"/>
                    <a:pt x="13920" y="21162"/>
                  </a:cubicBezTo>
                  <a:cubicBezTo>
                    <a:pt x="16800" y="20845"/>
                    <a:pt x="19200" y="20209"/>
                    <a:pt x="21600" y="19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663972" y="4840816"/>
              <a:ext cx="12562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7436" y="0"/>
                  </a:moveTo>
                  <a:cubicBezTo>
                    <a:pt x="11685" y="2535"/>
                    <a:pt x="15934" y="5070"/>
                    <a:pt x="18413" y="7758"/>
                  </a:cubicBezTo>
                  <a:cubicBezTo>
                    <a:pt x="20892" y="10445"/>
                    <a:pt x="21600" y="13285"/>
                    <a:pt x="20538" y="15515"/>
                  </a:cubicBezTo>
                  <a:cubicBezTo>
                    <a:pt x="19475" y="17746"/>
                    <a:pt x="16643" y="19369"/>
                    <a:pt x="12925" y="20282"/>
                  </a:cubicBezTo>
                  <a:cubicBezTo>
                    <a:pt x="9207" y="21194"/>
                    <a:pt x="4603" y="213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064022" y="5042793"/>
              <a:ext cx="241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874" y="4868"/>
                    <a:pt x="11747" y="-1303"/>
                    <a:pt x="15347" y="240"/>
                  </a:cubicBezTo>
                  <a:cubicBezTo>
                    <a:pt x="18947" y="1783"/>
                    <a:pt x="2027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064022" y="5209116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522668" y="4839270"/>
              <a:ext cx="246205" cy="46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81" fill="norm" stroke="1" extrusionOk="0">
                  <a:moveTo>
                    <a:pt x="21474" y="71"/>
                  </a:moveTo>
                  <a:cubicBezTo>
                    <a:pt x="19628" y="-27"/>
                    <a:pt x="17782" y="-125"/>
                    <a:pt x="15289" y="513"/>
                  </a:cubicBezTo>
                  <a:cubicBezTo>
                    <a:pt x="12797" y="1151"/>
                    <a:pt x="9659" y="2526"/>
                    <a:pt x="7443" y="4440"/>
                  </a:cubicBezTo>
                  <a:cubicBezTo>
                    <a:pt x="5228" y="6355"/>
                    <a:pt x="3936" y="8810"/>
                    <a:pt x="2828" y="11460"/>
                  </a:cubicBezTo>
                  <a:cubicBezTo>
                    <a:pt x="1720" y="14111"/>
                    <a:pt x="797" y="16959"/>
                    <a:pt x="336" y="18628"/>
                  </a:cubicBezTo>
                  <a:cubicBezTo>
                    <a:pt x="-126" y="20297"/>
                    <a:pt x="-126" y="20788"/>
                    <a:pt x="428" y="21082"/>
                  </a:cubicBezTo>
                  <a:cubicBezTo>
                    <a:pt x="982" y="21377"/>
                    <a:pt x="2089" y="21475"/>
                    <a:pt x="4859" y="21279"/>
                  </a:cubicBezTo>
                  <a:cubicBezTo>
                    <a:pt x="7628" y="21082"/>
                    <a:pt x="12059" y="20591"/>
                    <a:pt x="14736" y="20150"/>
                  </a:cubicBezTo>
                  <a:cubicBezTo>
                    <a:pt x="17412" y="19708"/>
                    <a:pt x="18336" y="19315"/>
                    <a:pt x="19259" y="18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2546622" y="5082116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2925681" y="4790016"/>
              <a:ext cx="313092" cy="55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61" fill="norm" stroke="1" extrusionOk="0">
                  <a:moveTo>
                    <a:pt x="21443" y="0"/>
                  </a:moveTo>
                  <a:cubicBezTo>
                    <a:pt x="17819" y="0"/>
                    <a:pt x="14195" y="0"/>
                    <a:pt x="12020" y="0"/>
                  </a:cubicBezTo>
                  <a:cubicBezTo>
                    <a:pt x="9846" y="0"/>
                    <a:pt x="9121" y="0"/>
                    <a:pt x="8686" y="248"/>
                  </a:cubicBezTo>
                  <a:cubicBezTo>
                    <a:pt x="8251" y="497"/>
                    <a:pt x="8106" y="993"/>
                    <a:pt x="7671" y="2359"/>
                  </a:cubicBezTo>
                  <a:cubicBezTo>
                    <a:pt x="7236" y="3724"/>
                    <a:pt x="6511" y="5959"/>
                    <a:pt x="5569" y="8524"/>
                  </a:cubicBezTo>
                  <a:cubicBezTo>
                    <a:pt x="4627" y="11090"/>
                    <a:pt x="3467" y="13986"/>
                    <a:pt x="2525" y="16014"/>
                  </a:cubicBezTo>
                  <a:cubicBezTo>
                    <a:pt x="1583" y="18041"/>
                    <a:pt x="858" y="19200"/>
                    <a:pt x="423" y="19986"/>
                  </a:cubicBezTo>
                  <a:cubicBezTo>
                    <a:pt x="-12" y="20772"/>
                    <a:pt x="-157" y="21186"/>
                    <a:pt x="205" y="21393"/>
                  </a:cubicBezTo>
                  <a:cubicBezTo>
                    <a:pt x="568" y="21600"/>
                    <a:pt x="1438" y="21600"/>
                    <a:pt x="3467" y="21476"/>
                  </a:cubicBezTo>
                  <a:cubicBezTo>
                    <a:pt x="5497" y="21352"/>
                    <a:pt x="8686" y="21103"/>
                    <a:pt x="10643" y="20938"/>
                  </a:cubicBezTo>
                  <a:cubicBezTo>
                    <a:pt x="12600" y="20772"/>
                    <a:pt x="13325" y="20690"/>
                    <a:pt x="14050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257822" y="4923366"/>
              <a:ext cx="1714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1964"/>
                    <a:pt x="3200" y="3927"/>
                    <a:pt x="6400" y="7265"/>
                  </a:cubicBezTo>
                  <a:cubicBezTo>
                    <a:pt x="9600" y="10604"/>
                    <a:pt x="14400" y="15316"/>
                    <a:pt x="17200" y="17935"/>
                  </a:cubicBezTo>
                  <a:cubicBezTo>
                    <a:pt x="20000" y="20553"/>
                    <a:pt x="20800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257822" y="4986866"/>
              <a:ext cx="1905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872"/>
                    <a:pt x="14880" y="3744"/>
                    <a:pt x="11400" y="6480"/>
                  </a:cubicBezTo>
                  <a:cubicBezTo>
                    <a:pt x="7920" y="9216"/>
                    <a:pt x="4320" y="12816"/>
                    <a:pt x="2400" y="15480"/>
                  </a:cubicBezTo>
                  <a:cubicBezTo>
                    <a:pt x="480" y="18144"/>
                    <a:pt x="24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473722" y="4777877"/>
              <a:ext cx="186353" cy="565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65" fill="norm" stroke="1" extrusionOk="0">
                  <a:moveTo>
                    <a:pt x="0" y="4314"/>
                  </a:moveTo>
                  <a:cubicBezTo>
                    <a:pt x="243" y="3913"/>
                    <a:pt x="485" y="3511"/>
                    <a:pt x="3398" y="2829"/>
                  </a:cubicBezTo>
                  <a:cubicBezTo>
                    <a:pt x="6310" y="2146"/>
                    <a:pt x="11892" y="1183"/>
                    <a:pt x="15290" y="621"/>
                  </a:cubicBezTo>
                  <a:cubicBezTo>
                    <a:pt x="18688" y="59"/>
                    <a:pt x="19901" y="-102"/>
                    <a:pt x="20629" y="59"/>
                  </a:cubicBezTo>
                  <a:cubicBezTo>
                    <a:pt x="21357" y="219"/>
                    <a:pt x="21600" y="701"/>
                    <a:pt x="21115" y="2186"/>
                  </a:cubicBezTo>
                  <a:cubicBezTo>
                    <a:pt x="20629" y="3672"/>
                    <a:pt x="19416" y="6161"/>
                    <a:pt x="18809" y="9012"/>
                  </a:cubicBezTo>
                  <a:cubicBezTo>
                    <a:pt x="18202" y="11862"/>
                    <a:pt x="18202" y="15074"/>
                    <a:pt x="18202" y="16881"/>
                  </a:cubicBezTo>
                  <a:cubicBezTo>
                    <a:pt x="18202" y="18688"/>
                    <a:pt x="18202" y="19089"/>
                    <a:pt x="18202" y="19531"/>
                  </a:cubicBezTo>
                  <a:cubicBezTo>
                    <a:pt x="18202" y="19972"/>
                    <a:pt x="18202" y="20454"/>
                    <a:pt x="17596" y="20815"/>
                  </a:cubicBezTo>
                  <a:cubicBezTo>
                    <a:pt x="16989" y="21177"/>
                    <a:pt x="15775" y="21418"/>
                    <a:pt x="13470" y="21458"/>
                  </a:cubicBezTo>
                  <a:cubicBezTo>
                    <a:pt x="11164" y="21498"/>
                    <a:pt x="7766" y="21337"/>
                    <a:pt x="4369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093905" y="5041281"/>
              <a:ext cx="237068" cy="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10" fill="norm" stroke="1" extrusionOk="0">
                  <a:moveTo>
                    <a:pt x="1929" y="2537"/>
                  </a:moveTo>
                  <a:cubicBezTo>
                    <a:pt x="964" y="2537"/>
                    <a:pt x="0" y="2537"/>
                    <a:pt x="0" y="1555"/>
                  </a:cubicBezTo>
                  <a:cubicBezTo>
                    <a:pt x="0" y="574"/>
                    <a:pt x="964" y="-1390"/>
                    <a:pt x="4725" y="1555"/>
                  </a:cubicBezTo>
                  <a:cubicBezTo>
                    <a:pt x="8486" y="4501"/>
                    <a:pt x="15043" y="12355"/>
                    <a:pt x="21600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4089672" y="5196416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4546872" y="4898082"/>
              <a:ext cx="527051" cy="45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1908" y="18179"/>
                    <a:pt x="3817" y="14964"/>
                    <a:pt x="5292" y="11800"/>
                  </a:cubicBezTo>
                  <a:cubicBezTo>
                    <a:pt x="6766" y="8635"/>
                    <a:pt x="7807" y="5521"/>
                    <a:pt x="8414" y="3461"/>
                  </a:cubicBezTo>
                  <a:cubicBezTo>
                    <a:pt x="9022" y="1401"/>
                    <a:pt x="9195" y="397"/>
                    <a:pt x="9152" y="95"/>
                  </a:cubicBezTo>
                  <a:cubicBezTo>
                    <a:pt x="9108" y="-206"/>
                    <a:pt x="8848" y="196"/>
                    <a:pt x="8458" y="1502"/>
                  </a:cubicBezTo>
                  <a:cubicBezTo>
                    <a:pt x="8067" y="2808"/>
                    <a:pt x="7547" y="5018"/>
                    <a:pt x="7157" y="7379"/>
                  </a:cubicBezTo>
                  <a:cubicBezTo>
                    <a:pt x="6766" y="9740"/>
                    <a:pt x="6506" y="12252"/>
                    <a:pt x="6463" y="13759"/>
                  </a:cubicBezTo>
                  <a:cubicBezTo>
                    <a:pt x="6419" y="15266"/>
                    <a:pt x="6593" y="15768"/>
                    <a:pt x="7027" y="16019"/>
                  </a:cubicBezTo>
                  <a:cubicBezTo>
                    <a:pt x="7460" y="16270"/>
                    <a:pt x="8154" y="16270"/>
                    <a:pt x="9239" y="15567"/>
                  </a:cubicBezTo>
                  <a:cubicBezTo>
                    <a:pt x="10323" y="14864"/>
                    <a:pt x="11798" y="13457"/>
                    <a:pt x="13186" y="11800"/>
                  </a:cubicBezTo>
                  <a:cubicBezTo>
                    <a:pt x="14573" y="10142"/>
                    <a:pt x="15875" y="8233"/>
                    <a:pt x="16699" y="6927"/>
                  </a:cubicBezTo>
                  <a:cubicBezTo>
                    <a:pt x="17523" y="5621"/>
                    <a:pt x="17870" y="4918"/>
                    <a:pt x="17957" y="5018"/>
                  </a:cubicBezTo>
                  <a:cubicBezTo>
                    <a:pt x="18043" y="5119"/>
                    <a:pt x="17870" y="6023"/>
                    <a:pt x="17913" y="7228"/>
                  </a:cubicBezTo>
                  <a:cubicBezTo>
                    <a:pt x="17957" y="8434"/>
                    <a:pt x="18217" y="9941"/>
                    <a:pt x="18867" y="11147"/>
                  </a:cubicBezTo>
                  <a:cubicBezTo>
                    <a:pt x="19518" y="12352"/>
                    <a:pt x="20559" y="13256"/>
                    <a:pt x="21600" y="14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126064" y="5056716"/>
              <a:ext cx="24020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19625" y="0"/>
                  </a:moveTo>
                  <a:cubicBezTo>
                    <a:pt x="20188" y="686"/>
                    <a:pt x="20752" y="1371"/>
                    <a:pt x="20376" y="3171"/>
                  </a:cubicBezTo>
                  <a:cubicBezTo>
                    <a:pt x="20000" y="4971"/>
                    <a:pt x="18685" y="7886"/>
                    <a:pt x="16713" y="10629"/>
                  </a:cubicBezTo>
                  <a:cubicBezTo>
                    <a:pt x="14741" y="13371"/>
                    <a:pt x="12112" y="15943"/>
                    <a:pt x="10233" y="17400"/>
                  </a:cubicBezTo>
                  <a:cubicBezTo>
                    <a:pt x="8355" y="18857"/>
                    <a:pt x="7228" y="19200"/>
                    <a:pt x="6101" y="19371"/>
                  </a:cubicBezTo>
                  <a:cubicBezTo>
                    <a:pt x="4974" y="19543"/>
                    <a:pt x="3847" y="19543"/>
                    <a:pt x="2908" y="19114"/>
                  </a:cubicBezTo>
                  <a:cubicBezTo>
                    <a:pt x="1969" y="18686"/>
                    <a:pt x="1218" y="17829"/>
                    <a:pt x="654" y="16543"/>
                  </a:cubicBezTo>
                  <a:cubicBezTo>
                    <a:pt x="91" y="15257"/>
                    <a:pt x="-285" y="13543"/>
                    <a:pt x="278" y="12000"/>
                  </a:cubicBezTo>
                  <a:cubicBezTo>
                    <a:pt x="842" y="10457"/>
                    <a:pt x="2345" y="9086"/>
                    <a:pt x="4035" y="8657"/>
                  </a:cubicBezTo>
                  <a:cubicBezTo>
                    <a:pt x="5725" y="8229"/>
                    <a:pt x="7604" y="8743"/>
                    <a:pt x="10045" y="10629"/>
                  </a:cubicBezTo>
                  <a:cubicBezTo>
                    <a:pt x="12487" y="12514"/>
                    <a:pt x="15492" y="15771"/>
                    <a:pt x="17465" y="17829"/>
                  </a:cubicBezTo>
                  <a:cubicBezTo>
                    <a:pt x="19437" y="19886"/>
                    <a:pt x="20376" y="20743"/>
                    <a:pt x="21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385322" y="5255683"/>
              <a:ext cx="152401" cy="14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469"/>
                  </a:moveTo>
                  <a:cubicBezTo>
                    <a:pt x="900" y="1234"/>
                    <a:pt x="1800" y="0"/>
                    <a:pt x="4200" y="0"/>
                  </a:cubicBezTo>
                  <a:cubicBezTo>
                    <a:pt x="6600" y="0"/>
                    <a:pt x="10500" y="1234"/>
                    <a:pt x="12000" y="3857"/>
                  </a:cubicBezTo>
                  <a:cubicBezTo>
                    <a:pt x="13500" y="6480"/>
                    <a:pt x="12600" y="10491"/>
                    <a:pt x="11550" y="12960"/>
                  </a:cubicBezTo>
                  <a:cubicBezTo>
                    <a:pt x="10500" y="15429"/>
                    <a:pt x="9300" y="16354"/>
                    <a:pt x="8100" y="17589"/>
                  </a:cubicBezTo>
                  <a:cubicBezTo>
                    <a:pt x="6900" y="18823"/>
                    <a:pt x="5700" y="20366"/>
                    <a:pt x="6000" y="20983"/>
                  </a:cubicBezTo>
                  <a:cubicBezTo>
                    <a:pt x="6300" y="21600"/>
                    <a:pt x="8100" y="21291"/>
                    <a:pt x="10950" y="20366"/>
                  </a:cubicBezTo>
                  <a:cubicBezTo>
                    <a:pt x="13800" y="19440"/>
                    <a:pt x="17700" y="17897"/>
                    <a:pt x="21600" y="16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7693126" y="4991411"/>
              <a:ext cx="149397" cy="357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54" fill="norm" stroke="1" extrusionOk="0">
                  <a:moveTo>
                    <a:pt x="21174" y="108"/>
                  </a:moveTo>
                  <a:cubicBezTo>
                    <a:pt x="19374" y="-19"/>
                    <a:pt x="17574" y="-146"/>
                    <a:pt x="15474" y="426"/>
                  </a:cubicBezTo>
                  <a:cubicBezTo>
                    <a:pt x="13374" y="998"/>
                    <a:pt x="10974" y="2268"/>
                    <a:pt x="8274" y="4746"/>
                  </a:cubicBezTo>
                  <a:cubicBezTo>
                    <a:pt x="5574" y="7223"/>
                    <a:pt x="2574" y="10908"/>
                    <a:pt x="1074" y="13767"/>
                  </a:cubicBezTo>
                  <a:cubicBezTo>
                    <a:pt x="-426" y="16626"/>
                    <a:pt x="-426" y="18659"/>
                    <a:pt x="1524" y="19802"/>
                  </a:cubicBezTo>
                  <a:cubicBezTo>
                    <a:pt x="3474" y="20946"/>
                    <a:pt x="7374" y="21200"/>
                    <a:pt x="11274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7829822" y="5092379"/>
              <a:ext cx="266701" cy="231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21433"/>
                  </a:moveTo>
                  <a:cubicBezTo>
                    <a:pt x="2229" y="15935"/>
                    <a:pt x="4457" y="10437"/>
                    <a:pt x="5829" y="6804"/>
                  </a:cubicBezTo>
                  <a:cubicBezTo>
                    <a:pt x="7200" y="3171"/>
                    <a:pt x="7714" y="1404"/>
                    <a:pt x="7714" y="1109"/>
                  </a:cubicBezTo>
                  <a:cubicBezTo>
                    <a:pt x="7714" y="815"/>
                    <a:pt x="7200" y="1993"/>
                    <a:pt x="6771" y="3858"/>
                  </a:cubicBezTo>
                  <a:cubicBezTo>
                    <a:pt x="6343" y="5724"/>
                    <a:pt x="6000" y="8277"/>
                    <a:pt x="5914" y="10044"/>
                  </a:cubicBezTo>
                  <a:cubicBezTo>
                    <a:pt x="5829" y="11811"/>
                    <a:pt x="6000" y="12793"/>
                    <a:pt x="6514" y="13382"/>
                  </a:cubicBezTo>
                  <a:cubicBezTo>
                    <a:pt x="7029" y="13971"/>
                    <a:pt x="7886" y="14168"/>
                    <a:pt x="9000" y="13186"/>
                  </a:cubicBezTo>
                  <a:cubicBezTo>
                    <a:pt x="10114" y="12204"/>
                    <a:pt x="11486" y="10044"/>
                    <a:pt x="12686" y="7884"/>
                  </a:cubicBezTo>
                  <a:cubicBezTo>
                    <a:pt x="13886" y="5724"/>
                    <a:pt x="14914" y="3564"/>
                    <a:pt x="15686" y="2091"/>
                  </a:cubicBezTo>
                  <a:cubicBezTo>
                    <a:pt x="16457" y="618"/>
                    <a:pt x="16971" y="-167"/>
                    <a:pt x="17229" y="29"/>
                  </a:cubicBezTo>
                  <a:cubicBezTo>
                    <a:pt x="17486" y="226"/>
                    <a:pt x="17486" y="1404"/>
                    <a:pt x="17657" y="3466"/>
                  </a:cubicBezTo>
                  <a:cubicBezTo>
                    <a:pt x="17829" y="5528"/>
                    <a:pt x="18171" y="8473"/>
                    <a:pt x="18857" y="10437"/>
                  </a:cubicBezTo>
                  <a:cubicBezTo>
                    <a:pt x="19543" y="12400"/>
                    <a:pt x="20571" y="13382"/>
                    <a:pt x="21600" y="14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128272" y="5247216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261622" y="5132916"/>
              <a:ext cx="292101" cy="15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8452" y="4438"/>
                  </a:moveTo>
                  <a:cubicBezTo>
                    <a:pt x="7670" y="5030"/>
                    <a:pt x="6887" y="5622"/>
                    <a:pt x="6339" y="7545"/>
                  </a:cubicBezTo>
                  <a:cubicBezTo>
                    <a:pt x="5791" y="9468"/>
                    <a:pt x="5478" y="12723"/>
                    <a:pt x="5009" y="15090"/>
                  </a:cubicBezTo>
                  <a:cubicBezTo>
                    <a:pt x="4539" y="17458"/>
                    <a:pt x="3913" y="18937"/>
                    <a:pt x="3209" y="19973"/>
                  </a:cubicBezTo>
                  <a:cubicBezTo>
                    <a:pt x="2504" y="21008"/>
                    <a:pt x="1722" y="21600"/>
                    <a:pt x="1096" y="21304"/>
                  </a:cubicBezTo>
                  <a:cubicBezTo>
                    <a:pt x="470" y="21008"/>
                    <a:pt x="0" y="19825"/>
                    <a:pt x="0" y="17310"/>
                  </a:cubicBezTo>
                  <a:cubicBezTo>
                    <a:pt x="0" y="14795"/>
                    <a:pt x="470" y="10948"/>
                    <a:pt x="2270" y="7841"/>
                  </a:cubicBezTo>
                  <a:cubicBezTo>
                    <a:pt x="4070" y="4734"/>
                    <a:pt x="7200" y="2367"/>
                    <a:pt x="10643" y="1184"/>
                  </a:cubicBezTo>
                  <a:cubicBezTo>
                    <a:pt x="14087" y="0"/>
                    <a:pt x="17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553722" y="4944153"/>
              <a:ext cx="133351" cy="14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4313"/>
                  </a:moveTo>
                  <a:cubicBezTo>
                    <a:pt x="686" y="2792"/>
                    <a:pt x="1371" y="1271"/>
                    <a:pt x="3257" y="511"/>
                  </a:cubicBezTo>
                  <a:cubicBezTo>
                    <a:pt x="5143" y="-250"/>
                    <a:pt x="8229" y="-250"/>
                    <a:pt x="10457" y="1119"/>
                  </a:cubicBezTo>
                  <a:cubicBezTo>
                    <a:pt x="12686" y="2488"/>
                    <a:pt x="14057" y="5226"/>
                    <a:pt x="13371" y="7812"/>
                  </a:cubicBezTo>
                  <a:cubicBezTo>
                    <a:pt x="12686" y="10398"/>
                    <a:pt x="9943" y="12832"/>
                    <a:pt x="7714" y="14657"/>
                  </a:cubicBezTo>
                  <a:cubicBezTo>
                    <a:pt x="5486" y="16482"/>
                    <a:pt x="3771" y="17699"/>
                    <a:pt x="4114" y="18764"/>
                  </a:cubicBezTo>
                  <a:cubicBezTo>
                    <a:pt x="4457" y="19829"/>
                    <a:pt x="6857" y="20742"/>
                    <a:pt x="10114" y="21046"/>
                  </a:cubicBezTo>
                  <a:cubicBezTo>
                    <a:pt x="13371" y="21350"/>
                    <a:pt x="17486" y="21046"/>
                    <a:pt x="21600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8699772" y="4929716"/>
              <a:ext cx="12009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600" fill="norm" stroke="1" extrusionOk="0">
                  <a:moveTo>
                    <a:pt x="10983" y="0"/>
                  </a:moveTo>
                  <a:cubicBezTo>
                    <a:pt x="15010" y="2991"/>
                    <a:pt x="19037" y="5982"/>
                    <a:pt x="20319" y="8972"/>
                  </a:cubicBezTo>
                  <a:cubicBezTo>
                    <a:pt x="21600" y="11963"/>
                    <a:pt x="20136" y="14954"/>
                    <a:pt x="16292" y="17058"/>
                  </a:cubicBezTo>
                  <a:cubicBezTo>
                    <a:pt x="12447" y="19163"/>
                    <a:pt x="6224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9042672" y="5118993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45" y="11040"/>
                    <a:pt x="9290" y="1783"/>
                    <a:pt x="12890" y="240"/>
                  </a:cubicBezTo>
                  <a:cubicBezTo>
                    <a:pt x="16490" y="-1303"/>
                    <a:pt x="1904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9055372" y="5215466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2" y="16200"/>
                    <a:pt x="10684" y="10800"/>
                    <a:pt x="14284" y="7200"/>
                  </a:cubicBezTo>
                  <a:cubicBezTo>
                    <a:pt x="17884" y="3600"/>
                    <a:pt x="1974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9513752" y="4909023"/>
              <a:ext cx="284571" cy="410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97" fill="norm" stroke="1" extrusionOk="0">
                  <a:moveTo>
                    <a:pt x="21511" y="2069"/>
                  </a:moveTo>
                  <a:cubicBezTo>
                    <a:pt x="21031" y="1408"/>
                    <a:pt x="20551" y="747"/>
                    <a:pt x="19511" y="361"/>
                  </a:cubicBezTo>
                  <a:cubicBezTo>
                    <a:pt x="18471" y="-25"/>
                    <a:pt x="16871" y="-135"/>
                    <a:pt x="14711" y="196"/>
                  </a:cubicBezTo>
                  <a:cubicBezTo>
                    <a:pt x="12551" y="526"/>
                    <a:pt x="9831" y="1298"/>
                    <a:pt x="7591" y="2841"/>
                  </a:cubicBezTo>
                  <a:cubicBezTo>
                    <a:pt x="5351" y="4383"/>
                    <a:pt x="3591" y="6698"/>
                    <a:pt x="2391" y="9508"/>
                  </a:cubicBezTo>
                  <a:cubicBezTo>
                    <a:pt x="1191" y="12318"/>
                    <a:pt x="551" y="15624"/>
                    <a:pt x="231" y="17553"/>
                  </a:cubicBezTo>
                  <a:cubicBezTo>
                    <a:pt x="-89" y="19481"/>
                    <a:pt x="-89" y="20032"/>
                    <a:pt x="311" y="20473"/>
                  </a:cubicBezTo>
                  <a:cubicBezTo>
                    <a:pt x="711" y="20914"/>
                    <a:pt x="1511" y="21245"/>
                    <a:pt x="3911" y="21355"/>
                  </a:cubicBezTo>
                  <a:cubicBezTo>
                    <a:pt x="6311" y="21465"/>
                    <a:pt x="10311" y="21355"/>
                    <a:pt x="12871" y="21079"/>
                  </a:cubicBezTo>
                  <a:cubicBezTo>
                    <a:pt x="15431" y="20804"/>
                    <a:pt x="16551" y="20363"/>
                    <a:pt x="17671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9531622" y="5094816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8000"/>
                    <a:pt x="8743" y="14400"/>
                    <a:pt x="12343" y="10800"/>
                  </a:cubicBezTo>
                  <a:cubicBezTo>
                    <a:pt x="15943" y="7200"/>
                    <a:pt x="187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9735616" y="4925483"/>
              <a:ext cx="272257" cy="39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52" fill="norm" stroke="1" extrusionOk="0">
                  <a:moveTo>
                    <a:pt x="21537" y="229"/>
                  </a:moveTo>
                  <a:cubicBezTo>
                    <a:pt x="17686" y="114"/>
                    <a:pt x="13835" y="0"/>
                    <a:pt x="11407" y="0"/>
                  </a:cubicBezTo>
                  <a:cubicBezTo>
                    <a:pt x="8979" y="0"/>
                    <a:pt x="7974" y="114"/>
                    <a:pt x="7137" y="343"/>
                  </a:cubicBezTo>
                  <a:cubicBezTo>
                    <a:pt x="6300" y="571"/>
                    <a:pt x="5630" y="914"/>
                    <a:pt x="5211" y="2114"/>
                  </a:cubicBezTo>
                  <a:cubicBezTo>
                    <a:pt x="4793" y="3314"/>
                    <a:pt x="4625" y="5371"/>
                    <a:pt x="3956" y="7886"/>
                  </a:cubicBezTo>
                  <a:cubicBezTo>
                    <a:pt x="3286" y="10400"/>
                    <a:pt x="2114" y="13371"/>
                    <a:pt x="1360" y="15371"/>
                  </a:cubicBezTo>
                  <a:cubicBezTo>
                    <a:pt x="607" y="17371"/>
                    <a:pt x="272" y="18400"/>
                    <a:pt x="104" y="19200"/>
                  </a:cubicBezTo>
                  <a:cubicBezTo>
                    <a:pt x="-63" y="20000"/>
                    <a:pt x="-63" y="20571"/>
                    <a:pt x="356" y="20971"/>
                  </a:cubicBezTo>
                  <a:cubicBezTo>
                    <a:pt x="774" y="21371"/>
                    <a:pt x="1611" y="21600"/>
                    <a:pt x="4290" y="21543"/>
                  </a:cubicBezTo>
                  <a:cubicBezTo>
                    <a:pt x="6970" y="21486"/>
                    <a:pt x="11490" y="21143"/>
                    <a:pt x="16011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10007872" y="5066972"/>
              <a:ext cx="209551" cy="29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179"/>
                  </a:moveTo>
                  <a:cubicBezTo>
                    <a:pt x="1091" y="24"/>
                    <a:pt x="2182" y="-130"/>
                    <a:pt x="3164" y="179"/>
                  </a:cubicBezTo>
                  <a:cubicBezTo>
                    <a:pt x="4145" y="487"/>
                    <a:pt x="5018" y="1259"/>
                    <a:pt x="6545" y="3573"/>
                  </a:cubicBezTo>
                  <a:cubicBezTo>
                    <a:pt x="8073" y="5887"/>
                    <a:pt x="10255" y="9744"/>
                    <a:pt x="12000" y="12753"/>
                  </a:cubicBezTo>
                  <a:cubicBezTo>
                    <a:pt x="13745" y="15761"/>
                    <a:pt x="15055" y="17921"/>
                    <a:pt x="16145" y="19310"/>
                  </a:cubicBezTo>
                  <a:cubicBezTo>
                    <a:pt x="17236" y="20699"/>
                    <a:pt x="18109" y="21316"/>
                    <a:pt x="18982" y="21393"/>
                  </a:cubicBezTo>
                  <a:cubicBezTo>
                    <a:pt x="19855" y="21470"/>
                    <a:pt x="20727" y="21007"/>
                    <a:pt x="21600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0026922" y="5044016"/>
              <a:ext cx="215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838"/>
                    <a:pt x="15671" y="3677"/>
                    <a:pt x="12282" y="6357"/>
                  </a:cubicBezTo>
                  <a:cubicBezTo>
                    <a:pt x="8894" y="9038"/>
                    <a:pt x="5082" y="12562"/>
                    <a:pt x="2965" y="15243"/>
                  </a:cubicBezTo>
                  <a:cubicBezTo>
                    <a:pt x="847" y="17923"/>
                    <a:pt x="424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0242822" y="4901871"/>
              <a:ext cx="107951" cy="13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377"/>
                  </a:moveTo>
                  <a:cubicBezTo>
                    <a:pt x="4659" y="1048"/>
                    <a:pt x="9318" y="-281"/>
                    <a:pt x="13129" y="51"/>
                  </a:cubicBezTo>
                  <a:cubicBezTo>
                    <a:pt x="16941" y="384"/>
                    <a:pt x="19906" y="2377"/>
                    <a:pt x="20753" y="4870"/>
                  </a:cubicBezTo>
                  <a:cubicBezTo>
                    <a:pt x="21600" y="7362"/>
                    <a:pt x="20329" y="10353"/>
                    <a:pt x="18635" y="12347"/>
                  </a:cubicBezTo>
                  <a:cubicBezTo>
                    <a:pt x="16941" y="14341"/>
                    <a:pt x="14824" y="15337"/>
                    <a:pt x="12706" y="16334"/>
                  </a:cubicBezTo>
                  <a:cubicBezTo>
                    <a:pt x="10588" y="17331"/>
                    <a:pt x="8471" y="18328"/>
                    <a:pt x="8682" y="18993"/>
                  </a:cubicBezTo>
                  <a:cubicBezTo>
                    <a:pt x="8894" y="19657"/>
                    <a:pt x="11435" y="19990"/>
                    <a:pt x="13976" y="20322"/>
                  </a:cubicBezTo>
                  <a:cubicBezTo>
                    <a:pt x="16518" y="20654"/>
                    <a:pt x="19059" y="20987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357122" y="4885771"/>
              <a:ext cx="198678" cy="48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09" fill="norm" stroke="1" extrusionOk="0">
                  <a:moveTo>
                    <a:pt x="5457" y="1661"/>
                  </a:moveTo>
                  <a:cubicBezTo>
                    <a:pt x="7731" y="1194"/>
                    <a:pt x="10004" y="726"/>
                    <a:pt x="11823" y="446"/>
                  </a:cubicBezTo>
                  <a:cubicBezTo>
                    <a:pt x="13642" y="165"/>
                    <a:pt x="15006" y="72"/>
                    <a:pt x="16484" y="25"/>
                  </a:cubicBezTo>
                  <a:cubicBezTo>
                    <a:pt x="17962" y="-22"/>
                    <a:pt x="19554" y="-22"/>
                    <a:pt x="20463" y="212"/>
                  </a:cubicBezTo>
                  <a:cubicBezTo>
                    <a:pt x="21373" y="446"/>
                    <a:pt x="21600" y="913"/>
                    <a:pt x="21032" y="2409"/>
                  </a:cubicBezTo>
                  <a:cubicBezTo>
                    <a:pt x="20463" y="3905"/>
                    <a:pt x="19099" y="6430"/>
                    <a:pt x="17735" y="8908"/>
                  </a:cubicBezTo>
                  <a:cubicBezTo>
                    <a:pt x="16371" y="11386"/>
                    <a:pt x="15006" y="13817"/>
                    <a:pt x="14097" y="15687"/>
                  </a:cubicBezTo>
                  <a:cubicBezTo>
                    <a:pt x="13187" y="17557"/>
                    <a:pt x="12733" y="18866"/>
                    <a:pt x="12392" y="19755"/>
                  </a:cubicBezTo>
                  <a:cubicBezTo>
                    <a:pt x="12051" y="20643"/>
                    <a:pt x="11823" y="21110"/>
                    <a:pt x="11027" y="21344"/>
                  </a:cubicBezTo>
                  <a:cubicBezTo>
                    <a:pt x="10232" y="21578"/>
                    <a:pt x="8867" y="21578"/>
                    <a:pt x="6935" y="21251"/>
                  </a:cubicBezTo>
                  <a:cubicBezTo>
                    <a:pt x="5002" y="20923"/>
                    <a:pt x="2501" y="20269"/>
                    <a:pt x="0" y="19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604772" y="5108458"/>
              <a:ext cx="165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769" y="6132"/>
                    <a:pt x="5538" y="-1068"/>
                    <a:pt x="9138" y="132"/>
                  </a:cubicBezTo>
                  <a:cubicBezTo>
                    <a:pt x="12738" y="1332"/>
                    <a:pt x="1716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623822" y="5253566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0965472" y="5164666"/>
              <a:ext cx="306051" cy="13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33" fill="norm" stroke="1" extrusionOk="0">
                  <a:moveTo>
                    <a:pt x="5413" y="0"/>
                  </a:moveTo>
                  <a:cubicBezTo>
                    <a:pt x="5561" y="4457"/>
                    <a:pt x="5709" y="8914"/>
                    <a:pt x="5265" y="12514"/>
                  </a:cubicBezTo>
                  <a:cubicBezTo>
                    <a:pt x="4821" y="16114"/>
                    <a:pt x="3786" y="18857"/>
                    <a:pt x="2824" y="20229"/>
                  </a:cubicBezTo>
                  <a:cubicBezTo>
                    <a:pt x="1862" y="21600"/>
                    <a:pt x="975" y="21600"/>
                    <a:pt x="457" y="20743"/>
                  </a:cubicBezTo>
                  <a:cubicBezTo>
                    <a:pt x="-61" y="19886"/>
                    <a:pt x="-209" y="18171"/>
                    <a:pt x="383" y="15257"/>
                  </a:cubicBezTo>
                  <a:cubicBezTo>
                    <a:pt x="975" y="12343"/>
                    <a:pt x="2306" y="8229"/>
                    <a:pt x="4599" y="5486"/>
                  </a:cubicBezTo>
                  <a:cubicBezTo>
                    <a:pt x="6892" y="2743"/>
                    <a:pt x="10147" y="1371"/>
                    <a:pt x="13106" y="686"/>
                  </a:cubicBezTo>
                  <a:cubicBezTo>
                    <a:pt x="16065" y="0"/>
                    <a:pt x="18728" y="0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1214372" y="4964381"/>
              <a:ext cx="203201" cy="13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5524"/>
                  </a:moveTo>
                  <a:cubicBezTo>
                    <a:pt x="225" y="3863"/>
                    <a:pt x="450" y="2201"/>
                    <a:pt x="1125" y="1204"/>
                  </a:cubicBezTo>
                  <a:cubicBezTo>
                    <a:pt x="1800" y="207"/>
                    <a:pt x="2925" y="-125"/>
                    <a:pt x="4613" y="41"/>
                  </a:cubicBezTo>
                  <a:cubicBezTo>
                    <a:pt x="6300" y="207"/>
                    <a:pt x="8550" y="872"/>
                    <a:pt x="10012" y="1869"/>
                  </a:cubicBezTo>
                  <a:cubicBezTo>
                    <a:pt x="11475" y="2866"/>
                    <a:pt x="12150" y="4195"/>
                    <a:pt x="12150" y="6189"/>
                  </a:cubicBezTo>
                  <a:cubicBezTo>
                    <a:pt x="12150" y="8183"/>
                    <a:pt x="11475" y="10841"/>
                    <a:pt x="10575" y="12835"/>
                  </a:cubicBezTo>
                  <a:cubicBezTo>
                    <a:pt x="9675" y="14829"/>
                    <a:pt x="8550" y="16158"/>
                    <a:pt x="8662" y="16823"/>
                  </a:cubicBezTo>
                  <a:cubicBezTo>
                    <a:pt x="8775" y="17487"/>
                    <a:pt x="10125" y="17487"/>
                    <a:pt x="12488" y="18152"/>
                  </a:cubicBezTo>
                  <a:cubicBezTo>
                    <a:pt x="14850" y="18817"/>
                    <a:pt x="18225" y="20146"/>
                    <a:pt x="216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1411222" y="5253566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8000"/>
                    <a:pt x="8100" y="14400"/>
                    <a:pt x="11700" y="10800"/>
                  </a:cubicBezTo>
                  <a:cubicBezTo>
                    <a:pt x="15300" y="7200"/>
                    <a:pt x="184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1499559" y="5171016"/>
              <a:ext cx="1961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075"/>
                    <a:pt x="2735" y="12150"/>
                    <a:pt x="575" y="15750"/>
                  </a:cubicBezTo>
                  <a:cubicBezTo>
                    <a:pt x="-1585" y="19350"/>
                    <a:pt x="2735" y="2047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1722372" y="5131786"/>
              <a:ext cx="285751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2240" y="16207"/>
                    <a:pt x="4480" y="10909"/>
                    <a:pt x="5760" y="7750"/>
                  </a:cubicBezTo>
                  <a:cubicBezTo>
                    <a:pt x="7040" y="4592"/>
                    <a:pt x="7360" y="3573"/>
                    <a:pt x="7600" y="2452"/>
                  </a:cubicBezTo>
                  <a:cubicBezTo>
                    <a:pt x="7840" y="1331"/>
                    <a:pt x="8000" y="109"/>
                    <a:pt x="7840" y="7"/>
                  </a:cubicBezTo>
                  <a:cubicBezTo>
                    <a:pt x="7680" y="-95"/>
                    <a:pt x="7200" y="924"/>
                    <a:pt x="6640" y="3267"/>
                  </a:cubicBezTo>
                  <a:cubicBezTo>
                    <a:pt x="6080" y="5611"/>
                    <a:pt x="5440" y="9279"/>
                    <a:pt x="5280" y="11622"/>
                  </a:cubicBezTo>
                  <a:cubicBezTo>
                    <a:pt x="5120" y="13965"/>
                    <a:pt x="5440" y="14984"/>
                    <a:pt x="6160" y="15494"/>
                  </a:cubicBezTo>
                  <a:cubicBezTo>
                    <a:pt x="6880" y="16003"/>
                    <a:pt x="8000" y="16003"/>
                    <a:pt x="9760" y="14679"/>
                  </a:cubicBezTo>
                  <a:cubicBezTo>
                    <a:pt x="11520" y="13354"/>
                    <a:pt x="13920" y="10705"/>
                    <a:pt x="15360" y="8973"/>
                  </a:cubicBezTo>
                  <a:cubicBezTo>
                    <a:pt x="16800" y="7241"/>
                    <a:pt x="17280" y="6426"/>
                    <a:pt x="17680" y="5509"/>
                  </a:cubicBezTo>
                  <a:cubicBezTo>
                    <a:pt x="18080" y="4592"/>
                    <a:pt x="18400" y="3573"/>
                    <a:pt x="18320" y="3675"/>
                  </a:cubicBezTo>
                  <a:cubicBezTo>
                    <a:pt x="18240" y="3777"/>
                    <a:pt x="17760" y="4999"/>
                    <a:pt x="17440" y="6731"/>
                  </a:cubicBezTo>
                  <a:cubicBezTo>
                    <a:pt x="17120" y="8463"/>
                    <a:pt x="16960" y="10705"/>
                    <a:pt x="17120" y="12335"/>
                  </a:cubicBezTo>
                  <a:cubicBezTo>
                    <a:pt x="17280" y="13965"/>
                    <a:pt x="17760" y="14984"/>
                    <a:pt x="18560" y="15290"/>
                  </a:cubicBezTo>
                  <a:cubicBezTo>
                    <a:pt x="19360" y="15596"/>
                    <a:pt x="20480" y="15188"/>
                    <a:pt x="21600" y="14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2011208" y="4961466"/>
              <a:ext cx="22551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523" y="0"/>
                  </a:moveTo>
                  <a:cubicBezTo>
                    <a:pt x="2532" y="300"/>
                    <a:pt x="3542" y="600"/>
                    <a:pt x="4450" y="2400"/>
                  </a:cubicBezTo>
                  <a:cubicBezTo>
                    <a:pt x="5358" y="4200"/>
                    <a:pt x="6166" y="7500"/>
                    <a:pt x="5661" y="10050"/>
                  </a:cubicBezTo>
                  <a:cubicBezTo>
                    <a:pt x="5157" y="12600"/>
                    <a:pt x="3340" y="14400"/>
                    <a:pt x="2028" y="15750"/>
                  </a:cubicBezTo>
                  <a:cubicBezTo>
                    <a:pt x="715" y="17100"/>
                    <a:pt x="-92" y="18000"/>
                    <a:pt x="9" y="18450"/>
                  </a:cubicBezTo>
                  <a:cubicBezTo>
                    <a:pt x="110" y="18900"/>
                    <a:pt x="1119" y="18900"/>
                    <a:pt x="4854" y="19350"/>
                  </a:cubicBezTo>
                  <a:cubicBezTo>
                    <a:pt x="8588" y="19800"/>
                    <a:pt x="15048" y="20700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831867" y="3504872"/>
              <a:ext cx="235456" cy="30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17" fill="norm" stroke="1" extrusionOk="0">
                  <a:moveTo>
                    <a:pt x="14824" y="172"/>
                  </a:moveTo>
                  <a:cubicBezTo>
                    <a:pt x="15961" y="23"/>
                    <a:pt x="17098" y="-126"/>
                    <a:pt x="17761" y="172"/>
                  </a:cubicBezTo>
                  <a:cubicBezTo>
                    <a:pt x="18424" y="470"/>
                    <a:pt x="18614" y="1215"/>
                    <a:pt x="17288" y="2555"/>
                  </a:cubicBezTo>
                  <a:cubicBezTo>
                    <a:pt x="15961" y="3896"/>
                    <a:pt x="13119" y="5833"/>
                    <a:pt x="9898" y="7993"/>
                  </a:cubicBezTo>
                  <a:cubicBezTo>
                    <a:pt x="6677" y="10153"/>
                    <a:pt x="3077" y="12536"/>
                    <a:pt x="1277" y="14249"/>
                  </a:cubicBezTo>
                  <a:cubicBezTo>
                    <a:pt x="-523" y="15962"/>
                    <a:pt x="-523" y="17005"/>
                    <a:pt x="1940" y="18122"/>
                  </a:cubicBezTo>
                  <a:cubicBezTo>
                    <a:pt x="4403" y="19240"/>
                    <a:pt x="9330" y="20431"/>
                    <a:pt x="12930" y="20953"/>
                  </a:cubicBezTo>
                  <a:cubicBezTo>
                    <a:pt x="16530" y="21474"/>
                    <a:pt x="18803" y="21325"/>
                    <a:pt x="21077" y="211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2942220" y="3716866"/>
              <a:ext cx="2364101" cy="117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330" y="350"/>
                  </a:moveTo>
                  <a:cubicBezTo>
                    <a:pt x="176" y="234"/>
                    <a:pt x="22" y="117"/>
                    <a:pt x="2" y="58"/>
                  </a:cubicBezTo>
                  <a:cubicBezTo>
                    <a:pt x="-17" y="0"/>
                    <a:pt x="99" y="0"/>
                    <a:pt x="562" y="0"/>
                  </a:cubicBezTo>
                  <a:cubicBezTo>
                    <a:pt x="1024" y="0"/>
                    <a:pt x="1834" y="0"/>
                    <a:pt x="2606" y="39"/>
                  </a:cubicBezTo>
                  <a:cubicBezTo>
                    <a:pt x="3377" y="78"/>
                    <a:pt x="4110" y="156"/>
                    <a:pt x="4833" y="253"/>
                  </a:cubicBezTo>
                  <a:cubicBezTo>
                    <a:pt x="5557" y="350"/>
                    <a:pt x="6270" y="467"/>
                    <a:pt x="7032" y="662"/>
                  </a:cubicBezTo>
                  <a:cubicBezTo>
                    <a:pt x="7794" y="856"/>
                    <a:pt x="8604" y="1129"/>
                    <a:pt x="9394" y="1421"/>
                  </a:cubicBezTo>
                  <a:cubicBezTo>
                    <a:pt x="10185" y="1712"/>
                    <a:pt x="10957" y="2024"/>
                    <a:pt x="11699" y="2355"/>
                  </a:cubicBezTo>
                  <a:cubicBezTo>
                    <a:pt x="12442" y="2685"/>
                    <a:pt x="13155" y="3036"/>
                    <a:pt x="13859" y="3444"/>
                  </a:cubicBezTo>
                  <a:cubicBezTo>
                    <a:pt x="14563" y="3853"/>
                    <a:pt x="15257" y="4320"/>
                    <a:pt x="15932" y="4865"/>
                  </a:cubicBezTo>
                  <a:cubicBezTo>
                    <a:pt x="16607" y="5410"/>
                    <a:pt x="17263" y="6032"/>
                    <a:pt x="17832" y="6655"/>
                  </a:cubicBezTo>
                  <a:cubicBezTo>
                    <a:pt x="18401" y="7278"/>
                    <a:pt x="18883" y="7901"/>
                    <a:pt x="19375" y="8659"/>
                  </a:cubicBezTo>
                  <a:cubicBezTo>
                    <a:pt x="19867" y="9418"/>
                    <a:pt x="20368" y="10314"/>
                    <a:pt x="20744" y="11053"/>
                  </a:cubicBezTo>
                  <a:cubicBezTo>
                    <a:pt x="21120" y="11792"/>
                    <a:pt x="21371" y="12376"/>
                    <a:pt x="21477" y="12999"/>
                  </a:cubicBezTo>
                  <a:cubicBezTo>
                    <a:pt x="21583" y="13622"/>
                    <a:pt x="21544" y="14283"/>
                    <a:pt x="21448" y="15101"/>
                  </a:cubicBezTo>
                  <a:cubicBezTo>
                    <a:pt x="21352" y="15918"/>
                    <a:pt x="21197" y="16891"/>
                    <a:pt x="20995" y="17864"/>
                  </a:cubicBezTo>
                  <a:cubicBezTo>
                    <a:pt x="20792" y="18837"/>
                    <a:pt x="20542" y="19810"/>
                    <a:pt x="20397" y="20432"/>
                  </a:cubicBezTo>
                  <a:cubicBezTo>
                    <a:pt x="20252" y="21055"/>
                    <a:pt x="20214" y="21328"/>
                    <a:pt x="201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5016772" y="4770966"/>
              <a:ext cx="165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5760"/>
                    <a:pt x="11077" y="11520"/>
                    <a:pt x="14677" y="15120"/>
                  </a:cubicBezTo>
                  <a:cubicBezTo>
                    <a:pt x="18277" y="18720"/>
                    <a:pt x="19938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5131072" y="4872566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4000"/>
                    <a:pt x="9741" y="8000"/>
                    <a:pt x="6141" y="11600"/>
                  </a:cubicBezTo>
                  <a:cubicBezTo>
                    <a:pt x="2541" y="15200"/>
                    <a:pt x="1271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9866452" y="3653366"/>
              <a:ext cx="31287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21428" y="0"/>
                  </a:moveTo>
                  <a:cubicBezTo>
                    <a:pt x="17659" y="1326"/>
                    <a:pt x="13890" y="2653"/>
                    <a:pt x="10338" y="4547"/>
                  </a:cubicBezTo>
                  <a:cubicBezTo>
                    <a:pt x="6786" y="6442"/>
                    <a:pt x="3452" y="8905"/>
                    <a:pt x="1713" y="10705"/>
                  </a:cubicBezTo>
                  <a:cubicBezTo>
                    <a:pt x="-27" y="12505"/>
                    <a:pt x="-172" y="13642"/>
                    <a:pt x="118" y="14495"/>
                  </a:cubicBezTo>
                  <a:cubicBezTo>
                    <a:pt x="408" y="15347"/>
                    <a:pt x="1133" y="15916"/>
                    <a:pt x="4757" y="17053"/>
                  </a:cubicBezTo>
                  <a:cubicBezTo>
                    <a:pt x="8381" y="18189"/>
                    <a:pt x="14905" y="19895"/>
                    <a:pt x="2142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9995172" y="3824816"/>
              <a:ext cx="9715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7" y="626"/>
                    <a:pt x="3294" y="1252"/>
                    <a:pt x="5035" y="2348"/>
                  </a:cubicBezTo>
                  <a:cubicBezTo>
                    <a:pt x="6776" y="3443"/>
                    <a:pt x="8612" y="5009"/>
                    <a:pt x="10588" y="7043"/>
                  </a:cubicBezTo>
                  <a:cubicBezTo>
                    <a:pt x="12565" y="9078"/>
                    <a:pt x="14682" y="11583"/>
                    <a:pt x="16541" y="14087"/>
                  </a:cubicBezTo>
                  <a:cubicBezTo>
                    <a:pt x="18400" y="16591"/>
                    <a:pt x="200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1728722" y="4193116"/>
              <a:ext cx="512835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0" y="0"/>
                  </a:moveTo>
                  <a:cubicBezTo>
                    <a:pt x="2756" y="600"/>
                    <a:pt x="5511" y="1200"/>
                    <a:pt x="8400" y="2040"/>
                  </a:cubicBezTo>
                  <a:cubicBezTo>
                    <a:pt x="11289" y="2880"/>
                    <a:pt x="14311" y="3960"/>
                    <a:pt x="16400" y="4830"/>
                  </a:cubicBezTo>
                  <a:cubicBezTo>
                    <a:pt x="18489" y="5700"/>
                    <a:pt x="19644" y="6360"/>
                    <a:pt x="20356" y="6840"/>
                  </a:cubicBezTo>
                  <a:cubicBezTo>
                    <a:pt x="21067" y="7320"/>
                    <a:pt x="21333" y="7620"/>
                    <a:pt x="21467" y="7950"/>
                  </a:cubicBezTo>
                  <a:cubicBezTo>
                    <a:pt x="21600" y="8280"/>
                    <a:pt x="21600" y="8640"/>
                    <a:pt x="20933" y="9360"/>
                  </a:cubicBezTo>
                  <a:cubicBezTo>
                    <a:pt x="20267" y="10080"/>
                    <a:pt x="18933" y="11160"/>
                    <a:pt x="17600" y="12330"/>
                  </a:cubicBezTo>
                  <a:cubicBezTo>
                    <a:pt x="16267" y="13500"/>
                    <a:pt x="14933" y="14760"/>
                    <a:pt x="13600" y="16080"/>
                  </a:cubicBezTo>
                  <a:cubicBezTo>
                    <a:pt x="12267" y="17400"/>
                    <a:pt x="10933" y="18780"/>
                    <a:pt x="9956" y="19710"/>
                  </a:cubicBezTo>
                  <a:cubicBezTo>
                    <a:pt x="8978" y="20640"/>
                    <a:pt x="8356" y="21120"/>
                    <a:pt x="77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1849372" y="4802716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" y="4500"/>
                    <a:pt x="1200" y="9000"/>
                    <a:pt x="4800" y="12600"/>
                  </a:cubicBezTo>
                  <a:cubicBezTo>
                    <a:pt x="8400" y="16200"/>
                    <a:pt x="150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1906522" y="4899668"/>
              <a:ext cx="15875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21600" y="9353"/>
                  </a:moveTo>
                  <a:cubicBezTo>
                    <a:pt x="17280" y="3953"/>
                    <a:pt x="12960" y="-1447"/>
                    <a:pt x="9360" y="353"/>
                  </a:cubicBezTo>
                  <a:cubicBezTo>
                    <a:pt x="5760" y="2153"/>
                    <a:pt x="2880" y="11153"/>
                    <a:pt x="0" y="20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10871472" y="4034366"/>
              <a:ext cx="571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0" y="1271"/>
                    <a:pt x="5920" y="2541"/>
                    <a:pt x="9200" y="5506"/>
                  </a:cubicBezTo>
                  <a:cubicBezTo>
                    <a:pt x="12480" y="8471"/>
                    <a:pt x="16080" y="13129"/>
                    <a:pt x="18200" y="16094"/>
                  </a:cubicBezTo>
                  <a:cubicBezTo>
                    <a:pt x="20320" y="19059"/>
                    <a:pt x="2096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108222" y="6288616"/>
              <a:ext cx="450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8" y="18900"/>
                    <a:pt x="5476" y="16200"/>
                    <a:pt x="9076" y="12600"/>
                  </a:cubicBezTo>
                  <a:cubicBezTo>
                    <a:pt x="12676" y="9000"/>
                    <a:pt x="17138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27272" y="6294966"/>
              <a:ext cx="463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7" y="18947"/>
                    <a:pt x="7693" y="16295"/>
                    <a:pt x="11293" y="12695"/>
                  </a:cubicBezTo>
                  <a:cubicBezTo>
                    <a:pt x="14893" y="9095"/>
                    <a:pt x="18247" y="45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51122" y="6155166"/>
              <a:ext cx="171890" cy="28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292" fill="norm" stroke="1" extrusionOk="0">
                  <a:moveTo>
                    <a:pt x="0" y="953"/>
                  </a:moveTo>
                  <a:cubicBezTo>
                    <a:pt x="1041" y="323"/>
                    <a:pt x="2082" y="-308"/>
                    <a:pt x="5335" y="165"/>
                  </a:cubicBezTo>
                  <a:cubicBezTo>
                    <a:pt x="8588" y="638"/>
                    <a:pt x="14053" y="2215"/>
                    <a:pt x="17306" y="3949"/>
                  </a:cubicBezTo>
                  <a:cubicBezTo>
                    <a:pt x="20559" y="5683"/>
                    <a:pt x="21600" y="7575"/>
                    <a:pt x="20949" y="9783"/>
                  </a:cubicBezTo>
                  <a:cubicBezTo>
                    <a:pt x="20299" y="11990"/>
                    <a:pt x="17957" y="14512"/>
                    <a:pt x="15094" y="16483"/>
                  </a:cubicBezTo>
                  <a:cubicBezTo>
                    <a:pt x="12231" y="18454"/>
                    <a:pt x="8848" y="19873"/>
                    <a:pt x="5465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130572" y="6217744"/>
              <a:ext cx="355601" cy="35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1404"/>
                  </a:moveTo>
                  <a:cubicBezTo>
                    <a:pt x="771" y="20369"/>
                    <a:pt x="1543" y="19335"/>
                    <a:pt x="2636" y="17136"/>
                  </a:cubicBezTo>
                  <a:cubicBezTo>
                    <a:pt x="3729" y="14937"/>
                    <a:pt x="5143" y="11574"/>
                    <a:pt x="6171" y="8858"/>
                  </a:cubicBezTo>
                  <a:cubicBezTo>
                    <a:pt x="7200" y="6142"/>
                    <a:pt x="7843" y="4072"/>
                    <a:pt x="8164" y="2714"/>
                  </a:cubicBezTo>
                  <a:cubicBezTo>
                    <a:pt x="8486" y="1356"/>
                    <a:pt x="8486" y="709"/>
                    <a:pt x="8357" y="709"/>
                  </a:cubicBezTo>
                  <a:cubicBezTo>
                    <a:pt x="8229" y="709"/>
                    <a:pt x="7971" y="1356"/>
                    <a:pt x="7714" y="2973"/>
                  </a:cubicBezTo>
                  <a:cubicBezTo>
                    <a:pt x="7457" y="4590"/>
                    <a:pt x="7200" y="7176"/>
                    <a:pt x="7136" y="9246"/>
                  </a:cubicBezTo>
                  <a:cubicBezTo>
                    <a:pt x="7071" y="11315"/>
                    <a:pt x="7200" y="12867"/>
                    <a:pt x="7457" y="13967"/>
                  </a:cubicBezTo>
                  <a:cubicBezTo>
                    <a:pt x="7714" y="15066"/>
                    <a:pt x="8100" y="15713"/>
                    <a:pt x="8614" y="16101"/>
                  </a:cubicBezTo>
                  <a:cubicBezTo>
                    <a:pt x="9129" y="16489"/>
                    <a:pt x="9771" y="16618"/>
                    <a:pt x="10864" y="15713"/>
                  </a:cubicBezTo>
                  <a:cubicBezTo>
                    <a:pt x="11957" y="14808"/>
                    <a:pt x="13500" y="12867"/>
                    <a:pt x="15171" y="10475"/>
                  </a:cubicBezTo>
                  <a:cubicBezTo>
                    <a:pt x="16843" y="8082"/>
                    <a:pt x="18643" y="5236"/>
                    <a:pt x="19736" y="3296"/>
                  </a:cubicBezTo>
                  <a:cubicBezTo>
                    <a:pt x="20829" y="1356"/>
                    <a:pt x="21214" y="321"/>
                    <a:pt x="21214" y="63"/>
                  </a:cubicBezTo>
                  <a:cubicBezTo>
                    <a:pt x="21214" y="-196"/>
                    <a:pt x="20829" y="321"/>
                    <a:pt x="20507" y="2132"/>
                  </a:cubicBezTo>
                  <a:cubicBezTo>
                    <a:pt x="20186" y="3943"/>
                    <a:pt x="19929" y="7047"/>
                    <a:pt x="20121" y="9569"/>
                  </a:cubicBezTo>
                  <a:cubicBezTo>
                    <a:pt x="20314" y="12091"/>
                    <a:pt x="20957" y="14032"/>
                    <a:pt x="21600" y="15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1530622" y="6450451"/>
              <a:ext cx="158281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93" fill="norm" stroke="1" extrusionOk="0">
                  <a:moveTo>
                    <a:pt x="0" y="21493"/>
                  </a:moveTo>
                  <a:cubicBezTo>
                    <a:pt x="1440" y="16093"/>
                    <a:pt x="2880" y="10693"/>
                    <a:pt x="3888" y="7406"/>
                  </a:cubicBezTo>
                  <a:cubicBezTo>
                    <a:pt x="4896" y="4119"/>
                    <a:pt x="5472" y="2945"/>
                    <a:pt x="6480" y="1889"/>
                  </a:cubicBezTo>
                  <a:cubicBezTo>
                    <a:pt x="7488" y="832"/>
                    <a:pt x="8928" y="-107"/>
                    <a:pt x="9648" y="10"/>
                  </a:cubicBezTo>
                  <a:cubicBezTo>
                    <a:pt x="10368" y="128"/>
                    <a:pt x="10368" y="1302"/>
                    <a:pt x="10512" y="2476"/>
                  </a:cubicBezTo>
                  <a:cubicBezTo>
                    <a:pt x="10656" y="3650"/>
                    <a:pt x="10944" y="4823"/>
                    <a:pt x="11808" y="5528"/>
                  </a:cubicBezTo>
                  <a:cubicBezTo>
                    <a:pt x="12672" y="6232"/>
                    <a:pt x="14112" y="6467"/>
                    <a:pt x="15264" y="5997"/>
                  </a:cubicBezTo>
                  <a:cubicBezTo>
                    <a:pt x="16416" y="5528"/>
                    <a:pt x="17280" y="4354"/>
                    <a:pt x="18288" y="3180"/>
                  </a:cubicBezTo>
                  <a:cubicBezTo>
                    <a:pt x="19296" y="2006"/>
                    <a:pt x="20448" y="832"/>
                    <a:pt x="21024" y="832"/>
                  </a:cubicBezTo>
                  <a:cubicBezTo>
                    <a:pt x="21600" y="832"/>
                    <a:pt x="21600" y="2006"/>
                    <a:pt x="21456" y="5176"/>
                  </a:cubicBezTo>
                  <a:cubicBezTo>
                    <a:pt x="21312" y="8345"/>
                    <a:pt x="21024" y="13510"/>
                    <a:pt x="20736" y="18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1767689" y="6463151"/>
              <a:ext cx="175684" cy="16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2863" y="2088"/>
                  </a:moveTo>
                  <a:cubicBezTo>
                    <a:pt x="2082" y="6519"/>
                    <a:pt x="1301" y="10950"/>
                    <a:pt x="781" y="14411"/>
                  </a:cubicBezTo>
                  <a:cubicBezTo>
                    <a:pt x="260" y="17873"/>
                    <a:pt x="0" y="20365"/>
                    <a:pt x="0" y="20919"/>
                  </a:cubicBezTo>
                  <a:cubicBezTo>
                    <a:pt x="0" y="21473"/>
                    <a:pt x="260" y="20088"/>
                    <a:pt x="911" y="17458"/>
                  </a:cubicBezTo>
                  <a:cubicBezTo>
                    <a:pt x="1561" y="14827"/>
                    <a:pt x="2602" y="10950"/>
                    <a:pt x="3383" y="8319"/>
                  </a:cubicBezTo>
                  <a:cubicBezTo>
                    <a:pt x="4164" y="5688"/>
                    <a:pt x="4684" y="4304"/>
                    <a:pt x="5335" y="4165"/>
                  </a:cubicBezTo>
                  <a:cubicBezTo>
                    <a:pt x="5986" y="4027"/>
                    <a:pt x="6766" y="5135"/>
                    <a:pt x="7807" y="5550"/>
                  </a:cubicBezTo>
                  <a:cubicBezTo>
                    <a:pt x="8848" y="5965"/>
                    <a:pt x="10149" y="5688"/>
                    <a:pt x="11190" y="4996"/>
                  </a:cubicBezTo>
                  <a:cubicBezTo>
                    <a:pt x="12231" y="4304"/>
                    <a:pt x="13012" y="3196"/>
                    <a:pt x="13923" y="2088"/>
                  </a:cubicBezTo>
                  <a:cubicBezTo>
                    <a:pt x="14834" y="981"/>
                    <a:pt x="15875" y="-127"/>
                    <a:pt x="16525" y="11"/>
                  </a:cubicBezTo>
                  <a:cubicBezTo>
                    <a:pt x="17176" y="150"/>
                    <a:pt x="17436" y="1535"/>
                    <a:pt x="17696" y="4304"/>
                  </a:cubicBezTo>
                  <a:cubicBezTo>
                    <a:pt x="17957" y="7073"/>
                    <a:pt x="18217" y="11227"/>
                    <a:pt x="18867" y="13719"/>
                  </a:cubicBezTo>
                  <a:cubicBezTo>
                    <a:pt x="19518" y="16211"/>
                    <a:pt x="20559" y="17042"/>
                    <a:pt x="21600" y="17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989268" y="6466416"/>
              <a:ext cx="138255" cy="14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01" fill="norm" stroke="1" extrusionOk="0">
                  <a:moveTo>
                    <a:pt x="21376" y="0"/>
                  </a:moveTo>
                  <a:cubicBezTo>
                    <a:pt x="16140" y="2541"/>
                    <a:pt x="10903" y="5082"/>
                    <a:pt x="7303" y="7782"/>
                  </a:cubicBezTo>
                  <a:cubicBezTo>
                    <a:pt x="3703" y="10482"/>
                    <a:pt x="1740" y="13341"/>
                    <a:pt x="758" y="15565"/>
                  </a:cubicBezTo>
                  <a:cubicBezTo>
                    <a:pt x="-224" y="17788"/>
                    <a:pt x="-224" y="19376"/>
                    <a:pt x="594" y="20329"/>
                  </a:cubicBezTo>
                  <a:cubicBezTo>
                    <a:pt x="1412" y="21282"/>
                    <a:pt x="3049" y="21600"/>
                    <a:pt x="5994" y="21282"/>
                  </a:cubicBezTo>
                  <a:cubicBezTo>
                    <a:pt x="8940" y="20965"/>
                    <a:pt x="13194" y="20012"/>
                    <a:pt x="17449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2000522" y="6529916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7600"/>
                    <a:pt x="1964" y="13600"/>
                    <a:pt x="5564" y="10000"/>
                  </a:cubicBezTo>
                  <a:cubicBezTo>
                    <a:pt x="9164" y="6400"/>
                    <a:pt x="1538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340122" y="5912615"/>
              <a:ext cx="222251" cy="236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21340"/>
                  </a:moveTo>
                  <a:cubicBezTo>
                    <a:pt x="2263" y="16370"/>
                    <a:pt x="4526" y="11400"/>
                    <a:pt x="6789" y="7864"/>
                  </a:cubicBezTo>
                  <a:cubicBezTo>
                    <a:pt x="9051" y="4328"/>
                    <a:pt x="11314" y="2225"/>
                    <a:pt x="12960" y="1078"/>
                  </a:cubicBezTo>
                  <a:cubicBezTo>
                    <a:pt x="14606" y="-69"/>
                    <a:pt x="15634" y="-260"/>
                    <a:pt x="16251" y="313"/>
                  </a:cubicBezTo>
                  <a:cubicBezTo>
                    <a:pt x="16869" y="887"/>
                    <a:pt x="17074" y="2225"/>
                    <a:pt x="17486" y="4614"/>
                  </a:cubicBezTo>
                  <a:cubicBezTo>
                    <a:pt x="17897" y="7004"/>
                    <a:pt x="18514" y="10444"/>
                    <a:pt x="19234" y="12738"/>
                  </a:cubicBezTo>
                  <a:cubicBezTo>
                    <a:pt x="19954" y="15032"/>
                    <a:pt x="20777" y="16179"/>
                    <a:pt x="21600" y="17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2483122" y="6409266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2445022" y="6517216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3019608" y="6252897"/>
              <a:ext cx="276315" cy="28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68" fill="norm" stroke="1" extrusionOk="0">
                  <a:moveTo>
                    <a:pt x="18061" y="2188"/>
                  </a:moveTo>
                  <a:cubicBezTo>
                    <a:pt x="19216" y="1242"/>
                    <a:pt x="20370" y="296"/>
                    <a:pt x="20617" y="59"/>
                  </a:cubicBezTo>
                  <a:cubicBezTo>
                    <a:pt x="20864" y="-177"/>
                    <a:pt x="20205" y="296"/>
                    <a:pt x="17649" y="1478"/>
                  </a:cubicBezTo>
                  <a:cubicBezTo>
                    <a:pt x="15093" y="2661"/>
                    <a:pt x="10642" y="4553"/>
                    <a:pt x="7591" y="5972"/>
                  </a:cubicBezTo>
                  <a:cubicBezTo>
                    <a:pt x="4541" y="7391"/>
                    <a:pt x="2892" y="8337"/>
                    <a:pt x="1738" y="9283"/>
                  </a:cubicBezTo>
                  <a:cubicBezTo>
                    <a:pt x="584" y="10229"/>
                    <a:pt x="-76" y="11175"/>
                    <a:pt x="6" y="11727"/>
                  </a:cubicBezTo>
                  <a:cubicBezTo>
                    <a:pt x="89" y="12278"/>
                    <a:pt x="913" y="12436"/>
                    <a:pt x="2232" y="12515"/>
                  </a:cubicBezTo>
                  <a:cubicBezTo>
                    <a:pt x="3551" y="12594"/>
                    <a:pt x="5365" y="12594"/>
                    <a:pt x="6684" y="12751"/>
                  </a:cubicBezTo>
                  <a:cubicBezTo>
                    <a:pt x="8003" y="12909"/>
                    <a:pt x="8828" y="13224"/>
                    <a:pt x="8993" y="13697"/>
                  </a:cubicBezTo>
                  <a:cubicBezTo>
                    <a:pt x="9158" y="14170"/>
                    <a:pt x="8663" y="14801"/>
                    <a:pt x="7509" y="15589"/>
                  </a:cubicBezTo>
                  <a:cubicBezTo>
                    <a:pt x="6355" y="16378"/>
                    <a:pt x="4541" y="17324"/>
                    <a:pt x="3139" y="18270"/>
                  </a:cubicBezTo>
                  <a:cubicBezTo>
                    <a:pt x="1738" y="19216"/>
                    <a:pt x="748" y="20162"/>
                    <a:pt x="748" y="20714"/>
                  </a:cubicBezTo>
                  <a:cubicBezTo>
                    <a:pt x="748" y="21265"/>
                    <a:pt x="1738" y="21423"/>
                    <a:pt x="4541" y="21108"/>
                  </a:cubicBezTo>
                  <a:cubicBezTo>
                    <a:pt x="7344" y="20792"/>
                    <a:pt x="11961" y="20004"/>
                    <a:pt x="15093" y="19216"/>
                  </a:cubicBezTo>
                  <a:cubicBezTo>
                    <a:pt x="18226" y="18427"/>
                    <a:pt x="19875" y="17639"/>
                    <a:pt x="21524" y="16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3378472" y="6256866"/>
              <a:ext cx="1778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684"/>
                    <a:pt x="10800" y="7367"/>
                    <a:pt x="14400" y="10967"/>
                  </a:cubicBezTo>
                  <a:cubicBezTo>
                    <a:pt x="18000" y="14567"/>
                    <a:pt x="19800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3397522" y="6203389"/>
              <a:ext cx="215901" cy="383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150"/>
                  </a:moveTo>
                  <a:cubicBezTo>
                    <a:pt x="20541" y="32"/>
                    <a:pt x="19482" y="-87"/>
                    <a:pt x="18635" y="91"/>
                  </a:cubicBezTo>
                  <a:cubicBezTo>
                    <a:pt x="17788" y="269"/>
                    <a:pt x="17153" y="744"/>
                    <a:pt x="15035" y="2643"/>
                  </a:cubicBezTo>
                  <a:cubicBezTo>
                    <a:pt x="12918" y="4542"/>
                    <a:pt x="9318" y="7865"/>
                    <a:pt x="6565" y="11247"/>
                  </a:cubicBezTo>
                  <a:cubicBezTo>
                    <a:pt x="3812" y="14629"/>
                    <a:pt x="1906" y="18071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3638822" y="6460066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3594372" y="6334717"/>
              <a:ext cx="109594" cy="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898" fill="norm" stroke="1" extrusionOk="0">
                  <a:moveTo>
                    <a:pt x="17117" y="10098"/>
                  </a:moveTo>
                  <a:cubicBezTo>
                    <a:pt x="15487" y="7398"/>
                    <a:pt x="13857" y="4698"/>
                    <a:pt x="13245" y="5598"/>
                  </a:cubicBezTo>
                  <a:cubicBezTo>
                    <a:pt x="12634" y="6498"/>
                    <a:pt x="13042" y="10998"/>
                    <a:pt x="14468" y="12798"/>
                  </a:cubicBezTo>
                  <a:cubicBezTo>
                    <a:pt x="15894" y="14598"/>
                    <a:pt x="18340" y="13698"/>
                    <a:pt x="19766" y="10998"/>
                  </a:cubicBezTo>
                  <a:cubicBezTo>
                    <a:pt x="21192" y="8298"/>
                    <a:pt x="21600" y="3798"/>
                    <a:pt x="20377" y="1548"/>
                  </a:cubicBezTo>
                  <a:cubicBezTo>
                    <a:pt x="19155" y="-702"/>
                    <a:pt x="16302" y="-702"/>
                    <a:pt x="12634" y="2898"/>
                  </a:cubicBezTo>
                  <a:cubicBezTo>
                    <a:pt x="8966" y="6498"/>
                    <a:pt x="4483" y="13698"/>
                    <a:pt x="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972072" y="6673289"/>
              <a:ext cx="609601" cy="7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1182"/>
                  </a:moveTo>
                  <a:cubicBezTo>
                    <a:pt x="2700" y="16066"/>
                    <a:pt x="5400" y="10950"/>
                    <a:pt x="8100" y="7256"/>
                  </a:cubicBezTo>
                  <a:cubicBezTo>
                    <a:pt x="10800" y="3561"/>
                    <a:pt x="13500" y="1287"/>
                    <a:pt x="15750" y="435"/>
                  </a:cubicBezTo>
                  <a:cubicBezTo>
                    <a:pt x="18000" y="-418"/>
                    <a:pt x="19800" y="150"/>
                    <a:pt x="21600" y="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3269310" y="6736411"/>
              <a:ext cx="236163" cy="24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087" fill="norm" stroke="1" extrusionOk="0">
                  <a:moveTo>
                    <a:pt x="3004" y="4657"/>
                  </a:moveTo>
                  <a:cubicBezTo>
                    <a:pt x="2425" y="9051"/>
                    <a:pt x="1847" y="13444"/>
                    <a:pt x="1268" y="16373"/>
                  </a:cubicBezTo>
                  <a:cubicBezTo>
                    <a:pt x="689" y="19301"/>
                    <a:pt x="111" y="20766"/>
                    <a:pt x="14" y="21040"/>
                  </a:cubicBezTo>
                  <a:cubicBezTo>
                    <a:pt x="-82" y="21315"/>
                    <a:pt x="304" y="20400"/>
                    <a:pt x="1654" y="17379"/>
                  </a:cubicBezTo>
                  <a:cubicBezTo>
                    <a:pt x="3004" y="14359"/>
                    <a:pt x="5318" y="9234"/>
                    <a:pt x="7439" y="5939"/>
                  </a:cubicBezTo>
                  <a:cubicBezTo>
                    <a:pt x="9561" y="2644"/>
                    <a:pt x="11489" y="1179"/>
                    <a:pt x="12936" y="447"/>
                  </a:cubicBezTo>
                  <a:cubicBezTo>
                    <a:pt x="14382" y="-285"/>
                    <a:pt x="15347" y="-285"/>
                    <a:pt x="16600" y="1729"/>
                  </a:cubicBezTo>
                  <a:cubicBezTo>
                    <a:pt x="17854" y="3742"/>
                    <a:pt x="19397" y="7769"/>
                    <a:pt x="20264" y="10790"/>
                  </a:cubicBezTo>
                  <a:cubicBezTo>
                    <a:pt x="21132" y="13810"/>
                    <a:pt x="21325" y="15823"/>
                    <a:pt x="21518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7093222" y="6415616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73" y="7200"/>
                    <a:pt x="13346" y="14400"/>
                    <a:pt x="16946" y="18000"/>
                  </a:cubicBezTo>
                  <a:cubicBezTo>
                    <a:pt x="20546" y="21600"/>
                    <a:pt x="2107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029722" y="6517216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6" y="16457"/>
                    <a:pt x="12293" y="11314"/>
                    <a:pt x="15893" y="7714"/>
                  </a:cubicBezTo>
                  <a:cubicBezTo>
                    <a:pt x="19493" y="4114"/>
                    <a:pt x="2054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271022" y="6345766"/>
              <a:ext cx="12479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0" y="0"/>
                  </a:moveTo>
                  <a:cubicBezTo>
                    <a:pt x="5311" y="1054"/>
                    <a:pt x="10623" y="2107"/>
                    <a:pt x="14695" y="3688"/>
                  </a:cubicBezTo>
                  <a:cubicBezTo>
                    <a:pt x="18767" y="5268"/>
                    <a:pt x="21600" y="7376"/>
                    <a:pt x="20715" y="10010"/>
                  </a:cubicBezTo>
                  <a:cubicBezTo>
                    <a:pt x="19830" y="12644"/>
                    <a:pt x="15226" y="15805"/>
                    <a:pt x="12393" y="17824"/>
                  </a:cubicBezTo>
                  <a:cubicBezTo>
                    <a:pt x="9561" y="19844"/>
                    <a:pt x="8498" y="20722"/>
                    <a:pt x="7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776702" y="6377516"/>
              <a:ext cx="345221" cy="17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14" fill="norm" stroke="1" extrusionOk="0">
                  <a:moveTo>
                    <a:pt x="6466" y="2342"/>
                  </a:moveTo>
                  <a:cubicBezTo>
                    <a:pt x="6466" y="6246"/>
                    <a:pt x="6466" y="10149"/>
                    <a:pt x="6005" y="13272"/>
                  </a:cubicBezTo>
                  <a:cubicBezTo>
                    <a:pt x="5544" y="16395"/>
                    <a:pt x="4622" y="18737"/>
                    <a:pt x="3832" y="20039"/>
                  </a:cubicBezTo>
                  <a:cubicBezTo>
                    <a:pt x="3042" y="21340"/>
                    <a:pt x="2383" y="21600"/>
                    <a:pt x="1593" y="20039"/>
                  </a:cubicBezTo>
                  <a:cubicBezTo>
                    <a:pt x="803" y="18477"/>
                    <a:pt x="-119" y="15094"/>
                    <a:pt x="13" y="11711"/>
                  </a:cubicBezTo>
                  <a:cubicBezTo>
                    <a:pt x="144" y="8328"/>
                    <a:pt x="1330" y="4945"/>
                    <a:pt x="3964" y="2993"/>
                  </a:cubicBezTo>
                  <a:cubicBezTo>
                    <a:pt x="6598" y="1041"/>
                    <a:pt x="10681" y="520"/>
                    <a:pt x="13842" y="260"/>
                  </a:cubicBezTo>
                  <a:cubicBezTo>
                    <a:pt x="17003" y="0"/>
                    <a:pt x="19242" y="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861572" y="6131983"/>
              <a:ext cx="12700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835"/>
                    <a:pt x="3600" y="12071"/>
                    <a:pt x="5040" y="8894"/>
                  </a:cubicBezTo>
                  <a:cubicBezTo>
                    <a:pt x="6480" y="5718"/>
                    <a:pt x="7560" y="4129"/>
                    <a:pt x="8820" y="2700"/>
                  </a:cubicBezTo>
                  <a:cubicBezTo>
                    <a:pt x="10080" y="1271"/>
                    <a:pt x="11520" y="0"/>
                    <a:pt x="12780" y="0"/>
                  </a:cubicBezTo>
                  <a:cubicBezTo>
                    <a:pt x="14040" y="0"/>
                    <a:pt x="15120" y="1271"/>
                    <a:pt x="16560" y="3653"/>
                  </a:cubicBezTo>
                  <a:cubicBezTo>
                    <a:pt x="18000" y="6035"/>
                    <a:pt x="19800" y="9529"/>
                    <a:pt x="21600" y="13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115522" y="6041577"/>
              <a:ext cx="190551" cy="144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29" fill="norm" stroke="1" extrusionOk="0">
                  <a:moveTo>
                    <a:pt x="717" y="5545"/>
                  </a:moveTo>
                  <a:cubicBezTo>
                    <a:pt x="243" y="3980"/>
                    <a:pt x="-232" y="2414"/>
                    <a:pt x="124" y="1475"/>
                  </a:cubicBezTo>
                  <a:cubicBezTo>
                    <a:pt x="480" y="536"/>
                    <a:pt x="1667" y="223"/>
                    <a:pt x="2972" y="67"/>
                  </a:cubicBezTo>
                  <a:cubicBezTo>
                    <a:pt x="4278" y="-90"/>
                    <a:pt x="5702" y="-90"/>
                    <a:pt x="7126" y="1475"/>
                  </a:cubicBezTo>
                  <a:cubicBezTo>
                    <a:pt x="8550" y="3040"/>
                    <a:pt x="9975" y="6171"/>
                    <a:pt x="10331" y="8519"/>
                  </a:cubicBezTo>
                  <a:cubicBezTo>
                    <a:pt x="10687" y="10867"/>
                    <a:pt x="9975" y="12432"/>
                    <a:pt x="8313" y="14467"/>
                  </a:cubicBezTo>
                  <a:cubicBezTo>
                    <a:pt x="6652" y="16501"/>
                    <a:pt x="4041" y="19006"/>
                    <a:pt x="3328" y="20258"/>
                  </a:cubicBezTo>
                  <a:cubicBezTo>
                    <a:pt x="2616" y="21510"/>
                    <a:pt x="3803" y="21510"/>
                    <a:pt x="7126" y="21040"/>
                  </a:cubicBezTo>
                  <a:cubicBezTo>
                    <a:pt x="10449" y="20571"/>
                    <a:pt x="15909" y="19632"/>
                    <a:pt x="21368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414022" y="6428316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8000"/>
                    <a:pt x="11446" y="14400"/>
                    <a:pt x="15046" y="10800"/>
                  </a:cubicBezTo>
                  <a:cubicBezTo>
                    <a:pt x="18646" y="7200"/>
                    <a:pt x="2012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528322" y="6371166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825"/>
                    <a:pt x="10800" y="7650"/>
                    <a:pt x="7200" y="11250"/>
                  </a:cubicBezTo>
                  <a:cubicBezTo>
                    <a:pt x="3600" y="14850"/>
                    <a:pt x="1800" y="182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8775972" y="6281136"/>
              <a:ext cx="273051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1340" y="18943"/>
                    <a:pt x="2679" y="16357"/>
                    <a:pt x="4353" y="13087"/>
                  </a:cubicBezTo>
                  <a:cubicBezTo>
                    <a:pt x="6028" y="9816"/>
                    <a:pt x="8037" y="5861"/>
                    <a:pt x="9126" y="3428"/>
                  </a:cubicBezTo>
                  <a:cubicBezTo>
                    <a:pt x="10214" y="994"/>
                    <a:pt x="10381" y="81"/>
                    <a:pt x="10298" y="5"/>
                  </a:cubicBezTo>
                  <a:cubicBezTo>
                    <a:pt x="10214" y="-71"/>
                    <a:pt x="9879" y="690"/>
                    <a:pt x="9293" y="2895"/>
                  </a:cubicBezTo>
                  <a:cubicBezTo>
                    <a:pt x="8707" y="5101"/>
                    <a:pt x="7870" y="8752"/>
                    <a:pt x="7451" y="10957"/>
                  </a:cubicBezTo>
                  <a:cubicBezTo>
                    <a:pt x="7033" y="13163"/>
                    <a:pt x="7033" y="13923"/>
                    <a:pt x="7367" y="14532"/>
                  </a:cubicBezTo>
                  <a:cubicBezTo>
                    <a:pt x="7702" y="15140"/>
                    <a:pt x="8372" y="15597"/>
                    <a:pt x="9628" y="15368"/>
                  </a:cubicBezTo>
                  <a:cubicBezTo>
                    <a:pt x="10884" y="15140"/>
                    <a:pt x="12726" y="14228"/>
                    <a:pt x="14567" y="12554"/>
                  </a:cubicBezTo>
                  <a:cubicBezTo>
                    <a:pt x="16409" y="10881"/>
                    <a:pt x="18251" y="8447"/>
                    <a:pt x="19423" y="6774"/>
                  </a:cubicBezTo>
                  <a:cubicBezTo>
                    <a:pt x="20595" y="5101"/>
                    <a:pt x="21098" y="4188"/>
                    <a:pt x="21181" y="4112"/>
                  </a:cubicBezTo>
                  <a:cubicBezTo>
                    <a:pt x="21265" y="4036"/>
                    <a:pt x="20930" y="4797"/>
                    <a:pt x="20595" y="5785"/>
                  </a:cubicBezTo>
                  <a:cubicBezTo>
                    <a:pt x="20260" y="6774"/>
                    <a:pt x="19926" y="7991"/>
                    <a:pt x="20093" y="9284"/>
                  </a:cubicBezTo>
                  <a:cubicBezTo>
                    <a:pt x="20260" y="10577"/>
                    <a:pt x="20930" y="11946"/>
                    <a:pt x="21600" y="13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8922022" y="6094191"/>
              <a:ext cx="133351" cy="149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3771" y="14656"/>
                    <a:pt x="7543" y="8056"/>
                    <a:pt x="10114" y="4306"/>
                  </a:cubicBezTo>
                  <a:cubicBezTo>
                    <a:pt x="12686" y="556"/>
                    <a:pt x="14057" y="-344"/>
                    <a:pt x="15086" y="106"/>
                  </a:cubicBezTo>
                  <a:cubicBezTo>
                    <a:pt x="16114" y="556"/>
                    <a:pt x="16800" y="2356"/>
                    <a:pt x="17829" y="5806"/>
                  </a:cubicBezTo>
                  <a:cubicBezTo>
                    <a:pt x="18857" y="9256"/>
                    <a:pt x="20229" y="14356"/>
                    <a:pt x="21600" y="1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122642" y="6191746"/>
              <a:ext cx="129581" cy="14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120" fill="norm" stroke="1" extrusionOk="0">
                  <a:moveTo>
                    <a:pt x="2475" y="3883"/>
                  </a:moveTo>
                  <a:cubicBezTo>
                    <a:pt x="3503" y="2666"/>
                    <a:pt x="4532" y="1449"/>
                    <a:pt x="6075" y="689"/>
                  </a:cubicBezTo>
                  <a:cubicBezTo>
                    <a:pt x="7618" y="-72"/>
                    <a:pt x="9675" y="-376"/>
                    <a:pt x="11389" y="689"/>
                  </a:cubicBezTo>
                  <a:cubicBezTo>
                    <a:pt x="13103" y="1754"/>
                    <a:pt x="14475" y="4187"/>
                    <a:pt x="13618" y="6621"/>
                  </a:cubicBezTo>
                  <a:cubicBezTo>
                    <a:pt x="12760" y="9055"/>
                    <a:pt x="9675" y="11489"/>
                    <a:pt x="7275" y="13314"/>
                  </a:cubicBezTo>
                  <a:cubicBezTo>
                    <a:pt x="4875" y="15139"/>
                    <a:pt x="3160" y="16356"/>
                    <a:pt x="1789" y="17573"/>
                  </a:cubicBezTo>
                  <a:cubicBezTo>
                    <a:pt x="418" y="18790"/>
                    <a:pt x="-611" y="20007"/>
                    <a:pt x="418" y="20616"/>
                  </a:cubicBezTo>
                  <a:cubicBezTo>
                    <a:pt x="1446" y="21224"/>
                    <a:pt x="4532" y="21224"/>
                    <a:pt x="8303" y="20920"/>
                  </a:cubicBezTo>
                  <a:cubicBezTo>
                    <a:pt x="12075" y="20616"/>
                    <a:pt x="16532" y="20007"/>
                    <a:pt x="20989" y="19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531622" y="6415616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512572" y="6529916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0088415" y="6275916"/>
              <a:ext cx="268708" cy="25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53" fill="norm" stroke="1" extrusionOk="0">
                  <a:moveTo>
                    <a:pt x="21422" y="0"/>
                  </a:moveTo>
                  <a:cubicBezTo>
                    <a:pt x="16528" y="2360"/>
                    <a:pt x="11635" y="4719"/>
                    <a:pt x="8766" y="6081"/>
                  </a:cubicBezTo>
                  <a:cubicBezTo>
                    <a:pt x="5897" y="7442"/>
                    <a:pt x="5053" y="7805"/>
                    <a:pt x="5138" y="8077"/>
                  </a:cubicBezTo>
                  <a:cubicBezTo>
                    <a:pt x="5222" y="8350"/>
                    <a:pt x="6235" y="8531"/>
                    <a:pt x="7838" y="8713"/>
                  </a:cubicBezTo>
                  <a:cubicBezTo>
                    <a:pt x="9441" y="8894"/>
                    <a:pt x="11635" y="9076"/>
                    <a:pt x="12985" y="9529"/>
                  </a:cubicBezTo>
                  <a:cubicBezTo>
                    <a:pt x="14335" y="9983"/>
                    <a:pt x="14841" y="10709"/>
                    <a:pt x="14503" y="11345"/>
                  </a:cubicBezTo>
                  <a:cubicBezTo>
                    <a:pt x="14166" y="11980"/>
                    <a:pt x="12985" y="12524"/>
                    <a:pt x="10791" y="13341"/>
                  </a:cubicBezTo>
                  <a:cubicBezTo>
                    <a:pt x="8597" y="14158"/>
                    <a:pt x="5391" y="15247"/>
                    <a:pt x="3450" y="16155"/>
                  </a:cubicBezTo>
                  <a:cubicBezTo>
                    <a:pt x="1509" y="17062"/>
                    <a:pt x="834" y="17788"/>
                    <a:pt x="413" y="18605"/>
                  </a:cubicBezTo>
                  <a:cubicBezTo>
                    <a:pt x="-9" y="19422"/>
                    <a:pt x="-178" y="20329"/>
                    <a:pt x="244" y="20874"/>
                  </a:cubicBezTo>
                  <a:cubicBezTo>
                    <a:pt x="666" y="21418"/>
                    <a:pt x="1678" y="21600"/>
                    <a:pt x="4884" y="21328"/>
                  </a:cubicBezTo>
                  <a:cubicBezTo>
                    <a:pt x="8091" y="21055"/>
                    <a:pt x="13491" y="20329"/>
                    <a:pt x="18891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0439672" y="6287393"/>
              <a:ext cx="196851" cy="25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639"/>
                  </a:moveTo>
                  <a:cubicBezTo>
                    <a:pt x="1161" y="282"/>
                    <a:pt x="2323" y="-75"/>
                    <a:pt x="3368" y="14"/>
                  </a:cubicBezTo>
                  <a:cubicBezTo>
                    <a:pt x="4413" y="104"/>
                    <a:pt x="5342" y="639"/>
                    <a:pt x="7316" y="2960"/>
                  </a:cubicBezTo>
                  <a:cubicBezTo>
                    <a:pt x="9290" y="5280"/>
                    <a:pt x="12310" y="9386"/>
                    <a:pt x="14865" y="12778"/>
                  </a:cubicBezTo>
                  <a:cubicBezTo>
                    <a:pt x="17419" y="16170"/>
                    <a:pt x="19510" y="18847"/>
                    <a:pt x="216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484122" y="6282266"/>
              <a:ext cx="2032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180"/>
                    <a:pt x="19350" y="360"/>
                    <a:pt x="17888" y="1350"/>
                  </a:cubicBezTo>
                  <a:cubicBezTo>
                    <a:pt x="16425" y="2340"/>
                    <a:pt x="14625" y="4140"/>
                    <a:pt x="12488" y="6570"/>
                  </a:cubicBezTo>
                  <a:cubicBezTo>
                    <a:pt x="10350" y="9000"/>
                    <a:pt x="7875" y="12060"/>
                    <a:pt x="5738" y="14670"/>
                  </a:cubicBezTo>
                  <a:cubicBezTo>
                    <a:pt x="3600" y="17280"/>
                    <a:pt x="18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0668272" y="6485466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0701723" y="6383866"/>
              <a:ext cx="56973" cy="4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8" h="21183" fill="norm" stroke="1" extrusionOk="0">
                  <a:moveTo>
                    <a:pt x="3870" y="2945"/>
                  </a:moveTo>
                  <a:cubicBezTo>
                    <a:pt x="1635" y="6873"/>
                    <a:pt x="-599" y="10800"/>
                    <a:pt x="146" y="14236"/>
                  </a:cubicBezTo>
                  <a:cubicBezTo>
                    <a:pt x="891" y="17673"/>
                    <a:pt x="4615" y="20618"/>
                    <a:pt x="8339" y="21109"/>
                  </a:cubicBezTo>
                  <a:cubicBezTo>
                    <a:pt x="12063" y="21600"/>
                    <a:pt x="15787" y="19636"/>
                    <a:pt x="18022" y="15709"/>
                  </a:cubicBezTo>
                  <a:cubicBezTo>
                    <a:pt x="20256" y="11782"/>
                    <a:pt x="21001" y="5891"/>
                    <a:pt x="18394" y="2945"/>
                  </a:cubicBezTo>
                  <a:cubicBezTo>
                    <a:pt x="15787" y="0"/>
                    <a:pt x="9829" y="0"/>
                    <a:pt x="38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0706372" y="6169211"/>
              <a:ext cx="177801" cy="20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537"/>
                  </a:moveTo>
                  <a:cubicBezTo>
                    <a:pt x="2571" y="91"/>
                    <a:pt x="5143" y="-354"/>
                    <a:pt x="7971" y="425"/>
                  </a:cubicBezTo>
                  <a:cubicBezTo>
                    <a:pt x="10800" y="1205"/>
                    <a:pt x="13886" y="3209"/>
                    <a:pt x="15171" y="5324"/>
                  </a:cubicBezTo>
                  <a:cubicBezTo>
                    <a:pt x="16457" y="7440"/>
                    <a:pt x="15943" y="9667"/>
                    <a:pt x="14657" y="11671"/>
                  </a:cubicBezTo>
                  <a:cubicBezTo>
                    <a:pt x="13371" y="13675"/>
                    <a:pt x="11314" y="15456"/>
                    <a:pt x="9771" y="16792"/>
                  </a:cubicBezTo>
                  <a:cubicBezTo>
                    <a:pt x="8229" y="18128"/>
                    <a:pt x="7200" y="19019"/>
                    <a:pt x="7329" y="19576"/>
                  </a:cubicBezTo>
                  <a:cubicBezTo>
                    <a:pt x="7457" y="20133"/>
                    <a:pt x="8743" y="20355"/>
                    <a:pt x="11314" y="20578"/>
                  </a:cubicBezTo>
                  <a:cubicBezTo>
                    <a:pt x="13886" y="20801"/>
                    <a:pt x="17743" y="21023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115822" y="6612466"/>
              <a:ext cx="755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15" y="19200"/>
                    <a:pt x="3630" y="16800"/>
                    <a:pt x="5627" y="13800"/>
                  </a:cubicBezTo>
                  <a:cubicBezTo>
                    <a:pt x="7624" y="10800"/>
                    <a:pt x="9802" y="7200"/>
                    <a:pt x="12040" y="5400"/>
                  </a:cubicBezTo>
                  <a:cubicBezTo>
                    <a:pt x="14279" y="3600"/>
                    <a:pt x="16578" y="3600"/>
                    <a:pt x="18182" y="3000"/>
                  </a:cubicBezTo>
                  <a:cubicBezTo>
                    <a:pt x="19785" y="2400"/>
                    <a:pt x="2069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0269962" y="6741058"/>
              <a:ext cx="271583" cy="18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84" fill="norm" stroke="1" extrusionOk="0">
                  <a:moveTo>
                    <a:pt x="361" y="6230"/>
                  </a:moveTo>
                  <a:cubicBezTo>
                    <a:pt x="361" y="5043"/>
                    <a:pt x="361" y="3857"/>
                    <a:pt x="694" y="3619"/>
                  </a:cubicBezTo>
                  <a:cubicBezTo>
                    <a:pt x="1026" y="3382"/>
                    <a:pt x="1691" y="4094"/>
                    <a:pt x="1940" y="6230"/>
                  </a:cubicBezTo>
                  <a:cubicBezTo>
                    <a:pt x="2189" y="8366"/>
                    <a:pt x="2023" y="11927"/>
                    <a:pt x="1525" y="14419"/>
                  </a:cubicBezTo>
                  <a:cubicBezTo>
                    <a:pt x="1026" y="16911"/>
                    <a:pt x="195" y="18336"/>
                    <a:pt x="29" y="18336"/>
                  </a:cubicBezTo>
                  <a:cubicBezTo>
                    <a:pt x="-137" y="18336"/>
                    <a:pt x="361" y="16911"/>
                    <a:pt x="2438" y="13707"/>
                  </a:cubicBezTo>
                  <a:cubicBezTo>
                    <a:pt x="4515" y="10503"/>
                    <a:pt x="8171" y="5518"/>
                    <a:pt x="11161" y="2788"/>
                  </a:cubicBezTo>
                  <a:cubicBezTo>
                    <a:pt x="14152" y="59"/>
                    <a:pt x="16478" y="-416"/>
                    <a:pt x="18223" y="296"/>
                  </a:cubicBezTo>
                  <a:cubicBezTo>
                    <a:pt x="19968" y="1008"/>
                    <a:pt x="21131" y="2907"/>
                    <a:pt x="21297" y="6586"/>
                  </a:cubicBezTo>
                  <a:cubicBezTo>
                    <a:pt x="21463" y="10265"/>
                    <a:pt x="20632" y="15725"/>
                    <a:pt x="19801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530622" y="7209366"/>
              <a:ext cx="166484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0" y="4181"/>
                  </a:moveTo>
                  <a:cubicBezTo>
                    <a:pt x="1014" y="3832"/>
                    <a:pt x="2028" y="3484"/>
                    <a:pt x="2988" y="2961"/>
                  </a:cubicBezTo>
                  <a:cubicBezTo>
                    <a:pt x="3947" y="2439"/>
                    <a:pt x="4852" y="1742"/>
                    <a:pt x="5866" y="1219"/>
                  </a:cubicBezTo>
                  <a:cubicBezTo>
                    <a:pt x="6880" y="697"/>
                    <a:pt x="8004" y="348"/>
                    <a:pt x="9142" y="174"/>
                  </a:cubicBezTo>
                  <a:cubicBezTo>
                    <a:pt x="10279" y="0"/>
                    <a:pt x="11430" y="0"/>
                    <a:pt x="12595" y="0"/>
                  </a:cubicBezTo>
                  <a:cubicBezTo>
                    <a:pt x="13760" y="0"/>
                    <a:pt x="14939" y="0"/>
                    <a:pt x="16008" y="174"/>
                  </a:cubicBezTo>
                  <a:cubicBezTo>
                    <a:pt x="17077" y="348"/>
                    <a:pt x="18037" y="697"/>
                    <a:pt x="19147" y="871"/>
                  </a:cubicBezTo>
                  <a:cubicBezTo>
                    <a:pt x="20257" y="1045"/>
                    <a:pt x="21518" y="1045"/>
                    <a:pt x="21559" y="1045"/>
                  </a:cubicBezTo>
                  <a:cubicBezTo>
                    <a:pt x="21600" y="1045"/>
                    <a:pt x="20421" y="1045"/>
                    <a:pt x="19270" y="1219"/>
                  </a:cubicBezTo>
                  <a:cubicBezTo>
                    <a:pt x="18119" y="1394"/>
                    <a:pt x="16995" y="1742"/>
                    <a:pt x="15967" y="2265"/>
                  </a:cubicBezTo>
                  <a:cubicBezTo>
                    <a:pt x="14939" y="2787"/>
                    <a:pt x="14007" y="3484"/>
                    <a:pt x="12952" y="4529"/>
                  </a:cubicBezTo>
                  <a:cubicBezTo>
                    <a:pt x="11896" y="5574"/>
                    <a:pt x="10718" y="6968"/>
                    <a:pt x="9621" y="8535"/>
                  </a:cubicBezTo>
                  <a:cubicBezTo>
                    <a:pt x="8525" y="10103"/>
                    <a:pt x="7511" y="11845"/>
                    <a:pt x="6455" y="13935"/>
                  </a:cubicBezTo>
                  <a:cubicBezTo>
                    <a:pt x="5400" y="16026"/>
                    <a:pt x="4304" y="18465"/>
                    <a:pt x="3646" y="19858"/>
                  </a:cubicBezTo>
                  <a:cubicBezTo>
                    <a:pt x="2988" y="21252"/>
                    <a:pt x="2769" y="21600"/>
                    <a:pt x="2769" y="21600"/>
                  </a:cubicBezTo>
                  <a:cubicBezTo>
                    <a:pt x="2769" y="21600"/>
                    <a:pt x="2988" y="21252"/>
                    <a:pt x="3632" y="19684"/>
                  </a:cubicBezTo>
                  <a:cubicBezTo>
                    <a:pt x="4276" y="18116"/>
                    <a:pt x="5345" y="15329"/>
                    <a:pt x="6442" y="13239"/>
                  </a:cubicBezTo>
                  <a:cubicBezTo>
                    <a:pt x="7538" y="11148"/>
                    <a:pt x="8662" y="9755"/>
                    <a:pt x="9786" y="8710"/>
                  </a:cubicBezTo>
                  <a:cubicBezTo>
                    <a:pt x="10910" y="7665"/>
                    <a:pt x="12034" y="6968"/>
                    <a:pt x="13185" y="6445"/>
                  </a:cubicBezTo>
                  <a:cubicBezTo>
                    <a:pt x="14336" y="5923"/>
                    <a:pt x="15515" y="5574"/>
                    <a:pt x="16269" y="5400"/>
                  </a:cubicBezTo>
                  <a:cubicBezTo>
                    <a:pt x="17022" y="5226"/>
                    <a:pt x="17351" y="5226"/>
                    <a:pt x="17584" y="5400"/>
                  </a:cubicBezTo>
                  <a:cubicBezTo>
                    <a:pt x="17817" y="5574"/>
                    <a:pt x="17954" y="5923"/>
                    <a:pt x="17968" y="6619"/>
                  </a:cubicBezTo>
                  <a:cubicBezTo>
                    <a:pt x="17982" y="7316"/>
                    <a:pt x="17872" y="8361"/>
                    <a:pt x="17310" y="10277"/>
                  </a:cubicBezTo>
                  <a:cubicBezTo>
                    <a:pt x="16748" y="12194"/>
                    <a:pt x="15734" y="14981"/>
                    <a:pt x="14912" y="16897"/>
                  </a:cubicBezTo>
                  <a:cubicBezTo>
                    <a:pt x="14089" y="18813"/>
                    <a:pt x="13459" y="19858"/>
                    <a:pt x="13719" y="19161"/>
                  </a:cubicBezTo>
                  <a:cubicBezTo>
                    <a:pt x="13980" y="18465"/>
                    <a:pt x="15131" y="16026"/>
                    <a:pt x="16282" y="13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6832872" y="7476066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705872" y="7571316"/>
              <a:ext cx="336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5" y="17100"/>
                    <a:pt x="9509" y="12600"/>
                    <a:pt x="13109" y="9000"/>
                  </a:cubicBezTo>
                  <a:cubicBezTo>
                    <a:pt x="16709" y="5400"/>
                    <a:pt x="1915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6997972" y="7425266"/>
              <a:ext cx="15245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5" h="21600" fill="norm" stroke="1" extrusionOk="0">
                  <a:moveTo>
                    <a:pt x="0" y="0"/>
                  </a:moveTo>
                  <a:cubicBezTo>
                    <a:pt x="5891" y="1842"/>
                    <a:pt x="11782" y="3684"/>
                    <a:pt x="15709" y="5693"/>
                  </a:cubicBezTo>
                  <a:cubicBezTo>
                    <a:pt x="19636" y="7702"/>
                    <a:pt x="21600" y="9879"/>
                    <a:pt x="19075" y="12558"/>
                  </a:cubicBezTo>
                  <a:cubicBezTo>
                    <a:pt x="16551" y="15237"/>
                    <a:pt x="9538" y="18419"/>
                    <a:pt x="25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369988" y="7495116"/>
              <a:ext cx="313785" cy="187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066" fill="norm" stroke="1" extrusionOk="0">
                  <a:moveTo>
                    <a:pt x="7474" y="712"/>
                  </a:moveTo>
                  <a:cubicBezTo>
                    <a:pt x="6615" y="6409"/>
                    <a:pt x="5757" y="12105"/>
                    <a:pt x="5113" y="15429"/>
                  </a:cubicBezTo>
                  <a:cubicBezTo>
                    <a:pt x="4470" y="18752"/>
                    <a:pt x="4040" y="19701"/>
                    <a:pt x="3397" y="20413"/>
                  </a:cubicBezTo>
                  <a:cubicBezTo>
                    <a:pt x="2753" y="21125"/>
                    <a:pt x="1895" y="21600"/>
                    <a:pt x="1108" y="19938"/>
                  </a:cubicBezTo>
                  <a:cubicBezTo>
                    <a:pt x="321" y="18277"/>
                    <a:pt x="-394" y="14479"/>
                    <a:pt x="250" y="11275"/>
                  </a:cubicBezTo>
                  <a:cubicBezTo>
                    <a:pt x="893" y="8070"/>
                    <a:pt x="2896" y="5459"/>
                    <a:pt x="6615" y="3679"/>
                  </a:cubicBezTo>
                  <a:cubicBezTo>
                    <a:pt x="10334" y="1899"/>
                    <a:pt x="15770" y="949"/>
                    <a:pt x="212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690122" y="7387529"/>
              <a:ext cx="133351" cy="13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955"/>
                  </a:moveTo>
                  <a:cubicBezTo>
                    <a:pt x="2057" y="280"/>
                    <a:pt x="4114" y="-395"/>
                    <a:pt x="6514" y="280"/>
                  </a:cubicBezTo>
                  <a:cubicBezTo>
                    <a:pt x="8914" y="955"/>
                    <a:pt x="11657" y="2980"/>
                    <a:pt x="12000" y="5511"/>
                  </a:cubicBezTo>
                  <a:cubicBezTo>
                    <a:pt x="12343" y="8043"/>
                    <a:pt x="10286" y="11080"/>
                    <a:pt x="8571" y="13274"/>
                  </a:cubicBezTo>
                  <a:cubicBezTo>
                    <a:pt x="6857" y="15468"/>
                    <a:pt x="5486" y="16818"/>
                    <a:pt x="3943" y="18168"/>
                  </a:cubicBezTo>
                  <a:cubicBezTo>
                    <a:pt x="2400" y="19518"/>
                    <a:pt x="686" y="20868"/>
                    <a:pt x="1714" y="21036"/>
                  </a:cubicBezTo>
                  <a:cubicBezTo>
                    <a:pt x="2743" y="21205"/>
                    <a:pt x="6514" y="20193"/>
                    <a:pt x="10286" y="19180"/>
                  </a:cubicBezTo>
                  <a:cubicBezTo>
                    <a:pt x="14057" y="18168"/>
                    <a:pt x="17829" y="17155"/>
                    <a:pt x="21600" y="16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399846" y="7256901"/>
              <a:ext cx="163277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85" fill="norm" stroke="1" extrusionOk="0">
                  <a:moveTo>
                    <a:pt x="585" y="21485"/>
                  </a:moveTo>
                  <a:cubicBezTo>
                    <a:pt x="38" y="20229"/>
                    <a:pt x="-509" y="18973"/>
                    <a:pt x="858" y="16211"/>
                  </a:cubicBezTo>
                  <a:cubicBezTo>
                    <a:pt x="2225" y="13448"/>
                    <a:pt x="5506" y="9178"/>
                    <a:pt x="7694" y="6541"/>
                  </a:cubicBezTo>
                  <a:cubicBezTo>
                    <a:pt x="9881" y="3904"/>
                    <a:pt x="10975" y="2899"/>
                    <a:pt x="11932" y="1894"/>
                  </a:cubicBezTo>
                  <a:cubicBezTo>
                    <a:pt x="12888" y="890"/>
                    <a:pt x="13709" y="-115"/>
                    <a:pt x="14392" y="11"/>
                  </a:cubicBezTo>
                  <a:cubicBezTo>
                    <a:pt x="15076" y="136"/>
                    <a:pt x="15623" y="1392"/>
                    <a:pt x="16716" y="3778"/>
                  </a:cubicBezTo>
                  <a:cubicBezTo>
                    <a:pt x="17810" y="6164"/>
                    <a:pt x="19450" y="9680"/>
                    <a:pt x="21091" y="13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8064772" y="7482416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039372" y="7545916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472405" y="7235708"/>
              <a:ext cx="225633" cy="242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38" fill="norm" stroke="1" extrusionOk="0">
                  <a:moveTo>
                    <a:pt x="18908" y="1034"/>
                  </a:moveTo>
                  <a:cubicBezTo>
                    <a:pt x="19899" y="476"/>
                    <a:pt x="20890" y="-83"/>
                    <a:pt x="21088" y="10"/>
                  </a:cubicBezTo>
                  <a:cubicBezTo>
                    <a:pt x="21286" y="103"/>
                    <a:pt x="20692" y="848"/>
                    <a:pt x="18512" y="2245"/>
                  </a:cubicBezTo>
                  <a:cubicBezTo>
                    <a:pt x="16332" y="3641"/>
                    <a:pt x="12567" y="5689"/>
                    <a:pt x="10288" y="6993"/>
                  </a:cubicBezTo>
                  <a:cubicBezTo>
                    <a:pt x="8009" y="8296"/>
                    <a:pt x="7216" y="8855"/>
                    <a:pt x="7117" y="9507"/>
                  </a:cubicBezTo>
                  <a:cubicBezTo>
                    <a:pt x="7018" y="10158"/>
                    <a:pt x="7613" y="10903"/>
                    <a:pt x="8802" y="11276"/>
                  </a:cubicBezTo>
                  <a:cubicBezTo>
                    <a:pt x="9991" y="11648"/>
                    <a:pt x="11774" y="11648"/>
                    <a:pt x="13161" y="11648"/>
                  </a:cubicBezTo>
                  <a:cubicBezTo>
                    <a:pt x="14548" y="11648"/>
                    <a:pt x="15539" y="11648"/>
                    <a:pt x="15737" y="12020"/>
                  </a:cubicBezTo>
                  <a:cubicBezTo>
                    <a:pt x="15936" y="12393"/>
                    <a:pt x="15341" y="13138"/>
                    <a:pt x="13260" y="14255"/>
                  </a:cubicBezTo>
                  <a:cubicBezTo>
                    <a:pt x="11180" y="15372"/>
                    <a:pt x="7613" y="16862"/>
                    <a:pt x="4937" y="18072"/>
                  </a:cubicBezTo>
                  <a:cubicBezTo>
                    <a:pt x="2262" y="19283"/>
                    <a:pt x="479" y="20214"/>
                    <a:pt x="82" y="20772"/>
                  </a:cubicBezTo>
                  <a:cubicBezTo>
                    <a:pt x="-314" y="21331"/>
                    <a:pt x="677" y="21517"/>
                    <a:pt x="3847" y="21145"/>
                  </a:cubicBezTo>
                  <a:cubicBezTo>
                    <a:pt x="7018" y="20772"/>
                    <a:pt x="12369" y="19841"/>
                    <a:pt x="17719" y="18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763272" y="7253816"/>
              <a:ext cx="165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4871"/>
                    <a:pt x="10523" y="9741"/>
                    <a:pt x="14123" y="13341"/>
                  </a:cubicBezTo>
                  <a:cubicBezTo>
                    <a:pt x="17723" y="16941"/>
                    <a:pt x="19662" y="192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8788672" y="7227110"/>
              <a:ext cx="133351" cy="29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96"/>
                  </a:moveTo>
                  <a:cubicBezTo>
                    <a:pt x="19886" y="-59"/>
                    <a:pt x="18171" y="-213"/>
                    <a:pt x="15771" y="1253"/>
                  </a:cubicBezTo>
                  <a:cubicBezTo>
                    <a:pt x="13371" y="2718"/>
                    <a:pt x="10286" y="5804"/>
                    <a:pt x="7543" y="9430"/>
                  </a:cubicBezTo>
                  <a:cubicBezTo>
                    <a:pt x="4800" y="13056"/>
                    <a:pt x="2400" y="17221"/>
                    <a:pt x="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8941072" y="7418916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73"/>
                    <a:pt x="7200" y="6545"/>
                    <a:pt x="3600" y="10145"/>
                  </a:cubicBezTo>
                  <a:cubicBezTo>
                    <a:pt x="0" y="13745"/>
                    <a:pt x="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8985522" y="731731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9037319" y="7162471"/>
              <a:ext cx="113304" cy="16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63" fill="norm" stroke="1" extrusionOk="0">
                  <a:moveTo>
                    <a:pt x="7012" y="2007"/>
                  </a:moveTo>
                  <a:cubicBezTo>
                    <a:pt x="8212" y="885"/>
                    <a:pt x="9412" y="-237"/>
                    <a:pt x="11412" y="44"/>
                  </a:cubicBezTo>
                  <a:cubicBezTo>
                    <a:pt x="13412" y="324"/>
                    <a:pt x="16212" y="2007"/>
                    <a:pt x="17812" y="3550"/>
                  </a:cubicBezTo>
                  <a:cubicBezTo>
                    <a:pt x="19412" y="5093"/>
                    <a:pt x="19812" y="6495"/>
                    <a:pt x="17612" y="8740"/>
                  </a:cubicBezTo>
                  <a:cubicBezTo>
                    <a:pt x="15412" y="10984"/>
                    <a:pt x="10612" y="14069"/>
                    <a:pt x="6812" y="16173"/>
                  </a:cubicBezTo>
                  <a:cubicBezTo>
                    <a:pt x="3012" y="18277"/>
                    <a:pt x="212" y="19399"/>
                    <a:pt x="12" y="20101"/>
                  </a:cubicBezTo>
                  <a:cubicBezTo>
                    <a:pt x="-188" y="20802"/>
                    <a:pt x="2212" y="21082"/>
                    <a:pt x="6212" y="21223"/>
                  </a:cubicBezTo>
                  <a:cubicBezTo>
                    <a:pt x="10212" y="21363"/>
                    <a:pt x="15812" y="21363"/>
                    <a:pt x="21412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642622" y="7577666"/>
              <a:ext cx="374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5" y="14400"/>
                    <a:pt x="9031" y="7200"/>
                    <a:pt x="12631" y="3600"/>
                  </a:cubicBezTo>
                  <a:cubicBezTo>
                    <a:pt x="16231" y="0"/>
                    <a:pt x="189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8741294" y="7670527"/>
              <a:ext cx="196339" cy="13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71" fill="norm" stroke="1" extrusionOk="0">
                  <a:moveTo>
                    <a:pt x="3075" y="3265"/>
                  </a:moveTo>
                  <a:cubicBezTo>
                    <a:pt x="2156" y="8101"/>
                    <a:pt x="1237" y="12937"/>
                    <a:pt x="662" y="16161"/>
                  </a:cubicBezTo>
                  <a:cubicBezTo>
                    <a:pt x="88" y="19385"/>
                    <a:pt x="-142" y="20997"/>
                    <a:pt x="88" y="21158"/>
                  </a:cubicBezTo>
                  <a:cubicBezTo>
                    <a:pt x="318" y="21319"/>
                    <a:pt x="1007" y="20029"/>
                    <a:pt x="2845" y="16806"/>
                  </a:cubicBezTo>
                  <a:cubicBezTo>
                    <a:pt x="4684" y="13582"/>
                    <a:pt x="7671" y="8423"/>
                    <a:pt x="10313" y="5200"/>
                  </a:cubicBezTo>
                  <a:cubicBezTo>
                    <a:pt x="12956" y="1976"/>
                    <a:pt x="15254" y="686"/>
                    <a:pt x="16977" y="203"/>
                  </a:cubicBezTo>
                  <a:cubicBezTo>
                    <a:pt x="18701" y="-281"/>
                    <a:pt x="19849" y="41"/>
                    <a:pt x="20539" y="1815"/>
                  </a:cubicBezTo>
                  <a:cubicBezTo>
                    <a:pt x="21228" y="3588"/>
                    <a:pt x="21458" y="6812"/>
                    <a:pt x="21228" y="9552"/>
                  </a:cubicBezTo>
                  <a:cubicBezTo>
                    <a:pt x="20998" y="12292"/>
                    <a:pt x="20309" y="14549"/>
                    <a:pt x="19620" y="16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334772" y="7558616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649782" y="7285566"/>
              <a:ext cx="27554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600" fill="norm" stroke="1" extrusionOk="0">
                  <a:moveTo>
                    <a:pt x="21141" y="0"/>
                  </a:moveTo>
                  <a:cubicBezTo>
                    <a:pt x="19192" y="267"/>
                    <a:pt x="17243" y="533"/>
                    <a:pt x="14888" y="1600"/>
                  </a:cubicBezTo>
                  <a:cubicBezTo>
                    <a:pt x="12533" y="2667"/>
                    <a:pt x="9773" y="4533"/>
                    <a:pt x="7093" y="6844"/>
                  </a:cubicBezTo>
                  <a:cubicBezTo>
                    <a:pt x="4413" y="9156"/>
                    <a:pt x="1815" y="11911"/>
                    <a:pt x="678" y="14178"/>
                  </a:cubicBezTo>
                  <a:cubicBezTo>
                    <a:pt x="-459" y="16444"/>
                    <a:pt x="-134" y="18222"/>
                    <a:pt x="1409" y="19378"/>
                  </a:cubicBezTo>
                  <a:cubicBezTo>
                    <a:pt x="2952" y="20533"/>
                    <a:pt x="5712" y="21067"/>
                    <a:pt x="8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939728" y="7291916"/>
              <a:ext cx="207845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7279" y="1887"/>
                    <a:pt x="13133" y="3775"/>
                    <a:pt x="10624" y="5033"/>
                  </a:cubicBezTo>
                  <a:cubicBezTo>
                    <a:pt x="8115" y="6291"/>
                    <a:pt x="7242" y="6920"/>
                    <a:pt x="6042" y="7550"/>
                  </a:cubicBezTo>
                  <a:cubicBezTo>
                    <a:pt x="4842" y="8179"/>
                    <a:pt x="3315" y="8808"/>
                    <a:pt x="2769" y="9647"/>
                  </a:cubicBezTo>
                  <a:cubicBezTo>
                    <a:pt x="2224" y="10485"/>
                    <a:pt x="2660" y="11534"/>
                    <a:pt x="3533" y="12163"/>
                  </a:cubicBezTo>
                  <a:cubicBezTo>
                    <a:pt x="4406" y="12792"/>
                    <a:pt x="5715" y="13002"/>
                    <a:pt x="6806" y="13421"/>
                  </a:cubicBezTo>
                  <a:cubicBezTo>
                    <a:pt x="7897" y="13841"/>
                    <a:pt x="8769" y="14470"/>
                    <a:pt x="8333" y="15099"/>
                  </a:cubicBezTo>
                  <a:cubicBezTo>
                    <a:pt x="7897" y="15728"/>
                    <a:pt x="6151" y="16357"/>
                    <a:pt x="4733" y="16882"/>
                  </a:cubicBezTo>
                  <a:cubicBezTo>
                    <a:pt x="3315" y="17406"/>
                    <a:pt x="2224" y="17825"/>
                    <a:pt x="1351" y="18454"/>
                  </a:cubicBezTo>
                  <a:cubicBezTo>
                    <a:pt x="479" y="19083"/>
                    <a:pt x="-176" y="19922"/>
                    <a:pt x="42" y="20551"/>
                  </a:cubicBezTo>
                  <a:cubicBezTo>
                    <a:pt x="260" y="21181"/>
                    <a:pt x="1351" y="21600"/>
                    <a:pt x="3751" y="21600"/>
                  </a:cubicBezTo>
                  <a:cubicBezTo>
                    <a:pt x="6151" y="21600"/>
                    <a:pt x="9860" y="21181"/>
                    <a:pt x="13569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166622" y="7310966"/>
              <a:ext cx="152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659"/>
                    <a:pt x="9000" y="9318"/>
                    <a:pt x="12600" y="12918"/>
                  </a:cubicBezTo>
                  <a:cubicBezTo>
                    <a:pt x="16200" y="16518"/>
                    <a:pt x="1890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172972" y="7260166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2757"/>
                    <a:pt x="13846" y="5515"/>
                    <a:pt x="10523" y="8655"/>
                  </a:cubicBezTo>
                  <a:cubicBezTo>
                    <a:pt x="7200" y="11796"/>
                    <a:pt x="4431" y="15319"/>
                    <a:pt x="2769" y="17540"/>
                  </a:cubicBezTo>
                  <a:cubicBezTo>
                    <a:pt x="1108" y="19762"/>
                    <a:pt x="554" y="20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376172" y="7457016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414272" y="7355416"/>
              <a:ext cx="68671" cy="6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133" fill="norm" stroke="1" extrusionOk="0">
                  <a:moveTo>
                    <a:pt x="13745" y="0"/>
                  </a:moveTo>
                  <a:cubicBezTo>
                    <a:pt x="11127" y="2160"/>
                    <a:pt x="8509" y="4320"/>
                    <a:pt x="6873" y="7920"/>
                  </a:cubicBezTo>
                  <a:cubicBezTo>
                    <a:pt x="5236" y="11520"/>
                    <a:pt x="4582" y="16560"/>
                    <a:pt x="5891" y="19080"/>
                  </a:cubicBezTo>
                  <a:cubicBezTo>
                    <a:pt x="7200" y="21600"/>
                    <a:pt x="10473" y="21600"/>
                    <a:pt x="13418" y="20160"/>
                  </a:cubicBezTo>
                  <a:cubicBezTo>
                    <a:pt x="16364" y="18720"/>
                    <a:pt x="18982" y="15840"/>
                    <a:pt x="20291" y="12600"/>
                  </a:cubicBezTo>
                  <a:cubicBezTo>
                    <a:pt x="21600" y="9360"/>
                    <a:pt x="21600" y="5760"/>
                    <a:pt x="19964" y="3960"/>
                  </a:cubicBezTo>
                  <a:cubicBezTo>
                    <a:pt x="18327" y="2160"/>
                    <a:pt x="15055" y="2160"/>
                    <a:pt x="11455" y="3240"/>
                  </a:cubicBezTo>
                  <a:cubicBezTo>
                    <a:pt x="7855" y="4320"/>
                    <a:pt x="3927" y="6480"/>
                    <a:pt x="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9893572" y="7603066"/>
              <a:ext cx="539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9800"/>
                    <a:pt x="5929" y="18000"/>
                    <a:pt x="9148" y="15300"/>
                  </a:cubicBezTo>
                  <a:cubicBezTo>
                    <a:pt x="12367" y="12600"/>
                    <a:pt x="15840" y="9000"/>
                    <a:pt x="17958" y="6300"/>
                  </a:cubicBezTo>
                  <a:cubicBezTo>
                    <a:pt x="20075" y="3600"/>
                    <a:pt x="208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0156871" y="7660050"/>
              <a:ext cx="200252" cy="134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508" fill="norm" stroke="1" extrusionOk="0">
                  <a:moveTo>
                    <a:pt x="1730" y="5828"/>
                  </a:moveTo>
                  <a:cubicBezTo>
                    <a:pt x="1503" y="9374"/>
                    <a:pt x="1275" y="12921"/>
                    <a:pt x="934" y="15661"/>
                  </a:cubicBezTo>
                  <a:cubicBezTo>
                    <a:pt x="593" y="18401"/>
                    <a:pt x="138" y="20336"/>
                    <a:pt x="25" y="20497"/>
                  </a:cubicBezTo>
                  <a:cubicBezTo>
                    <a:pt x="-89" y="20658"/>
                    <a:pt x="138" y="19046"/>
                    <a:pt x="1957" y="15500"/>
                  </a:cubicBezTo>
                  <a:cubicBezTo>
                    <a:pt x="3776" y="11954"/>
                    <a:pt x="7187" y="6473"/>
                    <a:pt x="9915" y="3249"/>
                  </a:cubicBezTo>
                  <a:cubicBezTo>
                    <a:pt x="12644" y="25"/>
                    <a:pt x="14690" y="-942"/>
                    <a:pt x="16509" y="992"/>
                  </a:cubicBezTo>
                  <a:cubicBezTo>
                    <a:pt x="18328" y="2927"/>
                    <a:pt x="19919" y="7762"/>
                    <a:pt x="20715" y="11148"/>
                  </a:cubicBezTo>
                  <a:cubicBezTo>
                    <a:pt x="21511" y="14533"/>
                    <a:pt x="21511" y="16467"/>
                    <a:pt x="21511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0503172" y="7234766"/>
              <a:ext cx="155644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17053" y="0"/>
                  </a:moveTo>
                  <a:cubicBezTo>
                    <a:pt x="18189" y="2143"/>
                    <a:pt x="19326" y="4286"/>
                    <a:pt x="20179" y="6643"/>
                  </a:cubicBezTo>
                  <a:cubicBezTo>
                    <a:pt x="21032" y="9000"/>
                    <a:pt x="21600" y="11571"/>
                    <a:pt x="19042" y="14100"/>
                  </a:cubicBezTo>
                  <a:cubicBezTo>
                    <a:pt x="16484" y="16629"/>
                    <a:pt x="10800" y="19114"/>
                    <a:pt x="7105" y="20357"/>
                  </a:cubicBezTo>
                  <a:cubicBezTo>
                    <a:pt x="3411" y="21600"/>
                    <a:pt x="170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0771989" y="7142601"/>
              <a:ext cx="213784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428" y="2036"/>
                  </a:moveTo>
                  <a:cubicBezTo>
                    <a:pt x="1069" y="956"/>
                    <a:pt x="1711" y="-124"/>
                    <a:pt x="2352" y="11"/>
                  </a:cubicBezTo>
                  <a:cubicBezTo>
                    <a:pt x="2994" y="146"/>
                    <a:pt x="3636" y="1496"/>
                    <a:pt x="4063" y="2981"/>
                  </a:cubicBezTo>
                  <a:cubicBezTo>
                    <a:pt x="4491" y="4466"/>
                    <a:pt x="4705" y="6086"/>
                    <a:pt x="4277" y="7976"/>
                  </a:cubicBezTo>
                  <a:cubicBezTo>
                    <a:pt x="3850" y="9866"/>
                    <a:pt x="2780" y="12026"/>
                    <a:pt x="1818" y="13781"/>
                  </a:cubicBezTo>
                  <a:cubicBezTo>
                    <a:pt x="855" y="15536"/>
                    <a:pt x="0" y="16886"/>
                    <a:pt x="0" y="17966"/>
                  </a:cubicBezTo>
                  <a:cubicBezTo>
                    <a:pt x="0" y="19046"/>
                    <a:pt x="855" y="19856"/>
                    <a:pt x="4598" y="20396"/>
                  </a:cubicBezTo>
                  <a:cubicBezTo>
                    <a:pt x="8341" y="20936"/>
                    <a:pt x="14970" y="2120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1" name="Drawing"/>
          <p:cNvGrpSpPr/>
          <p:nvPr/>
        </p:nvGrpSpPr>
        <p:grpSpPr>
          <a:xfrm>
            <a:off x="444500" y="1456189"/>
            <a:ext cx="12216404" cy="8043411"/>
            <a:chOff x="0" y="0"/>
            <a:chExt cx="12216403" cy="8043410"/>
          </a:xfrm>
        </p:grpSpPr>
        <p:sp>
          <p:nvSpPr>
            <p:cNvPr id="1152" name="Line"/>
            <p:cNvSpPr/>
            <p:nvPr/>
          </p:nvSpPr>
          <p:spPr>
            <a:xfrm>
              <a:off x="406400" y="402773"/>
              <a:ext cx="231863" cy="38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99" fill="norm" stroke="1" extrusionOk="0">
                  <a:moveTo>
                    <a:pt x="0" y="3650"/>
                  </a:moveTo>
                  <a:cubicBezTo>
                    <a:pt x="589" y="4125"/>
                    <a:pt x="1178" y="4599"/>
                    <a:pt x="2749" y="4659"/>
                  </a:cubicBezTo>
                  <a:cubicBezTo>
                    <a:pt x="4320" y="4718"/>
                    <a:pt x="6873" y="4362"/>
                    <a:pt x="9916" y="3709"/>
                  </a:cubicBezTo>
                  <a:cubicBezTo>
                    <a:pt x="12960" y="3056"/>
                    <a:pt x="16495" y="2107"/>
                    <a:pt x="18655" y="1454"/>
                  </a:cubicBezTo>
                  <a:cubicBezTo>
                    <a:pt x="20815" y="801"/>
                    <a:pt x="21600" y="445"/>
                    <a:pt x="21502" y="208"/>
                  </a:cubicBezTo>
                  <a:cubicBezTo>
                    <a:pt x="21404" y="-29"/>
                    <a:pt x="20422" y="-148"/>
                    <a:pt x="18556" y="327"/>
                  </a:cubicBezTo>
                  <a:cubicBezTo>
                    <a:pt x="16691" y="801"/>
                    <a:pt x="13942" y="1870"/>
                    <a:pt x="12076" y="2760"/>
                  </a:cubicBezTo>
                  <a:cubicBezTo>
                    <a:pt x="10211" y="3650"/>
                    <a:pt x="9229" y="4362"/>
                    <a:pt x="8640" y="5015"/>
                  </a:cubicBezTo>
                  <a:cubicBezTo>
                    <a:pt x="8051" y="5667"/>
                    <a:pt x="7855" y="6261"/>
                    <a:pt x="8345" y="6676"/>
                  </a:cubicBezTo>
                  <a:cubicBezTo>
                    <a:pt x="8836" y="7092"/>
                    <a:pt x="10015" y="7329"/>
                    <a:pt x="10604" y="7744"/>
                  </a:cubicBezTo>
                  <a:cubicBezTo>
                    <a:pt x="11193" y="8160"/>
                    <a:pt x="11193" y="8753"/>
                    <a:pt x="10309" y="9525"/>
                  </a:cubicBezTo>
                  <a:cubicBezTo>
                    <a:pt x="9425" y="10296"/>
                    <a:pt x="7658" y="11245"/>
                    <a:pt x="5891" y="12551"/>
                  </a:cubicBezTo>
                  <a:cubicBezTo>
                    <a:pt x="4124" y="13856"/>
                    <a:pt x="2356" y="15518"/>
                    <a:pt x="1571" y="16942"/>
                  </a:cubicBezTo>
                  <a:cubicBezTo>
                    <a:pt x="785" y="18366"/>
                    <a:pt x="982" y="19553"/>
                    <a:pt x="2356" y="20325"/>
                  </a:cubicBezTo>
                  <a:cubicBezTo>
                    <a:pt x="3731" y="21096"/>
                    <a:pt x="6284" y="21452"/>
                    <a:pt x="8051" y="21393"/>
                  </a:cubicBezTo>
                  <a:cubicBezTo>
                    <a:pt x="9818" y="21333"/>
                    <a:pt x="10800" y="20859"/>
                    <a:pt x="11782" y="20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03250" y="581891"/>
              <a:ext cx="234950" cy="15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6857"/>
                  </a:moveTo>
                  <a:cubicBezTo>
                    <a:pt x="584" y="5720"/>
                    <a:pt x="1168" y="4584"/>
                    <a:pt x="1946" y="4441"/>
                  </a:cubicBezTo>
                  <a:cubicBezTo>
                    <a:pt x="2724" y="4299"/>
                    <a:pt x="3697" y="5152"/>
                    <a:pt x="4281" y="6999"/>
                  </a:cubicBezTo>
                  <a:cubicBezTo>
                    <a:pt x="4865" y="8847"/>
                    <a:pt x="5059" y="11689"/>
                    <a:pt x="4670" y="13963"/>
                  </a:cubicBezTo>
                  <a:cubicBezTo>
                    <a:pt x="4281" y="16236"/>
                    <a:pt x="3308" y="17941"/>
                    <a:pt x="2432" y="19220"/>
                  </a:cubicBezTo>
                  <a:cubicBezTo>
                    <a:pt x="1557" y="20499"/>
                    <a:pt x="778" y="21352"/>
                    <a:pt x="584" y="21068"/>
                  </a:cubicBezTo>
                  <a:cubicBezTo>
                    <a:pt x="389" y="20784"/>
                    <a:pt x="778" y="19363"/>
                    <a:pt x="2432" y="16378"/>
                  </a:cubicBezTo>
                  <a:cubicBezTo>
                    <a:pt x="4086" y="13394"/>
                    <a:pt x="7005" y="8847"/>
                    <a:pt x="9146" y="5578"/>
                  </a:cubicBezTo>
                  <a:cubicBezTo>
                    <a:pt x="11286" y="2310"/>
                    <a:pt x="12649" y="320"/>
                    <a:pt x="13038" y="36"/>
                  </a:cubicBezTo>
                  <a:cubicBezTo>
                    <a:pt x="13427" y="-248"/>
                    <a:pt x="12843" y="1173"/>
                    <a:pt x="11968" y="3305"/>
                  </a:cubicBezTo>
                  <a:cubicBezTo>
                    <a:pt x="11092" y="5436"/>
                    <a:pt x="9924" y="8278"/>
                    <a:pt x="9341" y="10410"/>
                  </a:cubicBezTo>
                  <a:cubicBezTo>
                    <a:pt x="8757" y="12541"/>
                    <a:pt x="8757" y="13963"/>
                    <a:pt x="9924" y="14957"/>
                  </a:cubicBezTo>
                  <a:cubicBezTo>
                    <a:pt x="11092" y="15952"/>
                    <a:pt x="13427" y="16520"/>
                    <a:pt x="15568" y="16663"/>
                  </a:cubicBezTo>
                  <a:cubicBezTo>
                    <a:pt x="17708" y="16805"/>
                    <a:pt x="19654" y="16520"/>
                    <a:pt x="21600" y="16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50850" y="798060"/>
              <a:ext cx="285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300"/>
                    <a:pt x="11520" y="9000"/>
                    <a:pt x="15120" y="5400"/>
                  </a:cubicBezTo>
                  <a:cubicBezTo>
                    <a:pt x="18720" y="1800"/>
                    <a:pt x="2016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04246" y="817110"/>
              <a:ext cx="202204" cy="6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39" fill="norm" stroke="1" extrusionOk="0">
                  <a:moveTo>
                    <a:pt x="2594" y="18225"/>
                  </a:moveTo>
                  <a:cubicBezTo>
                    <a:pt x="1244" y="19575"/>
                    <a:pt x="-106" y="20925"/>
                    <a:pt x="7" y="21262"/>
                  </a:cubicBezTo>
                  <a:cubicBezTo>
                    <a:pt x="119" y="21600"/>
                    <a:pt x="1694" y="20925"/>
                    <a:pt x="5519" y="17212"/>
                  </a:cubicBezTo>
                  <a:cubicBezTo>
                    <a:pt x="9344" y="13500"/>
                    <a:pt x="15419" y="6750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958849" y="588510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996949" y="75361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2393950" y="493260"/>
              <a:ext cx="292100" cy="48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3443" y="3072"/>
                    <a:pt x="6887" y="6145"/>
                    <a:pt x="9626" y="8845"/>
                  </a:cubicBezTo>
                  <a:cubicBezTo>
                    <a:pt x="12365" y="11545"/>
                    <a:pt x="14400" y="13872"/>
                    <a:pt x="16043" y="15781"/>
                  </a:cubicBezTo>
                  <a:cubicBezTo>
                    <a:pt x="17687" y="17690"/>
                    <a:pt x="18939" y="19179"/>
                    <a:pt x="19800" y="20110"/>
                  </a:cubicBezTo>
                  <a:cubicBezTo>
                    <a:pt x="20661" y="21041"/>
                    <a:pt x="21130" y="21414"/>
                    <a:pt x="21365" y="21507"/>
                  </a:cubicBezTo>
                  <a:cubicBezTo>
                    <a:pt x="21600" y="21600"/>
                    <a:pt x="21600" y="21414"/>
                    <a:pt x="2160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2385483" y="449516"/>
              <a:ext cx="300567" cy="53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228"/>
                  </a:moveTo>
                  <a:cubicBezTo>
                    <a:pt x="20839" y="57"/>
                    <a:pt x="20079" y="-114"/>
                    <a:pt x="19318" y="99"/>
                  </a:cubicBezTo>
                  <a:cubicBezTo>
                    <a:pt x="18558" y="313"/>
                    <a:pt x="17797" y="911"/>
                    <a:pt x="16276" y="2533"/>
                  </a:cubicBezTo>
                  <a:cubicBezTo>
                    <a:pt x="14755" y="4155"/>
                    <a:pt x="12473" y="6801"/>
                    <a:pt x="9963" y="9533"/>
                  </a:cubicBezTo>
                  <a:cubicBezTo>
                    <a:pt x="7454" y="12265"/>
                    <a:pt x="4715" y="15083"/>
                    <a:pt x="3118" y="16790"/>
                  </a:cubicBezTo>
                  <a:cubicBezTo>
                    <a:pt x="1521" y="18498"/>
                    <a:pt x="1065" y="19095"/>
                    <a:pt x="685" y="19608"/>
                  </a:cubicBezTo>
                  <a:cubicBezTo>
                    <a:pt x="304" y="20120"/>
                    <a:pt x="0" y="20547"/>
                    <a:pt x="0" y="20846"/>
                  </a:cubicBezTo>
                  <a:cubicBezTo>
                    <a:pt x="0" y="21144"/>
                    <a:pt x="304" y="21315"/>
                    <a:pt x="60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2813050" y="671060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844800" y="817110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436485" y="160172"/>
              <a:ext cx="310015" cy="118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85" fill="norm" stroke="1" extrusionOk="0">
                  <a:moveTo>
                    <a:pt x="21521" y="746"/>
                  </a:moveTo>
                  <a:cubicBezTo>
                    <a:pt x="20345" y="438"/>
                    <a:pt x="19170" y="130"/>
                    <a:pt x="17333" y="33"/>
                  </a:cubicBezTo>
                  <a:cubicBezTo>
                    <a:pt x="15497" y="-63"/>
                    <a:pt x="12999" y="53"/>
                    <a:pt x="11088" y="341"/>
                  </a:cubicBezTo>
                  <a:cubicBezTo>
                    <a:pt x="9178" y="630"/>
                    <a:pt x="7856" y="1092"/>
                    <a:pt x="7635" y="1650"/>
                  </a:cubicBezTo>
                  <a:cubicBezTo>
                    <a:pt x="7415" y="2209"/>
                    <a:pt x="8297" y="2863"/>
                    <a:pt x="9545" y="3672"/>
                  </a:cubicBezTo>
                  <a:cubicBezTo>
                    <a:pt x="10794" y="4480"/>
                    <a:pt x="12411" y="5443"/>
                    <a:pt x="12778" y="6405"/>
                  </a:cubicBezTo>
                  <a:cubicBezTo>
                    <a:pt x="13145" y="7368"/>
                    <a:pt x="12264" y="8331"/>
                    <a:pt x="11235" y="8966"/>
                  </a:cubicBezTo>
                  <a:cubicBezTo>
                    <a:pt x="10207" y="9601"/>
                    <a:pt x="9031" y="9909"/>
                    <a:pt x="8150" y="10121"/>
                  </a:cubicBezTo>
                  <a:cubicBezTo>
                    <a:pt x="7268" y="10333"/>
                    <a:pt x="6680" y="10448"/>
                    <a:pt x="5799" y="10467"/>
                  </a:cubicBezTo>
                  <a:cubicBezTo>
                    <a:pt x="4917" y="10487"/>
                    <a:pt x="3741" y="10410"/>
                    <a:pt x="3594" y="10352"/>
                  </a:cubicBezTo>
                  <a:cubicBezTo>
                    <a:pt x="3448" y="10294"/>
                    <a:pt x="4329" y="10256"/>
                    <a:pt x="5137" y="10256"/>
                  </a:cubicBezTo>
                  <a:cubicBezTo>
                    <a:pt x="5945" y="10256"/>
                    <a:pt x="6680" y="10294"/>
                    <a:pt x="7268" y="10544"/>
                  </a:cubicBezTo>
                  <a:cubicBezTo>
                    <a:pt x="7856" y="10795"/>
                    <a:pt x="8297" y="11257"/>
                    <a:pt x="8076" y="11950"/>
                  </a:cubicBezTo>
                  <a:cubicBezTo>
                    <a:pt x="7856" y="12643"/>
                    <a:pt x="6974" y="13567"/>
                    <a:pt x="5652" y="14645"/>
                  </a:cubicBezTo>
                  <a:cubicBezTo>
                    <a:pt x="4329" y="15723"/>
                    <a:pt x="2566" y="16955"/>
                    <a:pt x="1537" y="17995"/>
                  </a:cubicBezTo>
                  <a:cubicBezTo>
                    <a:pt x="509" y="19034"/>
                    <a:pt x="215" y="19881"/>
                    <a:pt x="68" y="20401"/>
                  </a:cubicBezTo>
                  <a:cubicBezTo>
                    <a:pt x="-79" y="20921"/>
                    <a:pt x="-79" y="21113"/>
                    <a:pt x="1023" y="21267"/>
                  </a:cubicBezTo>
                  <a:cubicBezTo>
                    <a:pt x="2125" y="21421"/>
                    <a:pt x="4329" y="21537"/>
                    <a:pt x="6607" y="21460"/>
                  </a:cubicBezTo>
                  <a:cubicBezTo>
                    <a:pt x="8884" y="21383"/>
                    <a:pt x="11235" y="21113"/>
                    <a:pt x="13586" y="20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4286250" y="4310"/>
              <a:ext cx="980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120"/>
                    <a:pt x="21600" y="10240"/>
                    <a:pt x="19440" y="13840"/>
                  </a:cubicBezTo>
                  <a:cubicBezTo>
                    <a:pt x="17280" y="17440"/>
                    <a:pt x="864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5156200" y="112260"/>
              <a:ext cx="167303" cy="12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100" fill="norm" stroke="1" extrusionOk="0">
                  <a:moveTo>
                    <a:pt x="4050" y="0"/>
                  </a:moveTo>
                  <a:cubicBezTo>
                    <a:pt x="2700" y="3135"/>
                    <a:pt x="1350" y="6271"/>
                    <a:pt x="675" y="8710"/>
                  </a:cubicBezTo>
                  <a:cubicBezTo>
                    <a:pt x="0" y="11148"/>
                    <a:pt x="0" y="12890"/>
                    <a:pt x="0" y="14632"/>
                  </a:cubicBezTo>
                  <a:cubicBezTo>
                    <a:pt x="0" y="16374"/>
                    <a:pt x="0" y="18116"/>
                    <a:pt x="675" y="19161"/>
                  </a:cubicBezTo>
                  <a:cubicBezTo>
                    <a:pt x="1350" y="20206"/>
                    <a:pt x="2700" y="20555"/>
                    <a:pt x="4050" y="19684"/>
                  </a:cubicBezTo>
                  <a:cubicBezTo>
                    <a:pt x="5400" y="18813"/>
                    <a:pt x="6750" y="16723"/>
                    <a:pt x="7695" y="14806"/>
                  </a:cubicBezTo>
                  <a:cubicBezTo>
                    <a:pt x="8640" y="12890"/>
                    <a:pt x="9180" y="11148"/>
                    <a:pt x="9585" y="11323"/>
                  </a:cubicBezTo>
                  <a:cubicBezTo>
                    <a:pt x="9990" y="11497"/>
                    <a:pt x="10260" y="13587"/>
                    <a:pt x="10665" y="15503"/>
                  </a:cubicBezTo>
                  <a:cubicBezTo>
                    <a:pt x="11070" y="17419"/>
                    <a:pt x="11610" y="19161"/>
                    <a:pt x="12690" y="20206"/>
                  </a:cubicBezTo>
                  <a:cubicBezTo>
                    <a:pt x="13770" y="21252"/>
                    <a:pt x="15390" y="21600"/>
                    <a:pt x="16875" y="20032"/>
                  </a:cubicBezTo>
                  <a:cubicBezTo>
                    <a:pt x="18360" y="18465"/>
                    <a:pt x="19710" y="14981"/>
                    <a:pt x="20520" y="11845"/>
                  </a:cubicBezTo>
                  <a:cubicBezTo>
                    <a:pt x="21330" y="8710"/>
                    <a:pt x="21600" y="5923"/>
                    <a:pt x="21060" y="4877"/>
                  </a:cubicBezTo>
                  <a:cubicBezTo>
                    <a:pt x="20520" y="3832"/>
                    <a:pt x="19170" y="4529"/>
                    <a:pt x="17820" y="5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5391150" y="18846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5499099" y="75436"/>
              <a:ext cx="146619" cy="394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32" fill="norm" stroke="1" extrusionOk="0">
                  <a:moveTo>
                    <a:pt x="7301" y="6135"/>
                  </a:moveTo>
                  <a:cubicBezTo>
                    <a:pt x="6085" y="8203"/>
                    <a:pt x="4868" y="10271"/>
                    <a:pt x="4107" y="12569"/>
                  </a:cubicBezTo>
                  <a:cubicBezTo>
                    <a:pt x="3346" y="14867"/>
                    <a:pt x="3042" y="17395"/>
                    <a:pt x="2738" y="19003"/>
                  </a:cubicBezTo>
                  <a:cubicBezTo>
                    <a:pt x="2434" y="20612"/>
                    <a:pt x="2130" y="21301"/>
                    <a:pt x="1521" y="21416"/>
                  </a:cubicBezTo>
                  <a:cubicBezTo>
                    <a:pt x="913" y="21531"/>
                    <a:pt x="0" y="21071"/>
                    <a:pt x="0" y="19118"/>
                  </a:cubicBezTo>
                  <a:cubicBezTo>
                    <a:pt x="0" y="17165"/>
                    <a:pt x="913" y="13718"/>
                    <a:pt x="1977" y="10788"/>
                  </a:cubicBezTo>
                  <a:cubicBezTo>
                    <a:pt x="3042" y="7859"/>
                    <a:pt x="4259" y="5446"/>
                    <a:pt x="6085" y="3722"/>
                  </a:cubicBezTo>
                  <a:cubicBezTo>
                    <a:pt x="7910" y="1999"/>
                    <a:pt x="10344" y="965"/>
                    <a:pt x="12321" y="448"/>
                  </a:cubicBezTo>
                  <a:cubicBezTo>
                    <a:pt x="14299" y="-69"/>
                    <a:pt x="15820" y="-69"/>
                    <a:pt x="17189" y="103"/>
                  </a:cubicBezTo>
                  <a:cubicBezTo>
                    <a:pt x="18558" y="276"/>
                    <a:pt x="19775" y="620"/>
                    <a:pt x="20535" y="1482"/>
                  </a:cubicBezTo>
                  <a:cubicBezTo>
                    <a:pt x="21296" y="2344"/>
                    <a:pt x="21600" y="3722"/>
                    <a:pt x="19014" y="5216"/>
                  </a:cubicBezTo>
                  <a:cubicBezTo>
                    <a:pt x="16428" y="6710"/>
                    <a:pt x="10952" y="8318"/>
                    <a:pt x="5476" y="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5740400" y="18846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6510072" y="-1"/>
              <a:ext cx="252679" cy="313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04" fill="norm" stroke="1" extrusionOk="0">
                  <a:moveTo>
                    <a:pt x="12308" y="4583"/>
                  </a:moveTo>
                  <a:cubicBezTo>
                    <a:pt x="12308" y="3867"/>
                    <a:pt x="12308" y="3152"/>
                    <a:pt x="12218" y="2437"/>
                  </a:cubicBezTo>
                  <a:cubicBezTo>
                    <a:pt x="12128" y="1722"/>
                    <a:pt x="11948" y="1006"/>
                    <a:pt x="11408" y="792"/>
                  </a:cubicBezTo>
                  <a:cubicBezTo>
                    <a:pt x="10868" y="577"/>
                    <a:pt x="9968" y="863"/>
                    <a:pt x="8438" y="2437"/>
                  </a:cubicBezTo>
                  <a:cubicBezTo>
                    <a:pt x="6908" y="4010"/>
                    <a:pt x="4748" y="6871"/>
                    <a:pt x="3218" y="9732"/>
                  </a:cubicBezTo>
                  <a:cubicBezTo>
                    <a:pt x="1688" y="12593"/>
                    <a:pt x="788" y="15454"/>
                    <a:pt x="338" y="17242"/>
                  </a:cubicBezTo>
                  <a:cubicBezTo>
                    <a:pt x="-112" y="19030"/>
                    <a:pt x="-112" y="19745"/>
                    <a:pt x="338" y="20318"/>
                  </a:cubicBezTo>
                  <a:cubicBezTo>
                    <a:pt x="788" y="20890"/>
                    <a:pt x="1688" y="21319"/>
                    <a:pt x="3128" y="21176"/>
                  </a:cubicBezTo>
                  <a:cubicBezTo>
                    <a:pt x="4568" y="21033"/>
                    <a:pt x="6548" y="20318"/>
                    <a:pt x="8708" y="18458"/>
                  </a:cubicBezTo>
                  <a:cubicBezTo>
                    <a:pt x="10868" y="16598"/>
                    <a:pt x="13208" y="13594"/>
                    <a:pt x="14558" y="10877"/>
                  </a:cubicBezTo>
                  <a:cubicBezTo>
                    <a:pt x="15908" y="8159"/>
                    <a:pt x="16268" y="5727"/>
                    <a:pt x="16088" y="4010"/>
                  </a:cubicBezTo>
                  <a:cubicBezTo>
                    <a:pt x="15908" y="2294"/>
                    <a:pt x="15188" y="1293"/>
                    <a:pt x="13748" y="649"/>
                  </a:cubicBezTo>
                  <a:cubicBezTo>
                    <a:pt x="12308" y="5"/>
                    <a:pt x="10148" y="-281"/>
                    <a:pt x="8078" y="363"/>
                  </a:cubicBezTo>
                  <a:cubicBezTo>
                    <a:pt x="6008" y="1006"/>
                    <a:pt x="4028" y="2580"/>
                    <a:pt x="3038" y="3939"/>
                  </a:cubicBezTo>
                  <a:cubicBezTo>
                    <a:pt x="2048" y="5298"/>
                    <a:pt x="2048" y="6442"/>
                    <a:pt x="2498" y="7086"/>
                  </a:cubicBezTo>
                  <a:cubicBezTo>
                    <a:pt x="2948" y="7730"/>
                    <a:pt x="3848" y="7873"/>
                    <a:pt x="7088" y="7658"/>
                  </a:cubicBezTo>
                  <a:cubicBezTo>
                    <a:pt x="10328" y="7444"/>
                    <a:pt x="15908" y="6871"/>
                    <a:pt x="21488" y="6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204835" y="1003626"/>
              <a:ext cx="310016" cy="35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51" fill="norm" stroke="1" extrusionOk="0">
                  <a:moveTo>
                    <a:pt x="1235" y="4099"/>
                  </a:moveTo>
                  <a:cubicBezTo>
                    <a:pt x="1819" y="2942"/>
                    <a:pt x="2403" y="1785"/>
                    <a:pt x="3644" y="1013"/>
                  </a:cubicBezTo>
                  <a:cubicBezTo>
                    <a:pt x="4884" y="242"/>
                    <a:pt x="6781" y="-144"/>
                    <a:pt x="8387" y="49"/>
                  </a:cubicBezTo>
                  <a:cubicBezTo>
                    <a:pt x="9992" y="242"/>
                    <a:pt x="11306" y="1013"/>
                    <a:pt x="11525" y="2749"/>
                  </a:cubicBezTo>
                  <a:cubicBezTo>
                    <a:pt x="11744" y="4485"/>
                    <a:pt x="10868" y="7185"/>
                    <a:pt x="9190" y="9885"/>
                  </a:cubicBezTo>
                  <a:cubicBezTo>
                    <a:pt x="7511" y="12585"/>
                    <a:pt x="5030" y="15285"/>
                    <a:pt x="3425" y="16892"/>
                  </a:cubicBezTo>
                  <a:cubicBezTo>
                    <a:pt x="1819" y="18499"/>
                    <a:pt x="1090" y="19013"/>
                    <a:pt x="579" y="19592"/>
                  </a:cubicBezTo>
                  <a:cubicBezTo>
                    <a:pt x="68" y="20170"/>
                    <a:pt x="-224" y="20813"/>
                    <a:pt x="214" y="21135"/>
                  </a:cubicBezTo>
                  <a:cubicBezTo>
                    <a:pt x="652" y="21456"/>
                    <a:pt x="1819" y="21456"/>
                    <a:pt x="4519" y="20877"/>
                  </a:cubicBezTo>
                  <a:cubicBezTo>
                    <a:pt x="7219" y="20299"/>
                    <a:pt x="11452" y="19142"/>
                    <a:pt x="14517" y="18242"/>
                  </a:cubicBezTo>
                  <a:cubicBezTo>
                    <a:pt x="17581" y="17342"/>
                    <a:pt x="19479" y="16699"/>
                    <a:pt x="21376" y="16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410994" y="1110912"/>
              <a:ext cx="133777" cy="214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060" fill="norm" stroke="1" extrusionOk="0">
                  <a:moveTo>
                    <a:pt x="16073" y="4818"/>
                  </a:moveTo>
                  <a:cubicBezTo>
                    <a:pt x="16073" y="3364"/>
                    <a:pt x="16073" y="1910"/>
                    <a:pt x="15229" y="1391"/>
                  </a:cubicBezTo>
                  <a:cubicBezTo>
                    <a:pt x="14386" y="871"/>
                    <a:pt x="12698" y="1287"/>
                    <a:pt x="10336" y="3571"/>
                  </a:cubicBezTo>
                  <a:cubicBezTo>
                    <a:pt x="7973" y="5856"/>
                    <a:pt x="4935" y="10010"/>
                    <a:pt x="3079" y="12710"/>
                  </a:cubicBezTo>
                  <a:cubicBezTo>
                    <a:pt x="1223" y="15410"/>
                    <a:pt x="548" y="16656"/>
                    <a:pt x="210" y="17798"/>
                  </a:cubicBezTo>
                  <a:cubicBezTo>
                    <a:pt x="-127" y="18941"/>
                    <a:pt x="-127" y="19979"/>
                    <a:pt x="717" y="20602"/>
                  </a:cubicBezTo>
                  <a:cubicBezTo>
                    <a:pt x="1560" y="21225"/>
                    <a:pt x="3248" y="21433"/>
                    <a:pt x="6454" y="19771"/>
                  </a:cubicBezTo>
                  <a:cubicBezTo>
                    <a:pt x="9661" y="18110"/>
                    <a:pt x="14386" y="14579"/>
                    <a:pt x="17254" y="11360"/>
                  </a:cubicBezTo>
                  <a:cubicBezTo>
                    <a:pt x="20123" y="8141"/>
                    <a:pt x="21136" y="5233"/>
                    <a:pt x="21304" y="3260"/>
                  </a:cubicBezTo>
                  <a:cubicBezTo>
                    <a:pt x="21473" y="1287"/>
                    <a:pt x="20798" y="248"/>
                    <a:pt x="19786" y="41"/>
                  </a:cubicBezTo>
                  <a:cubicBezTo>
                    <a:pt x="18773" y="-167"/>
                    <a:pt x="17423" y="456"/>
                    <a:pt x="16073" y="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632920" y="906010"/>
              <a:ext cx="69381" cy="412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61" fill="norm" stroke="1" extrusionOk="0">
                  <a:moveTo>
                    <a:pt x="21455" y="0"/>
                  </a:moveTo>
                  <a:cubicBezTo>
                    <a:pt x="16873" y="2424"/>
                    <a:pt x="12291" y="4849"/>
                    <a:pt x="8691" y="7439"/>
                  </a:cubicBezTo>
                  <a:cubicBezTo>
                    <a:pt x="5091" y="10029"/>
                    <a:pt x="2473" y="12784"/>
                    <a:pt x="1164" y="14878"/>
                  </a:cubicBezTo>
                  <a:cubicBezTo>
                    <a:pt x="-145" y="16971"/>
                    <a:pt x="-145" y="18404"/>
                    <a:pt x="182" y="19451"/>
                  </a:cubicBezTo>
                  <a:cubicBezTo>
                    <a:pt x="510" y="20498"/>
                    <a:pt x="1164" y="21159"/>
                    <a:pt x="3128" y="21380"/>
                  </a:cubicBezTo>
                  <a:cubicBezTo>
                    <a:pt x="5091" y="21600"/>
                    <a:pt x="8364" y="21380"/>
                    <a:pt x="10982" y="20663"/>
                  </a:cubicBezTo>
                  <a:cubicBezTo>
                    <a:pt x="13600" y="19947"/>
                    <a:pt x="15564" y="18735"/>
                    <a:pt x="17528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579971" y="935644"/>
              <a:ext cx="268380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2665" y="13758"/>
                  </a:moveTo>
                  <a:cubicBezTo>
                    <a:pt x="1483" y="13483"/>
                    <a:pt x="302" y="13208"/>
                    <a:pt x="49" y="12795"/>
                  </a:cubicBezTo>
                  <a:cubicBezTo>
                    <a:pt x="-204" y="12382"/>
                    <a:pt x="471" y="11832"/>
                    <a:pt x="3087" y="10181"/>
                  </a:cubicBezTo>
                  <a:cubicBezTo>
                    <a:pt x="5702" y="8530"/>
                    <a:pt x="10259" y="5778"/>
                    <a:pt x="12790" y="4127"/>
                  </a:cubicBezTo>
                  <a:cubicBezTo>
                    <a:pt x="15321" y="2476"/>
                    <a:pt x="15827" y="1926"/>
                    <a:pt x="16334" y="1307"/>
                  </a:cubicBezTo>
                  <a:cubicBezTo>
                    <a:pt x="16840" y="688"/>
                    <a:pt x="17346" y="0"/>
                    <a:pt x="17515" y="0"/>
                  </a:cubicBezTo>
                  <a:cubicBezTo>
                    <a:pt x="17684" y="0"/>
                    <a:pt x="17515" y="688"/>
                    <a:pt x="16671" y="3371"/>
                  </a:cubicBezTo>
                  <a:cubicBezTo>
                    <a:pt x="15827" y="6054"/>
                    <a:pt x="14309" y="10731"/>
                    <a:pt x="13212" y="13827"/>
                  </a:cubicBezTo>
                  <a:cubicBezTo>
                    <a:pt x="12115" y="16922"/>
                    <a:pt x="11440" y="18436"/>
                    <a:pt x="11018" y="19536"/>
                  </a:cubicBezTo>
                  <a:cubicBezTo>
                    <a:pt x="10596" y="20637"/>
                    <a:pt x="10427" y="21325"/>
                    <a:pt x="10427" y="21325"/>
                  </a:cubicBezTo>
                  <a:cubicBezTo>
                    <a:pt x="10427" y="21325"/>
                    <a:pt x="10596" y="20637"/>
                    <a:pt x="11271" y="19605"/>
                  </a:cubicBezTo>
                  <a:cubicBezTo>
                    <a:pt x="11946" y="18573"/>
                    <a:pt x="13127" y="17197"/>
                    <a:pt x="14224" y="16510"/>
                  </a:cubicBezTo>
                  <a:cubicBezTo>
                    <a:pt x="15321" y="15822"/>
                    <a:pt x="16334" y="15822"/>
                    <a:pt x="17515" y="16785"/>
                  </a:cubicBezTo>
                  <a:cubicBezTo>
                    <a:pt x="18696" y="17748"/>
                    <a:pt x="20046" y="19674"/>
                    <a:pt x="213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5904568" y="1117280"/>
              <a:ext cx="115233" cy="14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807" fill="norm" stroke="1" extrusionOk="0">
                  <a:moveTo>
                    <a:pt x="2484" y="10858"/>
                  </a:moveTo>
                  <a:cubicBezTo>
                    <a:pt x="2484" y="9315"/>
                    <a:pt x="2484" y="7772"/>
                    <a:pt x="3448" y="6538"/>
                  </a:cubicBezTo>
                  <a:cubicBezTo>
                    <a:pt x="4412" y="5303"/>
                    <a:pt x="6341" y="4378"/>
                    <a:pt x="8077" y="3143"/>
                  </a:cubicBezTo>
                  <a:cubicBezTo>
                    <a:pt x="9812" y="1909"/>
                    <a:pt x="11355" y="366"/>
                    <a:pt x="11162" y="58"/>
                  </a:cubicBezTo>
                  <a:cubicBezTo>
                    <a:pt x="10969" y="-251"/>
                    <a:pt x="9041" y="675"/>
                    <a:pt x="6919" y="2835"/>
                  </a:cubicBezTo>
                  <a:cubicBezTo>
                    <a:pt x="4798" y="4995"/>
                    <a:pt x="2484" y="8389"/>
                    <a:pt x="1134" y="11475"/>
                  </a:cubicBezTo>
                  <a:cubicBezTo>
                    <a:pt x="-216" y="14560"/>
                    <a:pt x="-602" y="17338"/>
                    <a:pt x="1327" y="19035"/>
                  </a:cubicBezTo>
                  <a:cubicBezTo>
                    <a:pt x="3255" y="20732"/>
                    <a:pt x="7498" y="21349"/>
                    <a:pt x="11162" y="20269"/>
                  </a:cubicBezTo>
                  <a:cubicBezTo>
                    <a:pt x="14827" y="19189"/>
                    <a:pt x="17912" y="16412"/>
                    <a:pt x="20998" y="13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043482" y="1100593"/>
              <a:ext cx="109668" cy="182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0672" fill="norm" stroke="1" extrusionOk="0">
                  <a:moveTo>
                    <a:pt x="331" y="1697"/>
                  </a:moveTo>
                  <a:cubicBezTo>
                    <a:pt x="739" y="497"/>
                    <a:pt x="1146" y="-703"/>
                    <a:pt x="2776" y="497"/>
                  </a:cubicBezTo>
                  <a:cubicBezTo>
                    <a:pt x="4407" y="1697"/>
                    <a:pt x="7259" y="5297"/>
                    <a:pt x="8686" y="8537"/>
                  </a:cubicBezTo>
                  <a:cubicBezTo>
                    <a:pt x="10112" y="11777"/>
                    <a:pt x="10112" y="14657"/>
                    <a:pt x="9501" y="16577"/>
                  </a:cubicBezTo>
                  <a:cubicBezTo>
                    <a:pt x="8890" y="18497"/>
                    <a:pt x="7667" y="19457"/>
                    <a:pt x="6037" y="20057"/>
                  </a:cubicBezTo>
                  <a:cubicBezTo>
                    <a:pt x="4407" y="20657"/>
                    <a:pt x="2369" y="20897"/>
                    <a:pt x="1146" y="20417"/>
                  </a:cubicBezTo>
                  <a:cubicBezTo>
                    <a:pt x="-76" y="19937"/>
                    <a:pt x="-484" y="18737"/>
                    <a:pt x="739" y="16097"/>
                  </a:cubicBezTo>
                  <a:cubicBezTo>
                    <a:pt x="1961" y="13457"/>
                    <a:pt x="4814" y="9377"/>
                    <a:pt x="8482" y="6737"/>
                  </a:cubicBezTo>
                  <a:cubicBezTo>
                    <a:pt x="12150" y="4097"/>
                    <a:pt x="16633" y="2897"/>
                    <a:pt x="21116" y="1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6179729" y="1140960"/>
              <a:ext cx="189321" cy="115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094" fill="norm" stroke="1" extrusionOk="0">
                  <a:moveTo>
                    <a:pt x="2746" y="0"/>
                  </a:moveTo>
                  <a:cubicBezTo>
                    <a:pt x="1786" y="3471"/>
                    <a:pt x="826" y="6943"/>
                    <a:pt x="346" y="10414"/>
                  </a:cubicBezTo>
                  <a:cubicBezTo>
                    <a:pt x="-134" y="13886"/>
                    <a:pt x="-134" y="17357"/>
                    <a:pt x="466" y="19286"/>
                  </a:cubicBezTo>
                  <a:cubicBezTo>
                    <a:pt x="1066" y="21214"/>
                    <a:pt x="2266" y="21600"/>
                    <a:pt x="3346" y="20443"/>
                  </a:cubicBezTo>
                  <a:cubicBezTo>
                    <a:pt x="4426" y="19286"/>
                    <a:pt x="5386" y="16586"/>
                    <a:pt x="6106" y="14271"/>
                  </a:cubicBezTo>
                  <a:cubicBezTo>
                    <a:pt x="6826" y="11957"/>
                    <a:pt x="7306" y="10029"/>
                    <a:pt x="7666" y="10029"/>
                  </a:cubicBezTo>
                  <a:cubicBezTo>
                    <a:pt x="8026" y="10029"/>
                    <a:pt x="8266" y="11957"/>
                    <a:pt x="8626" y="13886"/>
                  </a:cubicBezTo>
                  <a:cubicBezTo>
                    <a:pt x="8986" y="15814"/>
                    <a:pt x="9466" y="17743"/>
                    <a:pt x="10306" y="18707"/>
                  </a:cubicBezTo>
                  <a:cubicBezTo>
                    <a:pt x="11146" y="19671"/>
                    <a:pt x="12346" y="19671"/>
                    <a:pt x="13906" y="17936"/>
                  </a:cubicBezTo>
                  <a:cubicBezTo>
                    <a:pt x="15466" y="16200"/>
                    <a:pt x="17386" y="12729"/>
                    <a:pt x="18706" y="9836"/>
                  </a:cubicBezTo>
                  <a:cubicBezTo>
                    <a:pt x="20026" y="6943"/>
                    <a:pt x="20746" y="4629"/>
                    <a:pt x="21466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6375400" y="1160010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6400800" y="106476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6431418" y="1118454"/>
              <a:ext cx="58283" cy="137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28" fill="norm" stroke="1" extrusionOk="0">
                  <a:moveTo>
                    <a:pt x="21241" y="535"/>
                  </a:moveTo>
                  <a:cubicBezTo>
                    <a:pt x="17384" y="207"/>
                    <a:pt x="13527" y="-120"/>
                    <a:pt x="9284" y="44"/>
                  </a:cubicBezTo>
                  <a:cubicBezTo>
                    <a:pt x="5041" y="207"/>
                    <a:pt x="412" y="862"/>
                    <a:pt x="27" y="2007"/>
                  </a:cubicBezTo>
                  <a:cubicBezTo>
                    <a:pt x="-359" y="3153"/>
                    <a:pt x="3498" y="4789"/>
                    <a:pt x="6970" y="7407"/>
                  </a:cubicBezTo>
                  <a:cubicBezTo>
                    <a:pt x="10441" y="10025"/>
                    <a:pt x="13527" y="13625"/>
                    <a:pt x="14684" y="16407"/>
                  </a:cubicBezTo>
                  <a:cubicBezTo>
                    <a:pt x="15841" y="19189"/>
                    <a:pt x="15070" y="21153"/>
                    <a:pt x="12755" y="21316"/>
                  </a:cubicBezTo>
                  <a:cubicBezTo>
                    <a:pt x="10441" y="21480"/>
                    <a:pt x="6584" y="19844"/>
                    <a:pt x="2727" y="18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6488919" y="1104815"/>
              <a:ext cx="172231" cy="12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68" fill="norm" stroke="1" extrusionOk="0">
                  <a:moveTo>
                    <a:pt x="3219" y="11548"/>
                  </a:moveTo>
                  <a:cubicBezTo>
                    <a:pt x="6342" y="9388"/>
                    <a:pt x="9465" y="7228"/>
                    <a:pt x="11417" y="5248"/>
                  </a:cubicBezTo>
                  <a:cubicBezTo>
                    <a:pt x="13369" y="3268"/>
                    <a:pt x="14149" y="1468"/>
                    <a:pt x="13629" y="568"/>
                  </a:cubicBezTo>
                  <a:cubicBezTo>
                    <a:pt x="13109" y="-332"/>
                    <a:pt x="11287" y="-332"/>
                    <a:pt x="8815" y="1828"/>
                  </a:cubicBezTo>
                  <a:cubicBezTo>
                    <a:pt x="6342" y="3988"/>
                    <a:pt x="3219" y="8308"/>
                    <a:pt x="1528" y="11368"/>
                  </a:cubicBezTo>
                  <a:cubicBezTo>
                    <a:pt x="-164" y="14428"/>
                    <a:pt x="-424" y="16228"/>
                    <a:pt x="617" y="17668"/>
                  </a:cubicBezTo>
                  <a:cubicBezTo>
                    <a:pt x="1658" y="19108"/>
                    <a:pt x="4000" y="20188"/>
                    <a:pt x="7643" y="20728"/>
                  </a:cubicBezTo>
                  <a:cubicBezTo>
                    <a:pt x="11287" y="21268"/>
                    <a:pt x="16231" y="21268"/>
                    <a:pt x="21176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5353049" y="1572760"/>
              <a:ext cx="317501" cy="4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1728" y="16200"/>
                  </a:moveTo>
                  <a:cubicBezTo>
                    <a:pt x="864" y="18360"/>
                    <a:pt x="0" y="20520"/>
                    <a:pt x="0" y="21060"/>
                  </a:cubicBezTo>
                  <a:cubicBezTo>
                    <a:pt x="0" y="21600"/>
                    <a:pt x="864" y="20520"/>
                    <a:pt x="4032" y="16740"/>
                  </a:cubicBezTo>
                  <a:cubicBezTo>
                    <a:pt x="7200" y="12960"/>
                    <a:pt x="12672" y="6480"/>
                    <a:pt x="15984" y="3240"/>
                  </a:cubicBezTo>
                  <a:cubicBezTo>
                    <a:pt x="19296" y="0"/>
                    <a:pt x="2044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5359400" y="1642610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8000"/>
                    <a:pt x="10286" y="14400"/>
                    <a:pt x="13886" y="10800"/>
                  </a:cubicBezTo>
                  <a:cubicBezTo>
                    <a:pt x="17486" y="7200"/>
                    <a:pt x="195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5600700" y="1537981"/>
              <a:ext cx="136178" cy="18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224" fill="norm" stroke="1" extrusionOk="0">
                  <a:moveTo>
                    <a:pt x="0" y="1064"/>
                  </a:moveTo>
                  <a:cubicBezTo>
                    <a:pt x="1612" y="344"/>
                    <a:pt x="3224" y="-376"/>
                    <a:pt x="5964" y="224"/>
                  </a:cubicBezTo>
                  <a:cubicBezTo>
                    <a:pt x="8704" y="824"/>
                    <a:pt x="12573" y="2744"/>
                    <a:pt x="15797" y="4904"/>
                  </a:cubicBezTo>
                  <a:cubicBezTo>
                    <a:pt x="19021" y="7064"/>
                    <a:pt x="21600" y="9464"/>
                    <a:pt x="20472" y="12224"/>
                  </a:cubicBezTo>
                  <a:cubicBezTo>
                    <a:pt x="19343" y="14984"/>
                    <a:pt x="14507" y="18104"/>
                    <a:pt x="9672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5973233" y="1501559"/>
              <a:ext cx="129118" cy="244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3" fill="norm" stroke="1" extrusionOk="0">
                  <a:moveTo>
                    <a:pt x="21600" y="2839"/>
                  </a:moveTo>
                  <a:cubicBezTo>
                    <a:pt x="21246" y="1931"/>
                    <a:pt x="20892" y="1024"/>
                    <a:pt x="19652" y="479"/>
                  </a:cubicBezTo>
                  <a:cubicBezTo>
                    <a:pt x="18413" y="-65"/>
                    <a:pt x="16289" y="-247"/>
                    <a:pt x="13456" y="479"/>
                  </a:cubicBezTo>
                  <a:cubicBezTo>
                    <a:pt x="10623" y="1205"/>
                    <a:pt x="7082" y="2839"/>
                    <a:pt x="4426" y="5471"/>
                  </a:cubicBezTo>
                  <a:cubicBezTo>
                    <a:pt x="1770" y="8103"/>
                    <a:pt x="0" y="11733"/>
                    <a:pt x="0" y="14637"/>
                  </a:cubicBezTo>
                  <a:cubicBezTo>
                    <a:pt x="0" y="17541"/>
                    <a:pt x="1770" y="19719"/>
                    <a:pt x="4957" y="20536"/>
                  </a:cubicBezTo>
                  <a:cubicBezTo>
                    <a:pt x="8144" y="21353"/>
                    <a:pt x="12748" y="20808"/>
                    <a:pt x="17351" y="20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6134805" y="1534660"/>
              <a:ext cx="3739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1440"/>
                    <a:pt x="4168" y="2880"/>
                    <a:pt x="1326" y="6480"/>
                  </a:cubicBezTo>
                  <a:cubicBezTo>
                    <a:pt x="-1516" y="10080"/>
                    <a:pt x="758" y="15840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197600" y="1672244"/>
              <a:ext cx="158750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592" y="12960"/>
                    <a:pt x="5184" y="5400"/>
                    <a:pt x="8784" y="2160"/>
                  </a:cubicBezTo>
                  <a:cubicBezTo>
                    <a:pt x="12384" y="-1080"/>
                    <a:pt x="16992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6407827" y="1521444"/>
              <a:ext cx="169438" cy="20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0979" fill="norm" stroke="1" extrusionOk="0">
                  <a:moveTo>
                    <a:pt x="17093" y="7109"/>
                  </a:moveTo>
                  <a:cubicBezTo>
                    <a:pt x="16312" y="5826"/>
                    <a:pt x="15531" y="4543"/>
                    <a:pt x="14490" y="4008"/>
                  </a:cubicBezTo>
                  <a:cubicBezTo>
                    <a:pt x="13450" y="3474"/>
                    <a:pt x="12148" y="3687"/>
                    <a:pt x="9806" y="5612"/>
                  </a:cubicBezTo>
                  <a:cubicBezTo>
                    <a:pt x="7464" y="7537"/>
                    <a:pt x="4081" y="11173"/>
                    <a:pt x="2259" y="13525"/>
                  </a:cubicBezTo>
                  <a:cubicBezTo>
                    <a:pt x="437" y="15877"/>
                    <a:pt x="177" y="16947"/>
                    <a:pt x="47" y="18123"/>
                  </a:cubicBezTo>
                  <a:cubicBezTo>
                    <a:pt x="-83" y="19299"/>
                    <a:pt x="-83" y="20582"/>
                    <a:pt x="1999" y="20903"/>
                  </a:cubicBezTo>
                  <a:cubicBezTo>
                    <a:pt x="4081" y="21224"/>
                    <a:pt x="8245" y="20582"/>
                    <a:pt x="12018" y="17695"/>
                  </a:cubicBezTo>
                  <a:cubicBezTo>
                    <a:pt x="15792" y="14808"/>
                    <a:pt x="19175" y="9675"/>
                    <a:pt x="20346" y="6147"/>
                  </a:cubicBezTo>
                  <a:cubicBezTo>
                    <a:pt x="21517" y="2618"/>
                    <a:pt x="20476" y="693"/>
                    <a:pt x="18264" y="159"/>
                  </a:cubicBezTo>
                  <a:cubicBezTo>
                    <a:pt x="16052" y="-376"/>
                    <a:pt x="12669" y="479"/>
                    <a:pt x="10457" y="2083"/>
                  </a:cubicBezTo>
                  <a:cubicBezTo>
                    <a:pt x="8245" y="3687"/>
                    <a:pt x="7204" y="6040"/>
                    <a:pt x="7074" y="7751"/>
                  </a:cubicBezTo>
                  <a:cubicBezTo>
                    <a:pt x="6944" y="9462"/>
                    <a:pt x="7724" y="10531"/>
                    <a:pt x="10066" y="10959"/>
                  </a:cubicBezTo>
                  <a:cubicBezTo>
                    <a:pt x="12409" y="11386"/>
                    <a:pt x="16312" y="11173"/>
                    <a:pt x="20216" y="1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6565900" y="1458460"/>
              <a:ext cx="10509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6" h="21600" fill="norm" stroke="1" extrusionOk="0">
                  <a:moveTo>
                    <a:pt x="11004" y="0"/>
                  </a:moveTo>
                  <a:cubicBezTo>
                    <a:pt x="13449" y="1630"/>
                    <a:pt x="15894" y="3260"/>
                    <a:pt x="17932" y="5706"/>
                  </a:cubicBezTo>
                  <a:cubicBezTo>
                    <a:pt x="19970" y="8151"/>
                    <a:pt x="21600" y="11411"/>
                    <a:pt x="18543" y="14196"/>
                  </a:cubicBezTo>
                  <a:cubicBezTo>
                    <a:pt x="15487" y="16981"/>
                    <a:pt x="7743" y="19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823508" y="2464849"/>
              <a:ext cx="214842" cy="40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49" fill="norm" stroke="1" extrusionOk="0">
                  <a:moveTo>
                    <a:pt x="14506" y="5545"/>
                  </a:moveTo>
                  <a:cubicBezTo>
                    <a:pt x="14506" y="4090"/>
                    <a:pt x="14506" y="2635"/>
                    <a:pt x="14400" y="1628"/>
                  </a:cubicBezTo>
                  <a:cubicBezTo>
                    <a:pt x="14294" y="621"/>
                    <a:pt x="14082" y="61"/>
                    <a:pt x="13447" y="5"/>
                  </a:cubicBezTo>
                  <a:cubicBezTo>
                    <a:pt x="12812" y="-51"/>
                    <a:pt x="11753" y="397"/>
                    <a:pt x="9847" y="2075"/>
                  </a:cubicBezTo>
                  <a:cubicBezTo>
                    <a:pt x="7941" y="3754"/>
                    <a:pt x="5188" y="6664"/>
                    <a:pt x="3388" y="9630"/>
                  </a:cubicBezTo>
                  <a:cubicBezTo>
                    <a:pt x="1588" y="12596"/>
                    <a:pt x="741" y="15617"/>
                    <a:pt x="318" y="17464"/>
                  </a:cubicBezTo>
                  <a:cubicBezTo>
                    <a:pt x="-106" y="19311"/>
                    <a:pt x="-106" y="19982"/>
                    <a:pt x="318" y="20542"/>
                  </a:cubicBezTo>
                  <a:cubicBezTo>
                    <a:pt x="741" y="21101"/>
                    <a:pt x="1588" y="21549"/>
                    <a:pt x="3388" y="21549"/>
                  </a:cubicBezTo>
                  <a:cubicBezTo>
                    <a:pt x="5188" y="21549"/>
                    <a:pt x="7941" y="21101"/>
                    <a:pt x="11118" y="19423"/>
                  </a:cubicBezTo>
                  <a:cubicBezTo>
                    <a:pt x="14294" y="17744"/>
                    <a:pt x="17894" y="14834"/>
                    <a:pt x="19694" y="11980"/>
                  </a:cubicBezTo>
                  <a:cubicBezTo>
                    <a:pt x="21494" y="9126"/>
                    <a:pt x="21494" y="6328"/>
                    <a:pt x="20541" y="4650"/>
                  </a:cubicBezTo>
                  <a:cubicBezTo>
                    <a:pt x="19588" y="2971"/>
                    <a:pt x="17682" y="2411"/>
                    <a:pt x="15565" y="2523"/>
                  </a:cubicBezTo>
                  <a:cubicBezTo>
                    <a:pt x="13447" y="2635"/>
                    <a:pt x="11118" y="3418"/>
                    <a:pt x="9635" y="4761"/>
                  </a:cubicBezTo>
                  <a:cubicBezTo>
                    <a:pt x="8153" y="6104"/>
                    <a:pt x="7518" y="8007"/>
                    <a:pt x="9635" y="10077"/>
                  </a:cubicBezTo>
                  <a:cubicBezTo>
                    <a:pt x="11753" y="12148"/>
                    <a:pt x="16623" y="14386"/>
                    <a:pt x="21494" y="16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2044699" y="2485912"/>
              <a:ext cx="174562" cy="43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52" fill="norm" stroke="1" extrusionOk="0">
                  <a:moveTo>
                    <a:pt x="9148" y="62"/>
                  </a:moveTo>
                  <a:cubicBezTo>
                    <a:pt x="10419" y="-43"/>
                    <a:pt x="11689" y="-148"/>
                    <a:pt x="13849" y="953"/>
                  </a:cubicBezTo>
                  <a:cubicBezTo>
                    <a:pt x="16009" y="2054"/>
                    <a:pt x="19059" y="4361"/>
                    <a:pt x="20329" y="7035"/>
                  </a:cubicBezTo>
                  <a:cubicBezTo>
                    <a:pt x="21600" y="9708"/>
                    <a:pt x="21092" y="12749"/>
                    <a:pt x="17407" y="15213"/>
                  </a:cubicBezTo>
                  <a:cubicBezTo>
                    <a:pt x="13722" y="17677"/>
                    <a:pt x="6861" y="19565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668856" y="2503461"/>
              <a:ext cx="153595" cy="43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527" fill="norm" stroke="1" extrusionOk="0">
                  <a:moveTo>
                    <a:pt x="20623" y="766"/>
                  </a:moveTo>
                  <a:cubicBezTo>
                    <a:pt x="19202" y="451"/>
                    <a:pt x="17781" y="137"/>
                    <a:pt x="16360" y="32"/>
                  </a:cubicBezTo>
                  <a:cubicBezTo>
                    <a:pt x="14939" y="-73"/>
                    <a:pt x="13518" y="32"/>
                    <a:pt x="10818" y="1185"/>
                  </a:cubicBezTo>
                  <a:cubicBezTo>
                    <a:pt x="8118" y="2339"/>
                    <a:pt x="4139" y="4541"/>
                    <a:pt x="1865" y="6952"/>
                  </a:cubicBezTo>
                  <a:cubicBezTo>
                    <a:pt x="-409" y="9364"/>
                    <a:pt x="-977" y="11985"/>
                    <a:pt x="2291" y="14449"/>
                  </a:cubicBezTo>
                  <a:cubicBezTo>
                    <a:pt x="5560" y="16913"/>
                    <a:pt x="12665" y="19220"/>
                    <a:pt x="1977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2676435" y="2608935"/>
              <a:ext cx="250915" cy="40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24" fill="norm" stroke="1" extrusionOk="0">
                  <a:moveTo>
                    <a:pt x="11171" y="3634"/>
                  </a:moveTo>
                  <a:cubicBezTo>
                    <a:pt x="11352" y="3075"/>
                    <a:pt x="11534" y="2515"/>
                    <a:pt x="11534" y="1844"/>
                  </a:cubicBezTo>
                  <a:cubicBezTo>
                    <a:pt x="11534" y="1172"/>
                    <a:pt x="11352" y="389"/>
                    <a:pt x="10717" y="109"/>
                  </a:cubicBezTo>
                  <a:cubicBezTo>
                    <a:pt x="10082" y="-171"/>
                    <a:pt x="8993" y="53"/>
                    <a:pt x="7450" y="1228"/>
                  </a:cubicBezTo>
                  <a:cubicBezTo>
                    <a:pt x="5907" y="2403"/>
                    <a:pt x="3910" y="4530"/>
                    <a:pt x="2458" y="7383"/>
                  </a:cubicBezTo>
                  <a:cubicBezTo>
                    <a:pt x="1006" y="10237"/>
                    <a:pt x="99" y="13819"/>
                    <a:pt x="8" y="16169"/>
                  </a:cubicBezTo>
                  <a:cubicBezTo>
                    <a:pt x="-83" y="18519"/>
                    <a:pt x="643" y="19638"/>
                    <a:pt x="1460" y="20366"/>
                  </a:cubicBezTo>
                  <a:cubicBezTo>
                    <a:pt x="2277" y="21093"/>
                    <a:pt x="3184" y="21429"/>
                    <a:pt x="5181" y="21093"/>
                  </a:cubicBezTo>
                  <a:cubicBezTo>
                    <a:pt x="7178" y="20757"/>
                    <a:pt x="10263" y="19750"/>
                    <a:pt x="12623" y="18351"/>
                  </a:cubicBezTo>
                  <a:cubicBezTo>
                    <a:pt x="14983" y="16952"/>
                    <a:pt x="16616" y="15162"/>
                    <a:pt x="17161" y="12755"/>
                  </a:cubicBezTo>
                  <a:cubicBezTo>
                    <a:pt x="17705" y="10349"/>
                    <a:pt x="17161" y="7327"/>
                    <a:pt x="16525" y="5313"/>
                  </a:cubicBezTo>
                  <a:cubicBezTo>
                    <a:pt x="15890" y="3298"/>
                    <a:pt x="15164" y="2291"/>
                    <a:pt x="14438" y="1620"/>
                  </a:cubicBezTo>
                  <a:cubicBezTo>
                    <a:pt x="13712" y="948"/>
                    <a:pt x="12986" y="612"/>
                    <a:pt x="11715" y="556"/>
                  </a:cubicBezTo>
                  <a:cubicBezTo>
                    <a:pt x="10445" y="501"/>
                    <a:pt x="8630" y="724"/>
                    <a:pt x="7087" y="1676"/>
                  </a:cubicBezTo>
                  <a:cubicBezTo>
                    <a:pt x="5544" y="2627"/>
                    <a:pt x="4273" y="4306"/>
                    <a:pt x="3638" y="5593"/>
                  </a:cubicBezTo>
                  <a:cubicBezTo>
                    <a:pt x="3003" y="6880"/>
                    <a:pt x="3003" y="7775"/>
                    <a:pt x="3275" y="8447"/>
                  </a:cubicBezTo>
                  <a:cubicBezTo>
                    <a:pt x="3547" y="9118"/>
                    <a:pt x="4092" y="9566"/>
                    <a:pt x="5635" y="9846"/>
                  </a:cubicBezTo>
                  <a:cubicBezTo>
                    <a:pt x="7178" y="10125"/>
                    <a:pt x="9719" y="10237"/>
                    <a:pt x="12532" y="9734"/>
                  </a:cubicBezTo>
                  <a:cubicBezTo>
                    <a:pt x="15346" y="9230"/>
                    <a:pt x="18431" y="8111"/>
                    <a:pt x="21517" y="6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724707" y="2413377"/>
              <a:ext cx="126443" cy="16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96" fill="norm" stroke="1" extrusionOk="0">
                  <a:moveTo>
                    <a:pt x="985" y="14896"/>
                  </a:moveTo>
                  <a:cubicBezTo>
                    <a:pt x="625" y="16763"/>
                    <a:pt x="265" y="18629"/>
                    <a:pt x="85" y="18896"/>
                  </a:cubicBezTo>
                  <a:cubicBezTo>
                    <a:pt x="-95" y="19163"/>
                    <a:pt x="-95" y="17829"/>
                    <a:pt x="1165" y="15029"/>
                  </a:cubicBezTo>
                  <a:cubicBezTo>
                    <a:pt x="2425" y="12229"/>
                    <a:pt x="4945" y="7963"/>
                    <a:pt x="6745" y="5029"/>
                  </a:cubicBezTo>
                  <a:cubicBezTo>
                    <a:pt x="8545" y="2096"/>
                    <a:pt x="9625" y="496"/>
                    <a:pt x="10885" y="96"/>
                  </a:cubicBezTo>
                  <a:cubicBezTo>
                    <a:pt x="12145" y="-304"/>
                    <a:pt x="13585" y="496"/>
                    <a:pt x="15025" y="3563"/>
                  </a:cubicBezTo>
                  <a:cubicBezTo>
                    <a:pt x="16465" y="6629"/>
                    <a:pt x="17905" y="11963"/>
                    <a:pt x="18985" y="15296"/>
                  </a:cubicBezTo>
                  <a:cubicBezTo>
                    <a:pt x="20065" y="18629"/>
                    <a:pt x="20785" y="19963"/>
                    <a:pt x="21505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901950" y="2843255"/>
              <a:ext cx="175684" cy="25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1380"/>
                  </a:moveTo>
                  <a:cubicBezTo>
                    <a:pt x="1301" y="15846"/>
                    <a:pt x="2602" y="10312"/>
                    <a:pt x="3773" y="6831"/>
                  </a:cubicBezTo>
                  <a:cubicBezTo>
                    <a:pt x="4945" y="3350"/>
                    <a:pt x="5986" y="1922"/>
                    <a:pt x="7157" y="1030"/>
                  </a:cubicBezTo>
                  <a:cubicBezTo>
                    <a:pt x="8328" y="137"/>
                    <a:pt x="9629" y="-220"/>
                    <a:pt x="10410" y="137"/>
                  </a:cubicBezTo>
                  <a:cubicBezTo>
                    <a:pt x="11190" y="494"/>
                    <a:pt x="11451" y="1565"/>
                    <a:pt x="11841" y="2993"/>
                  </a:cubicBezTo>
                  <a:cubicBezTo>
                    <a:pt x="12231" y="4421"/>
                    <a:pt x="12752" y="6206"/>
                    <a:pt x="13012" y="7545"/>
                  </a:cubicBezTo>
                  <a:cubicBezTo>
                    <a:pt x="13272" y="8884"/>
                    <a:pt x="13272" y="9777"/>
                    <a:pt x="13663" y="9598"/>
                  </a:cubicBezTo>
                  <a:cubicBezTo>
                    <a:pt x="14053" y="9420"/>
                    <a:pt x="14834" y="8170"/>
                    <a:pt x="15745" y="6831"/>
                  </a:cubicBezTo>
                  <a:cubicBezTo>
                    <a:pt x="16655" y="5492"/>
                    <a:pt x="17696" y="4064"/>
                    <a:pt x="18607" y="2904"/>
                  </a:cubicBezTo>
                  <a:cubicBezTo>
                    <a:pt x="19518" y="1744"/>
                    <a:pt x="20299" y="851"/>
                    <a:pt x="20819" y="851"/>
                  </a:cubicBezTo>
                  <a:cubicBezTo>
                    <a:pt x="21340" y="851"/>
                    <a:pt x="21600" y="1744"/>
                    <a:pt x="21600" y="4243"/>
                  </a:cubicBezTo>
                  <a:cubicBezTo>
                    <a:pt x="21600" y="6742"/>
                    <a:pt x="21340" y="10848"/>
                    <a:pt x="21080" y="13347"/>
                  </a:cubicBezTo>
                  <a:cubicBezTo>
                    <a:pt x="20819" y="15846"/>
                    <a:pt x="20559" y="16739"/>
                    <a:pt x="20429" y="17810"/>
                  </a:cubicBezTo>
                  <a:cubicBezTo>
                    <a:pt x="20299" y="18881"/>
                    <a:pt x="20299" y="20130"/>
                    <a:pt x="20429" y="20755"/>
                  </a:cubicBezTo>
                  <a:cubicBezTo>
                    <a:pt x="20559" y="21380"/>
                    <a:pt x="20819" y="21380"/>
                    <a:pt x="2108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150542" y="2845126"/>
              <a:ext cx="162979" cy="232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82" fill="norm" stroke="1" extrusionOk="0">
                  <a:moveTo>
                    <a:pt x="1539" y="5620"/>
                  </a:moveTo>
                  <a:cubicBezTo>
                    <a:pt x="708" y="10290"/>
                    <a:pt x="-123" y="14960"/>
                    <a:pt x="15" y="15155"/>
                  </a:cubicBezTo>
                  <a:cubicBezTo>
                    <a:pt x="154" y="15350"/>
                    <a:pt x="1262" y="11068"/>
                    <a:pt x="2092" y="8441"/>
                  </a:cubicBezTo>
                  <a:cubicBezTo>
                    <a:pt x="2923" y="5814"/>
                    <a:pt x="3477" y="4841"/>
                    <a:pt x="4031" y="3868"/>
                  </a:cubicBezTo>
                  <a:cubicBezTo>
                    <a:pt x="4585" y="2896"/>
                    <a:pt x="5139" y="1923"/>
                    <a:pt x="5415" y="1923"/>
                  </a:cubicBezTo>
                  <a:cubicBezTo>
                    <a:pt x="5692" y="1923"/>
                    <a:pt x="5692" y="2896"/>
                    <a:pt x="5969" y="3868"/>
                  </a:cubicBezTo>
                  <a:cubicBezTo>
                    <a:pt x="6246" y="4841"/>
                    <a:pt x="6800" y="5814"/>
                    <a:pt x="7769" y="6204"/>
                  </a:cubicBezTo>
                  <a:cubicBezTo>
                    <a:pt x="8739" y="6593"/>
                    <a:pt x="10123" y="6398"/>
                    <a:pt x="11923" y="5425"/>
                  </a:cubicBezTo>
                  <a:cubicBezTo>
                    <a:pt x="13723" y="4452"/>
                    <a:pt x="15939" y="2701"/>
                    <a:pt x="17600" y="1533"/>
                  </a:cubicBezTo>
                  <a:cubicBezTo>
                    <a:pt x="19262" y="366"/>
                    <a:pt x="20369" y="-218"/>
                    <a:pt x="20923" y="74"/>
                  </a:cubicBezTo>
                  <a:cubicBezTo>
                    <a:pt x="21477" y="366"/>
                    <a:pt x="21477" y="1533"/>
                    <a:pt x="20785" y="4744"/>
                  </a:cubicBezTo>
                  <a:cubicBezTo>
                    <a:pt x="20092" y="7955"/>
                    <a:pt x="18708" y="13209"/>
                    <a:pt x="18015" y="16323"/>
                  </a:cubicBezTo>
                  <a:cubicBezTo>
                    <a:pt x="17323" y="19436"/>
                    <a:pt x="17323" y="20409"/>
                    <a:pt x="17323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363599" y="2860680"/>
              <a:ext cx="141602" cy="20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245" fill="norm" stroke="1" extrusionOk="0">
                  <a:moveTo>
                    <a:pt x="16485" y="2734"/>
                  </a:moveTo>
                  <a:cubicBezTo>
                    <a:pt x="17121" y="1425"/>
                    <a:pt x="17756" y="116"/>
                    <a:pt x="17279" y="7"/>
                  </a:cubicBezTo>
                  <a:cubicBezTo>
                    <a:pt x="16803" y="-102"/>
                    <a:pt x="15215" y="989"/>
                    <a:pt x="12197" y="3825"/>
                  </a:cubicBezTo>
                  <a:cubicBezTo>
                    <a:pt x="9179" y="6662"/>
                    <a:pt x="4732" y="11243"/>
                    <a:pt x="2350" y="14407"/>
                  </a:cubicBezTo>
                  <a:cubicBezTo>
                    <a:pt x="-32" y="17571"/>
                    <a:pt x="-350" y="19316"/>
                    <a:pt x="285" y="20298"/>
                  </a:cubicBezTo>
                  <a:cubicBezTo>
                    <a:pt x="921" y="21280"/>
                    <a:pt x="2509" y="21498"/>
                    <a:pt x="6162" y="20953"/>
                  </a:cubicBezTo>
                  <a:cubicBezTo>
                    <a:pt x="9815" y="20407"/>
                    <a:pt x="15532" y="19098"/>
                    <a:pt x="21250" y="17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384550" y="2976110"/>
              <a:ext cx="114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644900" y="2466597"/>
              <a:ext cx="147758" cy="36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40" fill="norm" stroke="1" extrusionOk="0">
                  <a:moveTo>
                    <a:pt x="0" y="3086"/>
                  </a:moveTo>
                  <a:cubicBezTo>
                    <a:pt x="1825" y="2087"/>
                    <a:pt x="3651" y="1089"/>
                    <a:pt x="6389" y="527"/>
                  </a:cubicBezTo>
                  <a:cubicBezTo>
                    <a:pt x="9127" y="-35"/>
                    <a:pt x="12777" y="-160"/>
                    <a:pt x="15668" y="215"/>
                  </a:cubicBezTo>
                  <a:cubicBezTo>
                    <a:pt x="18558" y="589"/>
                    <a:pt x="20687" y="1463"/>
                    <a:pt x="21144" y="2774"/>
                  </a:cubicBezTo>
                  <a:cubicBezTo>
                    <a:pt x="21600" y="4085"/>
                    <a:pt x="20383" y="5833"/>
                    <a:pt x="17493" y="8143"/>
                  </a:cubicBezTo>
                  <a:cubicBezTo>
                    <a:pt x="14603" y="10453"/>
                    <a:pt x="10039" y="13324"/>
                    <a:pt x="8062" y="15634"/>
                  </a:cubicBezTo>
                  <a:cubicBezTo>
                    <a:pt x="6085" y="17944"/>
                    <a:pt x="6693" y="19692"/>
                    <a:pt x="7301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689350" y="2931660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0" y="3261860"/>
              <a:ext cx="118681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63"/>
                  </a:moveTo>
                  <a:cubicBezTo>
                    <a:pt x="123" y="14233"/>
                    <a:pt x="247" y="14902"/>
                    <a:pt x="374" y="15321"/>
                  </a:cubicBezTo>
                  <a:cubicBezTo>
                    <a:pt x="501" y="15740"/>
                    <a:pt x="632" y="15907"/>
                    <a:pt x="765" y="15907"/>
                  </a:cubicBezTo>
                  <a:cubicBezTo>
                    <a:pt x="898" y="15907"/>
                    <a:pt x="1032" y="15740"/>
                    <a:pt x="1179" y="15488"/>
                  </a:cubicBezTo>
                  <a:cubicBezTo>
                    <a:pt x="1325" y="15237"/>
                    <a:pt x="1483" y="14902"/>
                    <a:pt x="1624" y="14567"/>
                  </a:cubicBezTo>
                  <a:cubicBezTo>
                    <a:pt x="1764" y="14233"/>
                    <a:pt x="1888" y="13898"/>
                    <a:pt x="2011" y="13563"/>
                  </a:cubicBezTo>
                  <a:cubicBezTo>
                    <a:pt x="2134" y="13228"/>
                    <a:pt x="2257" y="12893"/>
                    <a:pt x="2388" y="12474"/>
                  </a:cubicBezTo>
                  <a:cubicBezTo>
                    <a:pt x="2519" y="12056"/>
                    <a:pt x="2658" y="11553"/>
                    <a:pt x="2806" y="11135"/>
                  </a:cubicBezTo>
                  <a:cubicBezTo>
                    <a:pt x="2955" y="10716"/>
                    <a:pt x="3113" y="10381"/>
                    <a:pt x="3271" y="9963"/>
                  </a:cubicBezTo>
                  <a:cubicBezTo>
                    <a:pt x="3429" y="9544"/>
                    <a:pt x="3587" y="9042"/>
                    <a:pt x="3710" y="8707"/>
                  </a:cubicBezTo>
                  <a:cubicBezTo>
                    <a:pt x="3833" y="8372"/>
                    <a:pt x="3922" y="8205"/>
                    <a:pt x="4010" y="8037"/>
                  </a:cubicBezTo>
                  <a:cubicBezTo>
                    <a:pt x="4099" y="7870"/>
                    <a:pt x="4187" y="7702"/>
                    <a:pt x="4278" y="7535"/>
                  </a:cubicBezTo>
                  <a:cubicBezTo>
                    <a:pt x="4369" y="7367"/>
                    <a:pt x="4461" y="7200"/>
                    <a:pt x="4555" y="7033"/>
                  </a:cubicBezTo>
                  <a:cubicBezTo>
                    <a:pt x="4650" y="6865"/>
                    <a:pt x="4746" y="6698"/>
                    <a:pt x="4839" y="6530"/>
                  </a:cubicBezTo>
                  <a:cubicBezTo>
                    <a:pt x="4931" y="6363"/>
                    <a:pt x="5020" y="6195"/>
                    <a:pt x="5112" y="6028"/>
                  </a:cubicBezTo>
                  <a:cubicBezTo>
                    <a:pt x="5204" y="5860"/>
                    <a:pt x="5301" y="5693"/>
                    <a:pt x="5407" y="5526"/>
                  </a:cubicBezTo>
                  <a:cubicBezTo>
                    <a:pt x="5513" y="5358"/>
                    <a:pt x="5628" y="5191"/>
                    <a:pt x="5728" y="5107"/>
                  </a:cubicBezTo>
                  <a:cubicBezTo>
                    <a:pt x="5829" y="5023"/>
                    <a:pt x="5913" y="5023"/>
                    <a:pt x="6012" y="4940"/>
                  </a:cubicBezTo>
                  <a:cubicBezTo>
                    <a:pt x="6110" y="4856"/>
                    <a:pt x="6222" y="4688"/>
                    <a:pt x="6337" y="4521"/>
                  </a:cubicBezTo>
                  <a:cubicBezTo>
                    <a:pt x="6453" y="4353"/>
                    <a:pt x="6572" y="4186"/>
                    <a:pt x="6690" y="4019"/>
                  </a:cubicBezTo>
                  <a:cubicBezTo>
                    <a:pt x="6807" y="3851"/>
                    <a:pt x="6923" y="3684"/>
                    <a:pt x="7034" y="3516"/>
                  </a:cubicBezTo>
                  <a:cubicBezTo>
                    <a:pt x="7146" y="3349"/>
                    <a:pt x="7254" y="3181"/>
                    <a:pt x="7370" y="3098"/>
                  </a:cubicBezTo>
                  <a:cubicBezTo>
                    <a:pt x="7485" y="3014"/>
                    <a:pt x="7608" y="3014"/>
                    <a:pt x="7730" y="2930"/>
                  </a:cubicBezTo>
                  <a:cubicBezTo>
                    <a:pt x="7851" y="2847"/>
                    <a:pt x="7970" y="2679"/>
                    <a:pt x="8092" y="2512"/>
                  </a:cubicBezTo>
                  <a:cubicBezTo>
                    <a:pt x="8213" y="2344"/>
                    <a:pt x="8336" y="2177"/>
                    <a:pt x="8454" y="2009"/>
                  </a:cubicBezTo>
                  <a:cubicBezTo>
                    <a:pt x="8571" y="1842"/>
                    <a:pt x="8683" y="1674"/>
                    <a:pt x="8804" y="1507"/>
                  </a:cubicBezTo>
                  <a:cubicBezTo>
                    <a:pt x="8926" y="1340"/>
                    <a:pt x="9057" y="1172"/>
                    <a:pt x="9186" y="1088"/>
                  </a:cubicBezTo>
                  <a:cubicBezTo>
                    <a:pt x="9315" y="1005"/>
                    <a:pt x="9442" y="1005"/>
                    <a:pt x="9569" y="921"/>
                  </a:cubicBezTo>
                  <a:cubicBezTo>
                    <a:pt x="9696" y="837"/>
                    <a:pt x="9823" y="670"/>
                    <a:pt x="9947" y="586"/>
                  </a:cubicBezTo>
                  <a:cubicBezTo>
                    <a:pt x="10070" y="502"/>
                    <a:pt x="10189" y="502"/>
                    <a:pt x="10317" y="419"/>
                  </a:cubicBezTo>
                  <a:cubicBezTo>
                    <a:pt x="10444" y="335"/>
                    <a:pt x="10578" y="167"/>
                    <a:pt x="10711" y="84"/>
                  </a:cubicBezTo>
                  <a:cubicBezTo>
                    <a:pt x="10844" y="0"/>
                    <a:pt x="10975" y="0"/>
                    <a:pt x="11106" y="0"/>
                  </a:cubicBezTo>
                  <a:cubicBezTo>
                    <a:pt x="11237" y="0"/>
                    <a:pt x="11368" y="0"/>
                    <a:pt x="11493" y="0"/>
                  </a:cubicBezTo>
                  <a:cubicBezTo>
                    <a:pt x="11619" y="0"/>
                    <a:pt x="11738" y="0"/>
                    <a:pt x="11865" y="0"/>
                  </a:cubicBezTo>
                  <a:cubicBezTo>
                    <a:pt x="11992" y="0"/>
                    <a:pt x="12127" y="0"/>
                    <a:pt x="12260" y="84"/>
                  </a:cubicBezTo>
                  <a:cubicBezTo>
                    <a:pt x="12393" y="167"/>
                    <a:pt x="12524" y="335"/>
                    <a:pt x="12655" y="502"/>
                  </a:cubicBezTo>
                  <a:cubicBezTo>
                    <a:pt x="12786" y="670"/>
                    <a:pt x="12917" y="837"/>
                    <a:pt x="13042" y="1005"/>
                  </a:cubicBezTo>
                  <a:cubicBezTo>
                    <a:pt x="13167" y="1172"/>
                    <a:pt x="13287" y="1340"/>
                    <a:pt x="13414" y="1507"/>
                  </a:cubicBezTo>
                  <a:cubicBezTo>
                    <a:pt x="13541" y="1674"/>
                    <a:pt x="13676" y="1842"/>
                    <a:pt x="13807" y="2093"/>
                  </a:cubicBezTo>
                  <a:cubicBezTo>
                    <a:pt x="13938" y="2344"/>
                    <a:pt x="14065" y="2679"/>
                    <a:pt x="14192" y="3014"/>
                  </a:cubicBezTo>
                  <a:cubicBezTo>
                    <a:pt x="14319" y="3349"/>
                    <a:pt x="14446" y="3684"/>
                    <a:pt x="14570" y="4019"/>
                  </a:cubicBezTo>
                  <a:cubicBezTo>
                    <a:pt x="14693" y="4353"/>
                    <a:pt x="14812" y="4688"/>
                    <a:pt x="14935" y="5023"/>
                  </a:cubicBezTo>
                  <a:cubicBezTo>
                    <a:pt x="15059" y="5358"/>
                    <a:pt x="15186" y="5693"/>
                    <a:pt x="15311" y="6028"/>
                  </a:cubicBezTo>
                  <a:cubicBezTo>
                    <a:pt x="15436" y="6363"/>
                    <a:pt x="15560" y="6698"/>
                    <a:pt x="15685" y="7033"/>
                  </a:cubicBezTo>
                  <a:cubicBezTo>
                    <a:pt x="15810" y="7367"/>
                    <a:pt x="15937" y="7702"/>
                    <a:pt x="16055" y="8037"/>
                  </a:cubicBezTo>
                  <a:cubicBezTo>
                    <a:pt x="16172" y="8372"/>
                    <a:pt x="16280" y="8707"/>
                    <a:pt x="16397" y="9126"/>
                  </a:cubicBezTo>
                  <a:cubicBezTo>
                    <a:pt x="16515" y="9544"/>
                    <a:pt x="16642" y="10047"/>
                    <a:pt x="16763" y="10465"/>
                  </a:cubicBezTo>
                  <a:cubicBezTo>
                    <a:pt x="16885" y="10884"/>
                    <a:pt x="17000" y="11219"/>
                    <a:pt x="17110" y="11553"/>
                  </a:cubicBezTo>
                  <a:cubicBezTo>
                    <a:pt x="17220" y="11888"/>
                    <a:pt x="17324" y="12223"/>
                    <a:pt x="17434" y="12558"/>
                  </a:cubicBezTo>
                  <a:cubicBezTo>
                    <a:pt x="17543" y="12893"/>
                    <a:pt x="17659" y="13228"/>
                    <a:pt x="17775" y="13479"/>
                  </a:cubicBezTo>
                  <a:cubicBezTo>
                    <a:pt x="17890" y="13730"/>
                    <a:pt x="18006" y="13898"/>
                    <a:pt x="18116" y="14149"/>
                  </a:cubicBezTo>
                  <a:cubicBezTo>
                    <a:pt x="18225" y="14400"/>
                    <a:pt x="18329" y="14735"/>
                    <a:pt x="18435" y="14986"/>
                  </a:cubicBezTo>
                  <a:cubicBezTo>
                    <a:pt x="18541" y="15237"/>
                    <a:pt x="18649" y="15405"/>
                    <a:pt x="18745" y="15656"/>
                  </a:cubicBezTo>
                  <a:cubicBezTo>
                    <a:pt x="18842" y="15907"/>
                    <a:pt x="18926" y="16242"/>
                    <a:pt x="19019" y="16493"/>
                  </a:cubicBezTo>
                  <a:cubicBezTo>
                    <a:pt x="19111" y="16744"/>
                    <a:pt x="19212" y="16912"/>
                    <a:pt x="19352" y="17163"/>
                  </a:cubicBezTo>
                  <a:cubicBezTo>
                    <a:pt x="19493" y="17414"/>
                    <a:pt x="19674" y="17749"/>
                    <a:pt x="19878" y="18167"/>
                  </a:cubicBezTo>
                  <a:cubicBezTo>
                    <a:pt x="20082" y="18586"/>
                    <a:pt x="20309" y="19088"/>
                    <a:pt x="20510" y="19423"/>
                  </a:cubicBezTo>
                  <a:cubicBezTo>
                    <a:pt x="20710" y="19758"/>
                    <a:pt x="20883" y="19926"/>
                    <a:pt x="21061" y="20260"/>
                  </a:cubicBezTo>
                  <a:cubicBezTo>
                    <a:pt x="21238" y="20595"/>
                    <a:pt x="21419" y="210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73100" y="3763510"/>
              <a:ext cx="25400" cy="46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0"/>
                  </a:moveTo>
                  <a:cubicBezTo>
                    <a:pt x="5400" y="2959"/>
                    <a:pt x="10800" y="5918"/>
                    <a:pt x="13500" y="9222"/>
                  </a:cubicBezTo>
                  <a:cubicBezTo>
                    <a:pt x="16200" y="12526"/>
                    <a:pt x="16200" y="16175"/>
                    <a:pt x="16200" y="18395"/>
                  </a:cubicBezTo>
                  <a:cubicBezTo>
                    <a:pt x="16200" y="20614"/>
                    <a:pt x="16200" y="21403"/>
                    <a:pt x="17100" y="21501"/>
                  </a:cubicBezTo>
                  <a:cubicBezTo>
                    <a:pt x="18000" y="21600"/>
                    <a:pt x="19800" y="21008"/>
                    <a:pt x="2160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687408" y="3833360"/>
              <a:ext cx="12539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20977" y="0"/>
                  </a:moveTo>
                  <a:cubicBezTo>
                    <a:pt x="18144" y="2571"/>
                    <a:pt x="15311" y="5143"/>
                    <a:pt x="12656" y="6943"/>
                  </a:cubicBezTo>
                  <a:cubicBezTo>
                    <a:pt x="10000" y="8743"/>
                    <a:pt x="7521" y="9771"/>
                    <a:pt x="5574" y="10479"/>
                  </a:cubicBezTo>
                  <a:cubicBezTo>
                    <a:pt x="3626" y="11186"/>
                    <a:pt x="2210" y="11571"/>
                    <a:pt x="1147" y="12086"/>
                  </a:cubicBezTo>
                  <a:cubicBezTo>
                    <a:pt x="85" y="12600"/>
                    <a:pt x="-623" y="13243"/>
                    <a:pt x="793" y="14143"/>
                  </a:cubicBezTo>
                  <a:cubicBezTo>
                    <a:pt x="2210" y="15043"/>
                    <a:pt x="5751" y="16200"/>
                    <a:pt x="8938" y="17486"/>
                  </a:cubicBezTo>
                  <a:cubicBezTo>
                    <a:pt x="12125" y="18771"/>
                    <a:pt x="14957" y="20186"/>
                    <a:pt x="177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971549" y="396036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939799" y="407466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7280"/>
                    <a:pt x="11400" y="12960"/>
                    <a:pt x="15000" y="9360"/>
                  </a:cubicBezTo>
                  <a:cubicBezTo>
                    <a:pt x="18600" y="5760"/>
                    <a:pt x="201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257300" y="3903210"/>
              <a:ext cx="127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05"/>
                    <a:pt x="14400" y="10611"/>
                    <a:pt x="10800" y="14211"/>
                  </a:cubicBezTo>
                  <a:cubicBezTo>
                    <a:pt x="7200" y="17811"/>
                    <a:pt x="36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79132" y="5052560"/>
              <a:ext cx="24636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9273" y="4039"/>
                    <a:pt x="17057" y="8078"/>
                    <a:pt x="14565" y="10976"/>
                  </a:cubicBezTo>
                  <a:cubicBezTo>
                    <a:pt x="12073" y="13873"/>
                    <a:pt x="9303" y="15629"/>
                    <a:pt x="7180" y="16595"/>
                  </a:cubicBezTo>
                  <a:cubicBezTo>
                    <a:pt x="5057" y="17561"/>
                    <a:pt x="3580" y="17737"/>
                    <a:pt x="2473" y="17473"/>
                  </a:cubicBezTo>
                  <a:cubicBezTo>
                    <a:pt x="1365" y="17210"/>
                    <a:pt x="626" y="16507"/>
                    <a:pt x="257" y="15278"/>
                  </a:cubicBezTo>
                  <a:cubicBezTo>
                    <a:pt x="-112" y="14049"/>
                    <a:pt x="-112" y="12293"/>
                    <a:pt x="442" y="10712"/>
                  </a:cubicBezTo>
                  <a:cubicBezTo>
                    <a:pt x="996" y="9132"/>
                    <a:pt x="2103" y="7727"/>
                    <a:pt x="3119" y="6849"/>
                  </a:cubicBezTo>
                  <a:cubicBezTo>
                    <a:pt x="4134" y="5971"/>
                    <a:pt x="5057" y="5620"/>
                    <a:pt x="5980" y="5356"/>
                  </a:cubicBezTo>
                  <a:cubicBezTo>
                    <a:pt x="6903" y="5093"/>
                    <a:pt x="7826" y="4917"/>
                    <a:pt x="8657" y="5180"/>
                  </a:cubicBezTo>
                  <a:cubicBezTo>
                    <a:pt x="9488" y="5444"/>
                    <a:pt x="10226" y="6146"/>
                    <a:pt x="11334" y="8166"/>
                  </a:cubicBezTo>
                  <a:cubicBezTo>
                    <a:pt x="12442" y="10185"/>
                    <a:pt x="13919" y="13522"/>
                    <a:pt x="15673" y="15980"/>
                  </a:cubicBezTo>
                  <a:cubicBezTo>
                    <a:pt x="17426" y="18439"/>
                    <a:pt x="19457" y="20020"/>
                    <a:pt x="214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939799" y="5224010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98500" y="4795147"/>
              <a:ext cx="139700" cy="21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1306"/>
                  </a:moveTo>
                  <a:cubicBezTo>
                    <a:pt x="2291" y="16647"/>
                    <a:pt x="4582" y="11988"/>
                    <a:pt x="6709" y="8600"/>
                  </a:cubicBezTo>
                  <a:cubicBezTo>
                    <a:pt x="8836" y="5212"/>
                    <a:pt x="10800" y="3094"/>
                    <a:pt x="12436" y="1718"/>
                  </a:cubicBezTo>
                  <a:cubicBezTo>
                    <a:pt x="14073" y="341"/>
                    <a:pt x="15382" y="-294"/>
                    <a:pt x="16364" y="130"/>
                  </a:cubicBezTo>
                  <a:cubicBezTo>
                    <a:pt x="17345" y="553"/>
                    <a:pt x="18000" y="2035"/>
                    <a:pt x="18818" y="5106"/>
                  </a:cubicBezTo>
                  <a:cubicBezTo>
                    <a:pt x="19636" y="8177"/>
                    <a:pt x="20618" y="12835"/>
                    <a:pt x="21600" y="1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43000" y="5128760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30300" y="5274810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725373" y="5001760"/>
              <a:ext cx="255827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19274" y="0"/>
                  </a:moveTo>
                  <a:cubicBezTo>
                    <a:pt x="14848" y="2234"/>
                    <a:pt x="10422" y="4469"/>
                    <a:pt x="7678" y="5959"/>
                  </a:cubicBezTo>
                  <a:cubicBezTo>
                    <a:pt x="4933" y="7448"/>
                    <a:pt x="3871" y="8193"/>
                    <a:pt x="3251" y="8938"/>
                  </a:cubicBezTo>
                  <a:cubicBezTo>
                    <a:pt x="2632" y="9683"/>
                    <a:pt x="2455" y="10428"/>
                    <a:pt x="2809" y="10949"/>
                  </a:cubicBezTo>
                  <a:cubicBezTo>
                    <a:pt x="3163" y="11470"/>
                    <a:pt x="4048" y="11768"/>
                    <a:pt x="4933" y="11917"/>
                  </a:cubicBezTo>
                  <a:cubicBezTo>
                    <a:pt x="5819" y="12066"/>
                    <a:pt x="6704" y="12066"/>
                    <a:pt x="7943" y="12215"/>
                  </a:cubicBezTo>
                  <a:cubicBezTo>
                    <a:pt x="9183" y="12364"/>
                    <a:pt x="10776" y="12662"/>
                    <a:pt x="11219" y="13109"/>
                  </a:cubicBezTo>
                  <a:cubicBezTo>
                    <a:pt x="11661" y="13556"/>
                    <a:pt x="10953" y="14152"/>
                    <a:pt x="9537" y="14822"/>
                  </a:cubicBezTo>
                  <a:cubicBezTo>
                    <a:pt x="8120" y="15492"/>
                    <a:pt x="5996" y="16237"/>
                    <a:pt x="4314" y="16908"/>
                  </a:cubicBezTo>
                  <a:cubicBezTo>
                    <a:pt x="2632" y="17578"/>
                    <a:pt x="1392" y="18174"/>
                    <a:pt x="684" y="18844"/>
                  </a:cubicBezTo>
                  <a:cubicBezTo>
                    <a:pt x="-24" y="19514"/>
                    <a:pt x="-201" y="20259"/>
                    <a:pt x="242" y="20781"/>
                  </a:cubicBezTo>
                  <a:cubicBezTo>
                    <a:pt x="684" y="21302"/>
                    <a:pt x="1747" y="21600"/>
                    <a:pt x="5376" y="21600"/>
                  </a:cubicBezTo>
                  <a:cubicBezTo>
                    <a:pt x="9006" y="21600"/>
                    <a:pt x="15202" y="21302"/>
                    <a:pt x="21399" y="2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076449" y="5046210"/>
              <a:ext cx="2032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157"/>
                    <a:pt x="2250" y="313"/>
                    <a:pt x="4275" y="1643"/>
                  </a:cubicBezTo>
                  <a:cubicBezTo>
                    <a:pt x="6300" y="2974"/>
                    <a:pt x="9225" y="5478"/>
                    <a:pt x="12262" y="9000"/>
                  </a:cubicBezTo>
                  <a:cubicBezTo>
                    <a:pt x="15300" y="12522"/>
                    <a:pt x="18450" y="170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120849" y="5027160"/>
              <a:ext cx="171502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19763" y="1827"/>
                    <a:pt x="18182" y="3654"/>
                    <a:pt x="15153" y="6287"/>
                  </a:cubicBezTo>
                  <a:cubicBezTo>
                    <a:pt x="12123" y="8919"/>
                    <a:pt x="7645" y="12358"/>
                    <a:pt x="4748" y="14776"/>
                  </a:cubicBezTo>
                  <a:cubicBezTo>
                    <a:pt x="1850" y="17194"/>
                    <a:pt x="533" y="18591"/>
                    <a:pt x="138" y="19558"/>
                  </a:cubicBezTo>
                  <a:cubicBezTo>
                    <a:pt x="-257" y="20525"/>
                    <a:pt x="270" y="21063"/>
                    <a:pt x="7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324100" y="5287510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349500" y="5148807"/>
              <a:ext cx="37290" cy="4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20657" fill="norm" stroke="1" extrusionOk="0">
                  <a:moveTo>
                    <a:pt x="13642" y="11859"/>
                  </a:moveTo>
                  <a:cubicBezTo>
                    <a:pt x="9095" y="15973"/>
                    <a:pt x="4547" y="20087"/>
                    <a:pt x="5116" y="20602"/>
                  </a:cubicBezTo>
                  <a:cubicBezTo>
                    <a:pt x="5684" y="21116"/>
                    <a:pt x="11368" y="18030"/>
                    <a:pt x="15347" y="12887"/>
                  </a:cubicBezTo>
                  <a:cubicBezTo>
                    <a:pt x="19326" y="7745"/>
                    <a:pt x="21600" y="545"/>
                    <a:pt x="18758" y="30"/>
                  </a:cubicBezTo>
                  <a:cubicBezTo>
                    <a:pt x="15916" y="-484"/>
                    <a:pt x="7958" y="5687"/>
                    <a:pt x="0" y="11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752600" y="5490710"/>
              <a:ext cx="596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7" y="15429"/>
                    <a:pt x="5974" y="9257"/>
                    <a:pt x="8885" y="5657"/>
                  </a:cubicBezTo>
                  <a:cubicBezTo>
                    <a:pt x="11796" y="2057"/>
                    <a:pt x="14630" y="1029"/>
                    <a:pt x="16736" y="514"/>
                  </a:cubicBezTo>
                  <a:cubicBezTo>
                    <a:pt x="18843" y="0"/>
                    <a:pt x="202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045677" y="5649460"/>
              <a:ext cx="157773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6" fill="norm" stroke="1" extrusionOk="0">
                  <a:moveTo>
                    <a:pt x="4187" y="0"/>
                  </a:moveTo>
                  <a:cubicBezTo>
                    <a:pt x="3611" y="4899"/>
                    <a:pt x="3035" y="9798"/>
                    <a:pt x="2603" y="12915"/>
                  </a:cubicBezTo>
                  <a:cubicBezTo>
                    <a:pt x="2171" y="16033"/>
                    <a:pt x="1883" y="17369"/>
                    <a:pt x="1451" y="18705"/>
                  </a:cubicBezTo>
                  <a:cubicBezTo>
                    <a:pt x="1019" y="20041"/>
                    <a:pt x="443" y="21377"/>
                    <a:pt x="155" y="21489"/>
                  </a:cubicBezTo>
                  <a:cubicBezTo>
                    <a:pt x="-133" y="21600"/>
                    <a:pt x="-133" y="20487"/>
                    <a:pt x="1163" y="17703"/>
                  </a:cubicBezTo>
                  <a:cubicBezTo>
                    <a:pt x="2459" y="14920"/>
                    <a:pt x="5051" y="10466"/>
                    <a:pt x="7211" y="7348"/>
                  </a:cubicBezTo>
                  <a:cubicBezTo>
                    <a:pt x="9371" y="4231"/>
                    <a:pt x="11099" y="2449"/>
                    <a:pt x="12683" y="1670"/>
                  </a:cubicBezTo>
                  <a:cubicBezTo>
                    <a:pt x="14267" y="891"/>
                    <a:pt x="15707" y="1113"/>
                    <a:pt x="17003" y="3563"/>
                  </a:cubicBezTo>
                  <a:cubicBezTo>
                    <a:pt x="18299" y="6012"/>
                    <a:pt x="19451" y="10689"/>
                    <a:pt x="20171" y="13584"/>
                  </a:cubicBezTo>
                  <a:cubicBezTo>
                    <a:pt x="20891" y="16478"/>
                    <a:pt x="21179" y="17592"/>
                    <a:pt x="21467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838450" y="5408160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76" y="14400"/>
                    <a:pt x="13553" y="7200"/>
                    <a:pt x="17153" y="3600"/>
                  </a:cubicBezTo>
                  <a:cubicBezTo>
                    <a:pt x="20753" y="0"/>
                    <a:pt x="211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832100" y="5541510"/>
              <a:ext cx="247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14400"/>
                    <a:pt x="12554" y="7200"/>
                    <a:pt x="16154" y="3600"/>
                  </a:cubicBezTo>
                  <a:cubicBezTo>
                    <a:pt x="19754" y="0"/>
                    <a:pt x="206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734550" y="1293786"/>
              <a:ext cx="1631950" cy="5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21439"/>
                  </a:moveTo>
                  <a:cubicBezTo>
                    <a:pt x="868" y="19839"/>
                    <a:pt x="1737" y="18239"/>
                    <a:pt x="2774" y="15839"/>
                  </a:cubicBezTo>
                  <a:cubicBezTo>
                    <a:pt x="3810" y="13439"/>
                    <a:pt x="5015" y="10239"/>
                    <a:pt x="6107" y="7839"/>
                  </a:cubicBezTo>
                  <a:cubicBezTo>
                    <a:pt x="7200" y="5439"/>
                    <a:pt x="8181" y="3839"/>
                    <a:pt x="9203" y="2639"/>
                  </a:cubicBezTo>
                  <a:cubicBezTo>
                    <a:pt x="10226" y="1439"/>
                    <a:pt x="11290" y="639"/>
                    <a:pt x="12327" y="239"/>
                  </a:cubicBezTo>
                  <a:cubicBezTo>
                    <a:pt x="13363" y="-161"/>
                    <a:pt x="14372" y="-161"/>
                    <a:pt x="15563" y="1039"/>
                  </a:cubicBezTo>
                  <a:cubicBezTo>
                    <a:pt x="16753" y="2239"/>
                    <a:pt x="18126" y="4639"/>
                    <a:pt x="19163" y="7839"/>
                  </a:cubicBezTo>
                  <a:cubicBezTo>
                    <a:pt x="20199" y="11039"/>
                    <a:pt x="20900" y="15039"/>
                    <a:pt x="21600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9861550" y="1449666"/>
              <a:ext cx="1295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882" y="3325"/>
                    <a:pt x="1765" y="4867"/>
                    <a:pt x="2929" y="5639"/>
                  </a:cubicBezTo>
                  <a:cubicBezTo>
                    <a:pt x="4094" y="6410"/>
                    <a:pt x="5541" y="6410"/>
                    <a:pt x="6988" y="5639"/>
                  </a:cubicBezTo>
                  <a:cubicBezTo>
                    <a:pt x="8435" y="4867"/>
                    <a:pt x="9882" y="3325"/>
                    <a:pt x="11400" y="1782"/>
                  </a:cubicBezTo>
                  <a:cubicBezTo>
                    <a:pt x="12918" y="239"/>
                    <a:pt x="14506" y="-1304"/>
                    <a:pt x="16218" y="1782"/>
                  </a:cubicBezTo>
                  <a:cubicBezTo>
                    <a:pt x="17929" y="4867"/>
                    <a:pt x="19765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403600" y="5089259"/>
              <a:ext cx="157038" cy="29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15" fill="norm" stroke="1" extrusionOk="0">
                  <a:moveTo>
                    <a:pt x="0" y="4599"/>
                  </a:moveTo>
                  <a:cubicBezTo>
                    <a:pt x="5472" y="3099"/>
                    <a:pt x="10944" y="1599"/>
                    <a:pt x="14544" y="774"/>
                  </a:cubicBezTo>
                  <a:cubicBezTo>
                    <a:pt x="18144" y="-51"/>
                    <a:pt x="19872" y="-201"/>
                    <a:pt x="20736" y="249"/>
                  </a:cubicBezTo>
                  <a:cubicBezTo>
                    <a:pt x="21600" y="699"/>
                    <a:pt x="21600" y="1749"/>
                    <a:pt x="20592" y="4449"/>
                  </a:cubicBezTo>
                  <a:cubicBezTo>
                    <a:pt x="19584" y="7149"/>
                    <a:pt x="17568" y="11499"/>
                    <a:pt x="16416" y="14124"/>
                  </a:cubicBezTo>
                  <a:cubicBezTo>
                    <a:pt x="15264" y="16749"/>
                    <a:pt x="14976" y="17649"/>
                    <a:pt x="14832" y="18699"/>
                  </a:cubicBezTo>
                  <a:cubicBezTo>
                    <a:pt x="14688" y="19749"/>
                    <a:pt x="14688" y="20949"/>
                    <a:pt x="14688" y="21174"/>
                  </a:cubicBezTo>
                  <a:cubicBezTo>
                    <a:pt x="14688" y="21399"/>
                    <a:pt x="14688" y="20649"/>
                    <a:pt x="14256" y="19824"/>
                  </a:cubicBezTo>
                  <a:cubicBezTo>
                    <a:pt x="13824" y="18999"/>
                    <a:pt x="12960" y="18099"/>
                    <a:pt x="12096" y="17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467100" y="5300210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6800"/>
                    <a:pt x="6776" y="12000"/>
                    <a:pt x="10376" y="8400"/>
                  </a:cubicBezTo>
                  <a:cubicBezTo>
                    <a:pt x="13976" y="4800"/>
                    <a:pt x="177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3384550" y="5483845"/>
              <a:ext cx="266700" cy="76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21158"/>
                  </a:moveTo>
                  <a:cubicBezTo>
                    <a:pt x="3086" y="14736"/>
                    <a:pt x="6171" y="8315"/>
                    <a:pt x="9000" y="4520"/>
                  </a:cubicBezTo>
                  <a:cubicBezTo>
                    <a:pt x="11829" y="726"/>
                    <a:pt x="14400" y="-442"/>
                    <a:pt x="16457" y="142"/>
                  </a:cubicBezTo>
                  <a:cubicBezTo>
                    <a:pt x="18514" y="726"/>
                    <a:pt x="20057" y="3061"/>
                    <a:pt x="21600" y="5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464077" y="5591090"/>
              <a:ext cx="142724" cy="18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96" fill="norm" stroke="1" extrusionOk="0">
                  <a:moveTo>
                    <a:pt x="21418" y="1614"/>
                  </a:moveTo>
                  <a:cubicBezTo>
                    <a:pt x="20147" y="878"/>
                    <a:pt x="18877" y="141"/>
                    <a:pt x="15700" y="19"/>
                  </a:cubicBezTo>
                  <a:cubicBezTo>
                    <a:pt x="12524" y="-104"/>
                    <a:pt x="7442" y="387"/>
                    <a:pt x="4424" y="1123"/>
                  </a:cubicBezTo>
                  <a:cubicBezTo>
                    <a:pt x="1406" y="1860"/>
                    <a:pt x="453" y="2841"/>
                    <a:pt x="136" y="3946"/>
                  </a:cubicBezTo>
                  <a:cubicBezTo>
                    <a:pt x="-182" y="5051"/>
                    <a:pt x="136" y="6278"/>
                    <a:pt x="294" y="7505"/>
                  </a:cubicBezTo>
                  <a:cubicBezTo>
                    <a:pt x="453" y="8732"/>
                    <a:pt x="453" y="9960"/>
                    <a:pt x="1247" y="10573"/>
                  </a:cubicBezTo>
                  <a:cubicBezTo>
                    <a:pt x="2042" y="11187"/>
                    <a:pt x="3630" y="11187"/>
                    <a:pt x="5853" y="12046"/>
                  </a:cubicBezTo>
                  <a:cubicBezTo>
                    <a:pt x="8077" y="12905"/>
                    <a:pt x="10936" y="14623"/>
                    <a:pt x="12365" y="16096"/>
                  </a:cubicBezTo>
                  <a:cubicBezTo>
                    <a:pt x="13794" y="17569"/>
                    <a:pt x="13794" y="18796"/>
                    <a:pt x="13159" y="19778"/>
                  </a:cubicBezTo>
                  <a:cubicBezTo>
                    <a:pt x="12524" y="20760"/>
                    <a:pt x="11253" y="21496"/>
                    <a:pt x="9030" y="21496"/>
                  </a:cubicBezTo>
                  <a:cubicBezTo>
                    <a:pt x="6806" y="21496"/>
                    <a:pt x="3630" y="20760"/>
                    <a:pt x="453" y="20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956050" y="5408160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3930650" y="5503410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305300" y="5249410"/>
              <a:ext cx="444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4320"/>
                    <a:pt x="17486" y="8640"/>
                    <a:pt x="13886" y="12240"/>
                  </a:cubicBezTo>
                  <a:cubicBezTo>
                    <a:pt x="10286" y="15840"/>
                    <a:pt x="5143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387850" y="5427210"/>
              <a:ext cx="44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508888" y="5249410"/>
              <a:ext cx="126613" cy="199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93" fill="norm" stroke="1" extrusionOk="0">
                  <a:moveTo>
                    <a:pt x="13745" y="0"/>
                  </a:moveTo>
                  <a:cubicBezTo>
                    <a:pt x="10558" y="5002"/>
                    <a:pt x="7371" y="10004"/>
                    <a:pt x="5247" y="13074"/>
                  </a:cubicBezTo>
                  <a:cubicBezTo>
                    <a:pt x="3122" y="16143"/>
                    <a:pt x="2060" y="17280"/>
                    <a:pt x="1174" y="18417"/>
                  </a:cubicBezTo>
                  <a:cubicBezTo>
                    <a:pt x="289" y="19554"/>
                    <a:pt x="-419" y="20691"/>
                    <a:pt x="289" y="21145"/>
                  </a:cubicBezTo>
                  <a:cubicBezTo>
                    <a:pt x="997" y="21600"/>
                    <a:pt x="3122" y="21373"/>
                    <a:pt x="6840" y="20918"/>
                  </a:cubicBezTo>
                  <a:cubicBezTo>
                    <a:pt x="10558" y="20463"/>
                    <a:pt x="15870" y="19781"/>
                    <a:pt x="21181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616450" y="5401810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6414558" y="5027160"/>
              <a:ext cx="30374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21525" y="0"/>
                  </a:moveTo>
                  <a:cubicBezTo>
                    <a:pt x="20025" y="3450"/>
                    <a:pt x="18525" y="6900"/>
                    <a:pt x="16575" y="9750"/>
                  </a:cubicBezTo>
                  <a:cubicBezTo>
                    <a:pt x="14625" y="12600"/>
                    <a:pt x="12225" y="14850"/>
                    <a:pt x="9975" y="16050"/>
                  </a:cubicBezTo>
                  <a:cubicBezTo>
                    <a:pt x="7725" y="17250"/>
                    <a:pt x="5625" y="17400"/>
                    <a:pt x="4275" y="17250"/>
                  </a:cubicBezTo>
                  <a:cubicBezTo>
                    <a:pt x="2925" y="17100"/>
                    <a:pt x="2325" y="16650"/>
                    <a:pt x="1725" y="16125"/>
                  </a:cubicBezTo>
                  <a:cubicBezTo>
                    <a:pt x="1125" y="15600"/>
                    <a:pt x="525" y="15000"/>
                    <a:pt x="225" y="14325"/>
                  </a:cubicBezTo>
                  <a:cubicBezTo>
                    <a:pt x="-75" y="13650"/>
                    <a:pt x="-75" y="12900"/>
                    <a:pt x="225" y="12300"/>
                  </a:cubicBezTo>
                  <a:cubicBezTo>
                    <a:pt x="525" y="11700"/>
                    <a:pt x="1125" y="11250"/>
                    <a:pt x="1800" y="11100"/>
                  </a:cubicBezTo>
                  <a:cubicBezTo>
                    <a:pt x="2475" y="10950"/>
                    <a:pt x="3225" y="11100"/>
                    <a:pt x="4875" y="12600"/>
                  </a:cubicBezTo>
                  <a:cubicBezTo>
                    <a:pt x="6525" y="14100"/>
                    <a:pt x="9075" y="16950"/>
                    <a:pt x="10575" y="18675"/>
                  </a:cubicBezTo>
                  <a:cubicBezTo>
                    <a:pt x="12075" y="20400"/>
                    <a:pt x="12525" y="21000"/>
                    <a:pt x="129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6705600" y="5255760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6893666" y="5060650"/>
              <a:ext cx="138229" cy="37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18" fill="norm" stroke="1" extrusionOk="0">
                  <a:moveTo>
                    <a:pt x="19714" y="3159"/>
                  </a:moveTo>
                  <a:cubicBezTo>
                    <a:pt x="20036" y="2556"/>
                    <a:pt x="20359" y="1952"/>
                    <a:pt x="20681" y="1349"/>
                  </a:cubicBezTo>
                  <a:cubicBezTo>
                    <a:pt x="21004" y="746"/>
                    <a:pt x="21326" y="142"/>
                    <a:pt x="20681" y="22"/>
                  </a:cubicBezTo>
                  <a:cubicBezTo>
                    <a:pt x="20036" y="-99"/>
                    <a:pt x="18425" y="263"/>
                    <a:pt x="15201" y="1771"/>
                  </a:cubicBezTo>
                  <a:cubicBezTo>
                    <a:pt x="11977" y="3280"/>
                    <a:pt x="7141" y="5935"/>
                    <a:pt x="4078" y="8770"/>
                  </a:cubicBezTo>
                  <a:cubicBezTo>
                    <a:pt x="1016" y="11606"/>
                    <a:pt x="-274" y="14623"/>
                    <a:pt x="48" y="16855"/>
                  </a:cubicBezTo>
                  <a:cubicBezTo>
                    <a:pt x="371" y="19088"/>
                    <a:pt x="2305" y="20536"/>
                    <a:pt x="5851" y="21018"/>
                  </a:cubicBezTo>
                  <a:cubicBezTo>
                    <a:pt x="9398" y="21501"/>
                    <a:pt x="14556" y="21018"/>
                    <a:pt x="19714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7083165" y="5154160"/>
              <a:ext cx="244735" cy="264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61" fill="norm" stroke="1" extrusionOk="0">
                  <a:moveTo>
                    <a:pt x="13709" y="2057"/>
                  </a:moveTo>
                  <a:cubicBezTo>
                    <a:pt x="12778" y="1714"/>
                    <a:pt x="11847" y="1371"/>
                    <a:pt x="10637" y="1543"/>
                  </a:cubicBezTo>
                  <a:cubicBezTo>
                    <a:pt x="9427" y="1714"/>
                    <a:pt x="7937" y="2400"/>
                    <a:pt x="6261" y="4114"/>
                  </a:cubicBezTo>
                  <a:cubicBezTo>
                    <a:pt x="4585" y="5829"/>
                    <a:pt x="2723" y="8571"/>
                    <a:pt x="1606" y="10886"/>
                  </a:cubicBezTo>
                  <a:cubicBezTo>
                    <a:pt x="489" y="13200"/>
                    <a:pt x="116" y="15086"/>
                    <a:pt x="23" y="16629"/>
                  </a:cubicBezTo>
                  <a:cubicBezTo>
                    <a:pt x="-70" y="18171"/>
                    <a:pt x="116" y="19371"/>
                    <a:pt x="675" y="20229"/>
                  </a:cubicBezTo>
                  <a:cubicBezTo>
                    <a:pt x="1233" y="21086"/>
                    <a:pt x="2164" y="21600"/>
                    <a:pt x="3654" y="21429"/>
                  </a:cubicBezTo>
                  <a:cubicBezTo>
                    <a:pt x="5144" y="21257"/>
                    <a:pt x="7192" y="20400"/>
                    <a:pt x="9333" y="18257"/>
                  </a:cubicBezTo>
                  <a:cubicBezTo>
                    <a:pt x="11475" y="16114"/>
                    <a:pt x="13709" y="12686"/>
                    <a:pt x="14361" y="9600"/>
                  </a:cubicBezTo>
                  <a:cubicBezTo>
                    <a:pt x="15013" y="6514"/>
                    <a:pt x="14082" y="3771"/>
                    <a:pt x="12313" y="2143"/>
                  </a:cubicBezTo>
                  <a:cubicBezTo>
                    <a:pt x="10544" y="514"/>
                    <a:pt x="7937" y="0"/>
                    <a:pt x="6261" y="0"/>
                  </a:cubicBezTo>
                  <a:cubicBezTo>
                    <a:pt x="4585" y="0"/>
                    <a:pt x="3840" y="514"/>
                    <a:pt x="3189" y="1114"/>
                  </a:cubicBezTo>
                  <a:cubicBezTo>
                    <a:pt x="2537" y="1714"/>
                    <a:pt x="1978" y="2400"/>
                    <a:pt x="2164" y="3600"/>
                  </a:cubicBezTo>
                  <a:cubicBezTo>
                    <a:pt x="2351" y="4800"/>
                    <a:pt x="3282" y="6514"/>
                    <a:pt x="6633" y="7114"/>
                  </a:cubicBezTo>
                  <a:cubicBezTo>
                    <a:pt x="9985" y="7714"/>
                    <a:pt x="15758" y="7200"/>
                    <a:pt x="21530" y="6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7289800" y="4995410"/>
              <a:ext cx="16309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7902" y="0"/>
                  </a:moveTo>
                  <a:cubicBezTo>
                    <a:pt x="11590" y="2208"/>
                    <a:pt x="15278" y="4416"/>
                    <a:pt x="17780" y="6768"/>
                  </a:cubicBezTo>
                  <a:cubicBezTo>
                    <a:pt x="20283" y="9120"/>
                    <a:pt x="21600" y="11616"/>
                    <a:pt x="18439" y="14112"/>
                  </a:cubicBezTo>
                  <a:cubicBezTo>
                    <a:pt x="15278" y="16608"/>
                    <a:pt x="7639" y="19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7683500" y="5255197"/>
              <a:ext cx="2032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725" y="11375"/>
                    <a:pt x="9450" y="2735"/>
                    <a:pt x="13050" y="575"/>
                  </a:cubicBezTo>
                  <a:cubicBezTo>
                    <a:pt x="16650" y="-1585"/>
                    <a:pt x="1912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7664449" y="5414510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8103511" y="5088397"/>
              <a:ext cx="253090" cy="36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84" fill="norm" stroke="1" extrusionOk="0">
                  <a:moveTo>
                    <a:pt x="21522" y="134"/>
                  </a:moveTo>
                  <a:cubicBezTo>
                    <a:pt x="18462" y="9"/>
                    <a:pt x="15402" y="-116"/>
                    <a:pt x="12702" y="196"/>
                  </a:cubicBezTo>
                  <a:cubicBezTo>
                    <a:pt x="10002" y="508"/>
                    <a:pt x="7662" y="1257"/>
                    <a:pt x="5862" y="2756"/>
                  </a:cubicBezTo>
                  <a:cubicBezTo>
                    <a:pt x="4062" y="4254"/>
                    <a:pt x="2802" y="6501"/>
                    <a:pt x="1902" y="9311"/>
                  </a:cubicBezTo>
                  <a:cubicBezTo>
                    <a:pt x="1002" y="12120"/>
                    <a:pt x="462" y="15491"/>
                    <a:pt x="192" y="17489"/>
                  </a:cubicBezTo>
                  <a:cubicBezTo>
                    <a:pt x="-78" y="19486"/>
                    <a:pt x="-78" y="20111"/>
                    <a:pt x="282" y="20610"/>
                  </a:cubicBezTo>
                  <a:cubicBezTo>
                    <a:pt x="642" y="21109"/>
                    <a:pt x="1362" y="21484"/>
                    <a:pt x="4062" y="21484"/>
                  </a:cubicBezTo>
                  <a:cubicBezTo>
                    <a:pt x="6762" y="21484"/>
                    <a:pt x="11442" y="21109"/>
                    <a:pt x="14142" y="20735"/>
                  </a:cubicBezTo>
                  <a:cubicBezTo>
                    <a:pt x="16842" y="20360"/>
                    <a:pt x="17562" y="19986"/>
                    <a:pt x="18282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8147050" y="5293860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4400"/>
                    <a:pt x="11270" y="7200"/>
                    <a:pt x="14870" y="3600"/>
                  </a:cubicBezTo>
                  <a:cubicBezTo>
                    <a:pt x="18470" y="0"/>
                    <a:pt x="20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8464330" y="5014460"/>
              <a:ext cx="292321" cy="48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20" fill="norm" stroke="1" extrusionOk="0">
                  <a:moveTo>
                    <a:pt x="21307" y="0"/>
                  </a:moveTo>
                  <a:cubicBezTo>
                    <a:pt x="17758" y="374"/>
                    <a:pt x="14210" y="748"/>
                    <a:pt x="12127" y="1075"/>
                  </a:cubicBezTo>
                  <a:cubicBezTo>
                    <a:pt x="10044" y="1403"/>
                    <a:pt x="9427" y="1683"/>
                    <a:pt x="8887" y="2712"/>
                  </a:cubicBezTo>
                  <a:cubicBezTo>
                    <a:pt x="8347" y="3740"/>
                    <a:pt x="7884" y="5517"/>
                    <a:pt x="6727" y="7808"/>
                  </a:cubicBezTo>
                  <a:cubicBezTo>
                    <a:pt x="5570" y="10099"/>
                    <a:pt x="3718" y="12904"/>
                    <a:pt x="2484" y="14868"/>
                  </a:cubicBezTo>
                  <a:cubicBezTo>
                    <a:pt x="1250" y="16831"/>
                    <a:pt x="633" y="17953"/>
                    <a:pt x="247" y="18982"/>
                  </a:cubicBezTo>
                  <a:cubicBezTo>
                    <a:pt x="-139" y="20010"/>
                    <a:pt x="-293" y="20945"/>
                    <a:pt x="1481" y="21273"/>
                  </a:cubicBezTo>
                  <a:cubicBezTo>
                    <a:pt x="3256" y="21600"/>
                    <a:pt x="6958" y="21319"/>
                    <a:pt x="9350" y="21039"/>
                  </a:cubicBezTo>
                  <a:cubicBezTo>
                    <a:pt x="11741" y="20758"/>
                    <a:pt x="12821" y="20478"/>
                    <a:pt x="13901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8750300" y="5147810"/>
              <a:ext cx="177800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4371" y="3312"/>
                    <a:pt x="8743" y="6624"/>
                    <a:pt x="11829" y="9936"/>
                  </a:cubicBezTo>
                  <a:cubicBezTo>
                    <a:pt x="14914" y="13248"/>
                    <a:pt x="16714" y="16560"/>
                    <a:pt x="17871" y="18648"/>
                  </a:cubicBezTo>
                  <a:cubicBezTo>
                    <a:pt x="19029" y="20736"/>
                    <a:pt x="19543" y="21600"/>
                    <a:pt x="20057" y="21528"/>
                  </a:cubicBezTo>
                  <a:cubicBezTo>
                    <a:pt x="20571" y="21456"/>
                    <a:pt x="21086" y="20448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8767354" y="5154160"/>
              <a:ext cx="20519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21367" y="0"/>
                  </a:moveTo>
                  <a:cubicBezTo>
                    <a:pt x="19163" y="771"/>
                    <a:pt x="16959" y="1543"/>
                    <a:pt x="14204" y="3536"/>
                  </a:cubicBezTo>
                  <a:cubicBezTo>
                    <a:pt x="11449" y="5529"/>
                    <a:pt x="8143" y="8743"/>
                    <a:pt x="5608" y="11636"/>
                  </a:cubicBezTo>
                  <a:cubicBezTo>
                    <a:pt x="3073" y="14529"/>
                    <a:pt x="1310" y="17100"/>
                    <a:pt x="538" y="18707"/>
                  </a:cubicBezTo>
                  <a:cubicBezTo>
                    <a:pt x="-233" y="20314"/>
                    <a:pt x="-13" y="20957"/>
                    <a:pt x="2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8972550" y="5034956"/>
              <a:ext cx="187573" cy="50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9" fill="norm" stroke="1" extrusionOk="0">
                  <a:moveTo>
                    <a:pt x="0" y="1559"/>
                  </a:moveTo>
                  <a:cubicBezTo>
                    <a:pt x="5097" y="1019"/>
                    <a:pt x="10193" y="479"/>
                    <a:pt x="13712" y="209"/>
                  </a:cubicBezTo>
                  <a:cubicBezTo>
                    <a:pt x="17231" y="-61"/>
                    <a:pt x="19173" y="-61"/>
                    <a:pt x="20265" y="164"/>
                  </a:cubicBezTo>
                  <a:cubicBezTo>
                    <a:pt x="21357" y="389"/>
                    <a:pt x="21600" y="839"/>
                    <a:pt x="21479" y="2144"/>
                  </a:cubicBezTo>
                  <a:cubicBezTo>
                    <a:pt x="21357" y="3449"/>
                    <a:pt x="20872" y="5609"/>
                    <a:pt x="20387" y="8219"/>
                  </a:cubicBezTo>
                  <a:cubicBezTo>
                    <a:pt x="19901" y="10829"/>
                    <a:pt x="19416" y="13889"/>
                    <a:pt x="18688" y="16049"/>
                  </a:cubicBezTo>
                  <a:cubicBezTo>
                    <a:pt x="17960" y="18209"/>
                    <a:pt x="16989" y="19469"/>
                    <a:pt x="16018" y="20234"/>
                  </a:cubicBezTo>
                  <a:cubicBezTo>
                    <a:pt x="15047" y="20999"/>
                    <a:pt x="14076" y="21269"/>
                    <a:pt x="12499" y="21404"/>
                  </a:cubicBezTo>
                  <a:cubicBezTo>
                    <a:pt x="10921" y="21539"/>
                    <a:pt x="8737" y="21539"/>
                    <a:pt x="7038" y="21539"/>
                  </a:cubicBezTo>
                  <a:cubicBezTo>
                    <a:pt x="5339" y="21539"/>
                    <a:pt x="4126" y="21539"/>
                    <a:pt x="3519" y="21404"/>
                  </a:cubicBezTo>
                  <a:cubicBezTo>
                    <a:pt x="2912" y="21269"/>
                    <a:pt x="2912" y="20999"/>
                    <a:pt x="2912" y="20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9321800" y="5230310"/>
              <a:ext cx="1460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130" y="11670"/>
                    <a:pt x="6261" y="3363"/>
                    <a:pt x="9861" y="870"/>
                  </a:cubicBezTo>
                  <a:cubicBezTo>
                    <a:pt x="13461" y="-1622"/>
                    <a:pt x="1753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9277350" y="5408160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800"/>
                    <a:pt x="11250" y="12000"/>
                    <a:pt x="14850" y="8400"/>
                  </a:cubicBezTo>
                  <a:cubicBezTo>
                    <a:pt x="18450" y="4800"/>
                    <a:pt x="2002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9931400" y="5128760"/>
              <a:ext cx="317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15"/>
                    <a:pt x="11520" y="831"/>
                    <a:pt x="13680" y="2354"/>
                  </a:cubicBezTo>
                  <a:cubicBezTo>
                    <a:pt x="15840" y="3877"/>
                    <a:pt x="14400" y="6508"/>
                    <a:pt x="12960" y="8931"/>
                  </a:cubicBezTo>
                  <a:cubicBezTo>
                    <a:pt x="11520" y="11354"/>
                    <a:pt x="10080" y="13569"/>
                    <a:pt x="11520" y="15646"/>
                  </a:cubicBezTo>
                  <a:cubicBezTo>
                    <a:pt x="12960" y="17723"/>
                    <a:pt x="1728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026650" y="5382760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187137" y="5152725"/>
              <a:ext cx="188763" cy="28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0938" fill="norm" stroke="1" extrusionOk="0">
                  <a:moveTo>
                    <a:pt x="8443" y="7047"/>
                  </a:moveTo>
                  <a:cubicBezTo>
                    <a:pt x="9163" y="6276"/>
                    <a:pt x="9883" y="5505"/>
                    <a:pt x="10483" y="4425"/>
                  </a:cubicBezTo>
                  <a:cubicBezTo>
                    <a:pt x="11083" y="3345"/>
                    <a:pt x="11563" y="1956"/>
                    <a:pt x="11203" y="1339"/>
                  </a:cubicBezTo>
                  <a:cubicBezTo>
                    <a:pt x="10843" y="722"/>
                    <a:pt x="9643" y="876"/>
                    <a:pt x="8203" y="1647"/>
                  </a:cubicBezTo>
                  <a:cubicBezTo>
                    <a:pt x="6763" y="2419"/>
                    <a:pt x="5083" y="3807"/>
                    <a:pt x="3643" y="6662"/>
                  </a:cubicBezTo>
                  <a:cubicBezTo>
                    <a:pt x="2203" y="9516"/>
                    <a:pt x="1003" y="13836"/>
                    <a:pt x="403" y="16382"/>
                  </a:cubicBezTo>
                  <a:cubicBezTo>
                    <a:pt x="-197" y="18927"/>
                    <a:pt x="-197" y="19699"/>
                    <a:pt x="883" y="20316"/>
                  </a:cubicBezTo>
                  <a:cubicBezTo>
                    <a:pt x="1963" y="20933"/>
                    <a:pt x="4123" y="21396"/>
                    <a:pt x="6643" y="20162"/>
                  </a:cubicBezTo>
                  <a:cubicBezTo>
                    <a:pt x="9163" y="18927"/>
                    <a:pt x="12043" y="15996"/>
                    <a:pt x="13963" y="12833"/>
                  </a:cubicBezTo>
                  <a:cubicBezTo>
                    <a:pt x="15883" y="9670"/>
                    <a:pt x="16843" y="6276"/>
                    <a:pt x="17203" y="4116"/>
                  </a:cubicBezTo>
                  <a:cubicBezTo>
                    <a:pt x="17563" y="1956"/>
                    <a:pt x="17323" y="1030"/>
                    <a:pt x="16003" y="490"/>
                  </a:cubicBezTo>
                  <a:cubicBezTo>
                    <a:pt x="14683" y="-50"/>
                    <a:pt x="12283" y="-204"/>
                    <a:pt x="10003" y="336"/>
                  </a:cubicBezTo>
                  <a:cubicBezTo>
                    <a:pt x="7723" y="876"/>
                    <a:pt x="5563" y="2110"/>
                    <a:pt x="4363" y="3190"/>
                  </a:cubicBezTo>
                  <a:cubicBezTo>
                    <a:pt x="3163" y="4270"/>
                    <a:pt x="2923" y="5196"/>
                    <a:pt x="4603" y="6276"/>
                  </a:cubicBezTo>
                  <a:cubicBezTo>
                    <a:pt x="6283" y="7356"/>
                    <a:pt x="9883" y="8590"/>
                    <a:pt x="13003" y="9130"/>
                  </a:cubicBezTo>
                  <a:cubicBezTo>
                    <a:pt x="16123" y="9670"/>
                    <a:pt x="18763" y="9516"/>
                    <a:pt x="21403" y="9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0509250" y="5344660"/>
              <a:ext cx="2159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10800"/>
                    <a:pt x="12706" y="21600"/>
                    <a:pt x="16306" y="21600"/>
                  </a:cubicBezTo>
                  <a:cubicBezTo>
                    <a:pt x="19906" y="21600"/>
                    <a:pt x="20753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0627783" y="5255760"/>
              <a:ext cx="846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68"/>
                    <a:pt x="0" y="10537"/>
                    <a:pt x="0" y="14137"/>
                  </a:cubicBezTo>
                  <a:cubicBezTo>
                    <a:pt x="0" y="17737"/>
                    <a:pt x="10800" y="196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1066919" y="5154809"/>
              <a:ext cx="178932" cy="271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74" fill="norm" stroke="1" extrusionOk="0">
                  <a:moveTo>
                    <a:pt x="1661" y="3465"/>
                  </a:moveTo>
                  <a:cubicBezTo>
                    <a:pt x="1915" y="2461"/>
                    <a:pt x="2169" y="1456"/>
                    <a:pt x="2931" y="870"/>
                  </a:cubicBezTo>
                  <a:cubicBezTo>
                    <a:pt x="3694" y="284"/>
                    <a:pt x="4964" y="116"/>
                    <a:pt x="6489" y="33"/>
                  </a:cubicBezTo>
                  <a:cubicBezTo>
                    <a:pt x="8014" y="-51"/>
                    <a:pt x="9793" y="-51"/>
                    <a:pt x="11317" y="1037"/>
                  </a:cubicBezTo>
                  <a:cubicBezTo>
                    <a:pt x="12842" y="2126"/>
                    <a:pt x="14113" y="4302"/>
                    <a:pt x="12588" y="7233"/>
                  </a:cubicBezTo>
                  <a:cubicBezTo>
                    <a:pt x="11063" y="10163"/>
                    <a:pt x="6743" y="13847"/>
                    <a:pt x="3948" y="16358"/>
                  </a:cubicBezTo>
                  <a:cubicBezTo>
                    <a:pt x="1153" y="18870"/>
                    <a:pt x="-118" y="20209"/>
                    <a:pt x="9" y="20879"/>
                  </a:cubicBezTo>
                  <a:cubicBezTo>
                    <a:pt x="136" y="21549"/>
                    <a:pt x="1661" y="21549"/>
                    <a:pt x="5473" y="21382"/>
                  </a:cubicBezTo>
                  <a:cubicBezTo>
                    <a:pt x="9284" y="21214"/>
                    <a:pt x="15383" y="20879"/>
                    <a:pt x="21482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1334749" y="537641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1494496" y="5108829"/>
              <a:ext cx="151404" cy="29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61" fill="norm" stroke="1" extrusionOk="0">
                  <a:moveTo>
                    <a:pt x="21459" y="3688"/>
                  </a:moveTo>
                  <a:cubicBezTo>
                    <a:pt x="20559" y="2480"/>
                    <a:pt x="19659" y="1271"/>
                    <a:pt x="18459" y="592"/>
                  </a:cubicBezTo>
                  <a:cubicBezTo>
                    <a:pt x="17259" y="-88"/>
                    <a:pt x="15759" y="-239"/>
                    <a:pt x="13359" y="441"/>
                  </a:cubicBezTo>
                  <a:cubicBezTo>
                    <a:pt x="10959" y="1120"/>
                    <a:pt x="7659" y="2631"/>
                    <a:pt x="4959" y="5048"/>
                  </a:cubicBezTo>
                  <a:cubicBezTo>
                    <a:pt x="2259" y="7464"/>
                    <a:pt x="159" y="10788"/>
                    <a:pt x="9" y="13431"/>
                  </a:cubicBezTo>
                  <a:cubicBezTo>
                    <a:pt x="-141" y="16074"/>
                    <a:pt x="1659" y="18038"/>
                    <a:pt x="4359" y="19246"/>
                  </a:cubicBezTo>
                  <a:cubicBezTo>
                    <a:pt x="7059" y="20455"/>
                    <a:pt x="10659" y="20908"/>
                    <a:pt x="14259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1703050" y="5173210"/>
              <a:ext cx="381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503"/>
                    <a:pt x="9600" y="7005"/>
                    <a:pt x="6000" y="10605"/>
                  </a:cubicBezTo>
                  <a:cubicBezTo>
                    <a:pt x="2400" y="14205"/>
                    <a:pt x="1200" y="17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760199" y="5279044"/>
              <a:ext cx="19050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0800"/>
                    <a:pt x="4320" y="0"/>
                    <a:pt x="7920" y="0"/>
                  </a:cubicBezTo>
                  <a:cubicBezTo>
                    <a:pt x="11520" y="0"/>
                    <a:pt x="165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1963229" y="5174947"/>
              <a:ext cx="170141" cy="23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0965" fill="norm" stroke="1" extrusionOk="0">
                  <a:moveTo>
                    <a:pt x="16220" y="4917"/>
                  </a:moveTo>
                  <a:cubicBezTo>
                    <a:pt x="15706" y="3978"/>
                    <a:pt x="15192" y="3039"/>
                    <a:pt x="14035" y="2476"/>
                  </a:cubicBezTo>
                  <a:cubicBezTo>
                    <a:pt x="12877" y="1912"/>
                    <a:pt x="11077" y="1724"/>
                    <a:pt x="8506" y="4260"/>
                  </a:cubicBezTo>
                  <a:cubicBezTo>
                    <a:pt x="5935" y="6796"/>
                    <a:pt x="2592" y="12055"/>
                    <a:pt x="1049" y="15248"/>
                  </a:cubicBezTo>
                  <a:cubicBezTo>
                    <a:pt x="-494" y="18441"/>
                    <a:pt x="-237" y="19568"/>
                    <a:pt x="1177" y="20319"/>
                  </a:cubicBezTo>
                  <a:cubicBezTo>
                    <a:pt x="2592" y="21070"/>
                    <a:pt x="5163" y="21446"/>
                    <a:pt x="8506" y="19849"/>
                  </a:cubicBezTo>
                  <a:cubicBezTo>
                    <a:pt x="11849" y="18253"/>
                    <a:pt x="15963" y="14684"/>
                    <a:pt x="18277" y="11491"/>
                  </a:cubicBezTo>
                  <a:cubicBezTo>
                    <a:pt x="20592" y="8298"/>
                    <a:pt x="21106" y="5481"/>
                    <a:pt x="20335" y="3603"/>
                  </a:cubicBezTo>
                  <a:cubicBezTo>
                    <a:pt x="19563" y="1724"/>
                    <a:pt x="17506" y="785"/>
                    <a:pt x="15835" y="316"/>
                  </a:cubicBezTo>
                  <a:cubicBezTo>
                    <a:pt x="14163" y="-154"/>
                    <a:pt x="12877" y="-154"/>
                    <a:pt x="11463" y="691"/>
                  </a:cubicBezTo>
                  <a:cubicBezTo>
                    <a:pt x="10049" y="1536"/>
                    <a:pt x="8506" y="3227"/>
                    <a:pt x="7735" y="4636"/>
                  </a:cubicBezTo>
                  <a:cubicBezTo>
                    <a:pt x="6963" y="6044"/>
                    <a:pt x="6963" y="7171"/>
                    <a:pt x="9020" y="8204"/>
                  </a:cubicBezTo>
                  <a:cubicBezTo>
                    <a:pt x="11077" y="9237"/>
                    <a:pt x="15192" y="10176"/>
                    <a:pt x="19306" y="11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2128500" y="5116060"/>
              <a:ext cx="8790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13886" y="0"/>
                  </a:moveTo>
                  <a:cubicBezTo>
                    <a:pt x="17486" y="3600"/>
                    <a:pt x="21086" y="7200"/>
                    <a:pt x="21343" y="10260"/>
                  </a:cubicBezTo>
                  <a:cubicBezTo>
                    <a:pt x="21600" y="13320"/>
                    <a:pt x="18514" y="15840"/>
                    <a:pt x="14400" y="17640"/>
                  </a:cubicBezTo>
                  <a:cubicBezTo>
                    <a:pt x="10286" y="19440"/>
                    <a:pt x="5143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9505949" y="5928860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43" y="4320"/>
                    <a:pt x="12686" y="8640"/>
                    <a:pt x="16286" y="12240"/>
                  </a:cubicBezTo>
                  <a:cubicBezTo>
                    <a:pt x="19886" y="15840"/>
                    <a:pt x="20743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9518650" y="6113010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0101748" y="5902915"/>
              <a:ext cx="261453" cy="28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97" fill="norm" stroke="1" extrusionOk="0">
                  <a:moveTo>
                    <a:pt x="608" y="2921"/>
                  </a:moveTo>
                  <a:cubicBezTo>
                    <a:pt x="954" y="2121"/>
                    <a:pt x="1299" y="1321"/>
                    <a:pt x="2768" y="761"/>
                  </a:cubicBezTo>
                  <a:cubicBezTo>
                    <a:pt x="4237" y="201"/>
                    <a:pt x="6829" y="-119"/>
                    <a:pt x="8384" y="41"/>
                  </a:cubicBezTo>
                  <a:cubicBezTo>
                    <a:pt x="9939" y="201"/>
                    <a:pt x="10458" y="841"/>
                    <a:pt x="9766" y="3161"/>
                  </a:cubicBezTo>
                  <a:cubicBezTo>
                    <a:pt x="9075" y="5481"/>
                    <a:pt x="7174" y="9481"/>
                    <a:pt x="5533" y="12281"/>
                  </a:cubicBezTo>
                  <a:cubicBezTo>
                    <a:pt x="3891" y="15081"/>
                    <a:pt x="2509" y="16681"/>
                    <a:pt x="1472" y="18041"/>
                  </a:cubicBezTo>
                  <a:cubicBezTo>
                    <a:pt x="435" y="19401"/>
                    <a:pt x="-256" y="20521"/>
                    <a:pt x="90" y="21001"/>
                  </a:cubicBezTo>
                  <a:cubicBezTo>
                    <a:pt x="435" y="21481"/>
                    <a:pt x="1818" y="21321"/>
                    <a:pt x="5533" y="20921"/>
                  </a:cubicBezTo>
                  <a:cubicBezTo>
                    <a:pt x="9248" y="20521"/>
                    <a:pt x="15296" y="19881"/>
                    <a:pt x="21344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0471150" y="6011410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0784416" y="5893142"/>
              <a:ext cx="270935" cy="25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12994" y="1880"/>
                  </a:moveTo>
                  <a:cubicBezTo>
                    <a:pt x="12150" y="1534"/>
                    <a:pt x="11306" y="1188"/>
                    <a:pt x="10547" y="1275"/>
                  </a:cubicBezTo>
                  <a:cubicBezTo>
                    <a:pt x="9788" y="1361"/>
                    <a:pt x="9112" y="1880"/>
                    <a:pt x="7425" y="4299"/>
                  </a:cubicBezTo>
                  <a:cubicBezTo>
                    <a:pt x="5737" y="6718"/>
                    <a:pt x="3037" y="11038"/>
                    <a:pt x="1603" y="13630"/>
                  </a:cubicBezTo>
                  <a:cubicBezTo>
                    <a:pt x="169" y="16222"/>
                    <a:pt x="0" y="17086"/>
                    <a:pt x="0" y="18036"/>
                  </a:cubicBezTo>
                  <a:cubicBezTo>
                    <a:pt x="0" y="18987"/>
                    <a:pt x="169" y="20024"/>
                    <a:pt x="675" y="20628"/>
                  </a:cubicBezTo>
                  <a:cubicBezTo>
                    <a:pt x="1181" y="21233"/>
                    <a:pt x="2025" y="21406"/>
                    <a:pt x="3797" y="20974"/>
                  </a:cubicBezTo>
                  <a:cubicBezTo>
                    <a:pt x="5569" y="20542"/>
                    <a:pt x="8269" y="19505"/>
                    <a:pt x="10294" y="18382"/>
                  </a:cubicBezTo>
                  <a:cubicBezTo>
                    <a:pt x="12319" y="17259"/>
                    <a:pt x="13669" y="16049"/>
                    <a:pt x="14512" y="13544"/>
                  </a:cubicBezTo>
                  <a:cubicBezTo>
                    <a:pt x="15356" y="11038"/>
                    <a:pt x="15694" y="7236"/>
                    <a:pt x="15441" y="4731"/>
                  </a:cubicBezTo>
                  <a:cubicBezTo>
                    <a:pt x="15187" y="2225"/>
                    <a:pt x="14344" y="1016"/>
                    <a:pt x="12994" y="411"/>
                  </a:cubicBezTo>
                  <a:cubicBezTo>
                    <a:pt x="11644" y="-194"/>
                    <a:pt x="9788" y="-194"/>
                    <a:pt x="7762" y="843"/>
                  </a:cubicBezTo>
                  <a:cubicBezTo>
                    <a:pt x="5737" y="1880"/>
                    <a:pt x="3544" y="3953"/>
                    <a:pt x="2447" y="5508"/>
                  </a:cubicBezTo>
                  <a:cubicBezTo>
                    <a:pt x="1350" y="7064"/>
                    <a:pt x="1350" y="8100"/>
                    <a:pt x="1856" y="8705"/>
                  </a:cubicBezTo>
                  <a:cubicBezTo>
                    <a:pt x="2362" y="9310"/>
                    <a:pt x="3375" y="9483"/>
                    <a:pt x="6750" y="9051"/>
                  </a:cubicBezTo>
                  <a:cubicBezTo>
                    <a:pt x="10125" y="8619"/>
                    <a:pt x="15862" y="7582"/>
                    <a:pt x="21600" y="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2870200" y="6697210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7200" y="5314"/>
                    <a:pt x="3600" y="10629"/>
                    <a:pt x="1800" y="13800"/>
                  </a:cubicBezTo>
                  <a:cubicBezTo>
                    <a:pt x="0" y="16971"/>
                    <a:pt x="0" y="18000"/>
                    <a:pt x="0" y="18943"/>
                  </a:cubicBezTo>
                  <a:cubicBezTo>
                    <a:pt x="0" y="19886"/>
                    <a:pt x="0" y="20743"/>
                    <a:pt x="3600" y="21171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978150" y="6887710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090405" y="6659110"/>
              <a:ext cx="122695" cy="22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46" fill="norm" stroke="1" extrusionOk="0">
                  <a:moveTo>
                    <a:pt x="14631" y="0"/>
                  </a:moveTo>
                  <a:cubicBezTo>
                    <a:pt x="13167" y="617"/>
                    <a:pt x="11702" y="1234"/>
                    <a:pt x="9323" y="4217"/>
                  </a:cubicBezTo>
                  <a:cubicBezTo>
                    <a:pt x="6943" y="7200"/>
                    <a:pt x="3648" y="12549"/>
                    <a:pt x="1818" y="15840"/>
                  </a:cubicBezTo>
                  <a:cubicBezTo>
                    <a:pt x="-13" y="19131"/>
                    <a:pt x="-379" y="20366"/>
                    <a:pt x="353" y="20983"/>
                  </a:cubicBezTo>
                  <a:cubicBezTo>
                    <a:pt x="1085" y="21600"/>
                    <a:pt x="2916" y="21600"/>
                    <a:pt x="6577" y="20983"/>
                  </a:cubicBezTo>
                  <a:cubicBezTo>
                    <a:pt x="10238" y="20366"/>
                    <a:pt x="15729" y="19131"/>
                    <a:pt x="21221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3175000" y="6824210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397250" y="6767060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441700" y="6913110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051300" y="6646836"/>
              <a:ext cx="203200" cy="24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4320"/>
                  </a:moveTo>
                  <a:cubicBezTo>
                    <a:pt x="0" y="3413"/>
                    <a:pt x="0" y="2505"/>
                    <a:pt x="1350" y="1779"/>
                  </a:cubicBezTo>
                  <a:cubicBezTo>
                    <a:pt x="2700" y="1053"/>
                    <a:pt x="5400" y="509"/>
                    <a:pt x="7312" y="236"/>
                  </a:cubicBezTo>
                  <a:cubicBezTo>
                    <a:pt x="9225" y="-36"/>
                    <a:pt x="10350" y="-36"/>
                    <a:pt x="11475" y="55"/>
                  </a:cubicBezTo>
                  <a:cubicBezTo>
                    <a:pt x="12600" y="146"/>
                    <a:pt x="13725" y="327"/>
                    <a:pt x="14175" y="1416"/>
                  </a:cubicBezTo>
                  <a:cubicBezTo>
                    <a:pt x="14625" y="2505"/>
                    <a:pt x="14400" y="4502"/>
                    <a:pt x="12150" y="7588"/>
                  </a:cubicBezTo>
                  <a:cubicBezTo>
                    <a:pt x="9900" y="10673"/>
                    <a:pt x="5625" y="14848"/>
                    <a:pt x="3150" y="17298"/>
                  </a:cubicBezTo>
                  <a:cubicBezTo>
                    <a:pt x="675" y="19749"/>
                    <a:pt x="0" y="20475"/>
                    <a:pt x="225" y="20929"/>
                  </a:cubicBezTo>
                  <a:cubicBezTo>
                    <a:pt x="450" y="21382"/>
                    <a:pt x="1575" y="21564"/>
                    <a:pt x="5288" y="21110"/>
                  </a:cubicBezTo>
                  <a:cubicBezTo>
                    <a:pt x="9000" y="20656"/>
                    <a:pt x="15300" y="19567"/>
                    <a:pt x="21600" y="18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394200" y="6779760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720130" y="6644904"/>
              <a:ext cx="277321" cy="20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63" fill="norm" stroke="1" extrusionOk="0">
                  <a:moveTo>
                    <a:pt x="11621" y="3360"/>
                  </a:moveTo>
                  <a:cubicBezTo>
                    <a:pt x="11621" y="2076"/>
                    <a:pt x="11621" y="793"/>
                    <a:pt x="11212" y="259"/>
                  </a:cubicBezTo>
                  <a:cubicBezTo>
                    <a:pt x="10803" y="-276"/>
                    <a:pt x="9984" y="-62"/>
                    <a:pt x="8348" y="1649"/>
                  </a:cubicBezTo>
                  <a:cubicBezTo>
                    <a:pt x="6712" y="3360"/>
                    <a:pt x="4257" y="6568"/>
                    <a:pt x="2703" y="9348"/>
                  </a:cubicBezTo>
                  <a:cubicBezTo>
                    <a:pt x="1148" y="12128"/>
                    <a:pt x="494" y="14480"/>
                    <a:pt x="166" y="16512"/>
                  </a:cubicBezTo>
                  <a:cubicBezTo>
                    <a:pt x="-161" y="18544"/>
                    <a:pt x="-161" y="20255"/>
                    <a:pt x="1639" y="20789"/>
                  </a:cubicBezTo>
                  <a:cubicBezTo>
                    <a:pt x="3439" y="21324"/>
                    <a:pt x="7039" y="20682"/>
                    <a:pt x="10066" y="18009"/>
                  </a:cubicBezTo>
                  <a:cubicBezTo>
                    <a:pt x="13094" y="15336"/>
                    <a:pt x="15548" y="10631"/>
                    <a:pt x="16775" y="7744"/>
                  </a:cubicBezTo>
                  <a:cubicBezTo>
                    <a:pt x="18003" y="4857"/>
                    <a:pt x="18003" y="3787"/>
                    <a:pt x="16612" y="2932"/>
                  </a:cubicBezTo>
                  <a:cubicBezTo>
                    <a:pt x="15221" y="2076"/>
                    <a:pt x="12439" y="1435"/>
                    <a:pt x="10557" y="1435"/>
                  </a:cubicBezTo>
                  <a:cubicBezTo>
                    <a:pt x="8675" y="1435"/>
                    <a:pt x="7694" y="2076"/>
                    <a:pt x="7121" y="2932"/>
                  </a:cubicBezTo>
                  <a:cubicBezTo>
                    <a:pt x="6548" y="3787"/>
                    <a:pt x="6384" y="4857"/>
                    <a:pt x="6712" y="5605"/>
                  </a:cubicBezTo>
                  <a:cubicBezTo>
                    <a:pt x="7039" y="6354"/>
                    <a:pt x="7857" y="6781"/>
                    <a:pt x="10394" y="6568"/>
                  </a:cubicBezTo>
                  <a:cubicBezTo>
                    <a:pt x="12930" y="6354"/>
                    <a:pt x="17184" y="5498"/>
                    <a:pt x="21439" y="4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4787899" y="6440785"/>
              <a:ext cx="171451" cy="161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21360"/>
                  </a:moveTo>
                  <a:cubicBezTo>
                    <a:pt x="3467" y="14908"/>
                    <a:pt x="6933" y="8456"/>
                    <a:pt x="9200" y="4669"/>
                  </a:cubicBezTo>
                  <a:cubicBezTo>
                    <a:pt x="11467" y="882"/>
                    <a:pt x="12533" y="-240"/>
                    <a:pt x="13200" y="41"/>
                  </a:cubicBezTo>
                  <a:cubicBezTo>
                    <a:pt x="13867" y="321"/>
                    <a:pt x="14133" y="2004"/>
                    <a:pt x="15467" y="5090"/>
                  </a:cubicBezTo>
                  <a:cubicBezTo>
                    <a:pt x="16800" y="8176"/>
                    <a:pt x="19200" y="12664"/>
                    <a:pt x="21600" y="17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467350" y="6773410"/>
              <a:ext cx="292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4400"/>
                    <a:pt x="10643" y="7200"/>
                    <a:pt x="14243" y="3600"/>
                  </a:cubicBezTo>
                  <a:cubicBezTo>
                    <a:pt x="17843" y="0"/>
                    <a:pt x="19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473700" y="6811510"/>
              <a:ext cx="349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5" y="18831"/>
                    <a:pt x="4189" y="16062"/>
                    <a:pt x="7396" y="13292"/>
                  </a:cubicBezTo>
                  <a:cubicBezTo>
                    <a:pt x="10604" y="10523"/>
                    <a:pt x="14924" y="7754"/>
                    <a:pt x="17476" y="5538"/>
                  </a:cubicBezTo>
                  <a:cubicBezTo>
                    <a:pt x="20029" y="3323"/>
                    <a:pt x="20815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772149" y="6667791"/>
              <a:ext cx="99446" cy="25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02" fill="norm" stroke="1" extrusionOk="0">
                  <a:moveTo>
                    <a:pt x="2645" y="882"/>
                  </a:moveTo>
                  <a:cubicBezTo>
                    <a:pt x="4849" y="342"/>
                    <a:pt x="7053" y="-198"/>
                    <a:pt x="10359" y="72"/>
                  </a:cubicBezTo>
                  <a:cubicBezTo>
                    <a:pt x="13665" y="342"/>
                    <a:pt x="18073" y="1422"/>
                    <a:pt x="19837" y="3942"/>
                  </a:cubicBezTo>
                  <a:cubicBezTo>
                    <a:pt x="21600" y="6462"/>
                    <a:pt x="20718" y="10422"/>
                    <a:pt x="16971" y="13572"/>
                  </a:cubicBezTo>
                  <a:cubicBezTo>
                    <a:pt x="13224" y="16722"/>
                    <a:pt x="6612" y="19062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6471871" y="6683452"/>
              <a:ext cx="240080" cy="297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72" fill="norm" stroke="1" extrusionOk="0">
                  <a:moveTo>
                    <a:pt x="12965" y="5096"/>
                  </a:moveTo>
                  <a:cubicBezTo>
                    <a:pt x="13154" y="4031"/>
                    <a:pt x="13344" y="2966"/>
                    <a:pt x="12870" y="2358"/>
                  </a:cubicBezTo>
                  <a:cubicBezTo>
                    <a:pt x="12396" y="1749"/>
                    <a:pt x="11259" y="1597"/>
                    <a:pt x="9744" y="2282"/>
                  </a:cubicBezTo>
                  <a:cubicBezTo>
                    <a:pt x="8228" y="2966"/>
                    <a:pt x="6333" y="4487"/>
                    <a:pt x="4628" y="7226"/>
                  </a:cubicBezTo>
                  <a:cubicBezTo>
                    <a:pt x="2923" y="9964"/>
                    <a:pt x="1407" y="13918"/>
                    <a:pt x="649" y="16276"/>
                  </a:cubicBezTo>
                  <a:cubicBezTo>
                    <a:pt x="-109" y="18634"/>
                    <a:pt x="-109" y="19395"/>
                    <a:pt x="175" y="20079"/>
                  </a:cubicBezTo>
                  <a:cubicBezTo>
                    <a:pt x="459" y="20764"/>
                    <a:pt x="1028" y="21372"/>
                    <a:pt x="2638" y="21372"/>
                  </a:cubicBezTo>
                  <a:cubicBezTo>
                    <a:pt x="4249" y="21372"/>
                    <a:pt x="6902" y="20764"/>
                    <a:pt x="9649" y="18862"/>
                  </a:cubicBezTo>
                  <a:cubicBezTo>
                    <a:pt x="12396" y="16961"/>
                    <a:pt x="15238" y="13766"/>
                    <a:pt x="16849" y="10800"/>
                  </a:cubicBezTo>
                  <a:cubicBezTo>
                    <a:pt x="18459" y="7834"/>
                    <a:pt x="18838" y="5096"/>
                    <a:pt x="18744" y="3347"/>
                  </a:cubicBezTo>
                  <a:cubicBezTo>
                    <a:pt x="18649" y="1597"/>
                    <a:pt x="18080" y="837"/>
                    <a:pt x="16659" y="380"/>
                  </a:cubicBezTo>
                  <a:cubicBezTo>
                    <a:pt x="15238" y="-76"/>
                    <a:pt x="12965" y="-228"/>
                    <a:pt x="10596" y="533"/>
                  </a:cubicBezTo>
                  <a:cubicBezTo>
                    <a:pt x="8228" y="1293"/>
                    <a:pt x="5765" y="2966"/>
                    <a:pt x="4438" y="4259"/>
                  </a:cubicBezTo>
                  <a:cubicBezTo>
                    <a:pt x="3112" y="5552"/>
                    <a:pt x="2923" y="6465"/>
                    <a:pt x="2923" y="7302"/>
                  </a:cubicBezTo>
                  <a:cubicBezTo>
                    <a:pt x="2923" y="8138"/>
                    <a:pt x="3112" y="8899"/>
                    <a:pt x="3870" y="9355"/>
                  </a:cubicBezTo>
                  <a:cubicBezTo>
                    <a:pt x="4628" y="9811"/>
                    <a:pt x="5954" y="9964"/>
                    <a:pt x="8986" y="9203"/>
                  </a:cubicBezTo>
                  <a:cubicBezTo>
                    <a:pt x="12017" y="8442"/>
                    <a:pt x="16754" y="6769"/>
                    <a:pt x="21491" y="5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6521450" y="6439946"/>
              <a:ext cx="165100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3323" y="17696"/>
                    <a:pt x="6646" y="13916"/>
                    <a:pt x="9277" y="10676"/>
                  </a:cubicBezTo>
                  <a:cubicBezTo>
                    <a:pt x="11908" y="7436"/>
                    <a:pt x="13846" y="4736"/>
                    <a:pt x="15369" y="2846"/>
                  </a:cubicBezTo>
                  <a:cubicBezTo>
                    <a:pt x="16892" y="956"/>
                    <a:pt x="18000" y="-124"/>
                    <a:pt x="18831" y="11"/>
                  </a:cubicBezTo>
                  <a:cubicBezTo>
                    <a:pt x="19662" y="146"/>
                    <a:pt x="20215" y="1496"/>
                    <a:pt x="20631" y="5276"/>
                  </a:cubicBezTo>
                  <a:cubicBezTo>
                    <a:pt x="21046" y="9056"/>
                    <a:pt x="21323" y="1526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826250" y="6836910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6838950" y="6932160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395633" y="6712027"/>
              <a:ext cx="198968" cy="22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30" y="4558"/>
                  </a:moveTo>
                  <a:cubicBezTo>
                    <a:pt x="460" y="3567"/>
                    <a:pt x="689" y="2576"/>
                    <a:pt x="2528" y="1684"/>
                  </a:cubicBezTo>
                  <a:cubicBezTo>
                    <a:pt x="4366" y="793"/>
                    <a:pt x="7813" y="0"/>
                    <a:pt x="10226" y="0"/>
                  </a:cubicBezTo>
                  <a:cubicBezTo>
                    <a:pt x="12638" y="0"/>
                    <a:pt x="14017" y="793"/>
                    <a:pt x="13787" y="3369"/>
                  </a:cubicBezTo>
                  <a:cubicBezTo>
                    <a:pt x="13557" y="5945"/>
                    <a:pt x="11719" y="10305"/>
                    <a:pt x="9536" y="13277"/>
                  </a:cubicBezTo>
                  <a:cubicBezTo>
                    <a:pt x="7353" y="16250"/>
                    <a:pt x="4826" y="17835"/>
                    <a:pt x="2987" y="18925"/>
                  </a:cubicBezTo>
                  <a:cubicBezTo>
                    <a:pt x="1149" y="20015"/>
                    <a:pt x="0" y="20609"/>
                    <a:pt x="0" y="21006"/>
                  </a:cubicBezTo>
                  <a:cubicBezTo>
                    <a:pt x="0" y="21402"/>
                    <a:pt x="1149" y="21600"/>
                    <a:pt x="4940" y="21501"/>
                  </a:cubicBezTo>
                  <a:cubicBezTo>
                    <a:pt x="8732" y="21402"/>
                    <a:pt x="15166" y="21006"/>
                    <a:pt x="21600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7689850" y="6855960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5840"/>
                    <a:pt x="1728" y="10080"/>
                    <a:pt x="5328" y="6480"/>
                  </a:cubicBezTo>
                  <a:cubicBezTo>
                    <a:pt x="8928" y="2880"/>
                    <a:pt x="152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8007350" y="6709910"/>
              <a:ext cx="698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697"/>
                    <a:pt x="16364" y="7395"/>
                    <a:pt x="13745" y="10411"/>
                  </a:cubicBezTo>
                  <a:cubicBezTo>
                    <a:pt x="11127" y="13427"/>
                    <a:pt x="8509" y="15762"/>
                    <a:pt x="6218" y="17416"/>
                  </a:cubicBezTo>
                  <a:cubicBezTo>
                    <a:pt x="3927" y="19070"/>
                    <a:pt x="1964" y="20043"/>
                    <a:pt x="982" y="20627"/>
                  </a:cubicBezTo>
                  <a:cubicBezTo>
                    <a:pt x="0" y="21211"/>
                    <a:pt x="0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8096250" y="690041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8202273" y="6722610"/>
              <a:ext cx="8447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21026" y="0"/>
                  </a:moveTo>
                  <a:cubicBezTo>
                    <a:pt x="14177" y="3257"/>
                    <a:pt x="7328" y="6514"/>
                    <a:pt x="3641" y="8657"/>
                  </a:cubicBezTo>
                  <a:cubicBezTo>
                    <a:pt x="-47" y="10800"/>
                    <a:pt x="-574" y="11829"/>
                    <a:pt x="480" y="12171"/>
                  </a:cubicBezTo>
                  <a:cubicBezTo>
                    <a:pt x="1533" y="12514"/>
                    <a:pt x="4167" y="12171"/>
                    <a:pt x="7855" y="11829"/>
                  </a:cubicBezTo>
                  <a:cubicBezTo>
                    <a:pt x="11543" y="11486"/>
                    <a:pt x="16285" y="11143"/>
                    <a:pt x="18392" y="11400"/>
                  </a:cubicBezTo>
                  <a:cubicBezTo>
                    <a:pt x="20499" y="11657"/>
                    <a:pt x="19972" y="12514"/>
                    <a:pt x="17865" y="14314"/>
                  </a:cubicBezTo>
                  <a:cubicBezTo>
                    <a:pt x="15758" y="16114"/>
                    <a:pt x="12070" y="18857"/>
                    <a:pt x="8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8496300" y="6887710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8439149" y="6963910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6200"/>
                    <a:pt x="10080" y="10800"/>
                    <a:pt x="13680" y="7200"/>
                  </a:cubicBezTo>
                  <a:cubicBezTo>
                    <a:pt x="17280" y="3600"/>
                    <a:pt x="194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8943803" y="6803622"/>
              <a:ext cx="163235" cy="19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0516" fill="norm" stroke="1" extrusionOk="0">
                  <a:moveTo>
                    <a:pt x="14197" y="4889"/>
                  </a:moveTo>
                  <a:cubicBezTo>
                    <a:pt x="14467" y="3314"/>
                    <a:pt x="14737" y="1739"/>
                    <a:pt x="14062" y="1401"/>
                  </a:cubicBezTo>
                  <a:cubicBezTo>
                    <a:pt x="13387" y="1064"/>
                    <a:pt x="11767" y="1964"/>
                    <a:pt x="9202" y="4551"/>
                  </a:cubicBezTo>
                  <a:cubicBezTo>
                    <a:pt x="6637" y="7139"/>
                    <a:pt x="3127" y="11414"/>
                    <a:pt x="1372" y="14114"/>
                  </a:cubicBezTo>
                  <a:cubicBezTo>
                    <a:pt x="-383" y="16814"/>
                    <a:pt x="-383" y="17939"/>
                    <a:pt x="967" y="19064"/>
                  </a:cubicBezTo>
                  <a:cubicBezTo>
                    <a:pt x="2317" y="20189"/>
                    <a:pt x="5017" y="21314"/>
                    <a:pt x="8527" y="19739"/>
                  </a:cubicBezTo>
                  <a:cubicBezTo>
                    <a:pt x="12037" y="18164"/>
                    <a:pt x="16357" y="13889"/>
                    <a:pt x="18652" y="10176"/>
                  </a:cubicBezTo>
                  <a:cubicBezTo>
                    <a:pt x="20947" y="6464"/>
                    <a:pt x="21217" y="3314"/>
                    <a:pt x="20407" y="1626"/>
                  </a:cubicBezTo>
                  <a:cubicBezTo>
                    <a:pt x="19597" y="-61"/>
                    <a:pt x="17707" y="-286"/>
                    <a:pt x="16087" y="276"/>
                  </a:cubicBezTo>
                  <a:cubicBezTo>
                    <a:pt x="14467" y="839"/>
                    <a:pt x="13117" y="2189"/>
                    <a:pt x="11767" y="3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9137650" y="695756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9258300" y="6791237"/>
              <a:ext cx="158750" cy="22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21600" y="722"/>
                  </a:moveTo>
                  <a:cubicBezTo>
                    <a:pt x="20160" y="319"/>
                    <a:pt x="18720" y="-85"/>
                    <a:pt x="17280" y="16"/>
                  </a:cubicBezTo>
                  <a:cubicBezTo>
                    <a:pt x="15840" y="117"/>
                    <a:pt x="14400" y="722"/>
                    <a:pt x="11952" y="2943"/>
                  </a:cubicBezTo>
                  <a:cubicBezTo>
                    <a:pt x="9504" y="5164"/>
                    <a:pt x="6048" y="8999"/>
                    <a:pt x="4032" y="11522"/>
                  </a:cubicBezTo>
                  <a:cubicBezTo>
                    <a:pt x="2016" y="14046"/>
                    <a:pt x="1440" y="15257"/>
                    <a:pt x="1152" y="16367"/>
                  </a:cubicBezTo>
                  <a:cubicBezTo>
                    <a:pt x="864" y="17478"/>
                    <a:pt x="864" y="18487"/>
                    <a:pt x="2016" y="19395"/>
                  </a:cubicBezTo>
                  <a:cubicBezTo>
                    <a:pt x="3168" y="20304"/>
                    <a:pt x="5472" y="21111"/>
                    <a:pt x="7344" y="21313"/>
                  </a:cubicBezTo>
                  <a:cubicBezTo>
                    <a:pt x="9216" y="21515"/>
                    <a:pt x="10656" y="21111"/>
                    <a:pt x="11664" y="20405"/>
                  </a:cubicBezTo>
                  <a:cubicBezTo>
                    <a:pt x="12672" y="19698"/>
                    <a:pt x="13248" y="18689"/>
                    <a:pt x="12672" y="17982"/>
                  </a:cubicBezTo>
                  <a:cubicBezTo>
                    <a:pt x="12096" y="17276"/>
                    <a:pt x="10368" y="16872"/>
                    <a:pt x="8064" y="16670"/>
                  </a:cubicBezTo>
                  <a:cubicBezTo>
                    <a:pt x="5760" y="16468"/>
                    <a:pt x="2880" y="16468"/>
                    <a:pt x="0" y="16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9734549" y="6895002"/>
              <a:ext cx="133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029" y="10932"/>
                    <a:pt x="2057" y="1332"/>
                    <a:pt x="5657" y="132"/>
                  </a:cubicBezTo>
                  <a:cubicBezTo>
                    <a:pt x="9257" y="-1068"/>
                    <a:pt x="1542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9734550" y="6982960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0217150" y="6805954"/>
              <a:ext cx="149996" cy="20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516" fill="norm" stroke="1" extrusionOk="0">
                  <a:moveTo>
                    <a:pt x="4438" y="4641"/>
                  </a:moveTo>
                  <a:cubicBezTo>
                    <a:pt x="4734" y="3516"/>
                    <a:pt x="5030" y="2391"/>
                    <a:pt x="6362" y="1603"/>
                  </a:cubicBezTo>
                  <a:cubicBezTo>
                    <a:pt x="7693" y="816"/>
                    <a:pt x="10060" y="366"/>
                    <a:pt x="12575" y="141"/>
                  </a:cubicBezTo>
                  <a:cubicBezTo>
                    <a:pt x="15090" y="-84"/>
                    <a:pt x="17753" y="-84"/>
                    <a:pt x="19381" y="478"/>
                  </a:cubicBezTo>
                  <a:cubicBezTo>
                    <a:pt x="21008" y="1041"/>
                    <a:pt x="21600" y="2166"/>
                    <a:pt x="20121" y="3291"/>
                  </a:cubicBezTo>
                  <a:cubicBezTo>
                    <a:pt x="18641" y="4416"/>
                    <a:pt x="15090" y="5541"/>
                    <a:pt x="12723" y="6441"/>
                  </a:cubicBezTo>
                  <a:cubicBezTo>
                    <a:pt x="10356" y="7341"/>
                    <a:pt x="9173" y="8016"/>
                    <a:pt x="9468" y="8578"/>
                  </a:cubicBezTo>
                  <a:cubicBezTo>
                    <a:pt x="9764" y="9141"/>
                    <a:pt x="11540" y="9591"/>
                    <a:pt x="13611" y="10266"/>
                  </a:cubicBezTo>
                  <a:cubicBezTo>
                    <a:pt x="15682" y="10941"/>
                    <a:pt x="18049" y="11841"/>
                    <a:pt x="19233" y="12966"/>
                  </a:cubicBezTo>
                  <a:cubicBezTo>
                    <a:pt x="20416" y="14091"/>
                    <a:pt x="20416" y="15441"/>
                    <a:pt x="17014" y="16903"/>
                  </a:cubicBezTo>
                  <a:cubicBezTo>
                    <a:pt x="13611" y="18366"/>
                    <a:pt x="6805" y="19941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0160000" y="7078210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5840"/>
                    <a:pt x="1271" y="10080"/>
                    <a:pt x="4871" y="6480"/>
                  </a:cubicBezTo>
                  <a:cubicBezTo>
                    <a:pt x="8471" y="2880"/>
                    <a:pt x="1503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0033000" y="7167536"/>
              <a:ext cx="285750" cy="20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21600" y="1920"/>
                  </a:moveTo>
                  <a:cubicBezTo>
                    <a:pt x="20960" y="1265"/>
                    <a:pt x="20320" y="611"/>
                    <a:pt x="18720" y="283"/>
                  </a:cubicBezTo>
                  <a:cubicBezTo>
                    <a:pt x="17120" y="-44"/>
                    <a:pt x="14560" y="-44"/>
                    <a:pt x="12800" y="65"/>
                  </a:cubicBezTo>
                  <a:cubicBezTo>
                    <a:pt x="11040" y="174"/>
                    <a:pt x="10080" y="392"/>
                    <a:pt x="9760" y="1047"/>
                  </a:cubicBezTo>
                  <a:cubicBezTo>
                    <a:pt x="9440" y="1701"/>
                    <a:pt x="9760" y="2792"/>
                    <a:pt x="9920" y="3883"/>
                  </a:cubicBezTo>
                  <a:cubicBezTo>
                    <a:pt x="10080" y="4974"/>
                    <a:pt x="10080" y="6065"/>
                    <a:pt x="10480" y="6501"/>
                  </a:cubicBezTo>
                  <a:cubicBezTo>
                    <a:pt x="10880" y="6938"/>
                    <a:pt x="11680" y="6720"/>
                    <a:pt x="12560" y="6611"/>
                  </a:cubicBezTo>
                  <a:cubicBezTo>
                    <a:pt x="13440" y="6501"/>
                    <a:pt x="14400" y="6501"/>
                    <a:pt x="15200" y="6829"/>
                  </a:cubicBezTo>
                  <a:cubicBezTo>
                    <a:pt x="16000" y="7156"/>
                    <a:pt x="16640" y="7811"/>
                    <a:pt x="17040" y="8683"/>
                  </a:cubicBezTo>
                  <a:cubicBezTo>
                    <a:pt x="17440" y="9556"/>
                    <a:pt x="17600" y="10647"/>
                    <a:pt x="17680" y="11738"/>
                  </a:cubicBezTo>
                  <a:cubicBezTo>
                    <a:pt x="17760" y="12829"/>
                    <a:pt x="17760" y="13920"/>
                    <a:pt x="15760" y="15556"/>
                  </a:cubicBezTo>
                  <a:cubicBezTo>
                    <a:pt x="13760" y="17192"/>
                    <a:pt x="9760" y="19374"/>
                    <a:pt x="6800" y="20465"/>
                  </a:cubicBezTo>
                  <a:cubicBezTo>
                    <a:pt x="3840" y="21556"/>
                    <a:pt x="1920" y="21556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787650" y="7073081"/>
              <a:ext cx="539750" cy="6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2" fill="norm" stroke="1" extrusionOk="0">
                  <a:moveTo>
                    <a:pt x="0" y="7477"/>
                  </a:moveTo>
                  <a:cubicBezTo>
                    <a:pt x="847" y="12058"/>
                    <a:pt x="1694" y="16640"/>
                    <a:pt x="2838" y="18604"/>
                  </a:cubicBezTo>
                  <a:cubicBezTo>
                    <a:pt x="3981" y="20567"/>
                    <a:pt x="5421" y="19913"/>
                    <a:pt x="6480" y="19258"/>
                  </a:cubicBezTo>
                  <a:cubicBezTo>
                    <a:pt x="7539" y="18604"/>
                    <a:pt x="8216" y="17949"/>
                    <a:pt x="8725" y="18604"/>
                  </a:cubicBezTo>
                  <a:cubicBezTo>
                    <a:pt x="9233" y="19258"/>
                    <a:pt x="9572" y="21222"/>
                    <a:pt x="10292" y="20895"/>
                  </a:cubicBezTo>
                  <a:cubicBezTo>
                    <a:pt x="11012" y="20567"/>
                    <a:pt x="12113" y="17949"/>
                    <a:pt x="13680" y="14022"/>
                  </a:cubicBezTo>
                  <a:cubicBezTo>
                    <a:pt x="15247" y="10095"/>
                    <a:pt x="17280" y="4858"/>
                    <a:pt x="18508" y="2240"/>
                  </a:cubicBezTo>
                  <a:cubicBezTo>
                    <a:pt x="19736" y="-378"/>
                    <a:pt x="20160" y="-378"/>
                    <a:pt x="20541" y="604"/>
                  </a:cubicBezTo>
                  <a:cubicBezTo>
                    <a:pt x="20922" y="1586"/>
                    <a:pt x="21261" y="3549"/>
                    <a:pt x="21600" y="5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753465" y="7279294"/>
              <a:ext cx="199285" cy="20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61" fill="norm" stroke="1" extrusionOk="0">
                  <a:moveTo>
                    <a:pt x="17314" y="891"/>
                  </a:moveTo>
                  <a:cubicBezTo>
                    <a:pt x="18451" y="445"/>
                    <a:pt x="19588" y="0"/>
                    <a:pt x="19588" y="0"/>
                  </a:cubicBezTo>
                  <a:cubicBezTo>
                    <a:pt x="19588" y="0"/>
                    <a:pt x="18451" y="445"/>
                    <a:pt x="16405" y="1670"/>
                  </a:cubicBezTo>
                  <a:cubicBezTo>
                    <a:pt x="14359" y="2895"/>
                    <a:pt x="11403" y="4899"/>
                    <a:pt x="9584" y="6346"/>
                  </a:cubicBezTo>
                  <a:cubicBezTo>
                    <a:pt x="7765" y="7794"/>
                    <a:pt x="7083" y="8685"/>
                    <a:pt x="7310" y="9130"/>
                  </a:cubicBezTo>
                  <a:cubicBezTo>
                    <a:pt x="7538" y="9575"/>
                    <a:pt x="8674" y="9575"/>
                    <a:pt x="9925" y="9575"/>
                  </a:cubicBezTo>
                  <a:cubicBezTo>
                    <a:pt x="11175" y="9575"/>
                    <a:pt x="12540" y="9575"/>
                    <a:pt x="12767" y="10132"/>
                  </a:cubicBezTo>
                  <a:cubicBezTo>
                    <a:pt x="12994" y="10689"/>
                    <a:pt x="12085" y="11802"/>
                    <a:pt x="10039" y="13249"/>
                  </a:cubicBezTo>
                  <a:cubicBezTo>
                    <a:pt x="7992" y="14697"/>
                    <a:pt x="4809" y="16478"/>
                    <a:pt x="2763" y="17926"/>
                  </a:cubicBezTo>
                  <a:cubicBezTo>
                    <a:pt x="716" y="19373"/>
                    <a:pt x="-193" y="20487"/>
                    <a:pt x="34" y="21043"/>
                  </a:cubicBezTo>
                  <a:cubicBezTo>
                    <a:pt x="262" y="21600"/>
                    <a:pt x="1626" y="21600"/>
                    <a:pt x="5378" y="21043"/>
                  </a:cubicBezTo>
                  <a:cubicBezTo>
                    <a:pt x="9129" y="20487"/>
                    <a:pt x="15268" y="19373"/>
                    <a:pt x="21407" y="18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016250" y="7287760"/>
              <a:ext cx="1143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800"/>
                    <a:pt x="10400" y="9600"/>
                    <a:pt x="14000" y="13200"/>
                  </a:cubicBezTo>
                  <a:cubicBezTo>
                    <a:pt x="17600" y="16800"/>
                    <a:pt x="196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016250" y="7271800"/>
              <a:ext cx="154845" cy="219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4" fill="norm" stroke="1" extrusionOk="0">
                  <a:moveTo>
                    <a:pt x="21016" y="2189"/>
                  </a:moveTo>
                  <a:cubicBezTo>
                    <a:pt x="21308" y="1150"/>
                    <a:pt x="21600" y="112"/>
                    <a:pt x="21016" y="8"/>
                  </a:cubicBezTo>
                  <a:cubicBezTo>
                    <a:pt x="20432" y="-96"/>
                    <a:pt x="18973" y="735"/>
                    <a:pt x="15324" y="4473"/>
                  </a:cubicBezTo>
                  <a:cubicBezTo>
                    <a:pt x="11676" y="8212"/>
                    <a:pt x="5838" y="14858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175000" y="7421110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200400" y="7340013"/>
              <a:ext cx="50800" cy="4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1600" y="2082"/>
                  </a:moveTo>
                  <a:cubicBezTo>
                    <a:pt x="18000" y="4782"/>
                    <a:pt x="14400" y="7482"/>
                    <a:pt x="14850" y="7032"/>
                  </a:cubicBezTo>
                  <a:cubicBezTo>
                    <a:pt x="15300" y="6582"/>
                    <a:pt x="19800" y="2982"/>
                    <a:pt x="19800" y="1182"/>
                  </a:cubicBezTo>
                  <a:cubicBezTo>
                    <a:pt x="19800" y="-618"/>
                    <a:pt x="15300" y="-618"/>
                    <a:pt x="11250" y="2982"/>
                  </a:cubicBezTo>
                  <a:cubicBezTo>
                    <a:pt x="7200" y="6582"/>
                    <a:pt x="3600" y="13782"/>
                    <a:pt x="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864846" y="7541760"/>
              <a:ext cx="443505" cy="6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0886" fill="norm" stroke="1" extrusionOk="0">
                  <a:moveTo>
                    <a:pt x="1186" y="16200"/>
                  </a:moveTo>
                  <a:cubicBezTo>
                    <a:pt x="569" y="17550"/>
                    <a:pt x="-48" y="18900"/>
                    <a:pt x="3" y="19912"/>
                  </a:cubicBezTo>
                  <a:cubicBezTo>
                    <a:pt x="55" y="20925"/>
                    <a:pt x="775" y="21600"/>
                    <a:pt x="2832" y="19575"/>
                  </a:cubicBezTo>
                  <a:cubicBezTo>
                    <a:pt x="4889" y="17550"/>
                    <a:pt x="8283" y="12825"/>
                    <a:pt x="11626" y="9112"/>
                  </a:cubicBezTo>
                  <a:cubicBezTo>
                    <a:pt x="14969" y="5400"/>
                    <a:pt x="18261" y="2700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048000" y="7645149"/>
              <a:ext cx="184150" cy="15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4876"/>
                  </a:moveTo>
                  <a:cubicBezTo>
                    <a:pt x="745" y="7718"/>
                    <a:pt x="1490" y="10560"/>
                    <a:pt x="1862" y="12834"/>
                  </a:cubicBezTo>
                  <a:cubicBezTo>
                    <a:pt x="2234" y="15108"/>
                    <a:pt x="2234" y="16813"/>
                    <a:pt x="2359" y="16671"/>
                  </a:cubicBezTo>
                  <a:cubicBezTo>
                    <a:pt x="2483" y="16529"/>
                    <a:pt x="2731" y="14539"/>
                    <a:pt x="4097" y="11555"/>
                  </a:cubicBezTo>
                  <a:cubicBezTo>
                    <a:pt x="5462" y="8571"/>
                    <a:pt x="7945" y="4592"/>
                    <a:pt x="10428" y="2318"/>
                  </a:cubicBezTo>
                  <a:cubicBezTo>
                    <a:pt x="12910" y="44"/>
                    <a:pt x="15393" y="-524"/>
                    <a:pt x="17255" y="471"/>
                  </a:cubicBezTo>
                  <a:cubicBezTo>
                    <a:pt x="19117" y="1465"/>
                    <a:pt x="20359" y="4023"/>
                    <a:pt x="20979" y="7718"/>
                  </a:cubicBezTo>
                  <a:cubicBezTo>
                    <a:pt x="21600" y="11413"/>
                    <a:pt x="21600" y="16244"/>
                    <a:pt x="21600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3803650" y="7617960"/>
              <a:ext cx="304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0"/>
                    <a:pt x="11700" y="0"/>
                    <a:pt x="15300" y="3600"/>
                  </a:cubicBezTo>
                  <a:cubicBezTo>
                    <a:pt x="18900" y="7200"/>
                    <a:pt x="2025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3829050" y="7656060"/>
              <a:ext cx="279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6062"/>
                    <a:pt x="11782" y="10523"/>
                    <a:pt x="15382" y="6923"/>
                  </a:cubicBezTo>
                  <a:cubicBezTo>
                    <a:pt x="18982" y="3323"/>
                    <a:pt x="20291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051300" y="7573510"/>
              <a:ext cx="14553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0" y="0"/>
                  </a:moveTo>
                  <a:cubicBezTo>
                    <a:pt x="6000" y="1575"/>
                    <a:pt x="12000" y="3150"/>
                    <a:pt x="15900" y="5400"/>
                  </a:cubicBezTo>
                  <a:cubicBezTo>
                    <a:pt x="19800" y="7650"/>
                    <a:pt x="21600" y="10575"/>
                    <a:pt x="20100" y="13388"/>
                  </a:cubicBezTo>
                  <a:cubicBezTo>
                    <a:pt x="18600" y="16200"/>
                    <a:pt x="13800" y="18900"/>
                    <a:pt x="9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667705" y="7560810"/>
              <a:ext cx="221796" cy="34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54" fill="norm" stroke="1" extrusionOk="0">
                  <a:moveTo>
                    <a:pt x="12794" y="0"/>
                  </a:moveTo>
                  <a:cubicBezTo>
                    <a:pt x="11775" y="133"/>
                    <a:pt x="10756" y="267"/>
                    <a:pt x="9126" y="1667"/>
                  </a:cubicBezTo>
                  <a:cubicBezTo>
                    <a:pt x="7495" y="3067"/>
                    <a:pt x="5254" y="5733"/>
                    <a:pt x="3522" y="8933"/>
                  </a:cubicBezTo>
                  <a:cubicBezTo>
                    <a:pt x="1790" y="12133"/>
                    <a:pt x="567" y="15867"/>
                    <a:pt x="160" y="18067"/>
                  </a:cubicBezTo>
                  <a:cubicBezTo>
                    <a:pt x="-248" y="20267"/>
                    <a:pt x="160" y="20933"/>
                    <a:pt x="975" y="21267"/>
                  </a:cubicBezTo>
                  <a:cubicBezTo>
                    <a:pt x="1790" y="21600"/>
                    <a:pt x="3012" y="21600"/>
                    <a:pt x="5458" y="20333"/>
                  </a:cubicBezTo>
                  <a:cubicBezTo>
                    <a:pt x="7903" y="19067"/>
                    <a:pt x="11571" y="16533"/>
                    <a:pt x="14322" y="13600"/>
                  </a:cubicBezTo>
                  <a:cubicBezTo>
                    <a:pt x="17073" y="10667"/>
                    <a:pt x="18907" y="7333"/>
                    <a:pt x="19824" y="5267"/>
                  </a:cubicBezTo>
                  <a:cubicBezTo>
                    <a:pt x="20741" y="3200"/>
                    <a:pt x="20741" y="2400"/>
                    <a:pt x="20231" y="1800"/>
                  </a:cubicBezTo>
                  <a:cubicBezTo>
                    <a:pt x="19722" y="1200"/>
                    <a:pt x="18703" y="800"/>
                    <a:pt x="16054" y="933"/>
                  </a:cubicBezTo>
                  <a:cubicBezTo>
                    <a:pt x="13405" y="1067"/>
                    <a:pt x="9126" y="1733"/>
                    <a:pt x="6477" y="2333"/>
                  </a:cubicBezTo>
                  <a:cubicBezTo>
                    <a:pt x="3827" y="2933"/>
                    <a:pt x="2809" y="3467"/>
                    <a:pt x="2095" y="4133"/>
                  </a:cubicBezTo>
                  <a:cubicBezTo>
                    <a:pt x="1382" y="4800"/>
                    <a:pt x="975" y="5600"/>
                    <a:pt x="1382" y="6200"/>
                  </a:cubicBezTo>
                  <a:cubicBezTo>
                    <a:pt x="1790" y="6800"/>
                    <a:pt x="3012" y="7200"/>
                    <a:pt x="6477" y="7000"/>
                  </a:cubicBezTo>
                  <a:cubicBezTo>
                    <a:pt x="9941" y="6800"/>
                    <a:pt x="15646" y="6000"/>
                    <a:pt x="21352" y="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730749" y="7346140"/>
              <a:ext cx="120651" cy="18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21212"/>
                  </a:moveTo>
                  <a:cubicBezTo>
                    <a:pt x="4547" y="14830"/>
                    <a:pt x="9095" y="8448"/>
                    <a:pt x="12126" y="4644"/>
                  </a:cubicBezTo>
                  <a:cubicBezTo>
                    <a:pt x="15158" y="839"/>
                    <a:pt x="16674" y="-388"/>
                    <a:pt x="17432" y="103"/>
                  </a:cubicBezTo>
                  <a:cubicBezTo>
                    <a:pt x="18189" y="594"/>
                    <a:pt x="18189" y="2803"/>
                    <a:pt x="18758" y="6117"/>
                  </a:cubicBezTo>
                  <a:cubicBezTo>
                    <a:pt x="19326" y="9430"/>
                    <a:pt x="20463" y="13848"/>
                    <a:pt x="21600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978399" y="769416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4959350" y="7789410"/>
              <a:ext cx="2413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5437641" y="7481188"/>
              <a:ext cx="245610" cy="293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17" fill="norm" stroke="1" extrusionOk="0">
                  <a:moveTo>
                    <a:pt x="2548" y="3027"/>
                  </a:moveTo>
                  <a:cubicBezTo>
                    <a:pt x="2185" y="2255"/>
                    <a:pt x="1822" y="1484"/>
                    <a:pt x="2094" y="944"/>
                  </a:cubicBezTo>
                  <a:cubicBezTo>
                    <a:pt x="2366" y="404"/>
                    <a:pt x="3274" y="95"/>
                    <a:pt x="5180" y="18"/>
                  </a:cubicBezTo>
                  <a:cubicBezTo>
                    <a:pt x="7086" y="-59"/>
                    <a:pt x="9990" y="95"/>
                    <a:pt x="11986" y="790"/>
                  </a:cubicBezTo>
                  <a:cubicBezTo>
                    <a:pt x="13983" y="1484"/>
                    <a:pt x="15072" y="2718"/>
                    <a:pt x="14709" y="4878"/>
                  </a:cubicBezTo>
                  <a:cubicBezTo>
                    <a:pt x="14346" y="7038"/>
                    <a:pt x="12531" y="10124"/>
                    <a:pt x="10444" y="12515"/>
                  </a:cubicBezTo>
                  <a:cubicBezTo>
                    <a:pt x="8356" y="14907"/>
                    <a:pt x="5996" y="16604"/>
                    <a:pt x="4363" y="17838"/>
                  </a:cubicBezTo>
                  <a:cubicBezTo>
                    <a:pt x="2729" y="19072"/>
                    <a:pt x="1822" y="19844"/>
                    <a:pt x="1005" y="20461"/>
                  </a:cubicBezTo>
                  <a:cubicBezTo>
                    <a:pt x="188" y="21078"/>
                    <a:pt x="-538" y="21541"/>
                    <a:pt x="551" y="21387"/>
                  </a:cubicBezTo>
                  <a:cubicBezTo>
                    <a:pt x="1640" y="21232"/>
                    <a:pt x="4544" y="20461"/>
                    <a:pt x="8265" y="19612"/>
                  </a:cubicBezTo>
                  <a:cubicBezTo>
                    <a:pt x="11986" y="18764"/>
                    <a:pt x="16524" y="17838"/>
                    <a:pt x="21062" y="1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708650" y="7630660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6800"/>
                    <a:pt x="6000" y="12000"/>
                    <a:pt x="9600" y="8400"/>
                  </a:cubicBezTo>
                  <a:cubicBezTo>
                    <a:pt x="13200" y="4800"/>
                    <a:pt x="17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6093556" y="7408410"/>
              <a:ext cx="180245" cy="1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45" fill="norm" stroke="1" extrusionOk="0">
                  <a:moveTo>
                    <a:pt x="21388" y="0"/>
                  </a:moveTo>
                  <a:cubicBezTo>
                    <a:pt x="16365" y="2483"/>
                    <a:pt x="11341" y="4966"/>
                    <a:pt x="8076" y="6579"/>
                  </a:cubicBezTo>
                  <a:cubicBezTo>
                    <a:pt x="4811" y="8193"/>
                    <a:pt x="3304" y="8938"/>
                    <a:pt x="2048" y="9683"/>
                  </a:cubicBezTo>
                  <a:cubicBezTo>
                    <a:pt x="793" y="10428"/>
                    <a:pt x="-212" y="11172"/>
                    <a:pt x="39" y="11669"/>
                  </a:cubicBezTo>
                  <a:cubicBezTo>
                    <a:pt x="290" y="12166"/>
                    <a:pt x="1797" y="12414"/>
                    <a:pt x="4183" y="12290"/>
                  </a:cubicBezTo>
                  <a:cubicBezTo>
                    <a:pt x="6569" y="12166"/>
                    <a:pt x="9835" y="11669"/>
                    <a:pt x="12221" y="11421"/>
                  </a:cubicBezTo>
                  <a:cubicBezTo>
                    <a:pt x="14607" y="11172"/>
                    <a:pt x="16114" y="11172"/>
                    <a:pt x="16365" y="11545"/>
                  </a:cubicBezTo>
                  <a:cubicBezTo>
                    <a:pt x="16616" y="11917"/>
                    <a:pt x="15611" y="12662"/>
                    <a:pt x="13602" y="13779"/>
                  </a:cubicBezTo>
                  <a:cubicBezTo>
                    <a:pt x="11593" y="14897"/>
                    <a:pt x="8579" y="16386"/>
                    <a:pt x="6444" y="17752"/>
                  </a:cubicBezTo>
                  <a:cubicBezTo>
                    <a:pt x="4309" y="19117"/>
                    <a:pt x="3053" y="20359"/>
                    <a:pt x="3555" y="20979"/>
                  </a:cubicBezTo>
                  <a:cubicBezTo>
                    <a:pt x="4058" y="21600"/>
                    <a:pt x="6318" y="21600"/>
                    <a:pt x="9583" y="20979"/>
                  </a:cubicBezTo>
                  <a:cubicBezTo>
                    <a:pt x="12848" y="20359"/>
                    <a:pt x="17118" y="19117"/>
                    <a:pt x="21388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6337300" y="7421110"/>
              <a:ext cx="133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6335494" y="7383010"/>
              <a:ext cx="14785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6992" y="2323"/>
                    <a:pt x="12733" y="4645"/>
                    <a:pt x="9082" y="7665"/>
                  </a:cubicBezTo>
                  <a:cubicBezTo>
                    <a:pt x="5431" y="10684"/>
                    <a:pt x="2389" y="14400"/>
                    <a:pt x="1020" y="16839"/>
                  </a:cubicBezTo>
                  <a:cubicBezTo>
                    <a:pt x="-349" y="19277"/>
                    <a:pt x="-45" y="20439"/>
                    <a:pt x="259" y="21019"/>
                  </a:cubicBezTo>
                  <a:cubicBezTo>
                    <a:pt x="564" y="21600"/>
                    <a:pt x="868" y="21600"/>
                    <a:pt x="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6527800" y="7529060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6534150" y="7444258"/>
              <a:ext cx="85815" cy="3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218" fill="norm" stroke="1" extrusionOk="0">
                  <a:moveTo>
                    <a:pt x="9483" y="7629"/>
                  </a:moveTo>
                  <a:cubicBezTo>
                    <a:pt x="6849" y="11949"/>
                    <a:pt x="4215" y="16269"/>
                    <a:pt x="4215" y="18429"/>
                  </a:cubicBezTo>
                  <a:cubicBezTo>
                    <a:pt x="4215" y="20589"/>
                    <a:pt x="6849" y="20589"/>
                    <a:pt x="9483" y="19509"/>
                  </a:cubicBezTo>
                  <a:cubicBezTo>
                    <a:pt x="12117" y="18429"/>
                    <a:pt x="14751" y="16269"/>
                    <a:pt x="17122" y="13029"/>
                  </a:cubicBezTo>
                  <a:cubicBezTo>
                    <a:pt x="19493" y="9789"/>
                    <a:pt x="21600" y="5469"/>
                    <a:pt x="21337" y="2769"/>
                  </a:cubicBezTo>
                  <a:cubicBezTo>
                    <a:pt x="21073" y="69"/>
                    <a:pt x="18439" y="-1011"/>
                    <a:pt x="14488" y="1149"/>
                  </a:cubicBezTo>
                  <a:cubicBezTo>
                    <a:pt x="10537" y="3309"/>
                    <a:pt x="5268" y="8709"/>
                    <a:pt x="0" y="14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6197343" y="7700510"/>
              <a:ext cx="413007" cy="1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609" fill="norm" stroke="1" extrusionOk="0">
                  <a:moveTo>
                    <a:pt x="1666" y="8100"/>
                  </a:moveTo>
                  <a:cubicBezTo>
                    <a:pt x="895" y="10800"/>
                    <a:pt x="123" y="13500"/>
                    <a:pt x="13" y="16200"/>
                  </a:cubicBezTo>
                  <a:cubicBezTo>
                    <a:pt x="-97" y="18900"/>
                    <a:pt x="454" y="21600"/>
                    <a:pt x="2438" y="20250"/>
                  </a:cubicBezTo>
                  <a:cubicBezTo>
                    <a:pt x="4421" y="18900"/>
                    <a:pt x="7838" y="13500"/>
                    <a:pt x="11254" y="9450"/>
                  </a:cubicBezTo>
                  <a:cubicBezTo>
                    <a:pt x="14670" y="5400"/>
                    <a:pt x="18087" y="2700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6320131" y="7815760"/>
              <a:ext cx="207670" cy="19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09" fill="norm" stroke="1" extrusionOk="0">
                  <a:moveTo>
                    <a:pt x="2424" y="2683"/>
                  </a:moveTo>
                  <a:cubicBezTo>
                    <a:pt x="2642" y="7328"/>
                    <a:pt x="2861" y="11973"/>
                    <a:pt x="2861" y="14877"/>
                  </a:cubicBezTo>
                  <a:cubicBezTo>
                    <a:pt x="2861" y="17780"/>
                    <a:pt x="2642" y="18941"/>
                    <a:pt x="2097" y="19870"/>
                  </a:cubicBezTo>
                  <a:cubicBezTo>
                    <a:pt x="1551" y="20799"/>
                    <a:pt x="679" y="21496"/>
                    <a:pt x="242" y="21264"/>
                  </a:cubicBezTo>
                  <a:cubicBezTo>
                    <a:pt x="-194" y="21031"/>
                    <a:pt x="-194" y="19870"/>
                    <a:pt x="1551" y="16502"/>
                  </a:cubicBezTo>
                  <a:cubicBezTo>
                    <a:pt x="3297" y="13135"/>
                    <a:pt x="6788" y="7561"/>
                    <a:pt x="9733" y="4309"/>
                  </a:cubicBezTo>
                  <a:cubicBezTo>
                    <a:pt x="12679" y="1057"/>
                    <a:pt x="15079" y="128"/>
                    <a:pt x="16715" y="12"/>
                  </a:cubicBezTo>
                  <a:cubicBezTo>
                    <a:pt x="18351" y="-104"/>
                    <a:pt x="19224" y="593"/>
                    <a:pt x="19879" y="3612"/>
                  </a:cubicBezTo>
                  <a:cubicBezTo>
                    <a:pt x="20533" y="6631"/>
                    <a:pt x="20970" y="11973"/>
                    <a:pt x="21406" y="17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762750" y="7421110"/>
              <a:ext cx="100004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0" h="21600" fill="norm" stroke="1" extrusionOk="0">
                  <a:moveTo>
                    <a:pt x="2541" y="0"/>
                  </a:moveTo>
                  <a:cubicBezTo>
                    <a:pt x="7200" y="1530"/>
                    <a:pt x="11859" y="3060"/>
                    <a:pt x="15459" y="5445"/>
                  </a:cubicBezTo>
                  <a:cubicBezTo>
                    <a:pt x="19059" y="7830"/>
                    <a:pt x="21600" y="11070"/>
                    <a:pt x="18847" y="13905"/>
                  </a:cubicBezTo>
                  <a:cubicBezTo>
                    <a:pt x="16094" y="16740"/>
                    <a:pt x="8047" y="191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4451082" y="7408410"/>
              <a:ext cx="133619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21305" y="0"/>
                  </a:moveTo>
                  <a:cubicBezTo>
                    <a:pt x="15905" y="1656"/>
                    <a:pt x="10505" y="3312"/>
                    <a:pt x="6624" y="5364"/>
                  </a:cubicBezTo>
                  <a:cubicBezTo>
                    <a:pt x="2743" y="7416"/>
                    <a:pt x="380" y="9864"/>
                    <a:pt x="42" y="12168"/>
                  </a:cubicBezTo>
                  <a:cubicBezTo>
                    <a:pt x="-295" y="14472"/>
                    <a:pt x="1393" y="16632"/>
                    <a:pt x="4261" y="18180"/>
                  </a:cubicBezTo>
                  <a:cubicBezTo>
                    <a:pt x="7130" y="19728"/>
                    <a:pt x="11180" y="20664"/>
                    <a:pt x="152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37" name="Drawing"/>
          <p:cNvGrpSpPr/>
          <p:nvPr/>
        </p:nvGrpSpPr>
        <p:grpSpPr>
          <a:xfrm>
            <a:off x="9182099" y="2065765"/>
            <a:ext cx="3310965" cy="601235"/>
            <a:chOff x="0" y="0"/>
            <a:chExt cx="3310963" cy="601234"/>
          </a:xfrm>
        </p:grpSpPr>
        <p:sp>
          <p:nvSpPr>
            <p:cNvPr id="1322" name="Line"/>
            <p:cNvSpPr/>
            <p:nvPr/>
          </p:nvSpPr>
          <p:spPr>
            <a:xfrm>
              <a:off x="16933" y="100580"/>
              <a:ext cx="11918" cy="44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552" fill="norm" stroke="1" extrusionOk="0">
                  <a:moveTo>
                    <a:pt x="14400" y="1169"/>
                  </a:moveTo>
                  <a:cubicBezTo>
                    <a:pt x="7200" y="560"/>
                    <a:pt x="0" y="-48"/>
                    <a:pt x="0" y="3"/>
                  </a:cubicBezTo>
                  <a:cubicBezTo>
                    <a:pt x="0" y="53"/>
                    <a:pt x="7200" y="763"/>
                    <a:pt x="12600" y="2386"/>
                  </a:cubicBezTo>
                  <a:cubicBezTo>
                    <a:pt x="18000" y="4008"/>
                    <a:pt x="21600" y="6544"/>
                    <a:pt x="19800" y="9890"/>
                  </a:cubicBezTo>
                  <a:cubicBezTo>
                    <a:pt x="18000" y="13237"/>
                    <a:pt x="10800" y="17394"/>
                    <a:pt x="3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0" y="62432"/>
              <a:ext cx="261033" cy="490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82" fill="norm" stroke="1" extrusionOk="0">
                  <a:moveTo>
                    <a:pt x="0" y="2739"/>
                  </a:moveTo>
                  <a:cubicBezTo>
                    <a:pt x="171" y="2090"/>
                    <a:pt x="343" y="1441"/>
                    <a:pt x="857" y="931"/>
                  </a:cubicBezTo>
                  <a:cubicBezTo>
                    <a:pt x="1371" y="422"/>
                    <a:pt x="2229" y="51"/>
                    <a:pt x="3771" y="4"/>
                  </a:cubicBezTo>
                  <a:cubicBezTo>
                    <a:pt x="5314" y="-42"/>
                    <a:pt x="7543" y="236"/>
                    <a:pt x="10629" y="1256"/>
                  </a:cubicBezTo>
                  <a:cubicBezTo>
                    <a:pt x="13714" y="2276"/>
                    <a:pt x="17657" y="4037"/>
                    <a:pt x="19629" y="6262"/>
                  </a:cubicBezTo>
                  <a:cubicBezTo>
                    <a:pt x="21600" y="8487"/>
                    <a:pt x="21600" y="11175"/>
                    <a:pt x="19886" y="13632"/>
                  </a:cubicBezTo>
                  <a:cubicBezTo>
                    <a:pt x="18171" y="16088"/>
                    <a:pt x="14743" y="18313"/>
                    <a:pt x="11914" y="19611"/>
                  </a:cubicBezTo>
                  <a:cubicBezTo>
                    <a:pt x="9086" y="20909"/>
                    <a:pt x="6857" y="21280"/>
                    <a:pt x="5314" y="21419"/>
                  </a:cubicBezTo>
                  <a:cubicBezTo>
                    <a:pt x="3771" y="21558"/>
                    <a:pt x="2914" y="21465"/>
                    <a:pt x="2314" y="21141"/>
                  </a:cubicBezTo>
                  <a:cubicBezTo>
                    <a:pt x="1714" y="20816"/>
                    <a:pt x="1371" y="20260"/>
                    <a:pt x="1029" y="19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50850" y="251984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25450" y="366284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793749" y="-1"/>
              <a:ext cx="146051" cy="58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1099"/>
                  </a:moveTo>
                  <a:cubicBezTo>
                    <a:pt x="20661" y="708"/>
                    <a:pt x="19722" y="316"/>
                    <a:pt x="18470" y="121"/>
                  </a:cubicBezTo>
                  <a:cubicBezTo>
                    <a:pt x="17217" y="-75"/>
                    <a:pt x="15652" y="-75"/>
                    <a:pt x="12522" y="434"/>
                  </a:cubicBezTo>
                  <a:cubicBezTo>
                    <a:pt x="9391" y="942"/>
                    <a:pt x="4696" y="1960"/>
                    <a:pt x="2348" y="2782"/>
                  </a:cubicBezTo>
                  <a:cubicBezTo>
                    <a:pt x="0" y="3603"/>
                    <a:pt x="0" y="4229"/>
                    <a:pt x="0" y="4738"/>
                  </a:cubicBezTo>
                  <a:cubicBezTo>
                    <a:pt x="0" y="5247"/>
                    <a:pt x="0" y="5638"/>
                    <a:pt x="783" y="5951"/>
                  </a:cubicBezTo>
                  <a:cubicBezTo>
                    <a:pt x="1565" y="6264"/>
                    <a:pt x="3130" y="6499"/>
                    <a:pt x="5635" y="6929"/>
                  </a:cubicBezTo>
                  <a:cubicBezTo>
                    <a:pt x="8139" y="7360"/>
                    <a:pt x="11583" y="7986"/>
                    <a:pt x="13461" y="8534"/>
                  </a:cubicBezTo>
                  <a:cubicBezTo>
                    <a:pt x="15339" y="9082"/>
                    <a:pt x="15652" y="9551"/>
                    <a:pt x="14243" y="10373"/>
                  </a:cubicBezTo>
                  <a:cubicBezTo>
                    <a:pt x="12835" y="11195"/>
                    <a:pt x="9704" y="12368"/>
                    <a:pt x="7043" y="13503"/>
                  </a:cubicBezTo>
                  <a:cubicBezTo>
                    <a:pt x="4383" y="14638"/>
                    <a:pt x="2191" y="15734"/>
                    <a:pt x="1409" y="16829"/>
                  </a:cubicBezTo>
                  <a:cubicBezTo>
                    <a:pt x="626" y="17925"/>
                    <a:pt x="1252" y="19021"/>
                    <a:pt x="3130" y="19803"/>
                  </a:cubicBezTo>
                  <a:cubicBezTo>
                    <a:pt x="5009" y="20586"/>
                    <a:pt x="8139" y="21055"/>
                    <a:pt x="1127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1123950" y="124410"/>
              <a:ext cx="241300" cy="31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3083"/>
                  </a:moveTo>
                  <a:cubicBezTo>
                    <a:pt x="0" y="2358"/>
                    <a:pt x="0" y="1634"/>
                    <a:pt x="1042" y="981"/>
                  </a:cubicBezTo>
                  <a:cubicBezTo>
                    <a:pt x="2084" y="329"/>
                    <a:pt x="4168" y="-251"/>
                    <a:pt x="6442" y="111"/>
                  </a:cubicBezTo>
                  <a:cubicBezTo>
                    <a:pt x="8716" y="474"/>
                    <a:pt x="11179" y="1779"/>
                    <a:pt x="11937" y="4026"/>
                  </a:cubicBezTo>
                  <a:cubicBezTo>
                    <a:pt x="12695" y="6272"/>
                    <a:pt x="11747" y="9462"/>
                    <a:pt x="10326" y="12144"/>
                  </a:cubicBezTo>
                  <a:cubicBezTo>
                    <a:pt x="8905" y="14826"/>
                    <a:pt x="7011" y="17000"/>
                    <a:pt x="5874" y="18450"/>
                  </a:cubicBezTo>
                  <a:cubicBezTo>
                    <a:pt x="4737" y="19899"/>
                    <a:pt x="4358" y="20624"/>
                    <a:pt x="4737" y="20987"/>
                  </a:cubicBezTo>
                  <a:cubicBezTo>
                    <a:pt x="5116" y="21349"/>
                    <a:pt x="6253" y="21349"/>
                    <a:pt x="9189" y="20914"/>
                  </a:cubicBezTo>
                  <a:cubicBezTo>
                    <a:pt x="12126" y="20479"/>
                    <a:pt x="16863" y="19609"/>
                    <a:pt x="21600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396999" y="448834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752600" y="118634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68"/>
                    <a:pt x="14400" y="10537"/>
                    <a:pt x="10800" y="14137"/>
                  </a:cubicBezTo>
                  <a:cubicBezTo>
                    <a:pt x="7200" y="17737"/>
                    <a:pt x="3600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828800" y="398034"/>
              <a:ext cx="889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2209800" y="124984"/>
              <a:ext cx="317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964"/>
                    <a:pt x="12960" y="3927"/>
                    <a:pt x="9360" y="7527"/>
                  </a:cubicBezTo>
                  <a:cubicBezTo>
                    <a:pt x="5760" y="11127"/>
                    <a:pt x="2880" y="16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254249" y="359934"/>
              <a:ext cx="76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562470" y="119302"/>
              <a:ext cx="168031" cy="30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60" fill="norm" stroke="1" extrusionOk="0">
                  <a:moveTo>
                    <a:pt x="2769" y="2616"/>
                  </a:moveTo>
                  <a:cubicBezTo>
                    <a:pt x="2769" y="1876"/>
                    <a:pt x="2769" y="1137"/>
                    <a:pt x="3436" y="693"/>
                  </a:cubicBezTo>
                  <a:cubicBezTo>
                    <a:pt x="4102" y="249"/>
                    <a:pt x="5436" y="101"/>
                    <a:pt x="7036" y="27"/>
                  </a:cubicBezTo>
                  <a:cubicBezTo>
                    <a:pt x="8636" y="-47"/>
                    <a:pt x="10502" y="-47"/>
                    <a:pt x="12369" y="1063"/>
                  </a:cubicBezTo>
                  <a:cubicBezTo>
                    <a:pt x="14236" y="2172"/>
                    <a:pt x="16102" y="4391"/>
                    <a:pt x="15436" y="6906"/>
                  </a:cubicBezTo>
                  <a:cubicBezTo>
                    <a:pt x="14769" y="9421"/>
                    <a:pt x="11569" y="12232"/>
                    <a:pt x="8769" y="14230"/>
                  </a:cubicBezTo>
                  <a:cubicBezTo>
                    <a:pt x="5969" y="16227"/>
                    <a:pt x="3569" y="17411"/>
                    <a:pt x="1969" y="18446"/>
                  </a:cubicBezTo>
                  <a:cubicBezTo>
                    <a:pt x="369" y="19482"/>
                    <a:pt x="-431" y="20369"/>
                    <a:pt x="236" y="20887"/>
                  </a:cubicBezTo>
                  <a:cubicBezTo>
                    <a:pt x="902" y="21405"/>
                    <a:pt x="3036" y="21553"/>
                    <a:pt x="6769" y="21405"/>
                  </a:cubicBezTo>
                  <a:cubicBezTo>
                    <a:pt x="10502" y="21257"/>
                    <a:pt x="15836" y="20813"/>
                    <a:pt x="21169" y="20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2711449" y="461534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3067049" y="175784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220"/>
                    <a:pt x="10800" y="10440"/>
                    <a:pt x="7200" y="14040"/>
                  </a:cubicBezTo>
                  <a:cubicBezTo>
                    <a:pt x="3600" y="17640"/>
                    <a:pt x="180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3200399" y="93234"/>
              <a:ext cx="11056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600" fill="norm" stroke="1" extrusionOk="0">
                  <a:moveTo>
                    <a:pt x="4713" y="540"/>
                  </a:moveTo>
                  <a:cubicBezTo>
                    <a:pt x="6284" y="270"/>
                    <a:pt x="7855" y="0"/>
                    <a:pt x="10800" y="0"/>
                  </a:cubicBezTo>
                  <a:cubicBezTo>
                    <a:pt x="13745" y="0"/>
                    <a:pt x="18065" y="270"/>
                    <a:pt x="19440" y="1170"/>
                  </a:cubicBezTo>
                  <a:cubicBezTo>
                    <a:pt x="20815" y="2070"/>
                    <a:pt x="19244" y="3600"/>
                    <a:pt x="17280" y="5085"/>
                  </a:cubicBezTo>
                  <a:cubicBezTo>
                    <a:pt x="15316" y="6570"/>
                    <a:pt x="12960" y="8010"/>
                    <a:pt x="11585" y="9180"/>
                  </a:cubicBezTo>
                  <a:cubicBezTo>
                    <a:pt x="10211" y="10350"/>
                    <a:pt x="9818" y="11250"/>
                    <a:pt x="10996" y="12060"/>
                  </a:cubicBezTo>
                  <a:cubicBezTo>
                    <a:pt x="12175" y="12870"/>
                    <a:pt x="14924" y="13590"/>
                    <a:pt x="17280" y="14490"/>
                  </a:cubicBezTo>
                  <a:cubicBezTo>
                    <a:pt x="19636" y="15390"/>
                    <a:pt x="21600" y="16470"/>
                    <a:pt x="19833" y="17640"/>
                  </a:cubicBezTo>
                  <a:cubicBezTo>
                    <a:pt x="18065" y="18810"/>
                    <a:pt x="12567" y="20070"/>
                    <a:pt x="8640" y="20745"/>
                  </a:cubicBezTo>
                  <a:cubicBezTo>
                    <a:pt x="4713" y="21420"/>
                    <a:pt x="2356" y="21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1" name="Drawing"/>
          <p:cNvGrpSpPr/>
          <p:nvPr/>
        </p:nvGrpSpPr>
        <p:grpSpPr>
          <a:xfrm>
            <a:off x="636798" y="1200149"/>
            <a:ext cx="12342603" cy="8294180"/>
            <a:chOff x="0" y="0"/>
            <a:chExt cx="12342601" cy="8294178"/>
          </a:xfrm>
        </p:grpSpPr>
        <p:sp>
          <p:nvSpPr>
            <p:cNvPr id="1339" name="Line"/>
            <p:cNvSpPr/>
            <p:nvPr/>
          </p:nvSpPr>
          <p:spPr>
            <a:xfrm>
              <a:off x="291290" y="951426"/>
              <a:ext cx="139227" cy="365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303" fill="norm" stroke="1" extrusionOk="0">
                  <a:moveTo>
                    <a:pt x="19576" y="5617"/>
                  </a:moveTo>
                  <a:cubicBezTo>
                    <a:pt x="19889" y="4013"/>
                    <a:pt x="20202" y="2408"/>
                    <a:pt x="19732" y="1359"/>
                  </a:cubicBezTo>
                  <a:cubicBezTo>
                    <a:pt x="19263" y="310"/>
                    <a:pt x="18011" y="-184"/>
                    <a:pt x="14880" y="63"/>
                  </a:cubicBezTo>
                  <a:cubicBezTo>
                    <a:pt x="11750" y="310"/>
                    <a:pt x="6741" y="1297"/>
                    <a:pt x="3611" y="2408"/>
                  </a:cubicBezTo>
                  <a:cubicBezTo>
                    <a:pt x="480" y="3519"/>
                    <a:pt x="-772" y="4753"/>
                    <a:pt x="480" y="6419"/>
                  </a:cubicBezTo>
                  <a:cubicBezTo>
                    <a:pt x="1732" y="8086"/>
                    <a:pt x="5489" y="10184"/>
                    <a:pt x="9089" y="11665"/>
                  </a:cubicBezTo>
                  <a:cubicBezTo>
                    <a:pt x="12689" y="13146"/>
                    <a:pt x="16132" y="14010"/>
                    <a:pt x="18167" y="14751"/>
                  </a:cubicBezTo>
                  <a:cubicBezTo>
                    <a:pt x="20202" y="15491"/>
                    <a:pt x="20828" y="16109"/>
                    <a:pt x="20515" y="16973"/>
                  </a:cubicBezTo>
                  <a:cubicBezTo>
                    <a:pt x="20202" y="17837"/>
                    <a:pt x="18950" y="18947"/>
                    <a:pt x="17541" y="19688"/>
                  </a:cubicBezTo>
                  <a:cubicBezTo>
                    <a:pt x="16132" y="20429"/>
                    <a:pt x="14567" y="20799"/>
                    <a:pt x="12532" y="21046"/>
                  </a:cubicBezTo>
                  <a:cubicBezTo>
                    <a:pt x="10498" y="21293"/>
                    <a:pt x="7993" y="21416"/>
                    <a:pt x="6741" y="21169"/>
                  </a:cubicBezTo>
                  <a:cubicBezTo>
                    <a:pt x="5489" y="20922"/>
                    <a:pt x="5489" y="20305"/>
                    <a:pt x="6428" y="19688"/>
                  </a:cubicBezTo>
                  <a:cubicBezTo>
                    <a:pt x="7367" y="19071"/>
                    <a:pt x="9245" y="18454"/>
                    <a:pt x="11124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508596" y="983074"/>
              <a:ext cx="181756" cy="222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94" fill="norm" stroke="1" extrusionOk="0">
                  <a:moveTo>
                    <a:pt x="7167" y="8511"/>
                  </a:moveTo>
                  <a:cubicBezTo>
                    <a:pt x="8160" y="9111"/>
                    <a:pt x="9153" y="9711"/>
                    <a:pt x="10395" y="9411"/>
                  </a:cubicBezTo>
                  <a:cubicBezTo>
                    <a:pt x="11636" y="9111"/>
                    <a:pt x="13126" y="7911"/>
                    <a:pt x="14243" y="6811"/>
                  </a:cubicBezTo>
                  <a:cubicBezTo>
                    <a:pt x="15360" y="5711"/>
                    <a:pt x="16105" y="4711"/>
                    <a:pt x="16353" y="3511"/>
                  </a:cubicBezTo>
                  <a:cubicBezTo>
                    <a:pt x="16602" y="2311"/>
                    <a:pt x="16353" y="911"/>
                    <a:pt x="15609" y="311"/>
                  </a:cubicBezTo>
                  <a:cubicBezTo>
                    <a:pt x="14864" y="-289"/>
                    <a:pt x="13622" y="-89"/>
                    <a:pt x="11140" y="1511"/>
                  </a:cubicBezTo>
                  <a:cubicBezTo>
                    <a:pt x="8657" y="3111"/>
                    <a:pt x="4933" y="6111"/>
                    <a:pt x="2698" y="8811"/>
                  </a:cubicBezTo>
                  <a:cubicBezTo>
                    <a:pt x="464" y="11511"/>
                    <a:pt x="-281" y="13911"/>
                    <a:pt x="91" y="16011"/>
                  </a:cubicBezTo>
                  <a:cubicBezTo>
                    <a:pt x="464" y="18111"/>
                    <a:pt x="1953" y="19911"/>
                    <a:pt x="5678" y="20611"/>
                  </a:cubicBezTo>
                  <a:cubicBezTo>
                    <a:pt x="9402" y="21311"/>
                    <a:pt x="15360" y="20911"/>
                    <a:pt x="21319" y="2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838943" y="807726"/>
              <a:ext cx="226059" cy="478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97" fill="norm" stroke="1" extrusionOk="0">
                  <a:moveTo>
                    <a:pt x="21360" y="2227"/>
                  </a:moveTo>
                  <a:cubicBezTo>
                    <a:pt x="21360" y="1751"/>
                    <a:pt x="21360" y="1275"/>
                    <a:pt x="20960" y="895"/>
                  </a:cubicBezTo>
                  <a:cubicBezTo>
                    <a:pt x="20560" y="514"/>
                    <a:pt x="19760" y="228"/>
                    <a:pt x="18860" y="86"/>
                  </a:cubicBezTo>
                  <a:cubicBezTo>
                    <a:pt x="17960" y="-57"/>
                    <a:pt x="16960" y="-57"/>
                    <a:pt x="15760" y="371"/>
                  </a:cubicBezTo>
                  <a:cubicBezTo>
                    <a:pt x="14560" y="799"/>
                    <a:pt x="13160" y="1656"/>
                    <a:pt x="11160" y="3511"/>
                  </a:cubicBezTo>
                  <a:cubicBezTo>
                    <a:pt x="9160" y="5367"/>
                    <a:pt x="6560" y="8221"/>
                    <a:pt x="4560" y="10886"/>
                  </a:cubicBezTo>
                  <a:cubicBezTo>
                    <a:pt x="2560" y="13550"/>
                    <a:pt x="1160" y="16024"/>
                    <a:pt x="460" y="17547"/>
                  </a:cubicBezTo>
                  <a:cubicBezTo>
                    <a:pt x="-240" y="19069"/>
                    <a:pt x="-240" y="19640"/>
                    <a:pt x="1160" y="20258"/>
                  </a:cubicBezTo>
                  <a:cubicBezTo>
                    <a:pt x="2560" y="20877"/>
                    <a:pt x="5360" y="21543"/>
                    <a:pt x="8360" y="21495"/>
                  </a:cubicBezTo>
                  <a:cubicBezTo>
                    <a:pt x="11360" y="21448"/>
                    <a:pt x="14560" y="20687"/>
                    <a:pt x="17760" y="1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040974" y="970523"/>
              <a:ext cx="195478" cy="33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95" fill="norm" stroke="1" extrusionOk="0">
                  <a:moveTo>
                    <a:pt x="21449" y="2495"/>
                  </a:moveTo>
                  <a:cubicBezTo>
                    <a:pt x="20055" y="1820"/>
                    <a:pt x="18662" y="1145"/>
                    <a:pt x="17268" y="808"/>
                  </a:cubicBezTo>
                  <a:cubicBezTo>
                    <a:pt x="15875" y="470"/>
                    <a:pt x="14481" y="470"/>
                    <a:pt x="12391" y="1685"/>
                  </a:cubicBezTo>
                  <a:cubicBezTo>
                    <a:pt x="10301" y="2900"/>
                    <a:pt x="7514" y="5330"/>
                    <a:pt x="5307" y="7962"/>
                  </a:cubicBezTo>
                  <a:cubicBezTo>
                    <a:pt x="3101" y="10595"/>
                    <a:pt x="1475" y="13430"/>
                    <a:pt x="662" y="15522"/>
                  </a:cubicBezTo>
                  <a:cubicBezTo>
                    <a:pt x="-151" y="17615"/>
                    <a:pt x="-151" y="18965"/>
                    <a:pt x="314" y="19910"/>
                  </a:cubicBezTo>
                  <a:cubicBezTo>
                    <a:pt x="778" y="20855"/>
                    <a:pt x="1707" y="21395"/>
                    <a:pt x="3449" y="21395"/>
                  </a:cubicBezTo>
                  <a:cubicBezTo>
                    <a:pt x="5191" y="21395"/>
                    <a:pt x="7746" y="20855"/>
                    <a:pt x="10649" y="18897"/>
                  </a:cubicBezTo>
                  <a:cubicBezTo>
                    <a:pt x="13552" y="16940"/>
                    <a:pt x="16804" y="13565"/>
                    <a:pt x="18197" y="10325"/>
                  </a:cubicBezTo>
                  <a:cubicBezTo>
                    <a:pt x="19591" y="7085"/>
                    <a:pt x="19126" y="3980"/>
                    <a:pt x="17733" y="2158"/>
                  </a:cubicBezTo>
                  <a:cubicBezTo>
                    <a:pt x="16339" y="335"/>
                    <a:pt x="14017" y="-205"/>
                    <a:pt x="11462" y="65"/>
                  </a:cubicBezTo>
                  <a:cubicBezTo>
                    <a:pt x="8907" y="335"/>
                    <a:pt x="6120" y="1415"/>
                    <a:pt x="4378" y="2293"/>
                  </a:cubicBezTo>
                  <a:cubicBezTo>
                    <a:pt x="2636" y="3170"/>
                    <a:pt x="1939" y="3845"/>
                    <a:pt x="1475" y="4520"/>
                  </a:cubicBezTo>
                  <a:cubicBezTo>
                    <a:pt x="1010" y="5195"/>
                    <a:pt x="778" y="5870"/>
                    <a:pt x="1126" y="6477"/>
                  </a:cubicBezTo>
                  <a:cubicBezTo>
                    <a:pt x="1475" y="7085"/>
                    <a:pt x="2404" y="7625"/>
                    <a:pt x="5772" y="7355"/>
                  </a:cubicBezTo>
                  <a:cubicBezTo>
                    <a:pt x="9139" y="7085"/>
                    <a:pt x="14946" y="6005"/>
                    <a:pt x="20752" y="4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122151" y="731988"/>
              <a:ext cx="139701" cy="17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17532"/>
                  </a:moveTo>
                  <a:cubicBezTo>
                    <a:pt x="3600" y="12132"/>
                    <a:pt x="7200" y="6732"/>
                    <a:pt x="9655" y="3646"/>
                  </a:cubicBezTo>
                  <a:cubicBezTo>
                    <a:pt x="12109" y="560"/>
                    <a:pt x="13418" y="-211"/>
                    <a:pt x="14400" y="46"/>
                  </a:cubicBezTo>
                  <a:cubicBezTo>
                    <a:pt x="15382" y="303"/>
                    <a:pt x="16036" y="1589"/>
                    <a:pt x="17182" y="5318"/>
                  </a:cubicBezTo>
                  <a:cubicBezTo>
                    <a:pt x="18327" y="9046"/>
                    <a:pt x="19964" y="15218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298058" y="1207446"/>
              <a:ext cx="166994" cy="23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513" fill="norm" stroke="1" extrusionOk="0">
                  <a:moveTo>
                    <a:pt x="241" y="21513"/>
                  </a:moveTo>
                  <a:cubicBezTo>
                    <a:pt x="-29" y="19567"/>
                    <a:pt x="-299" y="17621"/>
                    <a:pt x="781" y="14313"/>
                  </a:cubicBezTo>
                  <a:cubicBezTo>
                    <a:pt x="1861" y="11005"/>
                    <a:pt x="4291" y="6335"/>
                    <a:pt x="5911" y="3610"/>
                  </a:cubicBezTo>
                  <a:cubicBezTo>
                    <a:pt x="7531" y="886"/>
                    <a:pt x="8341" y="108"/>
                    <a:pt x="9286" y="10"/>
                  </a:cubicBezTo>
                  <a:cubicBezTo>
                    <a:pt x="10231" y="-87"/>
                    <a:pt x="11311" y="497"/>
                    <a:pt x="11986" y="2054"/>
                  </a:cubicBezTo>
                  <a:cubicBezTo>
                    <a:pt x="12661" y="3610"/>
                    <a:pt x="12931" y="6140"/>
                    <a:pt x="13066" y="7989"/>
                  </a:cubicBezTo>
                  <a:cubicBezTo>
                    <a:pt x="13201" y="9837"/>
                    <a:pt x="13201" y="11005"/>
                    <a:pt x="13471" y="11005"/>
                  </a:cubicBezTo>
                  <a:cubicBezTo>
                    <a:pt x="13741" y="11005"/>
                    <a:pt x="14281" y="9837"/>
                    <a:pt x="14821" y="8767"/>
                  </a:cubicBezTo>
                  <a:cubicBezTo>
                    <a:pt x="15361" y="7697"/>
                    <a:pt x="15901" y="6724"/>
                    <a:pt x="16576" y="5751"/>
                  </a:cubicBezTo>
                  <a:cubicBezTo>
                    <a:pt x="17251" y="4778"/>
                    <a:pt x="18061" y="3805"/>
                    <a:pt x="18601" y="3902"/>
                  </a:cubicBezTo>
                  <a:cubicBezTo>
                    <a:pt x="19141" y="3999"/>
                    <a:pt x="19411" y="5167"/>
                    <a:pt x="19816" y="8086"/>
                  </a:cubicBezTo>
                  <a:cubicBezTo>
                    <a:pt x="20221" y="11005"/>
                    <a:pt x="20761" y="15675"/>
                    <a:pt x="21301" y="20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554745" y="1198033"/>
              <a:ext cx="151607" cy="201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66" fill="norm" stroke="1" extrusionOk="0">
                  <a:moveTo>
                    <a:pt x="2587" y="4899"/>
                  </a:moveTo>
                  <a:cubicBezTo>
                    <a:pt x="2287" y="8462"/>
                    <a:pt x="1987" y="12025"/>
                    <a:pt x="1537" y="15031"/>
                  </a:cubicBezTo>
                  <a:cubicBezTo>
                    <a:pt x="1087" y="18037"/>
                    <a:pt x="487" y="20487"/>
                    <a:pt x="187" y="21043"/>
                  </a:cubicBezTo>
                  <a:cubicBezTo>
                    <a:pt x="-113" y="21600"/>
                    <a:pt x="-113" y="20264"/>
                    <a:pt x="637" y="16924"/>
                  </a:cubicBezTo>
                  <a:cubicBezTo>
                    <a:pt x="1387" y="13584"/>
                    <a:pt x="2887" y="8239"/>
                    <a:pt x="4237" y="4899"/>
                  </a:cubicBezTo>
                  <a:cubicBezTo>
                    <a:pt x="5587" y="1559"/>
                    <a:pt x="6787" y="223"/>
                    <a:pt x="7387" y="445"/>
                  </a:cubicBezTo>
                  <a:cubicBezTo>
                    <a:pt x="7987" y="668"/>
                    <a:pt x="7987" y="2449"/>
                    <a:pt x="8737" y="3006"/>
                  </a:cubicBezTo>
                  <a:cubicBezTo>
                    <a:pt x="9487" y="3563"/>
                    <a:pt x="10987" y="2895"/>
                    <a:pt x="12337" y="2004"/>
                  </a:cubicBezTo>
                  <a:cubicBezTo>
                    <a:pt x="13687" y="1113"/>
                    <a:pt x="14887" y="0"/>
                    <a:pt x="15937" y="0"/>
                  </a:cubicBezTo>
                  <a:cubicBezTo>
                    <a:pt x="16987" y="0"/>
                    <a:pt x="17887" y="1113"/>
                    <a:pt x="18337" y="3229"/>
                  </a:cubicBezTo>
                  <a:cubicBezTo>
                    <a:pt x="18787" y="5344"/>
                    <a:pt x="18787" y="8462"/>
                    <a:pt x="19237" y="11134"/>
                  </a:cubicBezTo>
                  <a:cubicBezTo>
                    <a:pt x="19687" y="13806"/>
                    <a:pt x="20587" y="16033"/>
                    <a:pt x="21487" y="18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778217" y="1174887"/>
              <a:ext cx="156735" cy="17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947" fill="norm" stroke="1" extrusionOk="0">
                  <a:moveTo>
                    <a:pt x="12686" y="2998"/>
                  </a:moveTo>
                  <a:cubicBezTo>
                    <a:pt x="12686" y="1742"/>
                    <a:pt x="12686" y="486"/>
                    <a:pt x="11966" y="110"/>
                  </a:cubicBezTo>
                  <a:cubicBezTo>
                    <a:pt x="11246" y="-267"/>
                    <a:pt x="9806" y="235"/>
                    <a:pt x="7646" y="3124"/>
                  </a:cubicBezTo>
                  <a:cubicBezTo>
                    <a:pt x="5486" y="6012"/>
                    <a:pt x="2606" y="11286"/>
                    <a:pt x="1166" y="14552"/>
                  </a:cubicBezTo>
                  <a:cubicBezTo>
                    <a:pt x="-274" y="17817"/>
                    <a:pt x="-274" y="19073"/>
                    <a:pt x="590" y="19952"/>
                  </a:cubicBezTo>
                  <a:cubicBezTo>
                    <a:pt x="1454" y="20831"/>
                    <a:pt x="3182" y="21333"/>
                    <a:pt x="6782" y="20580"/>
                  </a:cubicBezTo>
                  <a:cubicBezTo>
                    <a:pt x="10382" y="19826"/>
                    <a:pt x="15854" y="17817"/>
                    <a:pt x="21326" y="15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807951" y="1238250"/>
              <a:ext cx="107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017501" y="762000"/>
              <a:ext cx="114480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3535" y="0"/>
                  </a:moveTo>
                  <a:cubicBezTo>
                    <a:pt x="7462" y="1837"/>
                    <a:pt x="11389" y="3673"/>
                    <a:pt x="14924" y="5767"/>
                  </a:cubicBezTo>
                  <a:cubicBezTo>
                    <a:pt x="18458" y="7861"/>
                    <a:pt x="21600" y="10212"/>
                    <a:pt x="21207" y="12637"/>
                  </a:cubicBezTo>
                  <a:cubicBezTo>
                    <a:pt x="20815" y="15061"/>
                    <a:pt x="16887" y="17559"/>
                    <a:pt x="12764" y="19065"/>
                  </a:cubicBezTo>
                  <a:cubicBezTo>
                    <a:pt x="8640" y="20571"/>
                    <a:pt x="432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525501" y="1127622"/>
              <a:ext cx="2032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75" y="12302"/>
                    <a:pt x="12150" y="4448"/>
                    <a:pt x="15750" y="1502"/>
                  </a:cubicBezTo>
                  <a:cubicBezTo>
                    <a:pt x="19350" y="-1443"/>
                    <a:pt x="2047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563601" y="12700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230351" y="797729"/>
              <a:ext cx="1596286" cy="73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447" fill="norm" stroke="1" extrusionOk="0">
                  <a:moveTo>
                    <a:pt x="0" y="14140"/>
                  </a:moveTo>
                  <a:cubicBezTo>
                    <a:pt x="114" y="16053"/>
                    <a:pt x="229" y="17967"/>
                    <a:pt x="315" y="19139"/>
                  </a:cubicBezTo>
                  <a:cubicBezTo>
                    <a:pt x="401" y="20312"/>
                    <a:pt x="458" y="20744"/>
                    <a:pt x="544" y="21052"/>
                  </a:cubicBezTo>
                  <a:cubicBezTo>
                    <a:pt x="629" y="21361"/>
                    <a:pt x="744" y="21546"/>
                    <a:pt x="815" y="21392"/>
                  </a:cubicBezTo>
                  <a:cubicBezTo>
                    <a:pt x="887" y="21237"/>
                    <a:pt x="915" y="20744"/>
                    <a:pt x="944" y="19263"/>
                  </a:cubicBezTo>
                  <a:cubicBezTo>
                    <a:pt x="973" y="17781"/>
                    <a:pt x="1001" y="15313"/>
                    <a:pt x="973" y="12906"/>
                  </a:cubicBezTo>
                  <a:cubicBezTo>
                    <a:pt x="944" y="10499"/>
                    <a:pt x="858" y="8154"/>
                    <a:pt x="787" y="6796"/>
                  </a:cubicBezTo>
                  <a:cubicBezTo>
                    <a:pt x="715" y="5439"/>
                    <a:pt x="658" y="5068"/>
                    <a:pt x="601" y="4698"/>
                  </a:cubicBezTo>
                  <a:cubicBezTo>
                    <a:pt x="544" y="4328"/>
                    <a:pt x="486" y="3957"/>
                    <a:pt x="529" y="3772"/>
                  </a:cubicBezTo>
                  <a:cubicBezTo>
                    <a:pt x="572" y="3587"/>
                    <a:pt x="715" y="3587"/>
                    <a:pt x="1316" y="3464"/>
                  </a:cubicBezTo>
                  <a:cubicBezTo>
                    <a:pt x="1917" y="3340"/>
                    <a:pt x="2975" y="3093"/>
                    <a:pt x="4105" y="2877"/>
                  </a:cubicBezTo>
                  <a:cubicBezTo>
                    <a:pt x="5235" y="2661"/>
                    <a:pt x="6437" y="2476"/>
                    <a:pt x="7596" y="2291"/>
                  </a:cubicBezTo>
                  <a:cubicBezTo>
                    <a:pt x="8754" y="2106"/>
                    <a:pt x="9870" y="1921"/>
                    <a:pt x="11000" y="1705"/>
                  </a:cubicBezTo>
                  <a:cubicBezTo>
                    <a:pt x="12130" y="1489"/>
                    <a:pt x="13275" y="1242"/>
                    <a:pt x="14433" y="1026"/>
                  </a:cubicBezTo>
                  <a:cubicBezTo>
                    <a:pt x="15592" y="810"/>
                    <a:pt x="16765" y="625"/>
                    <a:pt x="17838" y="471"/>
                  </a:cubicBezTo>
                  <a:cubicBezTo>
                    <a:pt x="18911" y="316"/>
                    <a:pt x="19883" y="193"/>
                    <a:pt x="20484" y="100"/>
                  </a:cubicBezTo>
                  <a:cubicBezTo>
                    <a:pt x="21085" y="8"/>
                    <a:pt x="21314" y="-54"/>
                    <a:pt x="21443" y="69"/>
                  </a:cubicBezTo>
                  <a:cubicBezTo>
                    <a:pt x="21571" y="193"/>
                    <a:pt x="21600" y="501"/>
                    <a:pt x="21557" y="748"/>
                  </a:cubicBezTo>
                  <a:cubicBezTo>
                    <a:pt x="21514" y="995"/>
                    <a:pt x="21400" y="1180"/>
                    <a:pt x="21285" y="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427201" y="1106371"/>
              <a:ext cx="285751" cy="37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3122"/>
                  </a:moveTo>
                  <a:cubicBezTo>
                    <a:pt x="0" y="2529"/>
                    <a:pt x="0" y="1935"/>
                    <a:pt x="400" y="1817"/>
                  </a:cubicBezTo>
                  <a:cubicBezTo>
                    <a:pt x="800" y="1698"/>
                    <a:pt x="1600" y="2054"/>
                    <a:pt x="2720" y="3597"/>
                  </a:cubicBezTo>
                  <a:cubicBezTo>
                    <a:pt x="3840" y="5140"/>
                    <a:pt x="5280" y="7869"/>
                    <a:pt x="6720" y="10836"/>
                  </a:cubicBezTo>
                  <a:cubicBezTo>
                    <a:pt x="8160" y="13803"/>
                    <a:pt x="9600" y="17008"/>
                    <a:pt x="10560" y="18907"/>
                  </a:cubicBezTo>
                  <a:cubicBezTo>
                    <a:pt x="11520" y="20806"/>
                    <a:pt x="12000" y="21399"/>
                    <a:pt x="12480" y="21280"/>
                  </a:cubicBezTo>
                  <a:cubicBezTo>
                    <a:pt x="12960" y="21162"/>
                    <a:pt x="13440" y="20331"/>
                    <a:pt x="14080" y="18076"/>
                  </a:cubicBezTo>
                  <a:cubicBezTo>
                    <a:pt x="14720" y="15821"/>
                    <a:pt x="15520" y="12142"/>
                    <a:pt x="16240" y="9175"/>
                  </a:cubicBezTo>
                  <a:cubicBezTo>
                    <a:pt x="16960" y="6208"/>
                    <a:pt x="17600" y="3953"/>
                    <a:pt x="18160" y="2351"/>
                  </a:cubicBezTo>
                  <a:cubicBezTo>
                    <a:pt x="18720" y="748"/>
                    <a:pt x="19200" y="-201"/>
                    <a:pt x="19760" y="36"/>
                  </a:cubicBezTo>
                  <a:cubicBezTo>
                    <a:pt x="20320" y="274"/>
                    <a:pt x="20960" y="1698"/>
                    <a:pt x="21600" y="3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701697" y="1294190"/>
              <a:ext cx="131905" cy="13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075" fill="norm" stroke="1" extrusionOk="0">
                  <a:moveTo>
                    <a:pt x="15195" y="2217"/>
                  </a:moveTo>
                  <a:cubicBezTo>
                    <a:pt x="13823" y="1205"/>
                    <a:pt x="12452" y="193"/>
                    <a:pt x="10909" y="24"/>
                  </a:cubicBezTo>
                  <a:cubicBezTo>
                    <a:pt x="9366" y="-145"/>
                    <a:pt x="7652" y="530"/>
                    <a:pt x="5766" y="3399"/>
                  </a:cubicBezTo>
                  <a:cubicBezTo>
                    <a:pt x="3880" y="6267"/>
                    <a:pt x="1823" y="11330"/>
                    <a:pt x="795" y="14874"/>
                  </a:cubicBezTo>
                  <a:cubicBezTo>
                    <a:pt x="-234" y="18417"/>
                    <a:pt x="-234" y="20442"/>
                    <a:pt x="623" y="20949"/>
                  </a:cubicBezTo>
                  <a:cubicBezTo>
                    <a:pt x="1480" y="21455"/>
                    <a:pt x="3195" y="20442"/>
                    <a:pt x="5252" y="17743"/>
                  </a:cubicBezTo>
                  <a:cubicBezTo>
                    <a:pt x="7309" y="15043"/>
                    <a:pt x="9709" y="10655"/>
                    <a:pt x="11080" y="9305"/>
                  </a:cubicBezTo>
                  <a:cubicBezTo>
                    <a:pt x="12452" y="7955"/>
                    <a:pt x="12795" y="9642"/>
                    <a:pt x="13480" y="11499"/>
                  </a:cubicBezTo>
                  <a:cubicBezTo>
                    <a:pt x="14166" y="13355"/>
                    <a:pt x="15195" y="15380"/>
                    <a:pt x="16566" y="16561"/>
                  </a:cubicBezTo>
                  <a:cubicBezTo>
                    <a:pt x="17937" y="17743"/>
                    <a:pt x="19652" y="18080"/>
                    <a:pt x="21366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837507" y="1257300"/>
              <a:ext cx="116745" cy="15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03" fill="norm" stroke="1" extrusionOk="0">
                  <a:moveTo>
                    <a:pt x="445" y="11232"/>
                  </a:moveTo>
                  <a:cubicBezTo>
                    <a:pt x="60" y="9792"/>
                    <a:pt x="-326" y="8352"/>
                    <a:pt x="445" y="7344"/>
                  </a:cubicBezTo>
                  <a:cubicBezTo>
                    <a:pt x="1217" y="6336"/>
                    <a:pt x="3145" y="5760"/>
                    <a:pt x="5074" y="6048"/>
                  </a:cubicBezTo>
                  <a:cubicBezTo>
                    <a:pt x="7003" y="6336"/>
                    <a:pt x="8931" y="7488"/>
                    <a:pt x="10667" y="9504"/>
                  </a:cubicBezTo>
                  <a:cubicBezTo>
                    <a:pt x="12403" y="11520"/>
                    <a:pt x="13945" y="14400"/>
                    <a:pt x="14331" y="16560"/>
                  </a:cubicBezTo>
                  <a:cubicBezTo>
                    <a:pt x="14717" y="18720"/>
                    <a:pt x="13945" y="20160"/>
                    <a:pt x="12595" y="20880"/>
                  </a:cubicBezTo>
                  <a:cubicBezTo>
                    <a:pt x="11245" y="21600"/>
                    <a:pt x="9317" y="21600"/>
                    <a:pt x="8160" y="20736"/>
                  </a:cubicBezTo>
                  <a:cubicBezTo>
                    <a:pt x="7003" y="19872"/>
                    <a:pt x="6617" y="18144"/>
                    <a:pt x="7195" y="15264"/>
                  </a:cubicBezTo>
                  <a:cubicBezTo>
                    <a:pt x="7774" y="12384"/>
                    <a:pt x="9317" y="8352"/>
                    <a:pt x="11824" y="5616"/>
                  </a:cubicBezTo>
                  <a:cubicBezTo>
                    <a:pt x="14331" y="2880"/>
                    <a:pt x="17803" y="1440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045075" y="1131246"/>
              <a:ext cx="93327" cy="27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37" fill="norm" stroke="1" extrusionOk="0">
                  <a:moveTo>
                    <a:pt x="18284" y="1389"/>
                  </a:moveTo>
                  <a:cubicBezTo>
                    <a:pt x="16844" y="739"/>
                    <a:pt x="15404" y="89"/>
                    <a:pt x="13724" y="8"/>
                  </a:cubicBezTo>
                  <a:cubicBezTo>
                    <a:pt x="12044" y="-73"/>
                    <a:pt x="10124" y="414"/>
                    <a:pt x="7724" y="1876"/>
                  </a:cubicBezTo>
                  <a:cubicBezTo>
                    <a:pt x="5324" y="3338"/>
                    <a:pt x="2444" y="5774"/>
                    <a:pt x="1004" y="8778"/>
                  </a:cubicBezTo>
                  <a:cubicBezTo>
                    <a:pt x="-436" y="11783"/>
                    <a:pt x="-436" y="15356"/>
                    <a:pt x="1724" y="17629"/>
                  </a:cubicBezTo>
                  <a:cubicBezTo>
                    <a:pt x="3884" y="19903"/>
                    <a:pt x="8204" y="20877"/>
                    <a:pt x="11804" y="21202"/>
                  </a:cubicBezTo>
                  <a:cubicBezTo>
                    <a:pt x="15404" y="21527"/>
                    <a:pt x="18284" y="21202"/>
                    <a:pt x="21164" y="2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266581" y="1137926"/>
              <a:ext cx="157571" cy="27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99" fill="norm" stroke="1" extrusionOk="0">
                  <a:moveTo>
                    <a:pt x="19712" y="1374"/>
                  </a:moveTo>
                  <a:cubicBezTo>
                    <a:pt x="18272" y="883"/>
                    <a:pt x="16832" y="392"/>
                    <a:pt x="15392" y="146"/>
                  </a:cubicBezTo>
                  <a:cubicBezTo>
                    <a:pt x="13952" y="-99"/>
                    <a:pt x="12512" y="-99"/>
                    <a:pt x="10640" y="637"/>
                  </a:cubicBezTo>
                  <a:cubicBezTo>
                    <a:pt x="8768" y="1374"/>
                    <a:pt x="6464" y="2846"/>
                    <a:pt x="4592" y="5546"/>
                  </a:cubicBezTo>
                  <a:cubicBezTo>
                    <a:pt x="2720" y="8246"/>
                    <a:pt x="1280" y="12174"/>
                    <a:pt x="560" y="14792"/>
                  </a:cubicBezTo>
                  <a:cubicBezTo>
                    <a:pt x="-160" y="17410"/>
                    <a:pt x="-160" y="18719"/>
                    <a:pt x="416" y="19619"/>
                  </a:cubicBezTo>
                  <a:cubicBezTo>
                    <a:pt x="992" y="20519"/>
                    <a:pt x="2144" y="21010"/>
                    <a:pt x="3440" y="21256"/>
                  </a:cubicBezTo>
                  <a:cubicBezTo>
                    <a:pt x="4736" y="21501"/>
                    <a:pt x="6176" y="21501"/>
                    <a:pt x="8192" y="20683"/>
                  </a:cubicBezTo>
                  <a:cubicBezTo>
                    <a:pt x="10208" y="19865"/>
                    <a:pt x="12800" y="18228"/>
                    <a:pt x="14816" y="15774"/>
                  </a:cubicBezTo>
                  <a:cubicBezTo>
                    <a:pt x="16832" y="13319"/>
                    <a:pt x="18272" y="10046"/>
                    <a:pt x="18560" y="7428"/>
                  </a:cubicBezTo>
                  <a:cubicBezTo>
                    <a:pt x="18848" y="4810"/>
                    <a:pt x="17984" y="2846"/>
                    <a:pt x="16832" y="1783"/>
                  </a:cubicBezTo>
                  <a:cubicBezTo>
                    <a:pt x="15680" y="719"/>
                    <a:pt x="14240" y="556"/>
                    <a:pt x="12512" y="474"/>
                  </a:cubicBezTo>
                  <a:cubicBezTo>
                    <a:pt x="10784" y="392"/>
                    <a:pt x="8768" y="392"/>
                    <a:pt x="7184" y="719"/>
                  </a:cubicBezTo>
                  <a:cubicBezTo>
                    <a:pt x="5600" y="1046"/>
                    <a:pt x="4448" y="1701"/>
                    <a:pt x="3728" y="2519"/>
                  </a:cubicBezTo>
                  <a:cubicBezTo>
                    <a:pt x="3008" y="3337"/>
                    <a:pt x="2720" y="4319"/>
                    <a:pt x="3152" y="5056"/>
                  </a:cubicBezTo>
                  <a:cubicBezTo>
                    <a:pt x="3584" y="5792"/>
                    <a:pt x="4736" y="6283"/>
                    <a:pt x="7904" y="6365"/>
                  </a:cubicBezTo>
                  <a:cubicBezTo>
                    <a:pt x="11072" y="6446"/>
                    <a:pt x="16256" y="6119"/>
                    <a:pt x="21440" y="5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430501" y="1287918"/>
              <a:ext cx="107310" cy="16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73" fill="norm" stroke="1" extrusionOk="0">
                  <a:moveTo>
                    <a:pt x="0" y="21473"/>
                  </a:moveTo>
                  <a:cubicBezTo>
                    <a:pt x="1271" y="16551"/>
                    <a:pt x="2541" y="11630"/>
                    <a:pt x="3600" y="8486"/>
                  </a:cubicBezTo>
                  <a:cubicBezTo>
                    <a:pt x="4659" y="5341"/>
                    <a:pt x="5506" y="3974"/>
                    <a:pt x="6776" y="2607"/>
                  </a:cubicBezTo>
                  <a:cubicBezTo>
                    <a:pt x="8047" y="1240"/>
                    <a:pt x="9741" y="-127"/>
                    <a:pt x="10588" y="10"/>
                  </a:cubicBezTo>
                  <a:cubicBezTo>
                    <a:pt x="11435" y="146"/>
                    <a:pt x="11435" y="1787"/>
                    <a:pt x="12494" y="2744"/>
                  </a:cubicBezTo>
                  <a:cubicBezTo>
                    <a:pt x="13553" y="3701"/>
                    <a:pt x="15671" y="3974"/>
                    <a:pt x="17365" y="3564"/>
                  </a:cubicBezTo>
                  <a:cubicBezTo>
                    <a:pt x="19059" y="3154"/>
                    <a:pt x="20329" y="2060"/>
                    <a:pt x="20965" y="2334"/>
                  </a:cubicBezTo>
                  <a:cubicBezTo>
                    <a:pt x="21600" y="2607"/>
                    <a:pt x="21600" y="4248"/>
                    <a:pt x="21176" y="7529"/>
                  </a:cubicBezTo>
                  <a:cubicBezTo>
                    <a:pt x="20753" y="10810"/>
                    <a:pt x="19906" y="15731"/>
                    <a:pt x="19059" y="20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4595601" y="1289050"/>
              <a:ext cx="1270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320" y="0"/>
                  </a:moveTo>
                  <a:cubicBezTo>
                    <a:pt x="2880" y="5760"/>
                    <a:pt x="1440" y="11520"/>
                    <a:pt x="720" y="15264"/>
                  </a:cubicBezTo>
                  <a:cubicBezTo>
                    <a:pt x="0" y="19008"/>
                    <a:pt x="0" y="20736"/>
                    <a:pt x="0" y="20736"/>
                  </a:cubicBezTo>
                  <a:cubicBezTo>
                    <a:pt x="0" y="20736"/>
                    <a:pt x="0" y="19008"/>
                    <a:pt x="720" y="15840"/>
                  </a:cubicBezTo>
                  <a:cubicBezTo>
                    <a:pt x="1440" y="12672"/>
                    <a:pt x="2880" y="8064"/>
                    <a:pt x="3960" y="5040"/>
                  </a:cubicBezTo>
                  <a:cubicBezTo>
                    <a:pt x="5040" y="2016"/>
                    <a:pt x="5760" y="576"/>
                    <a:pt x="6660" y="432"/>
                  </a:cubicBezTo>
                  <a:cubicBezTo>
                    <a:pt x="7560" y="288"/>
                    <a:pt x="8640" y="1440"/>
                    <a:pt x="9900" y="2448"/>
                  </a:cubicBezTo>
                  <a:cubicBezTo>
                    <a:pt x="11160" y="3456"/>
                    <a:pt x="12600" y="4320"/>
                    <a:pt x="14400" y="4032"/>
                  </a:cubicBezTo>
                  <a:cubicBezTo>
                    <a:pt x="16200" y="3744"/>
                    <a:pt x="18360" y="2304"/>
                    <a:pt x="19440" y="2448"/>
                  </a:cubicBezTo>
                  <a:cubicBezTo>
                    <a:pt x="20520" y="2592"/>
                    <a:pt x="20520" y="4320"/>
                    <a:pt x="20700" y="7776"/>
                  </a:cubicBezTo>
                  <a:cubicBezTo>
                    <a:pt x="20880" y="11232"/>
                    <a:pt x="21240" y="164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4762024" y="1295400"/>
              <a:ext cx="112978" cy="160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296" fill="norm" stroke="1" extrusionOk="0">
                  <a:moveTo>
                    <a:pt x="17750" y="0"/>
                  </a:moveTo>
                  <a:cubicBezTo>
                    <a:pt x="13750" y="2805"/>
                    <a:pt x="9750" y="5610"/>
                    <a:pt x="6750" y="8416"/>
                  </a:cubicBezTo>
                  <a:cubicBezTo>
                    <a:pt x="3750" y="11221"/>
                    <a:pt x="1750" y="14026"/>
                    <a:pt x="750" y="16130"/>
                  </a:cubicBezTo>
                  <a:cubicBezTo>
                    <a:pt x="-250" y="18234"/>
                    <a:pt x="-250" y="19636"/>
                    <a:pt x="750" y="20478"/>
                  </a:cubicBezTo>
                  <a:cubicBezTo>
                    <a:pt x="1750" y="21319"/>
                    <a:pt x="3750" y="21600"/>
                    <a:pt x="7350" y="20899"/>
                  </a:cubicBezTo>
                  <a:cubicBezTo>
                    <a:pt x="10950" y="20197"/>
                    <a:pt x="16150" y="18514"/>
                    <a:pt x="2135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4805151" y="1358900"/>
              <a:ext cx="1270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4938501" y="1098550"/>
              <a:ext cx="798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6480" y="0"/>
                  </a:moveTo>
                  <a:cubicBezTo>
                    <a:pt x="10800" y="3240"/>
                    <a:pt x="15120" y="6480"/>
                    <a:pt x="17820" y="9420"/>
                  </a:cubicBezTo>
                  <a:cubicBezTo>
                    <a:pt x="20520" y="12360"/>
                    <a:pt x="21600" y="15000"/>
                    <a:pt x="18360" y="16980"/>
                  </a:cubicBezTo>
                  <a:cubicBezTo>
                    <a:pt x="15120" y="18960"/>
                    <a:pt x="7560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4284451" y="932938"/>
              <a:ext cx="165101" cy="14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20388"/>
                  </a:moveTo>
                  <a:cubicBezTo>
                    <a:pt x="3046" y="14585"/>
                    <a:pt x="6092" y="8782"/>
                    <a:pt x="8169" y="5236"/>
                  </a:cubicBezTo>
                  <a:cubicBezTo>
                    <a:pt x="10246" y="1689"/>
                    <a:pt x="11354" y="400"/>
                    <a:pt x="12600" y="77"/>
                  </a:cubicBezTo>
                  <a:cubicBezTo>
                    <a:pt x="13846" y="-245"/>
                    <a:pt x="15231" y="400"/>
                    <a:pt x="16338" y="2656"/>
                  </a:cubicBezTo>
                  <a:cubicBezTo>
                    <a:pt x="17446" y="4913"/>
                    <a:pt x="18277" y="8782"/>
                    <a:pt x="19108" y="12167"/>
                  </a:cubicBezTo>
                  <a:cubicBezTo>
                    <a:pt x="19938" y="15552"/>
                    <a:pt x="20769" y="18454"/>
                    <a:pt x="216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865601" y="1295400"/>
              <a:ext cx="241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600"/>
                    <a:pt x="9474" y="9600"/>
                    <a:pt x="13074" y="6000"/>
                  </a:cubicBezTo>
                  <a:cubicBezTo>
                    <a:pt x="16674" y="2400"/>
                    <a:pt x="191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884651" y="1479550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567774" y="787763"/>
              <a:ext cx="2333128" cy="88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68" fill="norm" stroke="1" extrusionOk="0">
                  <a:moveTo>
                    <a:pt x="25" y="17003"/>
                  </a:moveTo>
                  <a:cubicBezTo>
                    <a:pt x="6" y="17982"/>
                    <a:pt x="-14" y="18962"/>
                    <a:pt x="15" y="19658"/>
                  </a:cubicBezTo>
                  <a:cubicBezTo>
                    <a:pt x="45" y="20354"/>
                    <a:pt x="123" y="20766"/>
                    <a:pt x="201" y="21075"/>
                  </a:cubicBezTo>
                  <a:cubicBezTo>
                    <a:pt x="280" y="21385"/>
                    <a:pt x="358" y="21591"/>
                    <a:pt x="407" y="21565"/>
                  </a:cubicBezTo>
                  <a:cubicBezTo>
                    <a:pt x="456" y="21539"/>
                    <a:pt x="476" y="21282"/>
                    <a:pt x="485" y="20199"/>
                  </a:cubicBezTo>
                  <a:cubicBezTo>
                    <a:pt x="495" y="19117"/>
                    <a:pt x="495" y="17209"/>
                    <a:pt x="485" y="15328"/>
                  </a:cubicBezTo>
                  <a:cubicBezTo>
                    <a:pt x="476" y="13446"/>
                    <a:pt x="456" y="11590"/>
                    <a:pt x="427" y="9837"/>
                  </a:cubicBezTo>
                  <a:cubicBezTo>
                    <a:pt x="397" y="8085"/>
                    <a:pt x="358" y="6435"/>
                    <a:pt x="329" y="5481"/>
                  </a:cubicBezTo>
                  <a:cubicBezTo>
                    <a:pt x="299" y="4528"/>
                    <a:pt x="280" y="4270"/>
                    <a:pt x="260" y="3986"/>
                  </a:cubicBezTo>
                  <a:cubicBezTo>
                    <a:pt x="241" y="3703"/>
                    <a:pt x="221" y="3393"/>
                    <a:pt x="250" y="3316"/>
                  </a:cubicBezTo>
                  <a:cubicBezTo>
                    <a:pt x="280" y="3239"/>
                    <a:pt x="358" y="3393"/>
                    <a:pt x="613" y="3419"/>
                  </a:cubicBezTo>
                  <a:cubicBezTo>
                    <a:pt x="867" y="3445"/>
                    <a:pt x="1298" y="3342"/>
                    <a:pt x="1866" y="3187"/>
                  </a:cubicBezTo>
                  <a:cubicBezTo>
                    <a:pt x="2434" y="3033"/>
                    <a:pt x="3139" y="2826"/>
                    <a:pt x="3824" y="2620"/>
                  </a:cubicBezTo>
                  <a:cubicBezTo>
                    <a:pt x="4510" y="2414"/>
                    <a:pt x="5175" y="2208"/>
                    <a:pt x="5832" y="2002"/>
                  </a:cubicBezTo>
                  <a:cubicBezTo>
                    <a:pt x="6488" y="1795"/>
                    <a:pt x="7134" y="1589"/>
                    <a:pt x="7819" y="1357"/>
                  </a:cubicBezTo>
                  <a:cubicBezTo>
                    <a:pt x="8505" y="1125"/>
                    <a:pt x="9229" y="867"/>
                    <a:pt x="9973" y="661"/>
                  </a:cubicBezTo>
                  <a:cubicBezTo>
                    <a:pt x="10717" y="455"/>
                    <a:pt x="11481" y="300"/>
                    <a:pt x="12235" y="197"/>
                  </a:cubicBezTo>
                  <a:cubicBezTo>
                    <a:pt x="12989" y="94"/>
                    <a:pt x="13733" y="43"/>
                    <a:pt x="14546" y="17"/>
                  </a:cubicBezTo>
                  <a:cubicBezTo>
                    <a:pt x="15359" y="-9"/>
                    <a:pt x="16240" y="-9"/>
                    <a:pt x="17082" y="43"/>
                  </a:cubicBezTo>
                  <a:cubicBezTo>
                    <a:pt x="17924" y="94"/>
                    <a:pt x="18727" y="197"/>
                    <a:pt x="19471" y="300"/>
                  </a:cubicBezTo>
                  <a:cubicBezTo>
                    <a:pt x="20215" y="403"/>
                    <a:pt x="20901" y="507"/>
                    <a:pt x="21586" y="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780001" y="1136650"/>
              <a:ext cx="279401" cy="44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1309" y="2057"/>
                    <a:pt x="2618" y="4114"/>
                    <a:pt x="4009" y="6891"/>
                  </a:cubicBezTo>
                  <a:cubicBezTo>
                    <a:pt x="5400" y="9669"/>
                    <a:pt x="6873" y="13166"/>
                    <a:pt x="7855" y="15429"/>
                  </a:cubicBezTo>
                  <a:cubicBezTo>
                    <a:pt x="8836" y="17691"/>
                    <a:pt x="9327" y="18720"/>
                    <a:pt x="9818" y="19646"/>
                  </a:cubicBezTo>
                  <a:cubicBezTo>
                    <a:pt x="10309" y="20571"/>
                    <a:pt x="10800" y="21394"/>
                    <a:pt x="11373" y="21497"/>
                  </a:cubicBezTo>
                  <a:cubicBezTo>
                    <a:pt x="11945" y="21600"/>
                    <a:pt x="12600" y="20983"/>
                    <a:pt x="13255" y="19183"/>
                  </a:cubicBezTo>
                  <a:cubicBezTo>
                    <a:pt x="13909" y="17383"/>
                    <a:pt x="14564" y="14400"/>
                    <a:pt x="15218" y="11314"/>
                  </a:cubicBezTo>
                  <a:cubicBezTo>
                    <a:pt x="15873" y="8229"/>
                    <a:pt x="16527" y="5040"/>
                    <a:pt x="16855" y="3189"/>
                  </a:cubicBezTo>
                  <a:cubicBezTo>
                    <a:pt x="17182" y="1337"/>
                    <a:pt x="17182" y="823"/>
                    <a:pt x="17591" y="514"/>
                  </a:cubicBezTo>
                  <a:cubicBezTo>
                    <a:pt x="18000" y="206"/>
                    <a:pt x="18818" y="103"/>
                    <a:pt x="19555" y="206"/>
                  </a:cubicBezTo>
                  <a:cubicBezTo>
                    <a:pt x="20291" y="309"/>
                    <a:pt x="20945" y="617"/>
                    <a:pt x="21600" y="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7005691" y="1368335"/>
              <a:ext cx="123561" cy="134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46" fill="norm" stroke="1" extrusionOk="0">
                  <a:moveTo>
                    <a:pt x="18076" y="2506"/>
                  </a:moveTo>
                  <a:cubicBezTo>
                    <a:pt x="16978" y="1177"/>
                    <a:pt x="15879" y="-152"/>
                    <a:pt x="13317" y="14"/>
                  </a:cubicBezTo>
                  <a:cubicBezTo>
                    <a:pt x="10754" y="180"/>
                    <a:pt x="6727" y="1842"/>
                    <a:pt x="4164" y="4666"/>
                  </a:cubicBezTo>
                  <a:cubicBezTo>
                    <a:pt x="1602" y="7491"/>
                    <a:pt x="503" y="11479"/>
                    <a:pt x="137" y="14470"/>
                  </a:cubicBezTo>
                  <a:cubicBezTo>
                    <a:pt x="-229" y="17460"/>
                    <a:pt x="137" y="19454"/>
                    <a:pt x="1235" y="20451"/>
                  </a:cubicBezTo>
                  <a:cubicBezTo>
                    <a:pt x="2334" y="21448"/>
                    <a:pt x="4164" y="21448"/>
                    <a:pt x="6178" y="19953"/>
                  </a:cubicBezTo>
                  <a:cubicBezTo>
                    <a:pt x="8191" y="18457"/>
                    <a:pt x="10388" y="15466"/>
                    <a:pt x="12035" y="13140"/>
                  </a:cubicBezTo>
                  <a:cubicBezTo>
                    <a:pt x="13683" y="10814"/>
                    <a:pt x="14781" y="9153"/>
                    <a:pt x="15513" y="9485"/>
                  </a:cubicBezTo>
                  <a:cubicBezTo>
                    <a:pt x="16246" y="9817"/>
                    <a:pt x="16612" y="12143"/>
                    <a:pt x="17527" y="14137"/>
                  </a:cubicBezTo>
                  <a:cubicBezTo>
                    <a:pt x="18442" y="16131"/>
                    <a:pt x="19907" y="17793"/>
                    <a:pt x="21371" y="19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7148301" y="1314450"/>
              <a:ext cx="139701" cy="20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6480"/>
                  </a:moveTo>
                  <a:cubicBezTo>
                    <a:pt x="982" y="5616"/>
                    <a:pt x="1964" y="4752"/>
                    <a:pt x="3600" y="4860"/>
                  </a:cubicBezTo>
                  <a:cubicBezTo>
                    <a:pt x="5236" y="4968"/>
                    <a:pt x="7527" y="6048"/>
                    <a:pt x="9655" y="8316"/>
                  </a:cubicBezTo>
                  <a:cubicBezTo>
                    <a:pt x="11782" y="10584"/>
                    <a:pt x="13745" y="14040"/>
                    <a:pt x="14564" y="16308"/>
                  </a:cubicBezTo>
                  <a:cubicBezTo>
                    <a:pt x="15382" y="18576"/>
                    <a:pt x="15055" y="19656"/>
                    <a:pt x="14073" y="20412"/>
                  </a:cubicBezTo>
                  <a:cubicBezTo>
                    <a:pt x="13091" y="21168"/>
                    <a:pt x="11455" y="21600"/>
                    <a:pt x="10309" y="21168"/>
                  </a:cubicBezTo>
                  <a:cubicBezTo>
                    <a:pt x="9164" y="20736"/>
                    <a:pt x="8509" y="19440"/>
                    <a:pt x="8509" y="17064"/>
                  </a:cubicBezTo>
                  <a:cubicBezTo>
                    <a:pt x="8509" y="14688"/>
                    <a:pt x="9164" y="11232"/>
                    <a:pt x="11455" y="8208"/>
                  </a:cubicBezTo>
                  <a:cubicBezTo>
                    <a:pt x="13745" y="5184"/>
                    <a:pt x="17673" y="2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526869" y="1043319"/>
              <a:ext cx="192933" cy="49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516" fill="norm" stroke="1" extrusionOk="0">
                  <a:moveTo>
                    <a:pt x="21170" y="1024"/>
                  </a:moveTo>
                  <a:cubicBezTo>
                    <a:pt x="20473" y="654"/>
                    <a:pt x="19776" y="285"/>
                    <a:pt x="18847" y="101"/>
                  </a:cubicBezTo>
                  <a:cubicBezTo>
                    <a:pt x="17918" y="-84"/>
                    <a:pt x="16757" y="-84"/>
                    <a:pt x="14783" y="701"/>
                  </a:cubicBezTo>
                  <a:cubicBezTo>
                    <a:pt x="12809" y="1485"/>
                    <a:pt x="10022" y="3054"/>
                    <a:pt x="7351" y="5270"/>
                  </a:cubicBezTo>
                  <a:cubicBezTo>
                    <a:pt x="4680" y="7485"/>
                    <a:pt x="2125" y="10347"/>
                    <a:pt x="847" y="12793"/>
                  </a:cubicBezTo>
                  <a:cubicBezTo>
                    <a:pt x="-430" y="15239"/>
                    <a:pt x="-430" y="17270"/>
                    <a:pt x="2009" y="18654"/>
                  </a:cubicBezTo>
                  <a:cubicBezTo>
                    <a:pt x="4447" y="20039"/>
                    <a:pt x="9325" y="20778"/>
                    <a:pt x="14202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695822" y="1155699"/>
              <a:ext cx="214480" cy="351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76" fill="norm" stroke="1" extrusionOk="0">
                  <a:moveTo>
                    <a:pt x="3634" y="3104"/>
                  </a:moveTo>
                  <a:cubicBezTo>
                    <a:pt x="5522" y="2069"/>
                    <a:pt x="7409" y="1035"/>
                    <a:pt x="8877" y="517"/>
                  </a:cubicBezTo>
                  <a:cubicBezTo>
                    <a:pt x="10345" y="0"/>
                    <a:pt x="11394" y="0"/>
                    <a:pt x="12547" y="0"/>
                  </a:cubicBezTo>
                  <a:cubicBezTo>
                    <a:pt x="13700" y="0"/>
                    <a:pt x="14959" y="0"/>
                    <a:pt x="15798" y="323"/>
                  </a:cubicBezTo>
                  <a:cubicBezTo>
                    <a:pt x="16636" y="647"/>
                    <a:pt x="17056" y="1293"/>
                    <a:pt x="16741" y="2846"/>
                  </a:cubicBezTo>
                  <a:cubicBezTo>
                    <a:pt x="16427" y="4398"/>
                    <a:pt x="15378" y="6855"/>
                    <a:pt x="13071" y="9507"/>
                  </a:cubicBezTo>
                  <a:cubicBezTo>
                    <a:pt x="10765" y="12158"/>
                    <a:pt x="7200" y="15004"/>
                    <a:pt x="4893" y="16750"/>
                  </a:cubicBezTo>
                  <a:cubicBezTo>
                    <a:pt x="2586" y="18496"/>
                    <a:pt x="1537" y="19143"/>
                    <a:pt x="803" y="19789"/>
                  </a:cubicBezTo>
                  <a:cubicBezTo>
                    <a:pt x="69" y="20436"/>
                    <a:pt x="-350" y="21083"/>
                    <a:pt x="384" y="21341"/>
                  </a:cubicBezTo>
                  <a:cubicBezTo>
                    <a:pt x="1118" y="21600"/>
                    <a:pt x="3005" y="21471"/>
                    <a:pt x="6675" y="21083"/>
                  </a:cubicBezTo>
                  <a:cubicBezTo>
                    <a:pt x="10345" y="20695"/>
                    <a:pt x="15798" y="20048"/>
                    <a:pt x="21250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024601" y="1320799"/>
              <a:ext cx="298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68" y="16800"/>
                    <a:pt x="11336" y="12000"/>
                    <a:pt x="14936" y="8400"/>
                  </a:cubicBezTo>
                  <a:cubicBezTo>
                    <a:pt x="18536" y="4800"/>
                    <a:pt x="200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8440741" y="1060450"/>
              <a:ext cx="212511" cy="23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74" fill="norm" stroke="1" extrusionOk="0">
                  <a:moveTo>
                    <a:pt x="21261" y="0"/>
                  </a:moveTo>
                  <a:cubicBezTo>
                    <a:pt x="15755" y="2530"/>
                    <a:pt x="10249" y="5059"/>
                    <a:pt x="6967" y="6519"/>
                  </a:cubicBezTo>
                  <a:cubicBezTo>
                    <a:pt x="3685" y="7978"/>
                    <a:pt x="2626" y="8368"/>
                    <a:pt x="1885" y="9049"/>
                  </a:cubicBezTo>
                  <a:cubicBezTo>
                    <a:pt x="1143" y="9730"/>
                    <a:pt x="720" y="10703"/>
                    <a:pt x="1037" y="11189"/>
                  </a:cubicBezTo>
                  <a:cubicBezTo>
                    <a:pt x="1355" y="11676"/>
                    <a:pt x="2414" y="11676"/>
                    <a:pt x="3473" y="11676"/>
                  </a:cubicBezTo>
                  <a:cubicBezTo>
                    <a:pt x="4532" y="11676"/>
                    <a:pt x="5590" y="11676"/>
                    <a:pt x="6649" y="11870"/>
                  </a:cubicBezTo>
                  <a:cubicBezTo>
                    <a:pt x="7708" y="12065"/>
                    <a:pt x="8767" y="12454"/>
                    <a:pt x="8873" y="13135"/>
                  </a:cubicBezTo>
                  <a:cubicBezTo>
                    <a:pt x="8979" y="13816"/>
                    <a:pt x="8132" y="14789"/>
                    <a:pt x="7179" y="15470"/>
                  </a:cubicBezTo>
                  <a:cubicBezTo>
                    <a:pt x="6226" y="16151"/>
                    <a:pt x="5167" y="16541"/>
                    <a:pt x="3790" y="17124"/>
                  </a:cubicBezTo>
                  <a:cubicBezTo>
                    <a:pt x="2414" y="17708"/>
                    <a:pt x="720" y="18486"/>
                    <a:pt x="190" y="19265"/>
                  </a:cubicBezTo>
                  <a:cubicBezTo>
                    <a:pt x="-339" y="20043"/>
                    <a:pt x="296" y="20822"/>
                    <a:pt x="1355" y="21211"/>
                  </a:cubicBezTo>
                  <a:cubicBezTo>
                    <a:pt x="2414" y="21600"/>
                    <a:pt x="3896" y="21600"/>
                    <a:pt x="6755" y="20919"/>
                  </a:cubicBezTo>
                  <a:cubicBezTo>
                    <a:pt x="9614" y="20238"/>
                    <a:pt x="13849" y="18876"/>
                    <a:pt x="18085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678651" y="1079500"/>
              <a:ext cx="1651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3857"/>
                    <a:pt x="8862" y="7714"/>
                    <a:pt x="12462" y="11314"/>
                  </a:cubicBezTo>
                  <a:cubicBezTo>
                    <a:pt x="16062" y="14914"/>
                    <a:pt x="18831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8704051" y="1064122"/>
              <a:ext cx="127001" cy="25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224"/>
                  </a:moveTo>
                  <a:cubicBezTo>
                    <a:pt x="19800" y="47"/>
                    <a:pt x="18000" y="-130"/>
                    <a:pt x="16560" y="136"/>
                  </a:cubicBezTo>
                  <a:cubicBezTo>
                    <a:pt x="15120" y="401"/>
                    <a:pt x="14040" y="1109"/>
                    <a:pt x="11880" y="3588"/>
                  </a:cubicBezTo>
                  <a:cubicBezTo>
                    <a:pt x="9720" y="6067"/>
                    <a:pt x="6480" y="10316"/>
                    <a:pt x="4320" y="13591"/>
                  </a:cubicBezTo>
                  <a:cubicBezTo>
                    <a:pt x="2160" y="16867"/>
                    <a:pt x="1080" y="19168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8888201" y="1193799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856451" y="1114149"/>
              <a:ext cx="78318" cy="6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12259" y="5150"/>
                  </a:moveTo>
                  <a:cubicBezTo>
                    <a:pt x="16930" y="3800"/>
                    <a:pt x="21600" y="2450"/>
                    <a:pt x="21600" y="1437"/>
                  </a:cubicBezTo>
                  <a:cubicBezTo>
                    <a:pt x="21600" y="425"/>
                    <a:pt x="16930" y="-250"/>
                    <a:pt x="13135" y="87"/>
                  </a:cubicBezTo>
                  <a:cubicBezTo>
                    <a:pt x="9341" y="425"/>
                    <a:pt x="6422" y="1775"/>
                    <a:pt x="4378" y="5487"/>
                  </a:cubicBezTo>
                  <a:cubicBezTo>
                    <a:pt x="2335" y="9200"/>
                    <a:pt x="1168" y="15275"/>
                    <a:pt x="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8418301" y="1430866"/>
              <a:ext cx="495301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5" y="15709"/>
                    <a:pt x="6831" y="9818"/>
                    <a:pt x="10154" y="5891"/>
                  </a:cubicBezTo>
                  <a:cubicBezTo>
                    <a:pt x="13477" y="1964"/>
                    <a:pt x="16708" y="0"/>
                    <a:pt x="18600" y="0"/>
                  </a:cubicBezTo>
                  <a:cubicBezTo>
                    <a:pt x="20492" y="0"/>
                    <a:pt x="21046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679976" y="1461448"/>
              <a:ext cx="163776" cy="15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24" fill="norm" stroke="1" extrusionOk="0">
                  <a:moveTo>
                    <a:pt x="3981" y="3284"/>
                  </a:moveTo>
                  <a:cubicBezTo>
                    <a:pt x="3427" y="7831"/>
                    <a:pt x="2873" y="12378"/>
                    <a:pt x="2181" y="15647"/>
                  </a:cubicBezTo>
                  <a:cubicBezTo>
                    <a:pt x="1489" y="18915"/>
                    <a:pt x="658" y="20905"/>
                    <a:pt x="242" y="21189"/>
                  </a:cubicBezTo>
                  <a:cubicBezTo>
                    <a:pt x="-173" y="21473"/>
                    <a:pt x="-173" y="20052"/>
                    <a:pt x="1212" y="16499"/>
                  </a:cubicBezTo>
                  <a:cubicBezTo>
                    <a:pt x="2596" y="12947"/>
                    <a:pt x="5365" y="7262"/>
                    <a:pt x="7304" y="3994"/>
                  </a:cubicBezTo>
                  <a:cubicBezTo>
                    <a:pt x="9242" y="726"/>
                    <a:pt x="10350" y="-127"/>
                    <a:pt x="12289" y="15"/>
                  </a:cubicBezTo>
                  <a:cubicBezTo>
                    <a:pt x="14227" y="157"/>
                    <a:pt x="16996" y="1294"/>
                    <a:pt x="18658" y="3994"/>
                  </a:cubicBezTo>
                  <a:cubicBezTo>
                    <a:pt x="20319" y="6694"/>
                    <a:pt x="20873" y="10957"/>
                    <a:pt x="21427" y="15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8919951" y="1073149"/>
              <a:ext cx="164702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14580" y="0"/>
                  </a:moveTo>
                  <a:cubicBezTo>
                    <a:pt x="16740" y="3097"/>
                    <a:pt x="18900" y="6194"/>
                    <a:pt x="20115" y="8671"/>
                  </a:cubicBezTo>
                  <a:cubicBezTo>
                    <a:pt x="21330" y="11148"/>
                    <a:pt x="21600" y="13006"/>
                    <a:pt x="19035" y="14981"/>
                  </a:cubicBezTo>
                  <a:cubicBezTo>
                    <a:pt x="16470" y="16955"/>
                    <a:pt x="11070" y="19045"/>
                    <a:pt x="7425" y="20168"/>
                  </a:cubicBezTo>
                  <a:cubicBezTo>
                    <a:pt x="3780" y="21290"/>
                    <a:pt x="1890" y="214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595351" y="2673349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4400"/>
                    <a:pt x="10440" y="7200"/>
                    <a:pt x="14040" y="3600"/>
                  </a:cubicBezTo>
                  <a:cubicBezTo>
                    <a:pt x="17640" y="0"/>
                    <a:pt x="196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555134" y="2857500"/>
              <a:ext cx="313268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1459" y="11782"/>
                  </a:moveTo>
                  <a:cubicBezTo>
                    <a:pt x="730" y="13745"/>
                    <a:pt x="0" y="15709"/>
                    <a:pt x="0" y="17673"/>
                  </a:cubicBezTo>
                  <a:cubicBezTo>
                    <a:pt x="0" y="19636"/>
                    <a:pt x="730" y="21600"/>
                    <a:pt x="3576" y="20618"/>
                  </a:cubicBezTo>
                  <a:cubicBezTo>
                    <a:pt x="6422" y="19636"/>
                    <a:pt x="11384" y="15709"/>
                    <a:pt x="14741" y="11782"/>
                  </a:cubicBezTo>
                  <a:cubicBezTo>
                    <a:pt x="18097" y="7855"/>
                    <a:pt x="19849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3395451" y="2362200"/>
              <a:ext cx="1238251" cy="81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3898"/>
                  </a:moveTo>
                  <a:cubicBezTo>
                    <a:pt x="185" y="15460"/>
                    <a:pt x="369" y="17023"/>
                    <a:pt x="535" y="18195"/>
                  </a:cubicBezTo>
                  <a:cubicBezTo>
                    <a:pt x="702" y="19367"/>
                    <a:pt x="849" y="20149"/>
                    <a:pt x="978" y="20707"/>
                  </a:cubicBezTo>
                  <a:cubicBezTo>
                    <a:pt x="1108" y="21265"/>
                    <a:pt x="1218" y="21600"/>
                    <a:pt x="1274" y="21488"/>
                  </a:cubicBezTo>
                  <a:cubicBezTo>
                    <a:pt x="1329" y="21377"/>
                    <a:pt x="1329" y="20819"/>
                    <a:pt x="1292" y="19563"/>
                  </a:cubicBezTo>
                  <a:cubicBezTo>
                    <a:pt x="1255" y="18307"/>
                    <a:pt x="1182" y="16353"/>
                    <a:pt x="1108" y="14344"/>
                  </a:cubicBezTo>
                  <a:cubicBezTo>
                    <a:pt x="1034" y="12335"/>
                    <a:pt x="960" y="10270"/>
                    <a:pt x="849" y="8791"/>
                  </a:cubicBezTo>
                  <a:cubicBezTo>
                    <a:pt x="738" y="7312"/>
                    <a:pt x="591" y="6419"/>
                    <a:pt x="517" y="5777"/>
                  </a:cubicBezTo>
                  <a:cubicBezTo>
                    <a:pt x="443" y="5135"/>
                    <a:pt x="443" y="4744"/>
                    <a:pt x="572" y="4549"/>
                  </a:cubicBezTo>
                  <a:cubicBezTo>
                    <a:pt x="702" y="4353"/>
                    <a:pt x="960" y="4353"/>
                    <a:pt x="1735" y="4298"/>
                  </a:cubicBezTo>
                  <a:cubicBezTo>
                    <a:pt x="2511" y="4242"/>
                    <a:pt x="3803" y="4130"/>
                    <a:pt x="5095" y="3879"/>
                  </a:cubicBezTo>
                  <a:cubicBezTo>
                    <a:pt x="6388" y="3628"/>
                    <a:pt x="7680" y="3237"/>
                    <a:pt x="9120" y="2847"/>
                  </a:cubicBezTo>
                  <a:cubicBezTo>
                    <a:pt x="10560" y="2456"/>
                    <a:pt x="12148" y="2065"/>
                    <a:pt x="13588" y="1730"/>
                  </a:cubicBezTo>
                  <a:cubicBezTo>
                    <a:pt x="15028" y="1395"/>
                    <a:pt x="16320" y="1116"/>
                    <a:pt x="17631" y="837"/>
                  </a:cubicBezTo>
                  <a:cubicBezTo>
                    <a:pt x="18942" y="558"/>
                    <a:pt x="20271" y="2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554201" y="2624738"/>
              <a:ext cx="209551" cy="40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5958"/>
                  </a:moveTo>
                  <a:cubicBezTo>
                    <a:pt x="436" y="5396"/>
                    <a:pt x="873" y="4833"/>
                    <a:pt x="1418" y="4833"/>
                  </a:cubicBezTo>
                  <a:cubicBezTo>
                    <a:pt x="1964" y="4833"/>
                    <a:pt x="2618" y="5396"/>
                    <a:pt x="4145" y="7421"/>
                  </a:cubicBezTo>
                  <a:cubicBezTo>
                    <a:pt x="5673" y="9446"/>
                    <a:pt x="8073" y="12934"/>
                    <a:pt x="9600" y="15240"/>
                  </a:cubicBezTo>
                  <a:cubicBezTo>
                    <a:pt x="11127" y="17546"/>
                    <a:pt x="11782" y="18671"/>
                    <a:pt x="12436" y="19627"/>
                  </a:cubicBezTo>
                  <a:cubicBezTo>
                    <a:pt x="13091" y="20583"/>
                    <a:pt x="13745" y="21371"/>
                    <a:pt x="14182" y="21315"/>
                  </a:cubicBezTo>
                  <a:cubicBezTo>
                    <a:pt x="14618" y="21258"/>
                    <a:pt x="14836" y="20359"/>
                    <a:pt x="15273" y="18165"/>
                  </a:cubicBezTo>
                  <a:cubicBezTo>
                    <a:pt x="15709" y="15971"/>
                    <a:pt x="16364" y="12483"/>
                    <a:pt x="17018" y="9783"/>
                  </a:cubicBezTo>
                  <a:cubicBezTo>
                    <a:pt x="17673" y="7083"/>
                    <a:pt x="18327" y="5171"/>
                    <a:pt x="18982" y="3483"/>
                  </a:cubicBezTo>
                  <a:cubicBezTo>
                    <a:pt x="19636" y="1796"/>
                    <a:pt x="20291" y="333"/>
                    <a:pt x="20727" y="52"/>
                  </a:cubicBezTo>
                  <a:cubicBezTo>
                    <a:pt x="21164" y="-229"/>
                    <a:pt x="21382" y="671"/>
                    <a:pt x="21600" y="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758581" y="2824042"/>
              <a:ext cx="100421" cy="143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865" fill="norm" stroke="1" extrusionOk="0">
                  <a:moveTo>
                    <a:pt x="15949" y="10432"/>
                  </a:moveTo>
                  <a:cubicBezTo>
                    <a:pt x="15949" y="8581"/>
                    <a:pt x="15949" y="6729"/>
                    <a:pt x="15274" y="4723"/>
                  </a:cubicBezTo>
                  <a:cubicBezTo>
                    <a:pt x="14599" y="2718"/>
                    <a:pt x="13249" y="558"/>
                    <a:pt x="11449" y="95"/>
                  </a:cubicBezTo>
                  <a:cubicBezTo>
                    <a:pt x="9649" y="-368"/>
                    <a:pt x="7399" y="866"/>
                    <a:pt x="5374" y="3798"/>
                  </a:cubicBezTo>
                  <a:cubicBezTo>
                    <a:pt x="3349" y="6729"/>
                    <a:pt x="1549" y="11358"/>
                    <a:pt x="649" y="14443"/>
                  </a:cubicBezTo>
                  <a:cubicBezTo>
                    <a:pt x="-251" y="17529"/>
                    <a:pt x="-251" y="19072"/>
                    <a:pt x="874" y="19998"/>
                  </a:cubicBezTo>
                  <a:cubicBezTo>
                    <a:pt x="1999" y="20923"/>
                    <a:pt x="4249" y="21232"/>
                    <a:pt x="6949" y="20306"/>
                  </a:cubicBezTo>
                  <a:cubicBezTo>
                    <a:pt x="9649" y="19381"/>
                    <a:pt x="12799" y="17221"/>
                    <a:pt x="15274" y="15369"/>
                  </a:cubicBezTo>
                  <a:cubicBezTo>
                    <a:pt x="17749" y="13518"/>
                    <a:pt x="19549" y="11975"/>
                    <a:pt x="20449" y="11975"/>
                  </a:cubicBezTo>
                  <a:cubicBezTo>
                    <a:pt x="21349" y="11975"/>
                    <a:pt x="21349" y="13518"/>
                    <a:pt x="21349" y="15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878051" y="2819400"/>
              <a:ext cx="120651" cy="165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5742"/>
                  </a:moveTo>
                  <a:cubicBezTo>
                    <a:pt x="1137" y="4648"/>
                    <a:pt x="2274" y="3554"/>
                    <a:pt x="3979" y="2871"/>
                  </a:cubicBezTo>
                  <a:cubicBezTo>
                    <a:pt x="5684" y="2187"/>
                    <a:pt x="7958" y="1914"/>
                    <a:pt x="10042" y="4101"/>
                  </a:cubicBezTo>
                  <a:cubicBezTo>
                    <a:pt x="12126" y="6289"/>
                    <a:pt x="14021" y="10937"/>
                    <a:pt x="14589" y="14081"/>
                  </a:cubicBezTo>
                  <a:cubicBezTo>
                    <a:pt x="15158" y="17225"/>
                    <a:pt x="14400" y="18866"/>
                    <a:pt x="13074" y="19959"/>
                  </a:cubicBezTo>
                  <a:cubicBezTo>
                    <a:pt x="11747" y="21053"/>
                    <a:pt x="9853" y="21600"/>
                    <a:pt x="8526" y="21190"/>
                  </a:cubicBezTo>
                  <a:cubicBezTo>
                    <a:pt x="7200" y="20780"/>
                    <a:pt x="6442" y="19413"/>
                    <a:pt x="6253" y="17225"/>
                  </a:cubicBezTo>
                  <a:cubicBezTo>
                    <a:pt x="6063" y="15038"/>
                    <a:pt x="6442" y="12030"/>
                    <a:pt x="9095" y="9023"/>
                  </a:cubicBezTo>
                  <a:cubicBezTo>
                    <a:pt x="11747" y="6015"/>
                    <a:pt x="16674" y="30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4095598" y="2614259"/>
              <a:ext cx="138054" cy="387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78" fill="norm" stroke="1" extrusionOk="0">
                  <a:moveTo>
                    <a:pt x="21345" y="1859"/>
                  </a:moveTo>
                  <a:cubicBezTo>
                    <a:pt x="21018" y="1275"/>
                    <a:pt x="20690" y="691"/>
                    <a:pt x="19709" y="341"/>
                  </a:cubicBezTo>
                  <a:cubicBezTo>
                    <a:pt x="18727" y="-9"/>
                    <a:pt x="17090" y="-126"/>
                    <a:pt x="15454" y="166"/>
                  </a:cubicBezTo>
                  <a:cubicBezTo>
                    <a:pt x="13818" y="458"/>
                    <a:pt x="12181" y="1158"/>
                    <a:pt x="9563" y="3435"/>
                  </a:cubicBezTo>
                  <a:cubicBezTo>
                    <a:pt x="6945" y="5712"/>
                    <a:pt x="3345" y="9565"/>
                    <a:pt x="1545" y="12717"/>
                  </a:cubicBezTo>
                  <a:cubicBezTo>
                    <a:pt x="-255" y="15870"/>
                    <a:pt x="-255" y="18322"/>
                    <a:pt x="400" y="19723"/>
                  </a:cubicBezTo>
                  <a:cubicBezTo>
                    <a:pt x="1054" y="21124"/>
                    <a:pt x="2363" y="21474"/>
                    <a:pt x="4818" y="21357"/>
                  </a:cubicBezTo>
                  <a:cubicBezTo>
                    <a:pt x="7272" y="21240"/>
                    <a:pt x="10872" y="20657"/>
                    <a:pt x="14472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4278139" y="2559050"/>
              <a:ext cx="126963" cy="19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82" fill="norm" stroke="1" extrusionOk="0">
                  <a:moveTo>
                    <a:pt x="20178" y="0"/>
                  </a:moveTo>
                  <a:cubicBezTo>
                    <a:pt x="13804" y="2956"/>
                    <a:pt x="7430" y="5912"/>
                    <a:pt x="3889" y="7958"/>
                  </a:cubicBezTo>
                  <a:cubicBezTo>
                    <a:pt x="348" y="10004"/>
                    <a:pt x="-360" y="11141"/>
                    <a:pt x="171" y="11709"/>
                  </a:cubicBezTo>
                  <a:cubicBezTo>
                    <a:pt x="702" y="12278"/>
                    <a:pt x="2473" y="12278"/>
                    <a:pt x="4243" y="12164"/>
                  </a:cubicBezTo>
                  <a:cubicBezTo>
                    <a:pt x="6014" y="12051"/>
                    <a:pt x="7784" y="11823"/>
                    <a:pt x="9555" y="11709"/>
                  </a:cubicBezTo>
                  <a:cubicBezTo>
                    <a:pt x="11325" y="11596"/>
                    <a:pt x="13096" y="11596"/>
                    <a:pt x="13273" y="11937"/>
                  </a:cubicBezTo>
                  <a:cubicBezTo>
                    <a:pt x="13450" y="12278"/>
                    <a:pt x="12033" y="12960"/>
                    <a:pt x="9732" y="13983"/>
                  </a:cubicBezTo>
                  <a:cubicBezTo>
                    <a:pt x="7430" y="15006"/>
                    <a:pt x="4243" y="16371"/>
                    <a:pt x="2296" y="17621"/>
                  </a:cubicBezTo>
                  <a:cubicBezTo>
                    <a:pt x="348" y="18872"/>
                    <a:pt x="-360" y="20008"/>
                    <a:pt x="171" y="20691"/>
                  </a:cubicBezTo>
                  <a:cubicBezTo>
                    <a:pt x="702" y="21373"/>
                    <a:pt x="2473" y="21600"/>
                    <a:pt x="6191" y="21145"/>
                  </a:cubicBezTo>
                  <a:cubicBezTo>
                    <a:pt x="9909" y="20691"/>
                    <a:pt x="15574" y="19554"/>
                    <a:pt x="21240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4443201" y="2565400"/>
              <a:ext cx="1270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3323"/>
                    <a:pt x="9360" y="6646"/>
                    <a:pt x="12960" y="10246"/>
                  </a:cubicBezTo>
                  <a:cubicBezTo>
                    <a:pt x="16560" y="13846"/>
                    <a:pt x="19080" y="17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455901" y="2495550"/>
              <a:ext cx="1079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322"/>
                    <a:pt x="14824" y="2645"/>
                    <a:pt x="11435" y="5437"/>
                  </a:cubicBezTo>
                  <a:cubicBezTo>
                    <a:pt x="8047" y="8229"/>
                    <a:pt x="4659" y="12490"/>
                    <a:pt x="2753" y="15429"/>
                  </a:cubicBezTo>
                  <a:cubicBezTo>
                    <a:pt x="847" y="18367"/>
                    <a:pt x="424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627351" y="267335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634862" y="2590800"/>
              <a:ext cx="4329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8298" y="21600"/>
                  </a:moveTo>
                  <a:cubicBezTo>
                    <a:pt x="3389" y="21600"/>
                    <a:pt x="-1520" y="21600"/>
                    <a:pt x="444" y="18000"/>
                  </a:cubicBezTo>
                  <a:cubicBezTo>
                    <a:pt x="2407" y="14400"/>
                    <a:pt x="11244" y="7200"/>
                    <a:pt x="200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246351" y="2844800"/>
              <a:ext cx="425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9" y="16364"/>
                    <a:pt x="5158" y="11127"/>
                    <a:pt x="8758" y="7527"/>
                  </a:cubicBezTo>
                  <a:cubicBezTo>
                    <a:pt x="12358" y="3927"/>
                    <a:pt x="1697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511826" y="2908274"/>
              <a:ext cx="166326" cy="11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379" fill="norm" stroke="1" extrusionOk="0">
                  <a:moveTo>
                    <a:pt x="979" y="2279"/>
                  </a:moveTo>
                  <a:cubicBezTo>
                    <a:pt x="979" y="6068"/>
                    <a:pt x="979" y="9858"/>
                    <a:pt x="979" y="13268"/>
                  </a:cubicBezTo>
                  <a:cubicBezTo>
                    <a:pt x="979" y="16679"/>
                    <a:pt x="979" y="19710"/>
                    <a:pt x="705" y="20279"/>
                  </a:cubicBezTo>
                  <a:cubicBezTo>
                    <a:pt x="432" y="20847"/>
                    <a:pt x="-115" y="18952"/>
                    <a:pt x="22" y="15921"/>
                  </a:cubicBezTo>
                  <a:cubicBezTo>
                    <a:pt x="158" y="12889"/>
                    <a:pt x="979" y="8721"/>
                    <a:pt x="3029" y="5310"/>
                  </a:cubicBezTo>
                  <a:cubicBezTo>
                    <a:pt x="5080" y="1900"/>
                    <a:pt x="8361" y="-753"/>
                    <a:pt x="11369" y="194"/>
                  </a:cubicBezTo>
                  <a:cubicBezTo>
                    <a:pt x="14376" y="1142"/>
                    <a:pt x="17110" y="5689"/>
                    <a:pt x="18751" y="8910"/>
                  </a:cubicBezTo>
                  <a:cubicBezTo>
                    <a:pt x="20391" y="12131"/>
                    <a:pt x="20938" y="14026"/>
                    <a:pt x="21485" y="15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773401" y="2501849"/>
              <a:ext cx="83096" cy="52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15" fill="norm" stroke="1" extrusionOk="0">
                  <a:moveTo>
                    <a:pt x="0" y="265"/>
                  </a:moveTo>
                  <a:cubicBezTo>
                    <a:pt x="2700" y="90"/>
                    <a:pt x="5400" y="-85"/>
                    <a:pt x="8100" y="46"/>
                  </a:cubicBezTo>
                  <a:cubicBezTo>
                    <a:pt x="10800" y="177"/>
                    <a:pt x="13500" y="615"/>
                    <a:pt x="15930" y="2101"/>
                  </a:cubicBezTo>
                  <a:cubicBezTo>
                    <a:pt x="18360" y="3588"/>
                    <a:pt x="20520" y="6124"/>
                    <a:pt x="21060" y="9097"/>
                  </a:cubicBezTo>
                  <a:cubicBezTo>
                    <a:pt x="21600" y="12070"/>
                    <a:pt x="20520" y="15481"/>
                    <a:pt x="18630" y="17624"/>
                  </a:cubicBezTo>
                  <a:cubicBezTo>
                    <a:pt x="16740" y="19766"/>
                    <a:pt x="14040" y="20641"/>
                    <a:pt x="1134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490951" y="2724513"/>
              <a:ext cx="2095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82" y="11918"/>
                    <a:pt x="9164" y="3818"/>
                    <a:pt x="12764" y="1118"/>
                  </a:cubicBezTo>
                  <a:cubicBezTo>
                    <a:pt x="16364" y="-1582"/>
                    <a:pt x="1898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535401" y="2857500"/>
              <a:ext cx="196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7280"/>
                    <a:pt x="9755" y="12960"/>
                    <a:pt x="13355" y="9360"/>
                  </a:cubicBezTo>
                  <a:cubicBezTo>
                    <a:pt x="16955" y="5760"/>
                    <a:pt x="1927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640301" y="2537023"/>
              <a:ext cx="209551" cy="39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1309" y="6981"/>
                  </a:moveTo>
                  <a:cubicBezTo>
                    <a:pt x="655" y="5617"/>
                    <a:pt x="0" y="4253"/>
                    <a:pt x="0" y="3855"/>
                  </a:cubicBezTo>
                  <a:cubicBezTo>
                    <a:pt x="0" y="3457"/>
                    <a:pt x="655" y="4025"/>
                    <a:pt x="2291" y="6356"/>
                  </a:cubicBezTo>
                  <a:cubicBezTo>
                    <a:pt x="3927" y="8686"/>
                    <a:pt x="6545" y="12779"/>
                    <a:pt x="8182" y="15394"/>
                  </a:cubicBezTo>
                  <a:cubicBezTo>
                    <a:pt x="9818" y="18008"/>
                    <a:pt x="10473" y="19145"/>
                    <a:pt x="11018" y="19998"/>
                  </a:cubicBezTo>
                  <a:cubicBezTo>
                    <a:pt x="11564" y="20851"/>
                    <a:pt x="12000" y="21419"/>
                    <a:pt x="12436" y="21248"/>
                  </a:cubicBezTo>
                  <a:cubicBezTo>
                    <a:pt x="12873" y="21078"/>
                    <a:pt x="13309" y="20168"/>
                    <a:pt x="13855" y="17724"/>
                  </a:cubicBezTo>
                  <a:cubicBezTo>
                    <a:pt x="14400" y="15280"/>
                    <a:pt x="15055" y="11301"/>
                    <a:pt x="15382" y="8459"/>
                  </a:cubicBezTo>
                  <a:cubicBezTo>
                    <a:pt x="15709" y="5617"/>
                    <a:pt x="15709" y="3912"/>
                    <a:pt x="15927" y="2604"/>
                  </a:cubicBezTo>
                  <a:cubicBezTo>
                    <a:pt x="16145" y="1297"/>
                    <a:pt x="16582" y="387"/>
                    <a:pt x="17236" y="103"/>
                  </a:cubicBezTo>
                  <a:cubicBezTo>
                    <a:pt x="17891" y="-181"/>
                    <a:pt x="18764" y="160"/>
                    <a:pt x="19527" y="672"/>
                  </a:cubicBezTo>
                  <a:cubicBezTo>
                    <a:pt x="20291" y="1183"/>
                    <a:pt x="20945" y="1865"/>
                    <a:pt x="21600" y="2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827370" y="2751565"/>
              <a:ext cx="117732" cy="14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81" fill="norm" stroke="1" extrusionOk="0">
                  <a:moveTo>
                    <a:pt x="14511" y="4214"/>
                  </a:moveTo>
                  <a:cubicBezTo>
                    <a:pt x="14125" y="2714"/>
                    <a:pt x="13740" y="1214"/>
                    <a:pt x="12583" y="464"/>
                  </a:cubicBezTo>
                  <a:cubicBezTo>
                    <a:pt x="11425" y="-286"/>
                    <a:pt x="9497" y="-286"/>
                    <a:pt x="7375" y="1664"/>
                  </a:cubicBezTo>
                  <a:cubicBezTo>
                    <a:pt x="5254" y="3614"/>
                    <a:pt x="2940" y="7514"/>
                    <a:pt x="1590" y="10364"/>
                  </a:cubicBezTo>
                  <a:cubicBezTo>
                    <a:pt x="240" y="13214"/>
                    <a:pt x="-146" y="15014"/>
                    <a:pt x="47" y="16814"/>
                  </a:cubicBezTo>
                  <a:cubicBezTo>
                    <a:pt x="240" y="18614"/>
                    <a:pt x="1011" y="20414"/>
                    <a:pt x="2361" y="20864"/>
                  </a:cubicBezTo>
                  <a:cubicBezTo>
                    <a:pt x="3711" y="21314"/>
                    <a:pt x="5640" y="20414"/>
                    <a:pt x="7375" y="18914"/>
                  </a:cubicBezTo>
                  <a:cubicBezTo>
                    <a:pt x="9111" y="17414"/>
                    <a:pt x="10654" y="15314"/>
                    <a:pt x="12197" y="13814"/>
                  </a:cubicBezTo>
                  <a:cubicBezTo>
                    <a:pt x="13740" y="12314"/>
                    <a:pt x="15283" y="11414"/>
                    <a:pt x="16825" y="12314"/>
                  </a:cubicBezTo>
                  <a:cubicBezTo>
                    <a:pt x="18368" y="13214"/>
                    <a:pt x="19911" y="15914"/>
                    <a:pt x="21454" y="18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957801" y="2717800"/>
              <a:ext cx="133351" cy="17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6943"/>
                  </a:moveTo>
                  <a:cubicBezTo>
                    <a:pt x="0" y="5657"/>
                    <a:pt x="0" y="4371"/>
                    <a:pt x="857" y="3986"/>
                  </a:cubicBezTo>
                  <a:cubicBezTo>
                    <a:pt x="1714" y="3600"/>
                    <a:pt x="3429" y="4114"/>
                    <a:pt x="5829" y="6043"/>
                  </a:cubicBezTo>
                  <a:cubicBezTo>
                    <a:pt x="8229" y="7971"/>
                    <a:pt x="11314" y="11314"/>
                    <a:pt x="13029" y="13886"/>
                  </a:cubicBezTo>
                  <a:cubicBezTo>
                    <a:pt x="14743" y="16457"/>
                    <a:pt x="15086" y="18257"/>
                    <a:pt x="14400" y="19543"/>
                  </a:cubicBezTo>
                  <a:cubicBezTo>
                    <a:pt x="13714" y="20829"/>
                    <a:pt x="12000" y="21600"/>
                    <a:pt x="10286" y="20829"/>
                  </a:cubicBezTo>
                  <a:cubicBezTo>
                    <a:pt x="8571" y="20057"/>
                    <a:pt x="6857" y="17743"/>
                    <a:pt x="8743" y="14014"/>
                  </a:cubicBezTo>
                  <a:cubicBezTo>
                    <a:pt x="10629" y="10286"/>
                    <a:pt x="16114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7163589" y="2567389"/>
              <a:ext cx="137113" cy="30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62" fill="norm" stroke="1" extrusionOk="0">
                  <a:moveTo>
                    <a:pt x="20883" y="1625"/>
                  </a:moveTo>
                  <a:cubicBezTo>
                    <a:pt x="19916" y="1038"/>
                    <a:pt x="18949" y="450"/>
                    <a:pt x="17498" y="156"/>
                  </a:cubicBezTo>
                  <a:cubicBezTo>
                    <a:pt x="16047" y="-138"/>
                    <a:pt x="14113" y="-138"/>
                    <a:pt x="11211" y="1258"/>
                  </a:cubicBezTo>
                  <a:cubicBezTo>
                    <a:pt x="8310" y="2654"/>
                    <a:pt x="4441" y="5446"/>
                    <a:pt x="2184" y="8238"/>
                  </a:cubicBezTo>
                  <a:cubicBezTo>
                    <a:pt x="-72" y="11029"/>
                    <a:pt x="-717" y="13821"/>
                    <a:pt x="895" y="16025"/>
                  </a:cubicBezTo>
                  <a:cubicBezTo>
                    <a:pt x="2507" y="18229"/>
                    <a:pt x="6376" y="19846"/>
                    <a:pt x="10244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7351501" y="2609850"/>
              <a:ext cx="1079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47" y="2880"/>
                    <a:pt x="1694" y="5760"/>
                    <a:pt x="5294" y="9360"/>
                  </a:cubicBezTo>
                  <a:cubicBezTo>
                    <a:pt x="8894" y="12960"/>
                    <a:pt x="15247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332451" y="2647950"/>
              <a:ext cx="1206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697"/>
                    <a:pt x="10232" y="7395"/>
                    <a:pt x="6632" y="10995"/>
                  </a:cubicBezTo>
                  <a:cubicBezTo>
                    <a:pt x="3032" y="14595"/>
                    <a:pt x="1516" y="18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497551" y="2533650"/>
              <a:ext cx="8653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600" fill="norm" stroke="1" extrusionOk="0">
                  <a:moveTo>
                    <a:pt x="6028" y="0"/>
                  </a:moveTo>
                  <a:cubicBezTo>
                    <a:pt x="11553" y="2959"/>
                    <a:pt x="17079" y="5918"/>
                    <a:pt x="19340" y="8630"/>
                  </a:cubicBezTo>
                  <a:cubicBezTo>
                    <a:pt x="21600" y="11342"/>
                    <a:pt x="20595" y="13808"/>
                    <a:pt x="16828" y="15929"/>
                  </a:cubicBezTo>
                  <a:cubicBezTo>
                    <a:pt x="13060" y="18049"/>
                    <a:pt x="6530" y="19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627601" y="3015031"/>
              <a:ext cx="908051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1108" y="17644"/>
                    <a:pt x="2215" y="13888"/>
                    <a:pt x="3827" y="10601"/>
                  </a:cubicBezTo>
                  <a:cubicBezTo>
                    <a:pt x="5438" y="7314"/>
                    <a:pt x="7552" y="4497"/>
                    <a:pt x="9592" y="2618"/>
                  </a:cubicBezTo>
                  <a:cubicBezTo>
                    <a:pt x="11631" y="740"/>
                    <a:pt x="13594" y="-199"/>
                    <a:pt x="15583" y="36"/>
                  </a:cubicBezTo>
                  <a:cubicBezTo>
                    <a:pt x="17572" y="271"/>
                    <a:pt x="19586" y="1679"/>
                    <a:pt x="21600" y="3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021301" y="3215216"/>
              <a:ext cx="177851" cy="24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12" fill="norm" stroke="1" extrusionOk="0">
                  <a:moveTo>
                    <a:pt x="0" y="8905"/>
                  </a:moveTo>
                  <a:cubicBezTo>
                    <a:pt x="508" y="7389"/>
                    <a:pt x="1016" y="5874"/>
                    <a:pt x="1525" y="5589"/>
                  </a:cubicBezTo>
                  <a:cubicBezTo>
                    <a:pt x="2033" y="5305"/>
                    <a:pt x="2541" y="6253"/>
                    <a:pt x="2541" y="8811"/>
                  </a:cubicBezTo>
                  <a:cubicBezTo>
                    <a:pt x="2541" y="11368"/>
                    <a:pt x="2033" y="15537"/>
                    <a:pt x="1525" y="18095"/>
                  </a:cubicBezTo>
                  <a:cubicBezTo>
                    <a:pt x="1016" y="20653"/>
                    <a:pt x="508" y="21600"/>
                    <a:pt x="254" y="21505"/>
                  </a:cubicBezTo>
                  <a:cubicBezTo>
                    <a:pt x="0" y="21411"/>
                    <a:pt x="0" y="20274"/>
                    <a:pt x="889" y="16958"/>
                  </a:cubicBezTo>
                  <a:cubicBezTo>
                    <a:pt x="1779" y="13642"/>
                    <a:pt x="3558" y="8147"/>
                    <a:pt x="5464" y="4737"/>
                  </a:cubicBezTo>
                  <a:cubicBezTo>
                    <a:pt x="7369" y="1326"/>
                    <a:pt x="9402" y="0"/>
                    <a:pt x="11562" y="0"/>
                  </a:cubicBezTo>
                  <a:cubicBezTo>
                    <a:pt x="13722" y="0"/>
                    <a:pt x="16009" y="1326"/>
                    <a:pt x="17788" y="4074"/>
                  </a:cubicBezTo>
                  <a:cubicBezTo>
                    <a:pt x="19567" y="6821"/>
                    <a:pt x="20838" y="10989"/>
                    <a:pt x="21219" y="13832"/>
                  </a:cubicBezTo>
                  <a:cubicBezTo>
                    <a:pt x="21600" y="16674"/>
                    <a:pt x="21092" y="18189"/>
                    <a:pt x="20584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170401" y="2241550"/>
              <a:ext cx="1365251" cy="1211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17642"/>
                  </a:moveTo>
                  <a:cubicBezTo>
                    <a:pt x="234" y="18509"/>
                    <a:pt x="469" y="19376"/>
                    <a:pt x="670" y="19998"/>
                  </a:cubicBezTo>
                  <a:cubicBezTo>
                    <a:pt x="871" y="20620"/>
                    <a:pt x="1038" y="20997"/>
                    <a:pt x="1189" y="21242"/>
                  </a:cubicBezTo>
                  <a:cubicBezTo>
                    <a:pt x="1340" y="21487"/>
                    <a:pt x="1473" y="21600"/>
                    <a:pt x="1557" y="21562"/>
                  </a:cubicBezTo>
                  <a:cubicBezTo>
                    <a:pt x="1641" y="21525"/>
                    <a:pt x="1674" y="21336"/>
                    <a:pt x="1658" y="20601"/>
                  </a:cubicBezTo>
                  <a:cubicBezTo>
                    <a:pt x="1641" y="19866"/>
                    <a:pt x="1574" y="18584"/>
                    <a:pt x="1490" y="17284"/>
                  </a:cubicBezTo>
                  <a:cubicBezTo>
                    <a:pt x="1407" y="15983"/>
                    <a:pt x="1306" y="14664"/>
                    <a:pt x="1239" y="13231"/>
                  </a:cubicBezTo>
                  <a:cubicBezTo>
                    <a:pt x="1172" y="11799"/>
                    <a:pt x="1139" y="10253"/>
                    <a:pt x="1088" y="8915"/>
                  </a:cubicBezTo>
                  <a:cubicBezTo>
                    <a:pt x="1038" y="7577"/>
                    <a:pt x="971" y="6446"/>
                    <a:pt x="921" y="5673"/>
                  </a:cubicBezTo>
                  <a:cubicBezTo>
                    <a:pt x="871" y="4901"/>
                    <a:pt x="837" y="4486"/>
                    <a:pt x="971" y="4128"/>
                  </a:cubicBezTo>
                  <a:cubicBezTo>
                    <a:pt x="1105" y="3770"/>
                    <a:pt x="1407" y="3468"/>
                    <a:pt x="2043" y="3091"/>
                  </a:cubicBezTo>
                  <a:cubicBezTo>
                    <a:pt x="2679" y="2714"/>
                    <a:pt x="3650" y="2262"/>
                    <a:pt x="4705" y="1923"/>
                  </a:cubicBezTo>
                  <a:cubicBezTo>
                    <a:pt x="5760" y="1583"/>
                    <a:pt x="6899" y="1357"/>
                    <a:pt x="8020" y="1169"/>
                  </a:cubicBezTo>
                  <a:cubicBezTo>
                    <a:pt x="9142" y="980"/>
                    <a:pt x="10247" y="829"/>
                    <a:pt x="11369" y="697"/>
                  </a:cubicBezTo>
                  <a:cubicBezTo>
                    <a:pt x="12491" y="565"/>
                    <a:pt x="13630" y="452"/>
                    <a:pt x="14852" y="377"/>
                  </a:cubicBezTo>
                  <a:cubicBezTo>
                    <a:pt x="16074" y="302"/>
                    <a:pt x="17380" y="264"/>
                    <a:pt x="18519" y="207"/>
                  </a:cubicBezTo>
                  <a:cubicBezTo>
                    <a:pt x="19658" y="151"/>
                    <a:pt x="20629" y="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8957355" y="0"/>
              <a:ext cx="692847" cy="749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21032" y="165"/>
                    <a:pt x="20640" y="329"/>
                    <a:pt x="20410" y="536"/>
                  </a:cubicBezTo>
                  <a:cubicBezTo>
                    <a:pt x="20181" y="744"/>
                    <a:pt x="20116" y="994"/>
                    <a:pt x="20083" y="1244"/>
                  </a:cubicBezTo>
                  <a:cubicBezTo>
                    <a:pt x="20050" y="1494"/>
                    <a:pt x="20050" y="1744"/>
                    <a:pt x="19952" y="1994"/>
                  </a:cubicBezTo>
                  <a:cubicBezTo>
                    <a:pt x="19854" y="2244"/>
                    <a:pt x="19658" y="2493"/>
                    <a:pt x="19527" y="2722"/>
                  </a:cubicBezTo>
                  <a:cubicBezTo>
                    <a:pt x="19396" y="2951"/>
                    <a:pt x="19330" y="3158"/>
                    <a:pt x="19232" y="3387"/>
                  </a:cubicBezTo>
                  <a:cubicBezTo>
                    <a:pt x="19134" y="3615"/>
                    <a:pt x="19003" y="3865"/>
                    <a:pt x="18938" y="4118"/>
                  </a:cubicBezTo>
                  <a:cubicBezTo>
                    <a:pt x="18872" y="4371"/>
                    <a:pt x="18872" y="4627"/>
                    <a:pt x="18872" y="4853"/>
                  </a:cubicBezTo>
                  <a:cubicBezTo>
                    <a:pt x="18872" y="5078"/>
                    <a:pt x="18872" y="5273"/>
                    <a:pt x="18872" y="5466"/>
                  </a:cubicBezTo>
                  <a:cubicBezTo>
                    <a:pt x="18872" y="5658"/>
                    <a:pt x="18872" y="5847"/>
                    <a:pt x="18872" y="6048"/>
                  </a:cubicBezTo>
                  <a:cubicBezTo>
                    <a:pt x="18872" y="6249"/>
                    <a:pt x="18872" y="6462"/>
                    <a:pt x="18840" y="6691"/>
                  </a:cubicBezTo>
                  <a:cubicBezTo>
                    <a:pt x="18807" y="6920"/>
                    <a:pt x="18741" y="7163"/>
                    <a:pt x="18610" y="7407"/>
                  </a:cubicBezTo>
                  <a:cubicBezTo>
                    <a:pt x="18480" y="7651"/>
                    <a:pt x="18283" y="7895"/>
                    <a:pt x="18054" y="8151"/>
                  </a:cubicBezTo>
                  <a:cubicBezTo>
                    <a:pt x="17825" y="8407"/>
                    <a:pt x="17563" y="8675"/>
                    <a:pt x="17269" y="8950"/>
                  </a:cubicBezTo>
                  <a:cubicBezTo>
                    <a:pt x="16974" y="9224"/>
                    <a:pt x="16647" y="9504"/>
                    <a:pt x="16385" y="9712"/>
                  </a:cubicBezTo>
                  <a:cubicBezTo>
                    <a:pt x="16123" y="9919"/>
                    <a:pt x="15927" y="10053"/>
                    <a:pt x="15730" y="10190"/>
                  </a:cubicBezTo>
                  <a:cubicBezTo>
                    <a:pt x="15534" y="10328"/>
                    <a:pt x="15338" y="10468"/>
                    <a:pt x="15141" y="10623"/>
                  </a:cubicBezTo>
                  <a:cubicBezTo>
                    <a:pt x="14945" y="10779"/>
                    <a:pt x="14749" y="10949"/>
                    <a:pt x="14552" y="11096"/>
                  </a:cubicBezTo>
                  <a:cubicBezTo>
                    <a:pt x="14356" y="11242"/>
                    <a:pt x="14160" y="11364"/>
                    <a:pt x="13930" y="11504"/>
                  </a:cubicBezTo>
                  <a:cubicBezTo>
                    <a:pt x="13701" y="11644"/>
                    <a:pt x="13440" y="11803"/>
                    <a:pt x="13080" y="12044"/>
                  </a:cubicBezTo>
                  <a:cubicBezTo>
                    <a:pt x="12720" y="12285"/>
                    <a:pt x="12261" y="12608"/>
                    <a:pt x="11836" y="12919"/>
                  </a:cubicBezTo>
                  <a:cubicBezTo>
                    <a:pt x="11410" y="13229"/>
                    <a:pt x="11018" y="13528"/>
                    <a:pt x="10723" y="13742"/>
                  </a:cubicBezTo>
                  <a:cubicBezTo>
                    <a:pt x="10429" y="13955"/>
                    <a:pt x="10232" y="14083"/>
                    <a:pt x="10036" y="14220"/>
                  </a:cubicBezTo>
                  <a:cubicBezTo>
                    <a:pt x="9840" y="14357"/>
                    <a:pt x="9643" y="14504"/>
                    <a:pt x="9414" y="14650"/>
                  </a:cubicBezTo>
                  <a:cubicBezTo>
                    <a:pt x="9185" y="14796"/>
                    <a:pt x="8923" y="14943"/>
                    <a:pt x="8596" y="15147"/>
                  </a:cubicBezTo>
                  <a:cubicBezTo>
                    <a:pt x="8269" y="15351"/>
                    <a:pt x="7876" y="15613"/>
                    <a:pt x="7516" y="15869"/>
                  </a:cubicBezTo>
                  <a:cubicBezTo>
                    <a:pt x="7156" y="16125"/>
                    <a:pt x="6829" y="16375"/>
                    <a:pt x="6436" y="16628"/>
                  </a:cubicBezTo>
                  <a:cubicBezTo>
                    <a:pt x="6043" y="16881"/>
                    <a:pt x="5585" y="17137"/>
                    <a:pt x="5192" y="17375"/>
                  </a:cubicBezTo>
                  <a:cubicBezTo>
                    <a:pt x="4800" y="17613"/>
                    <a:pt x="4472" y="17832"/>
                    <a:pt x="4080" y="18052"/>
                  </a:cubicBezTo>
                  <a:cubicBezTo>
                    <a:pt x="3687" y="18271"/>
                    <a:pt x="3229" y="18491"/>
                    <a:pt x="2803" y="18707"/>
                  </a:cubicBezTo>
                  <a:cubicBezTo>
                    <a:pt x="2378" y="18924"/>
                    <a:pt x="1985" y="19137"/>
                    <a:pt x="1560" y="19372"/>
                  </a:cubicBezTo>
                  <a:cubicBezTo>
                    <a:pt x="1134" y="19606"/>
                    <a:pt x="676" y="19862"/>
                    <a:pt x="349" y="20122"/>
                  </a:cubicBezTo>
                  <a:cubicBezTo>
                    <a:pt x="21" y="20381"/>
                    <a:pt x="-175" y="20643"/>
                    <a:pt x="218" y="20890"/>
                  </a:cubicBezTo>
                  <a:cubicBezTo>
                    <a:pt x="610" y="21137"/>
                    <a:pt x="1592" y="21368"/>
                    <a:pt x="25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9872451" y="1028700"/>
              <a:ext cx="2349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14" y="2400"/>
                    <a:pt x="6227" y="4800"/>
                    <a:pt x="9049" y="7700"/>
                  </a:cubicBezTo>
                  <a:cubicBezTo>
                    <a:pt x="11870" y="10600"/>
                    <a:pt x="14400" y="14000"/>
                    <a:pt x="16443" y="16400"/>
                  </a:cubicBezTo>
                  <a:cubicBezTo>
                    <a:pt x="18486" y="18800"/>
                    <a:pt x="20043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9905445" y="990600"/>
              <a:ext cx="246407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8380" y="1956"/>
                    <a:pt x="15451" y="3911"/>
                    <a:pt x="12614" y="6178"/>
                  </a:cubicBezTo>
                  <a:cubicBezTo>
                    <a:pt x="9777" y="8444"/>
                    <a:pt x="7031" y="11022"/>
                    <a:pt x="4834" y="13378"/>
                  </a:cubicBezTo>
                  <a:cubicBezTo>
                    <a:pt x="2638" y="15733"/>
                    <a:pt x="990" y="17867"/>
                    <a:pt x="350" y="19200"/>
                  </a:cubicBezTo>
                  <a:cubicBezTo>
                    <a:pt x="-291" y="20533"/>
                    <a:pt x="75" y="21067"/>
                    <a:pt x="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0170901" y="11874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0164551" y="1289049"/>
              <a:ext cx="152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0398782" y="854387"/>
              <a:ext cx="248370" cy="80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81" fill="norm" stroke="1" extrusionOk="0">
                  <a:moveTo>
                    <a:pt x="21299" y="1094"/>
                  </a:moveTo>
                  <a:cubicBezTo>
                    <a:pt x="19665" y="642"/>
                    <a:pt x="18032" y="190"/>
                    <a:pt x="16035" y="48"/>
                  </a:cubicBezTo>
                  <a:cubicBezTo>
                    <a:pt x="14038" y="-93"/>
                    <a:pt x="11679" y="77"/>
                    <a:pt x="9591" y="557"/>
                  </a:cubicBezTo>
                  <a:cubicBezTo>
                    <a:pt x="7504" y="1038"/>
                    <a:pt x="5689" y="1830"/>
                    <a:pt x="4872" y="2536"/>
                  </a:cubicBezTo>
                  <a:cubicBezTo>
                    <a:pt x="4055" y="3243"/>
                    <a:pt x="4237" y="3865"/>
                    <a:pt x="5326" y="4487"/>
                  </a:cubicBezTo>
                  <a:cubicBezTo>
                    <a:pt x="6415" y="5109"/>
                    <a:pt x="8412" y="5731"/>
                    <a:pt x="9682" y="6381"/>
                  </a:cubicBezTo>
                  <a:cubicBezTo>
                    <a:pt x="10953" y="7032"/>
                    <a:pt x="11497" y="7710"/>
                    <a:pt x="10771" y="8445"/>
                  </a:cubicBezTo>
                  <a:cubicBezTo>
                    <a:pt x="10045" y="9180"/>
                    <a:pt x="8049" y="9972"/>
                    <a:pt x="6687" y="10537"/>
                  </a:cubicBezTo>
                  <a:cubicBezTo>
                    <a:pt x="5326" y="11103"/>
                    <a:pt x="4600" y="11442"/>
                    <a:pt x="4691" y="11640"/>
                  </a:cubicBezTo>
                  <a:cubicBezTo>
                    <a:pt x="4781" y="11838"/>
                    <a:pt x="5689" y="11894"/>
                    <a:pt x="6415" y="12036"/>
                  </a:cubicBezTo>
                  <a:cubicBezTo>
                    <a:pt x="7141" y="12177"/>
                    <a:pt x="7686" y="12403"/>
                    <a:pt x="7776" y="12856"/>
                  </a:cubicBezTo>
                  <a:cubicBezTo>
                    <a:pt x="7867" y="13308"/>
                    <a:pt x="7504" y="13987"/>
                    <a:pt x="6143" y="15004"/>
                  </a:cubicBezTo>
                  <a:cubicBezTo>
                    <a:pt x="4781" y="16022"/>
                    <a:pt x="2422" y="17379"/>
                    <a:pt x="1151" y="18397"/>
                  </a:cubicBezTo>
                  <a:cubicBezTo>
                    <a:pt x="-119" y="19415"/>
                    <a:pt x="-301" y="20093"/>
                    <a:pt x="425" y="20602"/>
                  </a:cubicBezTo>
                  <a:cubicBezTo>
                    <a:pt x="1151" y="21111"/>
                    <a:pt x="2785" y="21450"/>
                    <a:pt x="4509" y="21479"/>
                  </a:cubicBezTo>
                  <a:cubicBezTo>
                    <a:pt x="6233" y="21507"/>
                    <a:pt x="8049" y="21224"/>
                    <a:pt x="9864" y="20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0831301" y="685800"/>
              <a:ext cx="1392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5105"/>
                    <a:pt x="18514" y="10211"/>
                    <a:pt x="20057" y="13811"/>
                  </a:cubicBezTo>
                  <a:cubicBezTo>
                    <a:pt x="21600" y="17411"/>
                    <a:pt x="15429" y="1950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1298254" y="880909"/>
              <a:ext cx="171488" cy="12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901" fill="norm" stroke="1" extrusionOk="0">
                  <a:moveTo>
                    <a:pt x="5108" y="2416"/>
                  </a:moveTo>
                  <a:cubicBezTo>
                    <a:pt x="4318" y="999"/>
                    <a:pt x="3528" y="-417"/>
                    <a:pt x="2738" y="114"/>
                  </a:cubicBezTo>
                  <a:cubicBezTo>
                    <a:pt x="1947" y="645"/>
                    <a:pt x="1157" y="3124"/>
                    <a:pt x="630" y="6311"/>
                  </a:cubicBezTo>
                  <a:cubicBezTo>
                    <a:pt x="103" y="9498"/>
                    <a:pt x="-160" y="13393"/>
                    <a:pt x="103" y="16049"/>
                  </a:cubicBezTo>
                  <a:cubicBezTo>
                    <a:pt x="367" y="18704"/>
                    <a:pt x="1157" y="20121"/>
                    <a:pt x="2211" y="20652"/>
                  </a:cubicBezTo>
                  <a:cubicBezTo>
                    <a:pt x="3264" y="21183"/>
                    <a:pt x="4581" y="20829"/>
                    <a:pt x="5635" y="19944"/>
                  </a:cubicBezTo>
                  <a:cubicBezTo>
                    <a:pt x="6689" y="19058"/>
                    <a:pt x="7479" y="17642"/>
                    <a:pt x="8006" y="16049"/>
                  </a:cubicBezTo>
                  <a:cubicBezTo>
                    <a:pt x="8533" y="14455"/>
                    <a:pt x="8796" y="12685"/>
                    <a:pt x="9323" y="12508"/>
                  </a:cubicBezTo>
                  <a:cubicBezTo>
                    <a:pt x="9850" y="12331"/>
                    <a:pt x="10640" y="13747"/>
                    <a:pt x="11694" y="14632"/>
                  </a:cubicBezTo>
                  <a:cubicBezTo>
                    <a:pt x="12747" y="15517"/>
                    <a:pt x="14064" y="15872"/>
                    <a:pt x="15513" y="16049"/>
                  </a:cubicBezTo>
                  <a:cubicBezTo>
                    <a:pt x="16962" y="16226"/>
                    <a:pt x="18542" y="16226"/>
                    <a:pt x="19596" y="15340"/>
                  </a:cubicBezTo>
                  <a:cubicBezTo>
                    <a:pt x="20650" y="14455"/>
                    <a:pt x="21177" y="12685"/>
                    <a:pt x="21308" y="10914"/>
                  </a:cubicBezTo>
                  <a:cubicBezTo>
                    <a:pt x="21440" y="9144"/>
                    <a:pt x="21177" y="7373"/>
                    <a:pt x="20518" y="7196"/>
                  </a:cubicBezTo>
                  <a:cubicBezTo>
                    <a:pt x="19860" y="7019"/>
                    <a:pt x="18806" y="8435"/>
                    <a:pt x="17752" y="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1517101" y="9715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1570795" y="844550"/>
              <a:ext cx="89998" cy="40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502" fill="norm" stroke="1" extrusionOk="0">
                  <a:moveTo>
                    <a:pt x="9424" y="7387"/>
                  </a:moveTo>
                  <a:cubicBezTo>
                    <a:pt x="7504" y="10296"/>
                    <a:pt x="5584" y="13206"/>
                    <a:pt x="4384" y="15277"/>
                  </a:cubicBezTo>
                  <a:cubicBezTo>
                    <a:pt x="3184" y="17347"/>
                    <a:pt x="2704" y="18578"/>
                    <a:pt x="2464" y="19585"/>
                  </a:cubicBezTo>
                  <a:cubicBezTo>
                    <a:pt x="2224" y="20593"/>
                    <a:pt x="2224" y="21376"/>
                    <a:pt x="1984" y="21488"/>
                  </a:cubicBezTo>
                  <a:cubicBezTo>
                    <a:pt x="1744" y="21600"/>
                    <a:pt x="1264" y="21040"/>
                    <a:pt x="784" y="18746"/>
                  </a:cubicBezTo>
                  <a:cubicBezTo>
                    <a:pt x="304" y="16452"/>
                    <a:pt x="-176" y="12423"/>
                    <a:pt x="64" y="9345"/>
                  </a:cubicBezTo>
                  <a:cubicBezTo>
                    <a:pt x="304" y="6267"/>
                    <a:pt x="1264" y="4141"/>
                    <a:pt x="2464" y="2854"/>
                  </a:cubicBezTo>
                  <a:cubicBezTo>
                    <a:pt x="3664" y="1567"/>
                    <a:pt x="5104" y="1119"/>
                    <a:pt x="7024" y="727"/>
                  </a:cubicBezTo>
                  <a:cubicBezTo>
                    <a:pt x="8944" y="336"/>
                    <a:pt x="11344" y="0"/>
                    <a:pt x="13504" y="0"/>
                  </a:cubicBezTo>
                  <a:cubicBezTo>
                    <a:pt x="15664" y="0"/>
                    <a:pt x="17584" y="336"/>
                    <a:pt x="19024" y="1231"/>
                  </a:cubicBezTo>
                  <a:cubicBezTo>
                    <a:pt x="20464" y="2126"/>
                    <a:pt x="21424" y="3581"/>
                    <a:pt x="18544" y="5372"/>
                  </a:cubicBezTo>
                  <a:cubicBezTo>
                    <a:pt x="15664" y="7163"/>
                    <a:pt x="8944" y="9289"/>
                    <a:pt x="2224" y="1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1733001" y="977900"/>
              <a:ext cx="25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2000977" y="801618"/>
              <a:ext cx="220975" cy="315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14" fill="norm" stroke="1" extrusionOk="0">
                  <a:moveTo>
                    <a:pt x="12836" y="3309"/>
                  </a:moveTo>
                  <a:cubicBezTo>
                    <a:pt x="13042" y="2314"/>
                    <a:pt x="13247" y="1319"/>
                    <a:pt x="12733" y="680"/>
                  </a:cubicBezTo>
                  <a:cubicBezTo>
                    <a:pt x="12219" y="40"/>
                    <a:pt x="10985" y="-244"/>
                    <a:pt x="9647" y="253"/>
                  </a:cubicBezTo>
                  <a:cubicBezTo>
                    <a:pt x="8310" y="751"/>
                    <a:pt x="6870" y="2030"/>
                    <a:pt x="5225" y="4303"/>
                  </a:cubicBezTo>
                  <a:cubicBezTo>
                    <a:pt x="3579" y="6577"/>
                    <a:pt x="1727" y="9845"/>
                    <a:pt x="802" y="12403"/>
                  </a:cubicBezTo>
                  <a:cubicBezTo>
                    <a:pt x="-124" y="14961"/>
                    <a:pt x="-124" y="16809"/>
                    <a:pt x="185" y="18088"/>
                  </a:cubicBezTo>
                  <a:cubicBezTo>
                    <a:pt x="493" y="19367"/>
                    <a:pt x="1110" y="20077"/>
                    <a:pt x="2036" y="20574"/>
                  </a:cubicBezTo>
                  <a:cubicBezTo>
                    <a:pt x="2962" y="21072"/>
                    <a:pt x="4196" y="21356"/>
                    <a:pt x="5945" y="21143"/>
                  </a:cubicBezTo>
                  <a:cubicBezTo>
                    <a:pt x="7693" y="20930"/>
                    <a:pt x="9956" y="20219"/>
                    <a:pt x="12013" y="17661"/>
                  </a:cubicBezTo>
                  <a:cubicBezTo>
                    <a:pt x="14070" y="15103"/>
                    <a:pt x="15922" y="10698"/>
                    <a:pt x="16745" y="7643"/>
                  </a:cubicBezTo>
                  <a:cubicBezTo>
                    <a:pt x="17567" y="4588"/>
                    <a:pt x="17362" y="2882"/>
                    <a:pt x="16230" y="1959"/>
                  </a:cubicBezTo>
                  <a:cubicBezTo>
                    <a:pt x="15099" y="1035"/>
                    <a:pt x="13042" y="893"/>
                    <a:pt x="10985" y="1319"/>
                  </a:cubicBezTo>
                  <a:cubicBezTo>
                    <a:pt x="8927" y="1745"/>
                    <a:pt x="6870" y="2740"/>
                    <a:pt x="5739" y="3593"/>
                  </a:cubicBezTo>
                  <a:cubicBezTo>
                    <a:pt x="4607" y="4445"/>
                    <a:pt x="4402" y="5156"/>
                    <a:pt x="4402" y="5867"/>
                  </a:cubicBezTo>
                  <a:cubicBezTo>
                    <a:pt x="4402" y="6577"/>
                    <a:pt x="4607" y="7288"/>
                    <a:pt x="7487" y="8069"/>
                  </a:cubicBezTo>
                  <a:cubicBezTo>
                    <a:pt x="10367" y="8851"/>
                    <a:pt x="15922" y="9703"/>
                    <a:pt x="21476" y="1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0699797" y="1470319"/>
              <a:ext cx="290255" cy="30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56" fill="norm" stroke="1" extrusionOk="0">
                  <a:moveTo>
                    <a:pt x="3128" y="3286"/>
                  </a:moveTo>
                  <a:cubicBezTo>
                    <a:pt x="2972" y="2257"/>
                    <a:pt x="2817" y="1228"/>
                    <a:pt x="3128" y="641"/>
                  </a:cubicBezTo>
                  <a:cubicBezTo>
                    <a:pt x="3438" y="53"/>
                    <a:pt x="4215" y="-94"/>
                    <a:pt x="5459" y="53"/>
                  </a:cubicBezTo>
                  <a:cubicBezTo>
                    <a:pt x="6702" y="200"/>
                    <a:pt x="8411" y="641"/>
                    <a:pt x="9344" y="1963"/>
                  </a:cubicBezTo>
                  <a:cubicBezTo>
                    <a:pt x="10276" y="3286"/>
                    <a:pt x="10431" y="5490"/>
                    <a:pt x="9421" y="7914"/>
                  </a:cubicBezTo>
                  <a:cubicBezTo>
                    <a:pt x="8411" y="10339"/>
                    <a:pt x="6236" y="12984"/>
                    <a:pt x="4526" y="14967"/>
                  </a:cubicBezTo>
                  <a:cubicBezTo>
                    <a:pt x="2817" y="16951"/>
                    <a:pt x="1574" y="18273"/>
                    <a:pt x="797" y="19302"/>
                  </a:cubicBezTo>
                  <a:cubicBezTo>
                    <a:pt x="20" y="20330"/>
                    <a:pt x="-291" y="21065"/>
                    <a:pt x="331" y="21286"/>
                  </a:cubicBezTo>
                  <a:cubicBezTo>
                    <a:pt x="952" y="21506"/>
                    <a:pt x="2506" y="21212"/>
                    <a:pt x="6158" y="20404"/>
                  </a:cubicBezTo>
                  <a:cubicBezTo>
                    <a:pt x="9810" y="19596"/>
                    <a:pt x="15559" y="18273"/>
                    <a:pt x="21309" y="1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1576368" y="1509044"/>
              <a:ext cx="124884" cy="28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1622"/>
                  </a:moveTo>
                  <a:cubicBezTo>
                    <a:pt x="20502" y="977"/>
                    <a:pt x="19403" y="333"/>
                    <a:pt x="17939" y="91"/>
                  </a:cubicBezTo>
                  <a:cubicBezTo>
                    <a:pt x="16475" y="-151"/>
                    <a:pt x="14644" y="10"/>
                    <a:pt x="11715" y="1542"/>
                  </a:cubicBezTo>
                  <a:cubicBezTo>
                    <a:pt x="8786" y="3073"/>
                    <a:pt x="4759" y="5974"/>
                    <a:pt x="2563" y="8956"/>
                  </a:cubicBezTo>
                  <a:cubicBezTo>
                    <a:pt x="366" y="11939"/>
                    <a:pt x="0" y="15001"/>
                    <a:pt x="0" y="16936"/>
                  </a:cubicBezTo>
                  <a:cubicBezTo>
                    <a:pt x="0" y="18870"/>
                    <a:pt x="366" y="19676"/>
                    <a:pt x="2380" y="20240"/>
                  </a:cubicBezTo>
                  <a:cubicBezTo>
                    <a:pt x="4393" y="20804"/>
                    <a:pt x="8054" y="21127"/>
                    <a:pt x="11715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1758401" y="1568449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031"/>
                    <a:pt x="12960" y="4062"/>
                    <a:pt x="9360" y="7662"/>
                  </a:cubicBezTo>
                  <a:cubicBezTo>
                    <a:pt x="5760" y="11262"/>
                    <a:pt x="2880" y="164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1840951" y="168910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973181" y="1621744"/>
              <a:ext cx="153521" cy="2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021" fill="norm" stroke="1" extrusionOk="0">
                  <a:moveTo>
                    <a:pt x="14166" y="2690"/>
                  </a:moveTo>
                  <a:cubicBezTo>
                    <a:pt x="12706" y="1717"/>
                    <a:pt x="11247" y="744"/>
                    <a:pt x="9787" y="257"/>
                  </a:cubicBezTo>
                  <a:cubicBezTo>
                    <a:pt x="8328" y="-229"/>
                    <a:pt x="6868" y="-229"/>
                    <a:pt x="4971" y="2106"/>
                  </a:cubicBezTo>
                  <a:cubicBezTo>
                    <a:pt x="3074" y="4441"/>
                    <a:pt x="739" y="9112"/>
                    <a:pt x="155" y="12712"/>
                  </a:cubicBezTo>
                  <a:cubicBezTo>
                    <a:pt x="-429" y="16312"/>
                    <a:pt x="739" y="18841"/>
                    <a:pt x="2052" y="20106"/>
                  </a:cubicBezTo>
                  <a:cubicBezTo>
                    <a:pt x="3366" y="21371"/>
                    <a:pt x="4825" y="21371"/>
                    <a:pt x="7598" y="19814"/>
                  </a:cubicBezTo>
                  <a:cubicBezTo>
                    <a:pt x="10371" y="18257"/>
                    <a:pt x="14457" y="15144"/>
                    <a:pt x="16939" y="12030"/>
                  </a:cubicBezTo>
                  <a:cubicBezTo>
                    <a:pt x="19420" y="8917"/>
                    <a:pt x="20295" y="5803"/>
                    <a:pt x="20733" y="3760"/>
                  </a:cubicBezTo>
                  <a:cubicBezTo>
                    <a:pt x="21171" y="1717"/>
                    <a:pt x="21171" y="744"/>
                    <a:pt x="19566" y="452"/>
                  </a:cubicBezTo>
                  <a:cubicBezTo>
                    <a:pt x="17960" y="160"/>
                    <a:pt x="14749" y="549"/>
                    <a:pt x="11976" y="1522"/>
                  </a:cubicBezTo>
                  <a:cubicBezTo>
                    <a:pt x="9203" y="2495"/>
                    <a:pt x="6868" y="4052"/>
                    <a:pt x="5701" y="5317"/>
                  </a:cubicBezTo>
                  <a:cubicBezTo>
                    <a:pt x="4533" y="6582"/>
                    <a:pt x="4533" y="7555"/>
                    <a:pt x="5263" y="8236"/>
                  </a:cubicBezTo>
                  <a:cubicBezTo>
                    <a:pt x="5993" y="8917"/>
                    <a:pt x="7452" y="9306"/>
                    <a:pt x="10225" y="9403"/>
                  </a:cubicBezTo>
                  <a:cubicBezTo>
                    <a:pt x="12998" y="9501"/>
                    <a:pt x="17085" y="9306"/>
                    <a:pt x="21171" y="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2101301" y="1549399"/>
              <a:ext cx="130365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1782" y="0"/>
                  </a:moveTo>
                  <a:cubicBezTo>
                    <a:pt x="13745" y="2000"/>
                    <a:pt x="15709" y="4000"/>
                    <a:pt x="17673" y="6550"/>
                  </a:cubicBezTo>
                  <a:cubicBezTo>
                    <a:pt x="19636" y="9100"/>
                    <a:pt x="21600" y="12200"/>
                    <a:pt x="18655" y="14800"/>
                  </a:cubicBezTo>
                  <a:cubicBezTo>
                    <a:pt x="15709" y="17400"/>
                    <a:pt x="7855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9637501" y="2784627"/>
              <a:ext cx="2692401" cy="9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1319"/>
                  </a:moveTo>
                  <a:cubicBezTo>
                    <a:pt x="611" y="20337"/>
                    <a:pt x="1223" y="19355"/>
                    <a:pt x="1859" y="18374"/>
                  </a:cubicBezTo>
                  <a:cubicBezTo>
                    <a:pt x="2496" y="17392"/>
                    <a:pt x="3158" y="16410"/>
                    <a:pt x="3829" y="15428"/>
                  </a:cubicBezTo>
                  <a:cubicBezTo>
                    <a:pt x="4500" y="14446"/>
                    <a:pt x="5179" y="13464"/>
                    <a:pt x="5799" y="12483"/>
                  </a:cubicBezTo>
                  <a:cubicBezTo>
                    <a:pt x="6419" y="11501"/>
                    <a:pt x="6979" y="10519"/>
                    <a:pt x="7565" y="9537"/>
                  </a:cubicBezTo>
                  <a:cubicBezTo>
                    <a:pt x="8151" y="8555"/>
                    <a:pt x="8762" y="7574"/>
                    <a:pt x="9374" y="6837"/>
                  </a:cubicBezTo>
                  <a:cubicBezTo>
                    <a:pt x="9985" y="6101"/>
                    <a:pt x="10596" y="5610"/>
                    <a:pt x="11225" y="4874"/>
                  </a:cubicBezTo>
                  <a:cubicBezTo>
                    <a:pt x="11853" y="4137"/>
                    <a:pt x="12498" y="3155"/>
                    <a:pt x="13101" y="2419"/>
                  </a:cubicBezTo>
                  <a:cubicBezTo>
                    <a:pt x="13704" y="1683"/>
                    <a:pt x="14264" y="1192"/>
                    <a:pt x="14825" y="946"/>
                  </a:cubicBezTo>
                  <a:cubicBezTo>
                    <a:pt x="15385" y="701"/>
                    <a:pt x="15945" y="701"/>
                    <a:pt x="16667" y="455"/>
                  </a:cubicBezTo>
                  <a:cubicBezTo>
                    <a:pt x="17389" y="210"/>
                    <a:pt x="18272" y="-281"/>
                    <a:pt x="19121" y="210"/>
                  </a:cubicBezTo>
                  <a:cubicBezTo>
                    <a:pt x="19970" y="701"/>
                    <a:pt x="20785" y="2174"/>
                    <a:pt x="21600" y="3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9711760" y="3097381"/>
              <a:ext cx="211492" cy="339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80" fill="norm" stroke="1" extrusionOk="0">
                  <a:moveTo>
                    <a:pt x="18802" y="2077"/>
                  </a:moveTo>
                  <a:cubicBezTo>
                    <a:pt x="18374" y="1282"/>
                    <a:pt x="17946" y="487"/>
                    <a:pt x="17198" y="155"/>
                  </a:cubicBezTo>
                  <a:cubicBezTo>
                    <a:pt x="16449" y="-176"/>
                    <a:pt x="15380" y="-43"/>
                    <a:pt x="13027" y="1215"/>
                  </a:cubicBezTo>
                  <a:cubicBezTo>
                    <a:pt x="10675" y="2474"/>
                    <a:pt x="7039" y="4860"/>
                    <a:pt x="4580" y="8040"/>
                  </a:cubicBezTo>
                  <a:cubicBezTo>
                    <a:pt x="2120" y="11220"/>
                    <a:pt x="837" y="15196"/>
                    <a:pt x="303" y="17515"/>
                  </a:cubicBezTo>
                  <a:cubicBezTo>
                    <a:pt x="-232" y="19834"/>
                    <a:pt x="-18" y="20496"/>
                    <a:pt x="623" y="20894"/>
                  </a:cubicBezTo>
                  <a:cubicBezTo>
                    <a:pt x="1265" y="21291"/>
                    <a:pt x="2334" y="21424"/>
                    <a:pt x="5863" y="21093"/>
                  </a:cubicBezTo>
                  <a:cubicBezTo>
                    <a:pt x="9392" y="20761"/>
                    <a:pt x="15380" y="19966"/>
                    <a:pt x="21368" y="19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9720051" y="3302000"/>
              <a:ext cx="1397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6200"/>
                    <a:pt x="5891" y="10800"/>
                    <a:pt x="9491" y="7200"/>
                  </a:cubicBezTo>
                  <a:cubicBezTo>
                    <a:pt x="13091" y="3600"/>
                    <a:pt x="173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9943584" y="3062072"/>
              <a:ext cx="208268" cy="37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75" fill="norm" stroke="1" extrusionOk="0">
                  <a:moveTo>
                    <a:pt x="21468" y="1393"/>
                  </a:moveTo>
                  <a:cubicBezTo>
                    <a:pt x="20813" y="902"/>
                    <a:pt x="20159" y="411"/>
                    <a:pt x="18632" y="165"/>
                  </a:cubicBezTo>
                  <a:cubicBezTo>
                    <a:pt x="17104" y="-80"/>
                    <a:pt x="14704" y="-80"/>
                    <a:pt x="12523" y="350"/>
                  </a:cubicBezTo>
                  <a:cubicBezTo>
                    <a:pt x="10341" y="779"/>
                    <a:pt x="8377" y="1638"/>
                    <a:pt x="6741" y="3602"/>
                  </a:cubicBezTo>
                  <a:cubicBezTo>
                    <a:pt x="5104" y="5565"/>
                    <a:pt x="3795" y="8634"/>
                    <a:pt x="2704" y="11395"/>
                  </a:cubicBezTo>
                  <a:cubicBezTo>
                    <a:pt x="1613" y="14156"/>
                    <a:pt x="741" y="16611"/>
                    <a:pt x="304" y="18145"/>
                  </a:cubicBezTo>
                  <a:cubicBezTo>
                    <a:pt x="-132" y="19679"/>
                    <a:pt x="-132" y="20293"/>
                    <a:pt x="523" y="20722"/>
                  </a:cubicBezTo>
                  <a:cubicBezTo>
                    <a:pt x="1177" y="21152"/>
                    <a:pt x="2486" y="21397"/>
                    <a:pt x="4668" y="21459"/>
                  </a:cubicBezTo>
                  <a:cubicBezTo>
                    <a:pt x="6850" y="21520"/>
                    <a:pt x="9904" y="21397"/>
                    <a:pt x="12959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0113751" y="3194050"/>
              <a:ext cx="1841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716"/>
                    <a:pt x="8938" y="7432"/>
                    <a:pt x="12538" y="11032"/>
                  </a:cubicBezTo>
                  <a:cubicBezTo>
                    <a:pt x="16138" y="14632"/>
                    <a:pt x="18869" y="181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10158201" y="3206750"/>
              <a:ext cx="1016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892"/>
                    <a:pt x="10800" y="7784"/>
                    <a:pt x="7200" y="11384"/>
                  </a:cubicBezTo>
                  <a:cubicBezTo>
                    <a:pt x="3600" y="14984"/>
                    <a:pt x="1800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0266151" y="3069166"/>
              <a:ext cx="180288" cy="391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72" fill="norm" stroke="1" extrusionOk="0">
                  <a:moveTo>
                    <a:pt x="0" y="2335"/>
                  </a:moveTo>
                  <a:cubicBezTo>
                    <a:pt x="3014" y="1635"/>
                    <a:pt x="6028" y="934"/>
                    <a:pt x="8791" y="525"/>
                  </a:cubicBezTo>
                  <a:cubicBezTo>
                    <a:pt x="11553" y="117"/>
                    <a:pt x="14065" y="0"/>
                    <a:pt x="16074" y="0"/>
                  </a:cubicBezTo>
                  <a:cubicBezTo>
                    <a:pt x="18084" y="0"/>
                    <a:pt x="19591" y="117"/>
                    <a:pt x="20470" y="467"/>
                  </a:cubicBezTo>
                  <a:cubicBezTo>
                    <a:pt x="21349" y="817"/>
                    <a:pt x="21600" y="1401"/>
                    <a:pt x="21223" y="3211"/>
                  </a:cubicBezTo>
                  <a:cubicBezTo>
                    <a:pt x="20847" y="5021"/>
                    <a:pt x="19842" y="8056"/>
                    <a:pt x="19591" y="10742"/>
                  </a:cubicBezTo>
                  <a:cubicBezTo>
                    <a:pt x="19340" y="13427"/>
                    <a:pt x="19842" y="15762"/>
                    <a:pt x="20344" y="17455"/>
                  </a:cubicBezTo>
                  <a:cubicBezTo>
                    <a:pt x="20847" y="19148"/>
                    <a:pt x="21349" y="20199"/>
                    <a:pt x="20847" y="20783"/>
                  </a:cubicBezTo>
                  <a:cubicBezTo>
                    <a:pt x="20344" y="21366"/>
                    <a:pt x="18837" y="21483"/>
                    <a:pt x="17079" y="21542"/>
                  </a:cubicBezTo>
                  <a:cubicBezTo>
                    <a:pt x="15321" y="21600"/>
                    <a:pt x="13312" y="21600"/>
                    <a:pt x="11805" y="21308"/>
                  </a:cubicBezTo>
                  <a:cubicBezTo>
                    <a:pt x="10298" y="21016"/>
                    <a:pt x="9293" y="20432"/>
                    <a:pt x="8288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10570951" y="325120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0532851" y="33718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0845719" y="3141238"/>
              <a:ext cx="226883" cy="30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34" fill="norm" stroke="1" extrusionOk="0">
                  <a:moveTo>
                    <a:pt x="1638" y="1930"/>
                  </a:moveTo>
                  <a:cubicBezTo>
                    <a:pt x="2438" y="1185"/>
                    <a:pt x="3238" y="440"/>
                    <a:pt x="5438" y="142"/>
                  </a:cubicBezTo>
                  <a:cubicBezTo>
                    <a:pt x="7638" y="-156"/>
                    <a:pt x="11238" y="-7"/>
                    <a:pt x="13438" y="812"/>
                  </a:cubicBezTo>
                  <a:cubicBezTo>
                    <a:pt x="15638" y="1632"/>
                    <a:pt x="16438" y="3121"/>
                    <a:pt x="15138" y="5430"/>
                  </a:cubicBezTo>
                  <a:cubicBezTo>
                    <a:pt x="13838" y="7739"/>
                    <a:pt x="10438" y="10867"/>
                    <a:pt x="7738" y="13176"/>
                  </a:cubicBezTo>
                  <a:cubicBezTo>
                    <a:pt x="5038" y="15485"/>
                    <a:pt x="3038" y="16975"/>
                    <a:pt x="1738" y="18167"/>
                  </a:cubicBezTo>
                  <a:cubicBezTo>
                    <a:pt x="438" y="19358"/>
                    <a:pt x="-162" y="20252"/>
                    <a:pt x="38" y="20774"/>
                  </a:cubicBezTo>
                  <a:cubicBezTo>
                    <a:pt x="238" y="21295"/>
                    <a:pt x="1238" y="21444"/>
                    <a:pt x="4938" y="20848"/>
                  </a:cubicBezTo>
                  <a:cubicBezTo>
                    <a:pt x="8638" y="20252"/>
                    <a:pt x="15038" y="18912"/>
                    <a:pt x="21438" y="17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1123401" y="33020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840"/>
                    <a:pt x="12000" y="10080"/>
                    <a:pt x="15600" y="6480"/>
                  </a:cubicBezTo>
                  <a:cubicBezTo>
                    <a:pt x="19200" y="2880"/>
                    <a:pt x="20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1460863" y="3129467"/>
              <a:ext cx="216199" cy="30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40" fill="norm" stroke="1" extrusionOk="0">
                  <a:moveTo>
                    <a:pt x="17526" y="1864"/>
                  </a:moveTo>
                  <a:cubicBezTo>
                    <a:pt x="16267" y="1566"/>
                    <a:pt x="15009" y="1268"/>
                    <a:pt x="13331" y="1491"/>
                  </a:cubicBezTo>
                  <a:cubicBezTo>
                    <a:pt x="11654" y="1715"/>
                    <a:pt x="9557" y="2459"/>
                    <a:pt x="7564" y="3949"/>
                  </a:cubicBezTo>
                  <a:cubicBezTo>
                    <a:pt x="5572" y="5439"/>
                    <a:pt x="3685" y="7673"/>
                    <a:pt x="2427" y="9982"/>
                  </a:cubicBezTo>
                  <a:cubicBezTo>
                    <a:pt x="1168" y="12291"/>
                    <a:pt x="539" y="14675"/>
                    <a:pt x="225" y="16313"/>
                  </a:cubicBezTo>
                  <a:cubicBezTo>
                    <a:pt x="-90" y="17952"/>
                    <a:pt x="-90" y="18846"/>
                    <a:pt x="329" y="19590"/>
                  </a:cubicBezTo>
                  <a:cubicBezTo>
                    <a:pt x="749" y="20335"/>
                    <a:pt x="1588" y="20931"/>
                    <a:pt x="3265" y="21155"/>
                  </a:cubicBezTo>
                  <a:cubicBezTo>
                    <a:pt x="4943" y="21378"/>
                    <a:pt x="7460" y="21229"/>
                    <a:pt x="10395" y="19888"/>
                  </a:cubicBezTo>
                  <a:cubicBezTo>
                    <a:pt x="13331" y="18548"/>
                    <a:pt x="16687" y="16015"/>
                    <a:pt x="18679" y="12961"/>
                  </a:cubicBezTo>
                  <a:cubicBezTo>
                    <a:pt x="20671" y="9908"/>
                    <a:pt x="21300" y="6332"/>
                    <a:pt x="21405" y="4098"/>
                  </a:cubicBezTo>
                  <a:cubicBezTo>
                    <a:pt x="21510" y="1864"/>
                    <a:pt x="21091" y="970"/>
                    <a:pt x="19413" y="448"/>
                  </a:cubicBezTo>
                  <a:cubicBezTo>
                    <a:pt x="17735" y="-73"/>
                    <a:pt x="14799" y="-222"/>
                    <a:pt x="11654" y="448"/>
                  </a:cubicBezTo>
                  <a:cubicBezTo>
                    <a:pt x="8508" y="1119"/>
                    <a:pt x="5153" y="2608"/>
                    <a:pt x="3160" y="3800"/>
                  </a:cubicBezTo>
                  <a:cubicBezTo>
                    <a:pt x="1168" y="4992"/>
                    <a:pt x="539" y="5886"/>
                    <a:pt x="1378" y="7077"/>
                  </a:cubicBezTo>
                  <a:cubicBezTo>
                    <a:pt x="2217" y="8269"/>
                    <a:pt x="4524" y="9759"/>
                    <a:pt x="8089" y="10429"/>
                  </a:cubicBezTo>
                  <a:cubicBezTo>
                    <a:pt x="11654" y="11099"/>
                    <a:pt x="16477" y="10950"/>
                    <a:pt x="21300" y="10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9591349" y="3945792"/>
              <a:ext cx="192203" cy="347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51" fill="norm" stroke="1" extrusionOk="0">
                  <a:moveTo>
                    <a:pt x="21319" y="2192"/>
                  </a:moveTo>
                  <a:cubicBezTo>
                    <a:pt x="20849" y="1411"/>
                    <a:pt x="20380" y="631"/>
                    <a:pt x="19558" y="240"/>
                  </a:cubicBezTo>
                  <a:cubicBezTo>
                    <a:pt x="18736" y="-150"/>
                    <a:pt x="17562" y="-150"/>
                    <a:pt x="14862" y="891"/>
                  </a:cubicBezTo>
                  <a:cubicBezTo>
                    <a:pt x="12162" y="1932"/>
                    <a:pt x="7936" y="4014"/>
                    <a:pt x="5002" y="6811"/>
                  </a:cubicBezTo>
                  <a:cubicBezTo>
                    <a:pt x="2067" y="9609"/>
                    <a:pt x="423" y="13122"/>
                    <a:pt x="71" y="15595"/>
                  </a:cubicBezTo>
                  <a:cubicBezTo>
                    <a:pt x="-281" y="18067"/>
                    <a:pt x="658" y="19498"/>
                    <a:pt x="3123" y="20344"/>
                  </a:cubicBezTo>
                  <a:cubicBezTo>
                    <a:pt x="5589" y="21190"/>
                    <a:pt x="9580" y="21450"/>
                    <a:pt x="12515" y="21320"/>
                  </a:cubicBezTo>
                  <a:cubicBezTo>
                    <a:pt x="15449" y="21190"/>
                    <a:pt x="17328" y="20669"/>
                    <a:pt x="19206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9605751" y="41402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429"/>
                    <a:pt x="6545" y="9257"/>
                    <a:pt x="10145" y="5657"/>
                  </a:cubicBezTo>
                  <a:cubicBezTo>
                    <a:pt x="13745" y="2057"/>
                    <a:pt x="1767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9818216" y="3950944"/>
              <a:ext cx="219336" cy="36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49" fill="norm" stroke="1" extrusionOk="0">
                  <a:moveTo>
                    <a:pt x="21522" y="301"/>
                  </a:moveTo>
                  <a:cubicBezTo>
                    <a:pt x="18822" y="52"/>
                    <a:pt x="16122" y="-198"/>
                    <a:pt x="13734" y="239"/>
                  </a:cubicBezTo>
                  <a:cubicBezTo>
                    <a:pt x="11345" y="676"/>
                    <a:pt x="9268" y="1800"/>
                    <a:pt x="7191" y="4047"/>
                  </a:cubicBezTo>
                  <a:cubicBezTo>
                    <a:pt x="5114" y="6294"/>
                    <a:pt x="3037" y="9666"/>
                    <a:pt x="1791" y="12350"/>
                  </a:cubicBezTo>
                  <a:cubicBezTo>
                    <a:pt x="545" y="15034"/>
                    <a:pt x="130" y="17032"/>
                    <a:pt x="26" y="18343"/>
                  </a:cubicBezTo>
                  <a:cubicBezTo>
                    <a:pt x="-78" y="19654"/>
                    <a:pt x="130" y="20278"/>
                    <a:pt x="753" y="20715"/>
                  </a:cubicBezTo>
                  <a:cubicBezTo>
                    <a:pt x="1376" y="21152"/>
                    <a:pt x="2414" y="21402"/>
                    <a:pt x="4387" y="21340"/>
                  </a:cubicBezTo>
                  <a:cubicBezTo>
                    <a:pt x="6360" y="21277"/>
                    <a:pt x="9268" y="20903"/>
                    <a:pt x="12176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0012151" y="4044949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4320"/>
                    <a:pt x="10133" y="8640"/>
                    <a:pt x="13733" y="12240"/>
                  </a:cubicBezTo>
                  <a:cubicBezTo>
                    <a:pt x="17333" y="15840"/>
                    <a:pt x="19467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0050251" y="4044950"/>
              <a:ext cx="1206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420"/>
                    <a:pt x="10232" y="6840"/>
                    <a:pt x="6632" y="10440"/>
                  </a:cubicBezTo>
                  <a:cubicBezTo>
                    <a:pt x="3032" y="14040"/>
                    <a:pt x="1516" y="17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0145501" y="3919651"/>
              <a:ext cx="88901" cy="107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2158"/>
                  </a:moveTo>
                  <a:cubicBezTo>
                    <a:pt x="2571" y="912"/>
                    <a:pt x="5143" y="-334"/>
                    <a:pt x="8743" y="81"/>
                  </a:cubicBezTo>
                  <a:cubicBezTo>
                    <a:pt x="12343" y="497"/>
                    <a:pt x="16971" y="2574"/>
                    <a:pt x="18257" y="5897"/>
                  </a:cubicBezTo>
                  <a:cubicBezTo>
                    <a:pt x="19543" y="9220"/>
                    <a:pt x="17486" y="13789"/>
                    <a:pt x="15429" y="16697"/>
                  </a:cubicBezTo>
                  <a:cubicBezTo>
                    <a:pt x="13371" y="19604"/>
                    <a:pt x="11314" y="20851"/>
                    <a:pt x="12343" y="21058"/>
                  </a:cubicBezTo>
                  <a:cubicBezTo>
                    <a:pt x="13371" y="21266"/>
                    <a:pt x="17486" y="20435"/>
                    <a:pt x="21600" y="19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0253451" y="3909229"/>
              <a:ext cx="98667" cy="44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10" fill="norm" stroke="1" extrusionOk="0">
                  <a:moveTo>
                    <a:pt x="0" y="725"/>
                  </a:moveTo>
                  <a:cubicBezTo>
                    <a:pt x="2298" y="521"/>
                    <a:pt x="4596" y="318"/>
                    <a:pt x="8043" y="165"/>
                  </a:cubicBezTo>
                  <a:cubicBezTo>
                    <a:pt x="11489" y="12"/>
                    <a:pt x="16085" y="-90"/>
                    <a:pt x="18613" y="114"/>
                  </a:cubicBezTo>
                  <a:cubicBezTo>
                    <a:pt x="21140" y="318"/>
                    <a:pt x="21600" y="827"/>
                    <a:pt x="21370" y="2355"/>
                  </a:cubicBezTo>
                  <a:cubicBezTo>
                    <a:pt x="21140" y="3884"/>
                    <a:pt x="20221" y="6431"/>
                    <a:pt x="19762" y="9436"/>
                  </a:cubicBezTo>
                  <a:cubicBezTo>
                    <a:pt x="19302" y="12442"/>
                    <a:pt x="19302" y="15906"/>
                    <a:pt x="19072" y="17995"/>
                  </a:cubicBezTo>
                  <a:cubicBezTo>
                    <a:pt x="18843" y="20084"/>
                    <a:pt x="18383" y="20797"/>
                    <a:pt x="17004" y="21153"/>
                  </a:cubicBezTo>
                  <a:cubicBezTo>
                    <a:pt x="15626" y="21510"/>
                    <a:pt x="13328" y="21510"/>
                    <a:pt x="11030" y="21510"/>
                  </a:cubicBezTo>
                  <a:cubicBezTo>
                    <a:pt x="8732" y="21510"/>
                    <a:pt x="6434" y="21510"/>
                    <a:pt x="5055" y="21255"/>
                  </a:cubicBezTo>
                  <a:cubicBezTo>
                    <a:pt x="3677" y="21001"/>
                    <a:pt x="3217" y="20491"/>
                    <a:pt x="3447" y="19982"/>
                  </a:cubicBezTo>
                  <a:cubicBezTo>
                    <a:pt x="3677" y="19472"/>
                    <a:pt x="4596" y="18963"/>
                    <a:pt x="5515" y="1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0443951" y="4146549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0399501" y="4248150"/>
              <a:ext cx="107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0164551" y="40068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0748751" y="3994149"/>
              <a:ext cx="25401" cy="31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5400" y="3941"/>
                    <a:pt x="10800" y="7881"/>
                    <a:pt x="11700" y="11238"/>
                  </a:cubicBezTo>
                  <a:cubicBezTo>
                    <a:pt x="12600" y="14595"/>
                    <a:pt x="9000" y="17368"/>
                    <a:pt x="8100" y="19119"/>
                  </a:cubicBezTo>
                  <a:cubicBezTo>
                    <a:pt x="7200" y="20870"/>
                    <a:pt x="9000" y="21600"/>
                    <a:pt x="11700" y="21454"/>
                  </a:cubicBezTo>
                  <a:cubicBezTo>
                    <a:pt x="14400" y="21308"/>
                    <a:pt x="18000" y="20286"/>
                    <a:pt x="2160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0793201" y="3796077"/>
              <a:ext cx="158751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1017"/>
                  </a:moveTo>
                  <a:cubicBezTo>
                    <a:pt x="1440" y="448"/>
                    <a:pt x="2880" y="-120"/>
                    <a:pt x="4176" y="22"/>
                  </a:cubicBezTo>
                  <a:cubicBezTo>
                    <a:pt x="5472" y="164"/>
                    <a:pt x="6624" y="1017"/>
                    <a:pt x="7344" y="3291"/>
                  </a:cubicBezTo>
                  <a:cubicBezTo>
                    <a:pt x="8064" y="5564"/>
                    <a:pt x="8352" y="9259"/>
                    <a:pt x="8064" y="11817"/>
                  </a:cubicBezTo>
                  <a:cubicBezTo>
                    <a:pt x="7776" y="14375"/>
                    <a:pt x="6912" y="15796"/>
                    <a:pt x="6048" y="17075"/>
                  </a:cubicBezTo>
                  <a:cubicBezTo>
                    <a:pt x="5184" y="18354"/>
                    <a:pt x="4320" y="19491"/>
                    <a:pt x="4608" y="20201"/>
                  </a:cubicBezTo>
                  <a:cubicBezTo>
                    <a:pt x="4896" y="20912"/>
                    <a:pt x="6336" y="21196"/>
                    <a:pt x="9360" y="21338"/>
                  </a:cubicBezTo>
                  <a:cubicBezTo>
                    <a:pt x="12384" y="21480"/>
                    <a:pt x="16992" y="21480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0945601" y="417195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1048848" y="4017032"/>
              <a:ext cx="315854" cy="24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72" fill="norm" stroke="1" extrusionOk="0">
                  <a:moveTo>
                    <a:pt x="9392" y="2939"/>
                  </a:moveTo>
                  <a:cubicBezTo>
                    <a:pt x="9104" y="2031"/>
                    <a:pt x="8816" y="1124"/>
                    <a:pt x="8312" y="579"/>
                  </a:cubicBezTo>
                  <a:cubicBezTo>
                    <a:pt x="7808" y="35"/>
                    <a:pt x="7088" y="-147"/>
                    <a:pt x="6440" y="125"/>
                  </a:cubicBezTo>
                  <a:cubicBezTo>
                    <a:pt x="5792" y="398"/>
                    <a:pt x="5216" y="1124"/>
                    <a:pt x="4136" y="3665"/>
                  </a:cubicBezTo>
                  <a:cubicBezTo>
                    <a:pt x="3056" y="6206"/>
                    <a:pt x="1472" y="10562"/>
                    <a:pt x="680" y="13648"/>
                  </a:cubicBezTo>
                  <a:cubicBezTo>
                    <a:pt x="-112" y="16734"/>
                    <a:pt x="-112" y="18549"/>
                    <a:pt x="176" y="19729"/>
                  </a:cubicBezTo>
                  <a:cubicBezTo>
                    <a:pt x="464" y="20908"/>
                    <a:pt x="1040" y="21453"/>
                    <a:pt x="2264" y="21362"/>
                  </a:cubicBezTo>
                  <a:cubicBezTo>
                    <a:pt x="3488" y="21271"/>
                    <a:pt x="5360" y="20545"/>
                    <a:pt x="7304" y="18277"/>
                  </a:cubicBezTo>
                  <a:cubicBezTo>
                    <a:pt x="9248" y="16008"/>
                    <a:pt x="11264" y="12196"/>
                    <a:pt x="12272" y="9292"/>
                  </a:cubicBezTo>
                  <a:cubicBezTo>
                    <a:pt x="13280" y="6387"/>
                    <a:pt x="13280" y="4391"/>
                    <a:pt x="13064" y="3029"/>
                  </a:cubicBezTo>
                  <a:cubicBezTo>
                    <a:pt x="12848" y="1668"/>
                    <a:pt x="12416" y="942"/>
                    <a:pt x="11264" y="670"/>
                  </a:cubicBezTo>
                  <a:cubicBezTo>
                    <a:pt x="10112" y="398"/>
                    <a:pt x="8240" y="579"/>
                    <a:pt x="6584" y="1214"/>
                  </a:cubicBezTo>
                  <a:cubicBezTo>
                    <a:pt x="4928" y="1850"/>
                    <a:pt x="3488" y="2939"/>
                    <a:pt x="2768" y="4028"/>
                  </a:cubicBezTo>
                  <a:cubicBezTo>
                    <a:pt x="2048" y="5117"/>
                    <a:pt x="2048" y="6206"/>
                    <a:pt x="2480" y="6841"/>
                  </a:cubicBezTo>
                  <a:cubicBezTo>
                    <a:pt x="2912" y="7477"/>
                    <a:pt x="3776" y="7658"/>
                    <a:pt x="7016" y="7477"/>
                  </a:cubicBezTo>
                  <a:cubicBezTo>
                    <a:pt x="10256" y="7295"/>
                    <a:pt x="15872" y="6750"/>
                    <a:pt x="21488" y="6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1574251" y="4165600"/>
              <a:ext cx="241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11692784" y="4044950"/>
              <a:ext cx="846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61"/>
                    <a:pt x="0" y="8522"/>
                    <a:pt x="0" y="12122"/>
                  </a:cubicBezTo>
                  <a:cubicBezTo>
                    <a:pt x="0" y="15722"/>
                    <a:pt x="10800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0607174" y="4758266"/>
              <a:ext cx="186028" cy="26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55" fill="norm" stroke="1" extrusionOk="0">
                  <a:moveTo>
                    <a:pt x="1672" y="2869"/>
                  </a:moveTo>
                  <a:cubicBezTo>
                    <a:pt x="1186" y="2025"/>
                    <a:pt x="701" y="1181"/>
                    <a:pt x="1065" y="675"/>
                  </a:cubicBezTo>
                  <a:cubicBezTo>
                    <a:pt x="1429" y="169"/>
                    <a:pt x="2642" y="0"/>
                    <a:pt x="3856" y="0"/>
                  </a:cubicBezTo>
                  <a:cubicBezTo>
                    <a:pt x="5069" y="0"/>
                    <a:pt x="6283" y="169"/>
                    <a:pt x="7496" y="1687"/>
                  </a:cubicBezTo>
                  <a:cubicBezTo>
                    <a:pt x="8710" y="3206"/>
                    <a:pt x="9923" y="6075"/>
                    <a:pt x="8710" y="9112"/>
                  </a:cubicBezTo>
                  <a:cubicBezTo>
                    <a:pt x="7496" y="12150"/>
                    <a:pt x="3856" y="15356"/>
                    <a:pt x="1914" y="17466"/>
                  </a:cubicBezTo>
                  <a:cubicBezTo>
                    <a:pt x="-27" y="19575"/>
                    <a:pt x="-270" y="20588"/>
                    <a:pt x="215" y="21094"/>
                  </a:cubicBezTo>
                  <a:cubicBezTo>
                    <a:pt x="701" y="21600"/>
                    <a:pt x="1914" y="21600"/>
                    <a:pt x="5069" y="20925"/>
                  </a:cubicBezTo>
                  <a:cubicBezTo>
                    <a:pt x="8224" y="20250"/>
                    <a:pt x="13321" y="18900"/>
                    <a:pt x="16355" y="17972"/>
                  </a:cubicBezTo>
                  <a:cubicBezTo>
                    <a:pt x="19388" y="17044"/>
                    <a:pt x="20359" y="16538"/>
                    <a:pt x="21330" y="16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0717001" y="4579798"/>
              <a:ext cx="165101" cy="15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495"/>
                  </a:moveTo>
                  <a:cubicBezTo>
                    <a:pt x="1108" y="1595"/>
                    <a:pt x="2215" y="695"/>
                    <a:pt x="3462" y="245"/>
                  </a:cubicBezTo>
                  <a:cubicBezTo>
                    <a:pt x="4708" y="-205"/>
                    <a:pt x="6092" y="-205"/>
                    <a:pt x="7062" y="1745"/>
                  </a:cubicBezTo>
                  <a:cubicBezTo>
                    <a:pt x="8031" y="3695"/>
                    <a:pt x="8585" y="7595"/>
                    <a:pt x="8446" y="10145"/>
                  </a:cubicBezTo>
                  <a:cubicBezTo>
                    <a:pt x="8308" y="12695"/>
                    <a:pt x="7477" y="13895"/>
                    <a:pt x="6508" y="15095"/>
                  </a:cubicBezTo>
                  <a:cubicBezTo>
                    <a:pt x="5538" y="16295"/>
                    <a:pt x="4431" y="17495"/>
                    <a:pt x="4569" y="18395"/>
                  </a:cubicBezTo>
                  <a:cubicBezTo>
                    <a:pt x="4708" y="19295"/>
                    <a:pt x="6092" y="19895"/>
                    <a:pt x="9138" y="20345"/>
                  </a:cubicBezTo>
                  <a:cubicBezTo>
                    <a:pt x="12185" y="20795"/>
                    <a:pt x="16892" y="21095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0932901" y="48768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1125121" y="4659507"/>
              <a:ext cx="131631" cy="330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202" fill="norm" stroke="1" extrusionOk="0">
                  <a:moveTo>
                    <a:pt x="21321" y="2127"/>
                  </a:moveTo>
                  <a:cubicBezTo>
                    <a:pt x="20292" y="1312"/>
                    <a:pt x="19264" y="497"/>
                    <a:pt x="17892" y="158"/>
                  </a:cubicBezTo>
                  <a:cubicBezTo>
                    <a:pt x="16521" y="-182"/>
                    <a:pt x="14807" y="-46"/>
                    <a:pt x="12064" y="1312"/>
                  </a:cubicBezTo>
                  <a:cubicBezTo>
                    <a:pt x="9321" y="2671"/>
                    <a:pt x="5550" y="5252"/>
                    <a:pt x="3150" y="8241"/>
                  </a:cubicBezTo>
                  <a:cubicBezTo>
                    <a:pt x="750" y="11229"/>
                    <a:pt x="-279" y="14626"/>
                    <a:pt x="64" y="16935"/>
                  </a:cubicBezTo>
                  <a:cubicBezTo>
                    <a:pt x="407" y="19244"/>
                    <a:pt x="2121" y="20467"/>
                    <a:pt x="5035" y="20943"/>
                  </a:cubicBezTo>
                  <a:cubicBezTo>
                    <a:pt x="7950" y="21418"/>
                    <a:pt x="12064" y="21146"/>
                    <a:pt x="16178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1313901" y="4743450"/>
              <a:ext cx="38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31"/>
                    <a:pt x="4800" y="8862"/>
                    <a:pt x="8400" y="12462"/>
                  </a:cubicBezTo>
                  <a:cubicBezTo>
                    <a:pt x="12000" y="16062"/>
                    <a:pt x="168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1377401" y="4857750"/>
              <a:ext cx="1968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7600"/>
                    <a:pt x="465" y="13600"/>
                    <a:pt x="3135" y="10000"/>
                  </a:cubicBezTo>
                  <a:cubicBezTo>
                    <a:pt x="5806" y="6400"/>
                    <a:pt x="10916" y="3200"/>
                    <a:pt x="14400" y="1600"/>
                  </a:cubicBezTo>
                  <a:cubicBezTo>
                    <a:pt x="17884" y="0"/>
                    <a:pt x="197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1633556" y="4744772"/>
              <a:ext cx="175646" cy="22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0890" fill="norm" stroke="1" extrusionOk="0">
                  <a:moveTo>
                    <a:pt x="18038" y="5179"/>
                  </a:moveTo>
                  <a:cubicBezTo>
                    <a:pt x="17529" y="3608"/>
                    <a:pt x="17021" y="2037"/>
                    <a:pt x="16005" y="1153"/>
                  </a:cubicBezTo>
                  <a:cubicBezTo>
                    <a:pt x="14988" y="270"/>
                    <a:pt x="13463" y="73"/>
                    <a:pt x="10795" y="1939"/>
                  </a:cubicBezTo>
                  <a:cubicBezTo>
                    <a:pt x="8127" y="3804"/>
                    <a:pt x="4315" y="7732"/>
                    <a:pt x="2155" y="11070"/>
                  </a:cubicBezTo>
                  <a:cubicBezTo>
                    <a:pt x="-5" y="14408"/>
                    <a:pt x="-513" y="17157"/>
                    <a:pt x="503" y="18924"/>
                  </a:cubicBezTo>
                  <a:cubicBezTo>
                    <a:pt x="1520" y="20692"/>
                    <a:pt x="4061" y="21477"/>
                    <a:pt x="7111" y="20397"/>
                  </a:cubicBezTo>
                  <a:cubicBezTo>
                    <a:pt x="10160" y="19317"/>
                    <a:pt x="13718" y="16372"/>
                    <a:pt x="15878" y="13132"/>
                  </a:cubicBezTo>
                  <a:cubicBezTo>
                    <a:pt x="18038" y="9892"/>
                    <a:pt x="18800" y="6357"/>
                    <a:pt x="19054" y="4099"/>
                  </a:cubicBezTo>
                  <a:cubicBezTo>
                    <a:pt x="19308" y="1841"/>
                    <a:pt x="19054" y="859"/>
                    <a:pt x="17402" y="368"/>
                  </a:cubicBezTo>
                  <a:cubicBezTo>
                    <a:pt x="15751" y="-123"/>
                    <a:pt x="12701" y="-123"/>
                    <a:pt x="10795" y="368"/>
                  </a:cubicBezTo>
                  <a:cubicBezTo>
                    <a:pt x="8889" y="859"/>
                    <a:pt x="8127" y="1841"/>
                    <a:pt x="8381" y="3117"/>
                  </a:cubicBezTo>
                  <a:cubicBezTo>
                    <a:pt x="8635" y="4393"/>
                    <a:pt x="9906" y="5964"/>
                    <a:pt x="12193" y="6946"/>
                  </a:cubicBezTo>
                  <a:cubicBezTo>
                    <a:pt x="14480" y="7928"/>
                    <a:pt x="17783" y="8321"/>
                    <a:pt x="21087" y="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11847301" y="4667250"/>
              <a:ext cx="81265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600" fill="norm" stroke="1" extrusionOk="0">
                  <a:moveTo>
                    <a:pt x="3161" y="0"/>
                  </a:moveTo>
                  <a:cubicBezTo>
                    <a:pt x="10010" y="2836"/>
                    <a:pt x="16859" y="5673"/>
                    <a:pt x="19229" y="8673"/>
                  </a:cubicBezTo>
                  <a:cubicBezTo>
                    <a:pt x="21600" y="11673"/>
                    <a:pt x="19493" y="14836"/>
                    <a:pt x="15541" y="17018"/>
                  </a:cubicBezTo>
                  <a:cubicBezTo>
                    <a:pt x="11590" y="19200"/>
                    <a:pt x="5795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9447001" y="560070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9421601" y="5765800"/>
              <a:ext cx="273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023" y="21600"/>
                    <a:pt x="10047" y="21600"/>
                    <a:pt x="13647" y="0"/>
                  </a:cubicBezTo>
                  <a:cubicBezTo>
                    <a:pt x="17247" y="21600"/>
                    <a:pt x="19423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9886852" y="5546970"/>
              <a:ext cx="296750" cy="352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92" fill="norm" stroke="1" extrusionOk="0">
                  <a:moveTo>
                    <a:pt x="9988" y="1721"/>
                  </a:moveTo>
                  <a:cubicBezTo>
                    <a:pt x="9375" y="1335"/>
                    <a:pt x="8762" y="949"/>
                    <a:pt x="7996" y="1078"/>
                  </a:cubicBezTo>
                  <a:cubicBezTo>
                    <a:pt x="7230" y="1206"/>
                    <a:pt x="6311" y="1849"/>
                    <a:pt x="4932" y="4035"/>
                  </a:cubicBezTo>
                  <a:cubicBezTo>
                    <a:pt x="3554" y="6221"/>
                    <a:pt x="1715" y="9949"/>
                    <a:pt x="796" y="12971"/>
                  </a:cubicBezTo>
                  <a:cubicBezTo>
                    <a:pt x="-123" y="15992"/>
                    <a:pt x="-123" y="18306"/>
                    <a:pt x="183" y="19656"/>
                  </a:cubicBezTo>
                  <a:cubicBezTo>
                    <a:pt x="490" y="21006"/>
                    <a:pt x="1103" y="21392"/>
                    <a:pt x="2251" y="21392"/>
                  </a:cubicBezTo>
                  <a:cubicBezTo>
                    <a:pt x="3400" y="21392"/>
                    <a:pt x="5086" y="21006"/>
                    <a:pt x="7000" y="19592"/>
                  </a:cubicBezTo>
                  <a:cubicBezTo>
                    <a:pt x="8915" y="18178"/>
                    <a:pt x="11060" y="15735"/>
                    <a:pt x="12286" y="12713"/>
                  </a:cubicBezTo>
                  <a:cubicBezTo>
                    <a:pt x="13511" y="9692"/>
                    <a:pt x="13817" y="6092"/>
                    <a:pt x="13511" y="3778"/>
                  </a:cubicBezTo>
                  <a:cubicBezTo>
                    <a:pt x="13205" y="1463"/>
                    <a:pt x="12286" y="435"/>
                    <a:pt x="10907" y="113"/>
                  </a:cubicBezTo>
                  <a:cubicBezTo>
                    <a:pt x="9528" y="-208"/>
                    <a:pt x="7690" y="178"/>
                    <a:pt x="6388" y="949"/>
                  </a:cubicBezTo>
                  <a:cubicBezTo>
                    <a:pt x="5086" y="1721"/>
                    <a:pt x="4320" y="2878"/>
                    <a:pt x="3937" y="3778"/>
                  </a:cubicBezTo>
                  <a:cubicBezTo>
                    <a:pt x="3554" y="4678"/>
                    <a:pt x="3554" y="5321"/>
                    <a:pt x="4243" y="6092"/>
                  </a:cubicBezTo>
                  <a:cubicBezTo>
                    <a:pt x="4932" y="6863"/>
                    <a:pt x="6311" y="7763"/>
                    <a:pt x="9298" y="7956"/>
                  </a:cubicBezTo>
                  <a:cubicBezTo>
                    <a:pt x="12286" y="8149"/>
                    <a:pt x="16881" y="7635"/>
                    <a:pt x="21477" y="7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0329651" y="5715000"/>
              <a:ext cx="228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8000"/>
                    <a:pt x="11600" y="14400"/>
                    <a:pt x="15200" y="10800"/>
                  </a:cubicBezTo>
                  <a:cubicBezTo>
                    <a:pt x="18800" y="7200"/>
                    <a:pt x="20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0446068" y="5626100"/>
              <a:ext cx="423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81"/>
                    <a:pt x="0" y="8562"/>
                    <a:pt x="0" y="12162"/>
                  </a:cubicBezTo>
                  <a:cubicBezTo>
                    <a:pt x="0" y="15762"/>
                    <a:pt x="10800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0677549" y="5600427"/>
              <a:ext cx="185503" cy="22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74" fill="norm" stroke="1" extrusionOk="0">
                  <a:moveTo>
                    <a:pt x="9621" y="1860"/>
                  </a:moveTo>
                  <a:cubicBezTo>
                    <a:pt x="10106" y="841"/>
                    <a:pt x="10591" y="-178"/>
                    <a:pt x="10713" y="26"/>
                  </a:cubicBezTo>
                  <a:cubicBezTo>
                    <a:pt x="10834" y="230"/>
                    <a:pt x="10591" y="1656"/>
                    <a:pt x="9135" y="4407"/>
                  </a:cubicBezTo>
                  <a:cubicBezTo>
                    <a:pt x="7679" y="7158"/>
                    <a:pt x="5009" y="11233"/>
                    <a:pt x="3310" y="13780"/>
                  </a:cubicBezTo>
                  <a:cubicBezTo>
                    <a:pt x="1612" y="16328"/>
                    <a:pt x="883" y="17347"/>
                    <a:pt x="398" y="18365"/>
                  </a:cubicBezTo>
                  <a:cubicBezTo>
                    <a:pt x="-87" y="19384"/>
                    <a:pt x="-330" y="20403"/>
                    <a:pt x="883" y="20913"/>
                  </a:cubicBezTo>
                  <a:cubicBezTo>
                    <a:pt x="2097" y="21422"/>
                    <a:pt x="4767" y="21422"/>
                    <a:pt x="7800" y="21320"/>
                  </a:cubicBezTo>
                  <a:cubicBezTo>
                    <a:pt x="10834" y="21218"/>
                    <a:pt x="14232" y="21014"/>
                    <a:pt x="16537" y="20403"/>
                  </a:cubicBezTo>
                  <a:cubicBezTo>
                    <a:pt x="18843" y="19792"/>
                    <a:pt x="20057" y="18773"/>
                    <a:pt x="21270" y="17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0799551" y="5753100"/>
              <a:ext cx="444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1034501" y="574675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7280"/>
                    <a:pt x="11421" y="12960"/>
                    <a:pt x="15021" y="9360"/>
                  </a:cubicBezTo>
                  <a:cubicBezTo>
                    <a:pt x="18621" y="5760"/>
                    <a:pt x="2011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1360682" y="5588000"/>
              <a:ext cx="162770" cy="17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78" fill="norm" stroke="1" extrusionOk="0">
                  <a:moveTo>
                    <a:pt x="8833" y="0"/>
                  </a:moveTo>
                  <a:cubicBezTo>
                    <a:pt x="7172" y="4886"/>
                    <a:pt x="5510" y="9771"/>
                    <a:pt x="4264" y="12729"/>
                  </a:cubicBezTo>
                  <a:cubicBezTo>
                    <a:pt x="3018" y="15686"/>
                    <a:pt x="2187" y="16714"/>
                    <a:pt x="1357" y="17871"/>
                  </a:cubicBezTo>
                  <a:cubicBezTo>
                    <a:pt x="526" y="19029"/>
                    <a:pt x="-305" y="20314"/>
                    <a:pt x="110" y="20957"/>
                  </a:cubicBezTo>
                  <a:cubicBezTo>
                    <a:pt x="526" y="21600"/>
                    <a:pt x="2187" y="21600"/>
                    <a:pt x="5926" y="21214"/>
                  </a:cubicBezTo>
                  <a:cubicBezTo>
                    <a:pt x="9664" y="20829"/>
                    <a:pt x="15480" y="20057"/>
                    <a:pt x="21295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11478438" y="5721350"/>
              <a:ext cx="1961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320"/>
                    <a:pt x="2735" y="8640"/>
                    <a:pt x="575" y="12240"/>
                  </a:cubicBezTo>
                  <a:cubicBezTo>
                    <a:pt x="-1585" y="15840"/>
                    <a:pt x="2735" y="187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11587456" y="5596466"/>
              <a:ext cx="247146" cy="297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47" fill="norm" stroke="1" extrusionOk="0">
                  <a:moveTo>
                    <a:pt x="12141" y="2130"/>
                  </a:moveTo>
                  <a:cubicBezTo>
                    <a:pt x="11218" y="1977"/>
                    <a:pt x="10294" y="1825"/>
                    <a:pt x="9464" y="2054"/>
                  </a:cubicBezTo>
                  <a:cubicBezTo>
                    <a:pt x="8633" y="2282"/>
                    <a:pt x="7894" y="2890"/>
                    <a:pt x="6418" y="5324"/>
                  </a:cubicBezTo>
                  <a:cubicBezTo>
                    <a:pt x="4941" y="7758"/>
                    <a:pt x="2725" y="12017"/>
                    <a:pt x="1525" y="14603"/>
                  </a:cubicBezTo>
                  <a:cubicBezTo>
                    <a:pt x="325" y="17189"/>
                    <a:pt x="141" y="18101"/>
                    <a:pt x="48" y="18938"/>
                  </a:cubicBezTo>
                  <a:cubicBezTo>
                    <a:pt x="-44" y="19775"/>
                    <a:pt x="-44" y="20535"/>
                    <a:pt x="418" y="20992"/>
                  </a:cubicBezTo>
                  <a:cubicBezTo>
                    <a:pt x="879" y="21448"/>
                    <a:pt x="1802" y="21600"/>
                    <a:pt x="4110" y="20611"/>
                  </a:cubicBezTo>
                  <a:cubicBezTo>
                    <a:pt x="6418" y="19623"/>
                    <a:pt x="10110" y="17493"/>
                    <a:pt x="12971" y="14603"/>
                  </a:cubicBezTo>
                  <a:cubicBezTo>
                    <a:pt x="15833" y="11713"/>
                    <a:pt x="17864" y="8062"/>
                    <a:pt x="18879" y="5856"/>
                  </a:cubicBezTo>
                  <a:cubicBezTo>
                    <a:pt x="19894" y="3651"/>
                    <a:pt x="19894" y="2890"/>
                    <a:pt x="19618" y="2206"/>
                  </a:cubicBezTo>
                  <a:cubicBezTo>
                    <a:pt x="19341" y="1521"/>
                    <a:pt x="18787" y="913"/>
                    <a:pt x="17402" y="532"/>
                  </a:cubicBezTo>
                  <a:cubicBezTo>
                    <a:pt x="16018" y="152"/>
                    <a:pt x="13802" y="0"/>
                    <a:pt x="12048" y="0"/>
                  </a:cubicBezTo>
                  <a:cubicBezTo>
                    <a:pt x="10294" y="0"/>
                    <a:pt x="9002" y="152"/>
                    <a:pt x="7987" y="456"/>
                  </a:cubicBezTo>
                  <a:cubicBezTo>
                    <a:pt x="6971" y="761"/>
                    <a:pt x="6233" y="1217"/>
                    <a:pt x="5771" y="1977"/>
                  </a:cubicBezTo>
                  <a:cubicBezTo>
                    <a:pt x="5310" y="2738"/>
                    <a:pt x="5125" y="3803"/>
                    <a:pt x="5494" y="4487"/>
                  </a:cubicBezTo>
                  <a:cubicBezTo>
                    <a:pt x="5864" y="5172"/>
                    <a:pt x="6787" y="5476"/>
                    <a:pt x="9556" y="5704"/>
                  </a:cubicBezTo>
                  <a:cubicBezTo>
                    <a:pt x="12325" y="5932"/>
                    <a:pt x="16941" y="6085"/>
                    <a:pt x="21556" y="6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9510501" y="6373283"/>
              <a:ext cx="2095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0800"/>
                    <a:pt x="12218" y="0"/>
                    <a:pt x="15818" y="0"/>
                  </a:cubicBezTo>
                  <a:cubicBezTo>
                    <a:pt x="19418" y="0"/>
                    <a:pt x="205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9542251" y="6521450"/>
              <a:ext cx="190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760" y="17280"/>
                    <a:pt x="11520" y="21600"/>
                    <a:pt x="15120" y="19440"/>
                  </a:cubicBezTo>
                  <a:cubicBezTo>
                    <a:pt x="18720" y="17280"/>
                    <a:pt x="2016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0139727" y="6335559"/>
              <a:ext cx="183575" cy="22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50" fill="norm" stroke="1" extrusionOk="0">
                  <a:moveTo>
                    <a:pt x="11715" y="1377"/>
                  </a:moveTo>
                  <a:cubicBezTo>
                    <a:pt x="12452" y="569"/>
                    <a:pt x="13188" y="-238"/>
                    <a:pt x="12943" y="65"/>
                  </a:cubicBezTo>
                  <a:cubicBezTo>
                    <a:pt x="12697" y="368"/>
                    <a:pt x="11470" y="1781"/>
                    <a:pt x="9261" y="5011"/>
                  </a:cubicBezTo>
                  <a:cubicBezTo>
                    <a:pt x="7052" y="8241"/>
                    <a:pt x="3861" y="13287"/>
                    <a:pt x="2020" y="16315"/>
                  </a:cubicBezTo>
                  <a:cubicBezTo>
                    <a:pt x="179" y="19343"/>
                    <a:pt x="-312" y="20353"/>
                    <a:pt x="179" y="20857"/>
                  </a:cubicBezTo>
                  <a:cubicBezTo>
                    <a:pt x="670" y="21362"/>
                    <a:pt x="2143" y="21362"/>
                    <a:pt x="5456" y="20958"/>
                  </a:cubicBezTo>
                  <a:cubicBezTo>
                    <a:pt x="8770" y="20555"/>
                    <a:pt x="13924" y="19747"/>
                    <a:pt x="16870" y="18940"/>
                  </a:cubicBezTo>
                  <a:cubicBezTo>
                    <a:pt x="19815" y="18132"/>
                    <a:pt x="20552" y="17325"/>
                    <a:pt x="21288" y="16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0259801" y="644525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7"/>
                    <a:pt x="7200" y="9755"/>
                    <a:pt x="3600" y="13355"/>
                  </a:cubicBezTo>
                  <a:cubicBezTo>
                    <a:pt x="0" y="16955"/>
                    <a:pt x="0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0443951" y="650874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0777082" y="6357938"/>
              <a:ext cx="140057" cy="24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231" fill="norm" stroke="1" extrusionOk="0">
                  <a:moveTo>
                    <a:pt x="2384" y="2042"/>
                  </a:moveTo>
                  <a:cubicBezTo>
                    <a:pt x="3950" y="1316"/>
                    <a:pt x="5515" y="590"/>
                    <a:pt x="7393" y="227"/>
                  </a:cubicBezTo>
                  <a:cubicBezTo>
                    <a:pt x="9271" y="-136"/>
                    <a:pt x="11463" y="-136"/>
                    <a:pt x="12558" y="772"/>
                  </a:cubicBezTo>
                  <a:cubicBezTo>
                    <a:pt x="13654" y="1679"/>
                    <a:pt x="13654" y="3494"/>
                    <a:pt x="13028" y="4674"/>
                  </a:cubicBezTo>
                  <a:cubicBezTo>
                    <a:pt x="12402" y="5854"/>
                    <a:pt x="11150" y="6398"/>
                    <a:pt x="9741" y="6943"/>
                  </a:cubicBezTo>
                  <a:cubicBezTo>
                    <a:pt x="8332" y="7488"/>
                    <a:pt x="6767" y="8032"/>
                    <a:pt x="6610" y="8667"/>
                  </a:cubicBezTo>
                  <a:cubicBezTo>
                    <a:pt x="6454" y="9303"/>
                    <a:pt x="7706" y="10029"/>
                    <a:pt x="10210" y="10936"/>
                  </a:cubicBezTo>
                  <a:cubicBezTo>
                    <a:pt x="12715" y="11844"/>
                    <a:pt x="16471" y="12933"/>
                    <a:pt x="18663" y="14022"/>
                  </a:cubicBezTo>
                  <a:cubicBezTo>
                    <a:pt x="20854" y="15111"/>
                    <a:pt x="21480" y="16200"/>
                    <a:pt x="19602" y="17471"/>
                  </a:cubicBezTo>
                  <a:cubicBezTo>
                    <a:pt x="17723" y="18741"/>
                    <a:pt x="13341" y="20193"/>
                    <a:pt x="9741" y="20829"/>
                  </a:cubicBezTo>
                  <a:cubicBezTo>
                    <a:pt x="6141" y="21464"/>
                    <a:pt x="3323" y="21282"/>
                    <a:pt x="1758" y="20738"/>
                  </a:cubicBezTo>
                  <a:cubicBezTo>
                    <a:pt x="193" y="20193"/>
                    <a:pt x="-120" y="19286"/>
                    <a:pt x="37" y="18378"/>
                  </a:cubicBezTo>
                  <a:cubicBezTo>
                    <a:pt x="193" y="17471"/>
                    <a:pt x="819" y="16563"/>
                    <a:pt x="1445" y="15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0959095" y="6354147"/>
              <a:ext cx="240507" cy="26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62" fill="norm" stroke="1" extrusionOk="0">
                  <a:moveTo>
                    <a:pt x="15845" y="4226"/>
                  </a:moveTo>
                  <a:cubicBezTo>
                    <a:pt x="13761" y="4057"/>
                    <a:pt x="11676" y="3888"/>
                    <a:pt x="9308" y="4985"/>
                  </a:cubicBezTo>
                  <a:cubicBezTo>
                    <a:pt x="6940" y="6082"/>
                    <a:pt x="4287" y="8444"/>
                    <a:pt x="2676" y="10554"/>
                  </a:cubicBezTo>
                  <a:cubicBezTo>
                    <a:pt x="1066" y="12663"/>
                    <a:pt x="497" y="14519"/>
                    <a:pt x="213" y="16038"/>
                  </a:cubicBezTo>
                  <a:cubicBezTo>
                    <a:pt x="-71" y="17557"/>
                    <a:pt x="-71" y="18738"/>
                    <a:pt x="213" y="19666"/>
                  </a:cubicBezTo>
                  <a:cubicBezTo>
                    <a:pt x="497" y="20594"/>
                    <a:pt x="1066" y="21269"/>
                    <a:pt x="2676" y="21354"/>
                  </a:cubicBezTo>
                  <a:cubicBezTo>
                    <a:pt x="4287" y="21438"/>
                    <a:pt x="6940" y="20932"/>
                    <a:pt x="9592" y="19075"/>
                  </a:cubicBezTo>
                  <a:cubicBezTo>
                    <a:pt x="12245" y="17219"/>
                    <a:pt x="14897" y="14013"/>
                    <a:pt x="16318" y="11060"/>
                  </a:cubicBezTo>
                  <a:cubicBezTo>
                    <a:pt x="17740" y="8107"/>
                    <a:pt x="17929" y="5407"/>
                    <a:pt x="17645" y="3635"/>
                  </a:cubicBezTo>
                  <a:cubicBezTo>
                    <a:pt x="17361" y="1863"/>
                    <a:pt x="16603" y="1019"/>
                    <a:pt x="15655" y="513"/>
                  </a:cubicBezTo>
                  <a:cubicBezTo>
                    <a:pt x="14708" y="7"/>
                    <a:pt x="13571" y="-162"/>
                    <a:pt x="12150" y="175"/>
                  </a:cubicBezTo>
                  <a:cubicBezTo>
                    <a:pt x="10729" y="513"/>
                    <a:pt x="9024" y="1357"/>
                    <a:pt x="7982" y="2200"/>
                  </a:cubicBezTo>
                  <a:cubicBezTo>
                    <a:pt x="6940" y="3044"/>
                    <a:pt x="6561" y="3888"/>
                    <a:pt x="7508" y="5238"/>
                  </a:cubicBezTo>
                  <a:cubicBezTo>
                    <a:pt x="8455" y="6588"/>
                    <a:pt x="10729" y="8444"/>
                    <a:pt x="13287" y="9457"/>
                  </a:cubicBezTo>
                  <a:cubicBezTo>
                    <a:pt x="15845" y="10469"/>
                    <a:pt x="18687" y="10638"/>
                    <a:pt x="21529" y="1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8983451" y="7404100"/>
              <a:ext cx="50801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300"/>
                    <a:pt x="16200" y="600"/>
                    <a:pt x="15300" y="1387"/>
                  </a:cubicBezTo>
                  <a:cubicBezTo>
                    <a:pt x="14400" y="2175"/>
                    <a:pt x="15300" y="3450"/>
                    <a:pt x="14850" y="5588"/>
                  </a:cubicBezTo>
                  <a:cubicBezTo>
                    <a:pt x="14400" y="7725"/>
                    <a:pt x="12600" y="10725"/>
                    <a:pt x="9900" y="13538"/>
                  </a:cubicBezTo>
                  <a:cubicBezTo>
                    <a:pt x="7200" y="16350"/>
                    <a:pt x="3600" y="189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9078701" y="6826250"/>
              <a:ext cx="24066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" y="20291"/>
                    <a:pt x="1254" y="18982"/>
                    <a:pt x="1919" y="17345"/>
                  </a:cubicBezTo>
                  <a:cubicBezTo>
                    <a:pt x="2584" y="15709"/>
                    <a:pt x="3287" y="13745"/>
                    <a:pt x="4018" y="11782"/>
                  </a:cubicBezTo>
                  <a:cubicBezTo>
                    <a:pt x="4749" y="9818"/>
                    <a:pt x="5509" y="7855"/>
                    <a:pt x="6184" y="6218"/>
                  </a:cubicBezTo>
                  <a:cubicBezTo>
                    <a:pt x="6858" y="4582"/>
                    <a:pt x="7447" y="3273"/>
                    <a:pt x="8102" y="2291"/>
                  </a:cubicBezTo>
                  <a:cubicBezTo>
                    <a:pt x="8758" y="1309"/>
                    <a:pt x="9480" y="655"/>
                    <a:pt x="10192" y="327"/>
                  </a:cubicBezTo>
                  <a:cubicBezTo>
                    <a:pt x="10904" y="0"/>
                    <a:pt x="11607" y="0"/>
                    <a:pt x="12320" y="0"/>
                  </a:cubicBezTo>
                  <a:cubicBezTo>
                    <a:pt x="13032" y="0"/>
                    <a:pt x="13754" y="0"/>
                    <a:pt x="14580" y="327"/>
                  </a:cubicBezTo>
                  <a:cubicBezTo>
                    <a:pt x="15407" y="655"/>
                    <a:pt x="16338" y="1309"/>
                    <a:pt x="17250" y="2618"/>
                  </a:cubicBezTo>
                  <a:cubicBezTo>
                    <a:pt x="18161" y="3927"/>
                    <a:pt x="19054" y="5891"/>
                    <a:pt x="19776" y="7527"/>
                  </a:cubicBezTo>
                  <a:cubicBezTo>
                    <a:pt x="20498" y="9164"/>
                    <a:pt x="21049" y="10473"/>
                    <a:pt x="2160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9131618" y="6992021"/>
              <a:ext cx="175684" cy="31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520" y="4614"/>
                  </a:moveTo>
                  <a:cubicBezTo>
                    <a:pt x="260" y="3908"/>
                    <a:pt x="0" y="3202"/>
                    <a:pt x="0" y="3343"/>
                  </a:cubicBezTo>
                  <a:cubicBezTo>
                    <a:pt x="0" y="3485"/>
                    <a:pt x="260" y="4473"/>
                    <a:pt x="1431" y="6943"/>
                  </a:cubicBezTo>
                  <a:cubicBezTo>
                    <a:pt x="2602" y="9414"/>
                    <a:pt x="4684" y="13367"/>
                    <a:pt x="5855" y="15696"/>
                  </a:cubicBezTo>
                  <a:cubicBezTo>
                    <a:pt x="7027" y="18026"/>
                    <a:pt x="7287" y="18732"/>
                    <a:pt x="8067" y="19579"/>
                  </a:cubicBezTo>
                  <a:cubicBezTo>
                    <a:pt x="8848" y="20426"/>
                    <a:pt x="10149" y="21414"/>
                    <a:pt x="11320" y="21273"/>
                  </a:cubicBezTo>
                  <a:cubicBezTo>
                    <a:pt x="12492" y="21132"/>
                    <a:pt x="13533" y="19861"/>
                    <a:pt x="14443" y="16967"/>
                  </a:cubicBezTo>
                  <a:cubicBezTo>
                    <a:pt x="15354" y="14073"/>
                    <a:pt x="16135" y="9555"/>
                    <a:pt x="16525" y="6802"/>
                  </a:cubicBezTo>
                  <a:cubicBezTo>
                    <a:pt x="16916" y="4049"/>
                    <a:pt x="16916" y="3061"/>
                    <a:pt x="17306" y="2002"/>
                  </a:cubicBezTo>
                  <a:cubicBezTo>
                    <a:pt x="17696" y="943"/>
                    <a:pt x="18477" y="-186"/>
                    <a:pt x="19258" y="26"/>
                  </a:cubicBezTo>
                  <a:cubicBezTo>
                    <a:pt x="20039" y="238"/>
                    <a:pt x="20819" y="1790"/>
                    <a:pt x="21600" y="3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9272641" y="7154509"/>
              <a:ext cx="117211" cy="17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045" fill="norm" stroke="1" extrusionOk="0">
                  <a:moveTo>
                    <a:pt x="15573" y="4142"/>
                  </a:moveTo>
                  <a:cubicBezTo>
                    <a:pt x="14416" y="2841"/>
                    <a:pt x="13259" y="1540"/>
                    <a:pt x="11716" y="759"/>
                  </a:cubicBezTo>
                  <a:cubicBezTo>
                    <a:pt x="10173" y="-22"/>
                    <a:pt x="8245" y="-282"/>
                    <a:pt x="6702" y="369"/>
                  </a:cubicBezTo>
                  <a:cubicBezTo>
                    <a:pt x="5159" y="1019"/>
                    <a:pt x="4002" y="2581"/>
                    <a:pt x="2845" y="5573"/>
                  </a:cubicBezTo>
                  <a:cubicBezTo>
                    <a:pt x="1688" y="8566"/>
                    <a:pt x="530" y="12990"/>
                    <a:pt x="145" y="15853"/>
                  </a:cubicBezTo>
                  <a:cubicBezTo>
                    <a:pt x="-241" y="18716"/>
                    <a:pt x="145" y="20017"/>
                    <a:pt x="1302" y="20667"/>
                  </a:cubicBezTo>
                  <a:cubicBezTo>
                    <a:pt x="2459" y="21318"/>
                    <a:pt x="4388" y="21318"/>
                    <a:pt x="6509" y="19106"/>
                  </a:cubicBezTo>
                  <a:cubicBezTo>
                    <a:pt x="8630" y="16894"/>
                    <a:pt x="10945" y="12470"/>
                    <a:pt x="12295" y="9607"/>
                  </a:cubicBezTo>
                  <a:cubicBezTo>
                    <a:pt x="13645" y="6745"/>
                    <a:pt x="14030" y="5443"/>
                    <a:pt x="15380" y="5704"/>
                  </a:cubicBezTo>
                  <a:cubicBezTo>
                    <a:pt x="16730" y="5964"/>
                    <a:pt x="19045" y="7785"/>
                    <a:pt x="21359" y="9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9402551" y="7124700"/>
              <a:ext cx="139701" cy="21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6231"/>
                  </a:moveTo>
                  <a:cubicBezTo>
                    <a:pt x="3273" y="10592"/>
                    <a:pt x="6545" y="14954"/>
                    <a:pt x="8182" y="17654"/>
                  </a:cubicBezTo>
                  <a:cubicBezTo>
                    <a:pt x="9818" y="20354"/>
                    <a:pt x="9818" y="21392"/>
                    <a:pt x="9327" y="21496"/>
                  </a:cubicBezTo>
                  <a:cubicBezTo>
                    <a:pt x="8836" y="21600"/>
                    <a:pt x="7855" y="20769"/>
                    <a:pt x="7691" y="18173"/>
                  </a:cubicBezTo>
                  <a:cubicBezTo>
                    <a:pt x="7527" y="15577"/>
                    <a:pt x="8182" y="11215"/>
                    <a:pt x="10636" y="7892"/>
                  </a:cubicBezTo>
                  <a:cubicBezTo>
                    <a:pt x="13091" y="4569"/>
                    <a:pt x="17345" y="22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9582390" y="7069365"/>
              <a:ext cx="93212" cy="25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449" fill="norm" stroke="1" extrusionOk="0">
                  <a:moveTo>
                    <a:pt x="20678" y="2483"/>
                  </a:moveTo>
                  <a:cubicBezTo>
                    <a:pt x="19739" y="1605"/>
                    <a:pt x="18800" y="727"/>
                    <a:pt x="17156" y="288"/>
                  </a:cubicBezTo>
                  <a:cubicBezTo>
                    <a:pt x="15513" y="-151"/>
                    <a:pt x="13165" y="-151"/>
                    <a:pt x="10348" y="727"/>
                  </a:cubicBezTo>
                  <a:cubicBezTo>
                    <a:pt x="7530" y="1605"/>
                    <a:pt x="4243" y="3361"/>
                    <a:pt x="2130" y="6522"/>
                  </a:cubicBezTo>
                  <a:cubicBezTo>
                    <a:pt x="17" y="9683"/>
                    <a:pt x="-922" y="14249"/>
                    <a:pt x="1191" y="16971"/>
                  </a:cubicBezTo>
                  <a:cubicBezTo>
                    <a:pt x="3304" y="19693"/>
                    <a:pt x="8469" y="20571"/>
                    <a:pt x="13635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9694651" y="7073900"/>
              <a:ext cx="1079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5059"/>
                    <a:pt x="10165" y="10119"/>
                    <a:pt x="13129" y="13135"/>
                  </a:cubicBezTo>
                  <a:cubicBezTo>
                    <a:pt x="16094" y="16151"/>
                    <a:pt x="16941" y="17124"/>
                    <a:pt x="18000" y="18195"/>
                  </a:cubicBezTo>
                  <a:cubicBezTo>
                    <a:pt x="19059" y="19265"/>
                    <a:pt x="20329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9701530" y="7085351"/>
              <a:ext cx="126472" cy="25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50" fill="norm" stroke="1" extrusionOk="0">
                  <a:moveTo>
                    <a:pt x="21510" y="104"/>
                  </a:moveTo>
                  <a:cubicBezTo>
                    <a:pt x="19710" y="-73"/>
                    <a:pt x="17910" y="-250"/>
                    <a:pt x="14670" y="1609"/>
                  </a:cubicBezTo>
                  <a:cubicBezTo>
                    <a:pt x="11430" y="3468"/>
                    <a:pt x="6750" y="7363"/>
                    <a:pt x="4050" y="10461"/>
                  </a:cubicBezTo>
                  <a:cubicBezTo>
                    <a:pt x="1350" y="13560"/>
                    <a:pt x="630" y="15861"/>
                    <a:pt x="270" y="17455"/>
                  </a:cubicBezTo>
                  <a:cubicBezTo>
                    <a:pt x="-90" y="19048"/>
                    <a:pt x="-90" y="19934"/>
                    <a:pt x="270" y="20465"/>
                  </a:cubicBezTo>
                  <a:cubicBezTo>
                    <a:pt x="630" y="20996"/>
                    <a:pt x="1350" y="21173"/>
                    <a:pt x="207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9853401" y="6997700"/>
              <a:ext cx="381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608"/>
                    <a:pt x="21600" y="9216"/>
                    <a:pt x="21600" y="12816"/>
                  </a:cubicBezTo>
                  <a:cubicBezTo>
                    <a:pt x="21600" y="16416"/>
                    <a:pt x="1080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9967701" y="71628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9965255" y="7239000"/>
              <a:ext cx="15484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088" y="16200"/>
                  </a:moveTo>
                  <a:cubicBezTo>
                    <a:pt x="921" y="18900"/>
                    <a:pt x="-247" y="21600"/>
                    <a:pt x="45" y="21600"/>
                  </a:cubicBezTo>
                  <a:cubicBezTo>
                    <a:pt x="337" y="21600"/>
                    <a:pt x="2088" y="18900"/>
                    <a:pt x="5883" y="14850"/>
                  </a:cubicBezTo>
                  <a:cubicBezTo>
                    <a:pt x="9677" y="10800"/>
                    <a:pt x="15515" y="540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0238593" y="7016750"/>
              <a:ext cx="122809" cy="20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84" fill="norm" stroke="1" extrusionOk="0">
                  <a:moveTo>
                    <a:pt x="8061" y="0"/>
                  </a:moveTo>
                  <a:cubicBezTo>
                    <a:pt x="7695" y="3306"/>
                    <a:pt x="7329" y="6612"/>
                    <a:pt x="6048" y="9698"/>
                  </a:cubicBezTo>
                  <a:cubicBezTo>
                    <a:pt x="4766" y="12784"/>
                    <a:pt x="2570" y="15649"/>
                    <a:pt x="1288" y="17633"/>
                  </a:cubicBezTo>
                  <a:cubicBezTo>
                    <a:pt x="7" y="19616"/>
                    <a:pt x="-359" y="20718"/>
                    <a:pt x="373" y="21159"/>
                  </a:cubicBezTo>
                  <a:cubicBezTo>
                    <a:pt x="1105" y="21600"/>
                    <a:pt x="2936" y="21380"/>
                    <a:pt x="6597" y="20608"/>
                  </a:cubicBezTo>
                  <a:cubicBezTo>
                    <a:pt x="10258" y="19837"/>
                    <a:pt x="15749" y="18514"/>
                    <a:pt x="21241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0329651" y="7124700"/>
              <a:ext cx="381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40"/>
                    <a:pt x="7200" y="5280"/>
                    <a:pt x="3600" y="8880"/>
                  </a:cubicBezTo>
                  <a:cubicBezTo>
                    <a:pt x="0" y="12480"/>
                    <a:pt x="0" y="17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0475701" y="720090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10596351" y="7024422"/>
              <a:ext cx="82551" cy="252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6646" y="2588"/>
                  </a:moveTo>
                  <a:cubicBezTo>
                    <a:pt x="6092" y="1688"/>
                    <a:pt x="5538" y="788"/>
                    <a:pt x="6923" y="338"/>
                  </a:cubicBezTo>
                  <a:cubicBezTo>
                    <a:pt x="8308" y="-112"/>
                    <a:pt x="11631" y="-112"/>
                    <a:pt x="14677" y="338"/>
                  </a:cubicBezTo>
                  <a:cubicBezTo>
                    <a:pt x="17723" y="788"/>
                    <a:pt x="20492" y="1688"/>
                    <a:pt x="21046" y="3038"/>
                  </a:cubicBezTo>
                  <a:cubicBezTo>
                    <a:pt x="21600" y="4388"/>
                    <a:pt x="19938" y="6188"/>
                    <a:pt x="18000" y="7358"/>
                  </a:cubicBezTo>
                  <a:cubicBezTo>
                    <a:pt x="16062" y="8528"/>
                    <a:pt x="13846" y="9068"/>
                    <a:pt x="13846" y="9608"/>
                  </a:cubicBezTo>
                  <a:cubicBezTo>
                    <a:pt x="13846" y="10148"/>
                    <a:pt x="16062" y="10688"/>
                    <a:pt x="18000" y="11318"/>
                  </a:cubicBezTo>
                  <a:cubicBezTo>
                    <a:pt x="19938" y="11948"/>
                    <a:pt x="21600" y="12668"/>
                    <a:pt x="21600" y="13928"/>
                  </a:cubicBezTo>
                  <a:cubicBezTo>
                    <a:pt x="21600" y="15188"/>
                    <a:pt x="19938" y="16988"/>
                    <a:pt x="16062" y="18338"/>
                  </a:cubicBezTo>
                  <a:cubicBezTo>
                    <a:pt x="12185" y="19688"/>
                    <a:pt x="6092" y="20588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10687368" y="7031854"/>
              <a:ext cx="159049" cy="244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931" fill="norm" stroke="1" extrusionOk="0">
                  <a:moveTo>
                    <a:pt x="14026" y="7962"/>
                  </a:moveTo>
                  <a:cubicBezTo>
                    <a:pt x="12904" y="7417"/>
                    <a:pt x="11782" y="6873"/>
                    <a:pt x="10660" y="6873"/>
                  </a:cubicBezTo>
                  <a:cubicBezTo>
                    <a:pt x="9538" y="6873"/>
                    <a:pt x="8416" y="7417"/>
                    <a:pt x="6732" y="8960"/>
                  </a:cubicBezTo>
                  <a:cubicBezTo>
                    <a:pt x="5049" y="10503"/>
                    <a:pt x="2805" y="13044"/>
                    <a:pt x="1543" y="14950"/>
                  </a:cubicBezTo>
                  <a:cubicBezTo>
                    <a:pt x="281" y="16856"/>
                    <a:pt x="0" y="18126"/>
                    <a:pt x="0" y="19215"/>
                  </a:cubicBezTo>
                  <a:cubicBezTo>
                    <a:pt x="0" y="20304"/>
                    <a:pt x="281" y="21212"/>
                    <a:pt x="2805" y="20849"/>
                  </a:cubicBezTo>
                  <a:cubicBezTo>
                    <a:pt x="5330" y="20486"/>
                    <a:pt x="10099" y="18852"/>
                    <a:pt x="13745" y="16130"/>
                  </a:cubicBezTo>
                  <a:cubicBezTo>
                    <a:pt x="17392" y="13407"/>
                    <a:pt x="19917" y="9595"/>
                    <a:pt x="20758" y="6600"/>
                  </a:cubicBezTo>
                  <a:cubicBezTo>
                    <a:pt x="21600" y="3605"/>
                    <a:pt x="20758" y="1427"/>
                    <a:pt x="18514" y="520"/>
                  </a:cubicBezTo>
                  <a:cubicBezTo>
                    <a:pt x="16270" y="-388"/>
                    <a:pt x="12623" y="-25"/>
                    <a:pt x="9958" y="973"/>
                  </a:cubicBezTo>
                  <a:cubicBezTo>
                    <a:pt x="7294" y="1972"/>
                    <a:pt x="5610" y="3605"/>
                    <a:pt x="5190" y="5602"/>
                  </a:cubicBezTo>
                  <a:cubicBezTo>
                    <a:pt x="4769" y="7599"/>
                    <a:pt x="5610" y="9958"/>
                    <a:pt x="8416" y="11047"/>
                  </a:cubicBezTo>
                  <a:cubicBezTo>
                    <a:pt x="11221" y="12136"/>
                    <a:pt x="15990" y="11955"/>
                    <a:pt x="20758" y="11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10977351" y="718185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1294247" y="6972300"/>
              <a:ext cx="11490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20939" y="0"/>
                  </a:moveTo>
                  <a:cubicBezTo>
                    <a:pt x="17082" y="1738"/>
                    <a:pt x="13225" y="3476"/>
                    <a:pt x="9560" y="5959"/>
                  </a:cubicBezTo>
                  <a:cubicBezTo>
                    <a:pt x="5896" y="8441"/>
                    <a:pt x="2425" y="11669"/>
                    <a:pt x="882" y="14028"/>
                  </a:cubicBezTo>
                  <a:cubicBezTo>
                    <a:pt x="-661" y="16386"/>
                    <a:pt x="-275" y="17876"/>
                    <a:pt x="2810" y="18993"/>
                  </a:cubicBezTo>
                  <a:cubicBezTo>
                    <a:pt x="5896" y="20110"/>
                    <a:pt x="11682" y="20855"/>
                    <a:pt x="174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1428201" y="7023100"/>
              <a:ext cx="127001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120" y="0"/>
                  </a:moveTo>
                  <a:cubicBezTo>
                    <a:pt x="11520" y="4441"/>
                    <a:pt x="7920" y="8882"/>
                    <a:pt x="5760" y="11607"/>
                  </a:cubicBezTo>
                  <a:cubicBezTo>
                    <a:pt x="3600" y="14333"/>
                    <a:pt x="2880" y="15342"/>
                    <a:pt x="1980" y="16452"/>
                  </a:cubicBezTo>
                  <a:cubicBezTo>
                    <a:pt x="1080" y="17563"/>
                    <a:pt x="0" y="18774"/>
                    <a:pt x="0" y="19783"/>
                  </a:cubicBezTo>
                  <a:cubicBezTo>
                    <a:pt x="0" y="20793"/>
                    <a:pt x="1080" y="21600"/>
                    <a:pt x="4140" y="21600"/>
                  </a:cubicBezTo>
                  <a:cubicBezTo>
                    <a:pt x="7200" y="21600"/>
                    <a:pt x="12240" y="20793"/>
                    <a:pt x="15480" y="20086"/>
                  </a:cubicBezTo>
                  <a:cubicBezTo>
                    <a:pt x="18720" y="19379"/>
                    <a:pt x="20160" y="18774"/>
                    <a:pt x="21600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1508074" y="7169150"/>
              <a:ext cx="2172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592"/>
                    <a:pt x="4448" y="5184"/>
                    <a:pt x="1502" y="8784"/>
                  </a:cubicBezTo>
                  <a:cubicBezTo>
                    <a:pt x="-1443" y="12384"/>
                    <a:pt x="521" y="16992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1618701" y="71755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1688551" y="7112000"/>
              <a:ext cx="254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1799416" y="7069666"/>
              <a:ext cx="149486" cy="21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69" fill="norm" stroke="1" extrusionOk="0">
                  <a:moveTo>
                    <a:pt x="14184" y="2307"/>
                  </a:moveTo>
                  <a:cubicBezTo>
                    <a:pt x="12662" y="2307"/>
                    <a:pt x="11141" y="2307"/>
                    <a:pt x="9012" y="4299"/>
                  </a:cubicBezTo>
                  <a:cubicBezTo>
                    <a:pt x="6882" y="6291"/>
                    <a:pt x="4144" y="10276"/>
                    <a:pt x="2471" y="13002"/>
                  </a:cubicBezTo>
                  <a:cubicBezTo>
                    <a:pt x="798" y="15728"/>
                    <a:pt x="189" y="17196"/>
                    <a:pt x="37" y="18454"/>
                  </a:cubicBezTo>
                  <a:cubicBezTo>
                    <a:pt x="-115" y="19713"/>
                    <a:pt x="189" y="20761"/>
                    <a:pt x="1102" y="21181"/>
                  </a:cubicBezTo>
                  <a:cubicBezTo>
                    <a:pt x="2015" y="21600"/>
                    <a:pt x="3536" y="21390"/>
                    <a:pt x="6426" y="19817"/>
                  </a:cubicBezTo>
                  <a:cubicBezTo>
                    <a:pt x="9316" y="18245"/>
                    <a:pt x="13575" y="15309"/>
                    <a:pt x="16313" y="12058"/>
                  </a:cubicBezTo>
                  <a:cubicBezTo>
                    <a:pt x="19051" y="8808"/>
                    <a:pt x="20268" y="5243"/>
                    <a:pt x="20268" y="3041"/>
                  </a:cubicBezTo>
                  <a:cubicBezTo>
                    <a:pt x="20268" y="839"/>
                    <a:pt x="19051" y="0"/>
                    <a:pt x="16617" y="0"/>
                  </a:cubicBezTo>
                  <a:cubicBezTo>
                    <a:pt x="14184" y="0"/>
                    <a:pt x="10533" y="839"/>
                    <a:pt x="8403" y="1783"/>
                  </a:cubicBezTo>
                  <a:cubicBezTo>
                    <a:pt x="6274" y="2726"/>
                    <a:pt x="5665" y="3775"/>
                    <a:pt x="6274" y="5033"/>
                  </a:cubicBezTo>
                  <a:cubicBezTo>
                    <a:pt x="6882" y="6291"/>
                    <a:pt x="8708" y="7759"/>
                    <a:pt x="11446" y="8283"/>
                  </a:cubicBezTo>
                  <a:cubicBezTo>
                    <a:pt x="14184" y="8808"/>
                    <a:pt x="17834" y="8388"/>
                    <a:pt x="21485" y="7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1942551" y="6822793"/>
              <a:ext cx="127001" cy="12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598"/>
                  </a:moveTo>
                  <a:cubicBezTo>
                    <a:pt x="1800" y="232"/>
                    <a:pt x="3600" y="-134"/>
                    <a:pt x="5400" y="49"/>
                  </a:cubicBezTo>
                  <a:cubicBezTo>
                    <a:pt x="7200" y="232"/>
                    <a:pt x="9000" y="964"/>
                    <a:pt x="9720" y="3161"/>
                  </a:cubicBezTo>
                  <a:cubicBezTo>
                    <a:pt x="10440" y="5358"/>
                    <a:pt x="10080" y="9019"/>
                    <a:pt x="9360" y="11581"/>
                  </a:cubicBezTo>
                  <a:cubicBezTo>
                    <a:pt x="8640" y="14144"/>
                    <a:pt x="7560" y="15608"/>
                    <a:pt x="6480" y="17073"/>
                  </a:cubicBezTo>
                  <a:cubicBezTo>
                    <a:pt x="5400" y="18537"/>
                    <a:pt x="4320" y="20002"/>
                    <a:pt x="4860" y="20734"/>
                  </a:cubicBezTo>
                  <a:cubicBezTo>
                    <a:pt x="5400" y="21466"/>
                    <a:pt x="7560" y="21466"/>
                    <a:pt x="10620" y="21466"/>
                  </a:cubicBezTo>
                  <a:cubicBezTo>
                    <a:pt x="13680" y="21466"/>
                    <a:pt x="17640" y="214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2012401" y="716280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2118043" y="7054850"/>
              <a:ext cx="8701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600" fill="norm" stroke="1" extrusionOk="0">
                  <a:moveTo>
                    <a:pt x="20138" y="0"/>
                  </a:moveTo>
                  <a:cubicBezTo>
                    <a:pt x="15115" y="2283"/>
                    <a:pt x="10092" y="4566"/>
                    <a:pt x="6827" y="6059"/>
                  </a:cubicBezTo>
                  <a:cubicBezTo>
                    <a:pt x="3562" y="7551"/>
                    <a:pt x="2055" y="8254"/>
                    <a:pt x="1050" y="9044"/>
                  </a:cubicBezTo>
                  <a:cubicBezTo>
                    <a:pt x="45" y="9834"/>
                    <a:pt x="-457" y="10712"/>
                    <a:pt x="548" y="11151"/>
                  </a:cubicBezTo>
                  <a:cubicBezTo>
                    <a:pt x="1552" y="11590"/>
                    <a:pt x="4064" y="11590"/>
                    <a:pt x="6576" y="11415"/>
                  </a:cubicBezTo>
                  <a:cubicBezTo>
                    <a:pt x="9087" y="11239"/>
                    <a:pt x="11599" y="10888"/>
                    <a:pt x="14110" y="10537"/>
                  </a:cubicBezTo>
                  <a:cubicBezTo>
                    <a:pt x="16622" y="10185"/>
                    <a:pt x="19134" y="9834"/>
                    <a:pt x="20138" y="10098"/>
                  </a:cubicBezTo>
                  <a:cubicBezTo>
                    <a:pt x="21143" y="10361"/>
                    <a:pt x="20641" y="11239"/>
                    <a:pt x="18883" y="12820"/>
                  </a:cubicBezTo>
                  <a:cubicBezTo>
                    <a:pt x="17124" y="14400"/>
                    <a:pt x="14110" y="16683"/>
                    <a:pt x="13106" y="18263"/>
                  </a:cubicBezTo>
                  <a:cubicBezTo>
                    <a:pt x="12101" y="19844"/>
                    <a:pt x="13106" y="20722"/>
                    <a:pt x="14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2213484" y="7157392"/>
              <a:ext cx="122768" cy="11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057" fill="norm" stroke="1" extrusionOk="0">
                  <a:moveTo>
                    <a:pt x="16841" y="2105"/>
                  </a:moveTo>
                  <a:cubicBezTo>
                    <a:pt x="15376" y="968"/>
                    <a:pt x="13912" y="-169"/>
                    <a:pt x="12448" y="20"/>
                  </a:cubicBezTo>
                  <a:cubicBezTo>
                    <a:pt x="10983" y="210"/>
                    <a:pt x="9519" y="1726"/>
                    <a:pt x="7505" y="4189"/>
                  </a:cubicBezTo>
                  <a:cubicBezTo>
                    <a:pt x="5492" y="6652"/>
                    <a:pt x="2929" y="10063"/>
                    <a:pt x="1465" y="13094"/>
                  </a:cubicBezTo>
                  <a:cubicBezTo>
                    <a:pt x="0" y="16126"/>
                    <a:pt x="-366" y="18778"/>
                    <a:pt x="366" y="20105"/>
                  </a:cubicBezTo>
                  <a:cubicBezTo>
                    <a:pt x="1098" y="21431"/>
                    <a:pt x="2929" y="21431"/>
                    <a:pt x="6590" y="19726"/>
                  </a:cubicBezTo>
                  <a:cubicBezTo>
                    <a:pt x="10251" y="18020"/>
                    <a:pt x="15742" y="14610"/>
                    <a:pt x="21234" y="11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2248804" y="7143186"/>
              <a:ext cx="93798" cy="6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089" fill="norm" stroke="1" extrusionOk="0">
                  <a:moveTo>
                    <a:pt x="21271" y="2276"/>
                  </a:moveTo>
                  <a:cubicBezTo>
                    <a:pt x="15991" y="883"/>
                    <a:pt x="10711" y="-511"/>
                    <a:pt x="7111" y="186"/>
                  </a:cubicBezTo>
                  <a:cubicBezTo>
                    <a:pt x="3511" y="883"/>
                    <a:pt x="1591" y="3670"/>
                    <a:pt x="631" y="6805"/>
                  </a:cubicBezTo>
                  <a:cubicBezTo>
                    <a:pt x="-329" y="9941"/>
                    <a:pt x="-329" y="13424"/>
                    <a:pt x="1591" y="15863"/>
                  </a:cubicBezTo>
                  <a:cubicBezTo>
                    <a:pt x="3511" y="18302"/>
                    <a:pt x="7351" y="19695"/>
                    <a:pt x="10471" y="20392"/>
                  </a:cubicBezTo>
                  <a:cubicBezTo>
                    <a:pt x="13591" y="21089"/>
                    <a:pt x="15991" y="21089"/>
                    <a:pt x="17191" y="21089"/>
                  </a:cubicBezTo>
                  <a:cubicBezTo>
                    <a:pt x="18391" y="21089"/>
                    <a:pt x="18391" y="21089"/>
                    <a:pt x="18391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2317201" y="70294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2253701" y="741045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9859751" y="7727950"/>
              <a:ext cx="241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9935951" y="78676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0363010" y="7697943"/>
              <a:ext cx="214292" cy="32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71" fill="norm" stroke="1" extrusionOk="0">
                  <a:moveTo>
                    <a:pt x="9907" y="1557"/>
                  </a:moveTo>
                  <a:cubicBezTo>
                    <a:pt x="9278" y="860"/>
                    <a:pt x="8648" y="164"/>
                    <a:pt x="7914" y="24"/>
                  </a:cubicBezTo>
                  <a:cubicBezTo>
                    <a:pt x="7181" y="-115"/>
                    <a:pt x="6342" y="303"/>
                    <a:pt x="4874" y="2184"/>
                  </a:cubicBezTo>
                  <a:cubicBezTo>
                    <a:pt x="3406" y="4066"/>
                    <a:pt x="1309" y="7410"/>
                    <a:pt x="470" y="10546"/>
                  </a:cubicBezTo>
                  <a:cubicBezTo>
                    <a:pt x="-369" y="13681"/>
                    <a:pt x="50" y="16608"/>
                    <a:pt x="680" y="18350"/>
                  </a:cubicBezTo>
                  <a:cubicBezTo>
                    <a:pt x="1309" y="20091"/>
                    <a:pt x="2148" y="20649"/>
                    <a:pt x="3196" y="20997"/>
                  </a:cubicBezTo>
                  <a:cubicBezTo>
                    <a:pt x="4245" y="21346"/>
                    <a:pt x="5503" y="21485"/>
                    <a:pt x="7495" y="20649"/>
                  </a:cubicBezTo>
                  <a:cubicBezTo>
                    <a:pt x="9487" y="19813"/>
                    <a:pt x="12214" y="18001"/>
                    <a:pt x="13996" y="15284"/>
                  </a:cubicBezTo>
                  <a:cubicBezTo>
                    <a:pt x="15779" y="12566"/>
                    <a:pt x="16617" y="8943"/>
                    <a:pt x="16408" y="6504"/>
                  </a:cubicBezTo>
                  <a:cubicBezTo>
                    <a:pt x="16198" y="4066"/>
                    <a:pt x="14940" y="2811"/>
                    <a:pt x="13681" y="2184"/>
                  </a:cubicBezTo>
                  <a:cubicBezTo>
                    <a:pt x="12423" y="1557"/>
                    <a:pt x="11165" y="1557"/>
                    <a:pt x="10012" y="1766"/>
                  </a:cubicBezTo>
                  <a:cubicBezTo>
                    <a:pt x="8858" y="1975"/>
                    <a:pt x="7810" y="2393"/>
                    <a:pt x="6971" y="2881"/>
                  </a:cubicBezTo>
                  <a:cubicBezTo>
                    <a:pt x="6132" y="3369"/>
                    <a:pt x="5503" y="3926"/>
                    <a:pt x="5188" y="4693"/>
                  </a:cubicBezTo>
                  <a:cubicBezTo>
                    <a:pt x="4874" y="5459"/>
                    <a:pt x="4874" y="6435"/>
                    <a:pt x="6447" y="7410"/>
                  </a:cubicBezTo>
                  <a:cubicBezTo>
                    <a:pt x="8019" y="8386"/>
                    <a:pt x="11165" y="9361"/>
                    <a:pt x="13891" y="9500"/>
                  </a:cubicBezTo>
                  <a:cubicBezTo>
                    <a:pt x="16617" y="9640"/>
                    <a:pt x="18924" y="8943"/>
                    <a:pt x="21231" y="8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0652525" y="7710071"/>
              <a:ext cx="134327" cy="28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178" fill="norm" stroke="1" extrusionOk="0">
                  <a:moveTo>
                    <a:pt x="21089" y="2771"/>
                  </a:moveTo>
                  <a:cubicBezTo>
                    <a:pt x="20092" y="1659"/>
                    <a:pt x="19095" y="547"/>
                    <a:pt x="17766" y="150"/>
                  </a:cubicBezTo>
                  <a:cubicBezTo>
                    <a:pt x="16437" y="-247"/>
                    <a:pt x="14775" y="71"/>
                    <a:pt x="11784" y="1977"/>
                  </a:cubicBezTo>
                  <a:cubicBezTo>
                    <a:pt x="8794" y="3882"/>
                    <a:pt x="4474" y="7377"/>
                    <a:pt x="2147" y="10474"/>
                  </a:cubicBezTo>
                  <a:cubicBezTo>
                    <a:pt x="-179" y="13571"/>
                    <a:pt x="-511" y="16271"/>
                    <a:pt x="652" y="18097"/>
                  </a:cubicBezTo>
                  <a:cubicBezTo>
                    <a:pt x="1815" y="19924"/>
                    <a:pt x="4474" y="20877"/>
                    <a:pt x="7797" y="21115"/>
                  </a:cubicBezTo>
                  <a:cubicBezTo>
                    <a:pt x="11120" y="21353"/>
                    <a:pt x="15107" y="20877"/>
                    <a:pt x="19095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0893060" y="7727949"/>
              <a:ext cx="3349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3086"/>
                    <a:pt x="-1496" y="6171"/>
                    <a:pt x="410" y="9771"/>
                  </a:cubicBezTo>
                  <a:cubicBezTo>
                    <a:pt x="2316" y="13371"/>
                    <a:pt x="11210" y="17486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1002751" y="78613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1221277" y="7737388"/>
              <a:ext cx="219625" cy="23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53" fill="norm" stroke="1" extrusionOk="0">
                  <a:moveTo>
                    <a:pt x="12088" y="1963"/>
                  </a:moveTo>
                  <a:cubicBezTo>
                    <a:pt x="11265" y="1032"/>
                    <a:pt x="10442" y="101"/>
                    <a:pt x="9311" y="8"/>
                  </a:cubicBezTo>
                  <a:cubicBezTo>
                    <a:pt x="8179" y="-85"/>
                    <a:pt x="6739" y="660"/>
                    <a:pt x="5094" y="3081"/>
                  </a:cubicBezTo>
                  <a:cubicBezTo>
                    <a:pt x="3448" y="5501"/>
                    <a:pt x="1596" y="9598"/>
                    <a:pt x="671" y="12577"/>
                  </a:cubicBezTo>
                  <a:cubicBezTo>
                    <a:pt x="-255" y="15556"/>
                    <a:pt x="-255" y="17418"/>
                    <a:pt x="876" y="18908"/>
                  </a:cubicBezTo>
                  <a:cubicBezTo>
                    <a:pt x="2008" y="20398"/>
                    <a:pt x="4271" y="21515"/>
                    <a:pt x="6842" y="20863"/>
                  </a:cubicBezTo>
                  <a:cubicBezTo>
                    <a:pt x="9414" y="20212"/>
                    <a:pt x="12294" y="17791"/>
                    <a:pt x="13939" y="14439"/>
                  </a:cubicBezTo>
                  <a:cubicBezTo>
                    <a:pt x="15585" y="11087"/>
                    <a:pt x="15996" y="6805"/>
                    <a:pt x="14968" y="4198"/>
                  </a:cubicBezTo>
                  <a:cubicBezTo>
                    <a:pt x="13939" y="1591"/>
                    <a:pt x="11471" y="660"/>
                    <a:pt x="9722" y="381"/>
                  </a:cubicBezTo>
                  <a:cubicBezTo>
                    <a:pt x="7974" y="101"/>
                    <a:pt x="6945" y="474"/>
                    <a:pt x="6328" y="1125"/>
                  </a:cubicBezTo>
                  <a:cubicBezTo>
                    <a:pt x="5711" y="1777"/>
                    <a:pt x="5505" y="2708"/>
                    <a:pt x="6842" y="4198"/>
                  </a:cubicBezTo>
                  <a:cubicBezTo>
                    <a:pt x="8179" y="5687"/>
                    <a:pt x="11059" y="7736"/>
                    <a:pt x="13734" y="8853"/>
                  </a:cubicBezTo>
                  <a:cubicBezTo>
                    <a:pt x="16408" y="9970"/>
                    <a:pt x="18876" y="10156"/>
                    <a:pt x="21345" y="1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1421851" y="7683500"/>
              <a:ext cx="11651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6943" y="0"/>
                  </a:moveTo>
                  <a:cubicBezTo>
                    <a:pt x="13886" y="3429"/>
                    <a:pt x="20829" y="6857"/>
                    <a:pt x="21214" y="10171"/>
                  </a:cubicBezTo>
                  <a:cubicBezTo>
                    <a:pt x="21600" y="13486"/>
                    <a:pt x="15429" y="16686"/>
                    <a:pt x="10800" y="18571"/>
                  </a:cubicBezTo>
                  <a:cubicBezTo>
                    <a:pt x="6171" y="20457"/>
                    <a:pt x="3086" y="21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538201" y="4359772"/>
              <a:ext cx="2857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000" y="12302"/>
                    <a:pt x="8000" y="4448"/>
                    <a:pt x="11600" y="1502"/>
                  </a:cubicBezTo>
                  <a:cubicBezTo>
                    <a:pt x="15200" y="-1443"/>
                    <a:pt x="18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586884" y="4495800"/>
              <a:ext cx="287868" cy="4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1" fill="norm" stroke="1" extrusionOk="0">
                  <a:moveTo>
                    <a:pt x="1588" y="8452"/>
                  </a:moveTo>
                  <a:cubicBezTo>
                    <a:pt x="794" y="12209"/>
                    <a:pt x="0" y="15965"/>
                    <a:pt x="0" y="18313"/>
                  </a:cubicBezTo>
                  <a:cubicBezTo>
                    <a:pt x="0" y="20661"/>
                    <a:pt x="794" y="21600"/>
                    <a:pt x="3812" y="19722"/>
                  </a:cubicBezTo>
                  <a:cubicBezTo>
                    <a:pt x="6829" y="17843"/>
                    <a:pt x="12071" y="13148"/>
                    <a:pt x="15406" y="9391"/>
                  </a:cubicBezTo>
                  <a:cubicBezTo>
                    <a:pt x="18741" y="5635"/>
                    <a:pt x="20171" y="2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420851" y="4007355"/>
              <a:ext cx="1674071" cy="1172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29" fill="norm" stroke="1" extrusionOk="0">
                  <a:moveTo>
                    <a:pt x="0" y="15841"/>
                  </a:moveTo>
                  <a:cubicBezTo>
                    <a:pt x="300" y="17046"/>
                    <a:pt x="600" y="18250"/>
                    <a:pt x="791" y="19066"/>
                  </a:cubicBezTo>
                  <a:cubicBezTo>
                    <a:pt x="982" y="19882"/>
                    <a:pt x="1064" y="20309"/>
                    <a:pt x="1145" y="20697"/>
                  </a:cubicBezTo>
                  <a:cubicBezTo>
                    <a:pt x="1227" y="21086"/>
                    <a:pt x="1309" y="21436"/>
                    <a:pt x="1377" y="21513"/>
                  </a:cubicBezTo>
                  <a:cubicBezTo>
                    <a:pt x="1445" y="21591"/>
                    <a:pt x="1500" y="21397"/>
                    <a:pt x="1582" y="20600"/>
                  </a:cubicBezTo>
                  <a:cubicBezTo>
                    <a:pt x="1664" y="19804"/>
                    <a:pt x="1773" y="18405"/>
                    <a:pt x="1841" y="16871"/>
                  </a:cubicBezTo>
                  <a:cubicBezTo>
                    <a:pt x="1909" y="15336"/>
                    <a:pt x="1936" y="13666"/>
                    <a:pt x="1950" y="12034"/>
                  </a:cubicBezTo>
                  <a:cubicBezTo>
                    <a:pt x="1964" y="10403"/>
                    <a:pt x="1964" y="8810"/>
                    <a:pt x="1964" y="7392"/>
                  </a:cubicBezTo>
                  <a:cubicBezTo>
                    <a:pt x="1964" y="5974"/>
                    <a:pt x="1964" y="4731"/>
                    <a:pt x="1950" y="4012"/>
                  </a:cubicBezTo>
                  <a:cubicBezTo>
                    <a:pt x="1936" y="3293"/>
                    <a:pt x="1909" y="3099"/>
                    <a:pt x="1895" y="2905"/>
                  </a:cubicBezTo>
                  <a:cubicBezTo>
                    <a:pt x="1882" y="2710"/>
                    <a:pt x="1882" y="2516"/>
                    <a:pt x="2032" y="2438"/>
                  </a:cubicBezTo>
                  <a:cubicBezTo>
                    <a:pt x="2182" y="2361"/>
                    <a:pt x="2482" y="2400"/>
                    <a:pt x="3068" y="2303"/>
                  </a:cubicBezTo>
                  <a:cubicBezTo>
                    <a:pt x="3655" y="2205"/>
                    <a:pt x="4527" y="1972"/>
                    <a:pt x="5550" y="1778"/>
                  </a:cubicBezTo>
                  <a:cubicBezTo>
                    <a:pt x="6573" y="1584"/>
                    <a:pt x="7745" y="1428"/>
                    <a:pt x="8891" y="1292"/>
                  </a:cubicBezTo>
                  <a:cubicBezTo>
                    <a:pt x="10036" y="1156"/>
                    <a:pt x="11155" y="1040"/>
                    <a:pt x="12164" y="904"/>
                  </a:cubicBezTo>
                  <a:cubicBezTo>
                    <a:pt x="13173" y="768"/>
                    <a:pt x="14073" y="613"/>
                    <a:pt x="15082" y="477"/>
                  </a:cubicBezTo>
                  <a:cubicBezTo>
                    <a:pt x="16091" y="341"/>
                    <a:pt x="17209" y="224"/>
                    <a:pt x="18245" y="146"/>
                  </a:cubicBezTo>
                  <a:cubicBezTo>
                    <a:pt x="19282" y="69"/>
                    <a:pt x="20236" y="30"/>
                    <a:pt x="20795" y="10"/>
                  </a:cubicBezTo>
                  <a:cubicBezTo>
                    <a:pt x="21355" y="-9"/>
                    <a:pt x="21518" y="-9"/>
                    <a:pt x="21559" y="88"/>
                  </a:cubicBezTo>
                  <a:cubicBezTo>
                    <a:pt x="21600" y="185"/>
                    <a:pt x="21518" y="379"/>
                    <a:pt x="21436" y="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789746" y="4249570"/>
              <a:ext cx="208956" cy="32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35" fill="norm" stroke="1" extrusionOk="0">
                  <a:moveTo>
                    <a:pt x="11066" y="320"/>
                  </a:moveTo>
                  <a:cubicBezTo>
                    <a:pt x="9757" y="320"/>
                    <a:pt x="8448" y="320"/>
                    <a:pt x="7575" y="664"/>
                  </a:cubicBezTo>
                  <a:cubicBezTo>
                    <a:pt x="6703" y="1008"/>
                    <a:pt x="6266" y="1696"/>
                    <a:pt x="5066" y="4173"/>
                  </a:cubicBezTo>
                  <a:cubicBezTo>
                    <a:pt x="3866" y="6649"/>
                    <a:pt x="1903" y="10914"/>
                    <a:pt x="921" y="13734"/>
                  </a:cubicBezTo>
                  <a:cubicBezTo>
                    <a:pt x="-61" y="16555"/>
                    <a:pt x="-61" y="17931"/>
                    <a:pt x="48" y="18962"/>
                  </a:cubicBezTo>
                  <a:cubicBezTo>
                    <a:pt x="157" y="19994"/>
                    <a:pt x="375" y="20682"/>
                    <a:pt x="1248" y="21026"/>
                  </a:cubicBezTo>
                  <a:cubicBezTo>
                    <a:pt x="2121" y="21370"/>
                    <a:pt x="3648" y="21370"/>
                    <a:pt x="6157" y="20407"/>
                  </a:cubicBezTo>
                  <a:cubicBezTo>
                    <a:pt x="8666" y="19444"/>
                    <a:pt x="12157" y="17518"/>
                    <a:pt x="14448" y="15110"/>
                  </a:cubicBezTo>
                  <a:cubicBezTo>
                    <a:pt x="16739" y="12702"/>
                    <a:pt x="17830" y="9813"/>
                    <a:pt x="18048" y="7612"/>
                  </a:cubicBezTo>
                  <a:cubicBezTo>
                    <a:pt x="18266" y="5411"/>
                    <a:pt x="17612" y="3897"/>
                    <a:pt x="17066" y="2797"/>
                  </a:cubicBezTo>
                  <a:cubicBezTo>
                    <a:pt x="16521" y="1696"/>
                    <a:pt x="16084" y="1008"/>
                    <a:pt x="15321" y="527"/>
                  </a:cubicBezTo>
                  <a:cubicBezTo>
                    <a:pt x="14557" y="45"/>
                    <a:pt x="13466" y="-230"/>
                    <a:pt x="11394" y="252"/>
                  </a:cubicBezTo>
                  <a:cubicBezTo>
                    <a:pt x="9321" y="733"/>
                    <a:pt x="6266" y="1971"/>
                    <a:pt x="4521" y="2934"/>
                  </a:cubicBezTo>
                  <a:cubicBezTo>
                    <a:pt x="2775" y="3897"/>
                    <a:pt x="2339" y="4585"/>
                    <a:pt x="2121" y="5273"/>
                  </a:cubicBezTo>
                  <a:cubicBezTo>
                    <a:pt x="1903" y="5961"/>
                    <a:pt x="1903" y="6649"/>
                    <a:pt x="2339" y="7199"/>
                  </a:cubicBezTo>
                  <a:cubicBezTo>
                    <a:pt x="2775" y="7750"/>
                    <a:pt x="3648" y="8162"/>
                    <a:pt x="6921" y="7750"/>
                  </a:cubicBezTo>
                  <a:cubicBezTo>
                    <a:pt x="10194" y="7337"/>
                    <a:pt x="15866" y="6099"/>
                    <a:pt x="21539" y="4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054388" y="4215468"/>
              <a:ext cx="147514" cy="29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008" fill="norm" stroke="1" extrusionOk="0">
                  <a:moveTo>
                    <a:pt x="16639" y="2316"/>
                  </a:moveTo>
                  <a:cubicBezTo>
                    <a:pt x="16030" y="1566"/>
                    <a:pt x="15422" y="816"/>
                    <a:pt x="14357" y="366"/>
                  </a:cubicBezTo>
                  <a:cubicBezTo>
                    <a:pt x="13292" y="-84"/>
                    <a:pt x="11771" y="-234"/>
                    <a:pt x="9794" y="591"/>
                  </a:cubicBezTo>
                  <a:cubicBezTo>
                    <a:pt x="7816" y="1416"/>
                    <a:pt x="5382" y="3216"/>
                    <a:pt x="3709" y="5466"/>
                  </a:cubicBezTo>
                  <a:cubicBezTo>
                    <a:pt x="2036" y="7716"/>
                    <a:pt x="1123" y="10416"/>
                    <a:pt x="515" y="12891"/>
                  </a:cubicBezTo>
                  <a:cubicBezTo>
                    <a:pt x="-94" y="15366"/>
                    <a:pt x="-398" y="17616"/>
                    <a:pt x="971" y="19116"/>
                  </a:cubicBezTo>
                  <a:cubicBezTo>
                    <a:pt x="2340" y="20616"/>
                    <a:pt x="5382" y="21366"/>
                    <a:pt x="9033" y="20841"/>
                  </a:cubicBezTo>
                  <a:cubicBezTo>
                    <a:pt x="12684" y="20316"/>
                    <a:pt x="16943" y="18516"/>
                    <a:pt x="21202" y="16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245128" y="4248150"/>
              <a:ext cx="13924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143"/>
                    <a:pt x="1783" y="10286"/>
                    <a:pt x="240" y="13886"/>
                  </a:cubicBezTo>
                  <a:cubicBezTo>
                    <a:pt x="-1303" y="17486"/>
                    <a:pt x="4868" y="19543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341601" y="435610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540098" y="4201261"/>
              <a:ext cx="195204" cy="30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08" fill="norm" stroke="1" extrusionOk="0">
                  <a:moveTo>
                    <a:pt x="15845" y="4165"/>
                  </a:moveTo>
                  <a:cubicBezTo>
                    <a:pt x="14219" y="3870"/>
                    <a:pt x="12593" y="3574"/>
                    <a:pt x="11200" y="3648"/>
                  </a:cubicBezTo>
                  <a:cubicBezTo>
                    <a:pt x="9806" y="3722"/>
                    <a:pt x="8645" y="4165"/>
                    <a:pt x="6787" y="5793"/>
                  </a:cubicBezTo>
                  <a:cubicBezTo>
                    <a:pt x="4929" y="7420"/>
                    <a:pt x="2374" y="10231"/>
                    <a:pt x="1096" y="12820"/>
                  </a:cubicBezTo>
                  <a:cubicBezTo>
                    <a:pt x="-181" y="15409"/>
                    <a:pt x="-181" y="17776"/>
                    <a:pt x="284" y="19256"/>
                  </a:cubicBezTo>
                  <a:cubicBezTo>
                    <a:pt x="748" y="20735"/>
                    <a:pt x="1677" y="21327"/>
                    <a:pt x="3419" y="21401"/>
                  </a:cubicBezTo>
                  <a:cubicBezTo>
                    <a:pt x="5161" y="21475"/>
                    <a:pt x="7716" y="21031"/>
                    <a:pt x="10619" y="19552"/>
                  </a:cubicBezTo>
                  <a:cubicBezTo>
                    <a:pt x="13522" y="18072"/>
                    <a:pt x="16774" y="15557"/>
                    <a:pt x="18748" y="12450"/>
                  </a:cubicBezTo>
                  <a:cubicBezTo>
                    <a:pt x="20722" y="9343"/>
                    <a:pt x="21419" y="5645"/>
                    <a:pt x="20722" y="3352"/>
                  </a:cubicBezTo>
                  <a:cubicBezTo>
                    <a:pt x="20025" y="1059"/>
                    <a:pt x="17935" y="171"/>
                    <a:pt x="15380" y="23"/>
                  </a:cubicBezTo>
                  <a:cubicBezTo>
                    <a:pt x="12825" y="-125"/>
                    <a:pt x="9806" y="467"/>
                    <a:pt x="7716" y="1502"/>
                  </a:cubicBezTo>
                  <a:cubicBezTo>
                    <a:pt x="5625" y="2538"/>
                    <a:pt x="4464" y="4017"/>
                    <a:pt x="3884" y="5275"/>
                  </a:cubicBezTo>
                  <a:cubicBezTo>
                    <a:pt x="3303" y="6533"/>
                    <a:pt x="3303" y="7568"/>
                    <a:pt x="5509" y="8530"/>
                  </a:cubicBezTo>
                  <a:cubicBezTo>
                    <a:pt x="7716" y="9491"/>
                    <a:pt x="12129" y="10379"/>
                    <a:pt x="15148" y="10453"/>
                  </a:cubicBezTo>
                  <a:cubicBezTo>
                    <a:pt x="18167" y="10527"/>
                    <a:pt x="19793" y="9787"/>
                    <a:pt x="21419" y="9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621001" y="4152900"/>
              <a:ext cx="210036" cy="41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61" fill="norm" stroke="1" extrusionOk="0">
                  <a:moveTo>
                    <a:pt x="19440" y="0"/>
                  </a:moveTo>
                  <a:cubicBezTo>
                    <a:pt x="20304" y="2535"/>
                    <a:pt x="21168" y="5069"/>
                    <a:pt x="21384" y="7769"/>
                  </a:cubicBezTo>
                  <a:cubicBezTo>
                    <a:pt x="21600" y="10469"/>
                    <a:pt x="21168" y="13335"/>
                    <a:pt x="18900" y="15704"/>
                  </a:cubicBezTo>
                  <a:cubicBezTo>
                    <a:pt x="16632" y="18073"/>
                    <a:pt x="12528" y="19947"/>
                    <a:pt x="9072" y="20773"/>
                  </a:cubicBezTo>
                  <a:cubicBezTo>
                    <a:pt x="5616" y="21600"/>
                    <a:pt x="2808" y="21380"/>
                    <a:pt x="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3909801" y="4632506"/>
              <a:ext cx="755651" cy="6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1205"/>
                  </a:moveTo>
                  <a:cubicBezTo>
                    <a:pt x="1694" y="19855"/>
                    <a:pt x="3388" y="18505"/>
                    <a:pt x="5415" y="15805"/>
                  </a:cubicBezTo>
                  <a:cubicBezTo>
                    <a:pt x="7442" y="13105"/>
                    <a:pt x="9802" y="9055"/>
                    <a:pt x="12222" y="6018"/>
                  </a:cubicBezTo>
                  <a:cubicBezTo>
                    <a:pt x="14642" y="2980"/>
                    <a:pt x="17123" y="955"/>
                    <a:pt x="18696" y="280"/>
                  </a:cubicBezTo>
                  <a:cubicBezTo>
                    <a:pt x="20269" y="-395"/>
                    <a:pt x="20934" y="280"/>
                    <a:pt x="21600" y="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240001" y="4801756"/>
              <a:ext cx="254001" cy="27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3398"/>
                  </a:moveTo>
                  <a:cubicBezTo>
                    <a:pt x="540" y="7718"/>
                    <a:pt x="1080" y="12038"/>
                    <a:pt x="1350" y="14614"/>
                  </a:cubicBezTo>
                  <a:cubicBezTo>
                    <a:pt x="1620" y="17189"/>
                    <a:pt x="1620" y="18020"/>
                    <a:pt x="1620" y="18851"/>
                  </a:cubicBezTo>
                  <a:cubicBezTo>
                    <a:pt x="1620" y="19681"/>
                    <a:pt x="1620" y="20512"/>
                    <a:pt x="1890" y="19931"/>
                  </a:cubicBezTo>
                  <a:cubicBezTo>
                    <a:pt x="2160" y="19349"/>
                    <a:pt x="2700" y="17355"/>
                    <a:pt x="3780" y="14281"/>
                  </a:cubicBezTo>
                  <a:cubicBezTo>
                    <a:pt x="4860" y="11208"/>
                    <a:pt x="6480" y="7054"/>
                    <a:pt x="8370" y="4395"/>
                  </a:cubicBezTo>
                  <a:cubicBezTo>
                    <a:pt x="10260" y="1737"/>
                    <a:pt x="12420" y="574"/>
                    <a:pt x="14490" y="158"/>
                  </a:cubicBezTo>
                  <a:cubicBezTo>
                    <a:pt x="16560" y="-257"/>
                    <a:pt x="18540" y="75"/>
                    <a:pt x="19800" y="1986"/>
                  </a:cubicBezTo>
                  <a:cubicBezTo>
                    <a:pt x="21060" y="3897"/>
                    <a:pt x="21600" y="7386"/>
                    <a:pt x="21600" y="10875"/>
                  </a:cubicBezTo>
                  <a:cubicBezTo>
                    <a:pt x="21600" y="14365"/>
                    <a:pt x="21060" y="17854"/>
                    <a:pt x="2052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700251" y="4648199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3700251" y="469265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0" y="16457"/>
                    <a:pt x="11239" y="11314"/>
                    <a:pt x="14839" y="7714"/>
                  </a:cubicBezTo>
                  <a:cubicBezTo>
                    <a:pt x="18439" y="4114"/>
                    <a:pt x="200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487651" y="45656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474951" y="46545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-1" y="6298068"/>
              <a:ext cx="155732" cy="29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55" fill="norm" stroke="1" extrusionOk="0">
                  <a:moveTo>
                    <a:pt x="17663" y="4279"/>
                  </a:moveTo>
                  <a:cubicBezTo>
                    <a:pt x="17663" y="3502"/>
                    <a:pt x="17663" y="2725"/>
                    <a:pt x="16527" y="1870"/>
                  </a:cubicBezTo>
                  <a:cubicBezTo>
                    <a:pt x="15390" y="1016"/>
                    <a:pt x="13116" y="83"/>
                    <a:pt x="10558" y="6"/>
                  </a:cubicBezTo>
                  <a:cubicBezTo>
                    <a:pt x="8000" y="-72"/>
                    <a:pt x="5158" y="705"/>
                    <a:pt x="3027" y="1870"/>
                  </a:cubicBezTo>
                  <a:cubicBezTo>
                    <a:pt x="895" y="3036"/>
                    <a:pt x="-526" y="4590"/>
                    <a:pt x="185" y="5988"/>
                  </a:cubicBezTo>
                  <a:cubicBezTo>
                    <a:pt x="895" y="7387"/>
                    <a:pt x="3737" y="8630"/>
                    <a:pt x="7148" y="9718"/>
                  </a:cubicBezTo>
                  <a:cubicBezTo>
                    <a:pt x="10558" y="10806"/>
                    <a:pt x="14537" y="11738"/>
                    <a:pt x="16953" y="12515"/>
                  </a:cubicBezTo>
                  <a:cubicBezTo>
                    <a:pt x="19369" y="13292"/>
                    <a:pt x="20221" y="13914"/>
                    <a:pt x="20648" y="14691"/>
                  </a:cubicBezTo>
                  <a:cubicBezTo>
                    <a:pt x="21074" y="15468"/>
                    <a:pt x="21074" y="16400"/>
                    <a:pt x="19937" y="17410"/>
                  </a:cubicBezTo>
                  <a:cubicBezTo>
                    <a:pt x="18800" y="18420"/>
                    <a:pt x="16527" y="19508"/>
                    <a:pt x="13400" y="20285"/>
                  </a:cubicBezTo>
                  <a:cubicBezTo>
                    <a:pt x="10274" y="21062"/>
                    <a:pt x="6295" y="21528"/>
                    <a:pt x="4163" y="21295"/>
                  </a:cubicBezTo>
                  <a:cubicBezTo>
                    <a:pt x="2032" y="21062"/>
                    <a:pt x="1748" y="20129"/>
                    <a:pt x="3311" y="18886"/>
                  </a:cubicBezTo>
                  <a:cubicBezTo>
                    <a:pt x="4874" y="17643"/>
                    <a:pt x="8285" y="16089"/>
                    <a:pt x="11695" y="14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221397" y="6332904"/>
              <a:ext cx="164155" cy="20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99" fill="norm" stroke="1" extrusionOk="0">
                  <a:moveTo>
                    <a:pt x="6522" y="6999"/>
                  </a:moveTo>
                  <a:cubicBezTo>
                    <a:pt x="5138" y="7217"/>
                    <a:pt x="3753" y="7435"/>
                    <a:pt x="4030" y="7654"/>
                  </a:cubicBezTo>
                  <a:cubicBezTo>
                    <a:pt x="4307" y="7872"/>
                    <a:pt x="6245" y="8090"/>
                    <a:pt x="8322" y="7326"/>
                  </a:cubicBezTo>
                  <a:cubicBezTo>
                    <a:pt x="10399" y="6563"/>
                    <a:pt x="12614" y="4817"/>
                    <a:pt x="13861" y="3399"/>
                  </a:cubicBezTo>
                  <a:cubicBezTo>
                    <a:pt x="15107" y="1981"/>
                    <a:pt x="15384" y="890"/>
                    <a:pt x="14830" y="344"/>
                  </a:cubicBezTo>
                  <a:cubicBezTo>
                    <a:pt x="14276" y="-201"/>
                    <a:pt x="12891" y="-201"/>
                    <a:pt x="10538" y="1108"/>
                  </a:cubicBezTo>
                  <a:cubicBezTo>
                    <a:pt x="8184" y="2417"/>
                    <a:pt x="4861" y="5035"/>
                    <a:pt x="2784" y="7763"/>
                  </a:cubicBezTo>
                  <a:cubicBezTo>
                    <a:pt x="707" y="10490"/>
                    <a:pt x="-124" y="13326"/>
                    <a:pt x="14" y="15617"/>
                  </a:cubicBezTo>
                  <a:cubicBezTo>
                    <a:pt x="153" y="17908"/>
                    <a:pt x="1261" y="19654"/>
                    <a:pt x="4999" y="20526"/>
                  </a:cubicBezTo>
                  <a:cubicBezTo>
                    <a:pt x="8738" y="21399"/>
                    <a:pt x="15107" y="21399"/>
                    <a:pt x="21476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76051" y="6158088"/>
              <a:ext cx="190501" cy="40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75"/>
                  </a:moveTo>
                  <a:cubicBezTo>
                    <a:pt x="18960" y="-37"/>
                    <a:pt x="16320" y="-149"/>
                    <a:pt x="13200" y="746"/>
                  </a:cubicBezTo>
                  <a:cubicBezTo>
                    <a:pt x="10080" y="1642"/>
                    <a:pt x="6480" y="3544"/>
                    <a:pt x="3960" y="6174"/>
                  </a:cubicBezTo>
                  <a:cubicBezTo>
                    <a:pt x="1440" y="8804"/>
                    <a:pt x="0" y="12162"/>
                    <a:pt x="0" y="14792"/>
                  </a:cubicBezTo>
                  <a:cubicBezTo>
                    <a:pt x="0" y="17422"/>
                    <a:pt x="1440" y="19325"/>
                    <a:pt x="4440" y="20332"/>
                  </a:cubicBezTo>
                  <a:cubicBezTo>
                    <a:pt x="7440" y="21339"/>
                    <a:pt x="12000" y="21451"/>
                    <a:pt x="14880" y="21227"/>
                  </a:cubicBezTo>
                  <a:cubicBezTo>
                    <a:pt x="17760" y="21003"/>
                    <a:pt x="18960" y="20444"/>
                    <a:pt x="20160" y="19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61381" y="6236646"/>
              <a:ext cx="170271" cy="32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92" fill="norm" stroke="1" extrusionOk="0">
                  <a:moveTo>
                    <a:pt x="17451" y="5019"/>
                  </a:moveTo>
                  <a:cubicBezTo>
                    <a:pt x="16118" y="4172"/>
                    <a:pt x="14784" y="3325"/>
                    <a:pt x="13451" y="2902"/>
                  </a:cubicBezTo>
                  <a:cubicBezTo>
                    <a:pt x="12118" y="2478"/>
                    <a:pt x="10784" y="2478"/>
                    <a:pt x="9184" y="3255"/>
                  </a:cubicBezTo>
                  <a:cubicBezTo>
                    <a:pt x="7584" y="4031"/>
                    <a:pt x="5718" y="5584"/>
                    <a:pt x="4118" y="7843"/>
                  </a:cubicBezTo>
                  <a:cubicBezTo>
                    <a:pt x="2518" y="10102"/>
                    <a:pt x="1184" y="13066"/>
                    <a:pt x="518" y="15113"/>
                  </a:cubicBezTo>
                  <a:cubicBezTo>
                    <a:pt x="-149" y="17161"/>
                    <a:pt x="-149" y="18290"/>
                    <a:pt x="384" y="19208"/>
                  </a:cubicBezTo>
                  <a:cubicBezTo>
                    <a:pt x="918" y="20125"/>
                    <a:pt x="1984" y="20831"/>
                    <a:pt x="3451" y="21184"/>
                  </a:cubicBezTo>
                  <a:cubicBezTo>
                    <a:pt x="4918" y="21537"/>
                    <a:pt x="6784" y="21537"/>
                    <a:pt x="9184" y="20408"/>
                  </a:cubicBezTo>
                  <a:cubicBezTo>
                    <a:pt x="11584" y="19278"/>
                    <a:pt x="14518" y="17019"/>
                    <a:pt x="16518" y="13984"/>
                  </a:cubicBezTo>
                  <a:cubicBezTo>
                    <a:pt x="18518" y="10949"/>
                    <a:pt x="19584" y="7137"/>
                    <a:pt x="20118" y="4878"/>
                  </a:cubicBezTo>
                  <a:cubicBezTo>
                    <a:pt x="20651" y="2619"/>
                    <a:pt x="20651" y="1913"/>
                    <a:pt x="20251" y="1278"/>
                  </a:cubicBezTo>
                  <a:cubicBezTo>
                    <a:pt x="19851" y="643"/>
                    <a:pt x="19051" y="78"/>
                    <a:pt x="16784" y="8"/>
                  </a:cubicBezTo>
                  <a:cubicBezTo>
                    <a:pt x="14518" y="-63"/>
                    <a:pt x="10784" y="361"/>
                    <a:pt x="7718" y="1490"/>
                  </a:cubicBezTo>
                  <a:cubicBezTo>
                    <a:pt x="4651" y="2619"/>
                    <a:pt x="2251" y="4455"/>
                    <a:pt x="1051" y="5725"/>
                  </a:cubicBezTo>
                  <a:cubicBezTo>
                    <a:pt x="-149" y="6996"/>
                    <a:pt x="-149" y="7702"/>
                    <a:pt x="1184" y="8266"/>
                  </a:cubicBezTo>
                  <a:cubicBezTo>
                    <a:pt x="2518" y="8831"/>
                    <a:pt x="5184" y="9255"/>
                    <a:pt x="8784" y="8902"/>
                  </a:cubicBezTo>
                  <a:cubicBezTo>
                    <a:pt x="12384" y="8549"/>
                    <a:pt x="16918" y="7419"/>
                    <a:pt x="21451" y="6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836401" y="6060988"/>
              <a:ext cx="139701" cy="16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17263"/>
                  </a:moveTo>
                  <a:cubicBezTo>
                    <a:pt x="2618" y="12494"/>
                    <a:pt x="5236" y="7726"/>
                    <a:pt x="7200" y="4640"/>
                  </a:cubicBezTo>
                  <a:cubicBezTo>
                    <a:pt x="9164" y="1554"/>
                    <a:pt x="10473" y="152"/>
                    <a:pt x="11618" y="11"/>
                  </a:cubicBezTo>
                  <a:cubicBezTo>
                    <a:pt x="12764" y="-129"/>
                    <a:pt x="13745" y="993"/>
                    <a:pt x="15382" y="4780"/>
                  </a:cubicBezTo>
                  <a:cubicBezTo>
                    <a:pt x="17018" y="8567"/>
                    <a:pt x="19309" y="15019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963401" y="6444118"/>
              <a:ext cx="171451" cy="2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1333" y="15983"/>
                    <a:pt x="2667" y="10449"/>
                    <a:pt x="3600" y="7236"/>
                  </a:cubicBezTo>
                  <a:cubicBezTo>
                    <a:pt x="4533" y="4023"/>
                    <a:pt x="5067" y="3130"/>
                    <a:pt x="5600" y="2148"/>
                  </a:cubicBezTo>
                  <a:cubicBezTo>
                    <a:pt x="6133" y="1167"/>
                    <a:pt x="6667" y="96"/>
                    <a:pt x="7333" y="6"/>
                  </a:cubicBezTo>
                  <a:cubicBezTo>
                    <a:pt x="8000" y="-83"/>
                    <a:pt x="8800" y="810"/>
                    <a:pt x="9333" y="1702"/>
                  </a:cubicBezTo>
                  <a:cubicBezTo>
                    <a:pt x="9867" y="2595"/>
                    <a:pt x="10133" y="3487"/>
                    <a:pt x="10400" y="4380"/>
                  </a:cubicBezTo>
                  <a:cubicBezTo>
                    <a:pt x="10667" y="5272"/>
                    <a:pt x="10933" y="6165"/>
                    <a:pt x="11867" y="6165"/>
                  </a:cubicBezTo>
                  <a:cubicBezTo>
                    <a:pt x="12800" y="6165"/>
                    <a:pt x="14400" y="5272"/>
                    <a:pt x="15867" y="4201"/>
                  </a:cubicBezTo>
                  <a:cubicBezTo>
                    <a:pt x="17333" y="3130"/>
                    <a:pt x="18667" y="1881"/>
                    <a:pt x="19467" y="1702"/>
                  </a:cubicBezTo>
                  <a:cubicBezTo>
                    <a:pt x="20267" y="1524"/>
                    <a:pt x="20533" y="2416"/>
                    <a:pt x="20800" y="5183"/>
                  </a:cubicBezTo>
                  <a:cubicBezTo>
                    <a:pt x="21067" y="7950"/>
                    <a:pt x="21333" y="12591"/>
                    <a:pt x="21600" y="17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217401" y="6440603"/>
              <a:ext cx="132625" cy="226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39" fill="norm" stroke="1" extrusionOk="0">
                  <a:moveTo>
                    <a:pt x="1029" y="4639"/>
                  </a:moveTo>
                  <a:cubicBezTo>
                    <a:pt x="686" y="9439"/>
                    <a:pt x="343" y="14239"/>
                    <a:pt x="171" y="17239"/>
                  </a:cubicBezTo>
                  <a:cubicBezTo>
                    <a:pt x="0" y="20239"/>
                    <a:pt x="0" y="21439"/>
                    <a:pt x="0" y="21439"/>
                  </a:cubicBezTo>
                  <a:cubicBezTo>
                    <a:pt x="0" y="21439"/>
                    <a:pt x="0" y="20239"/>
                    <a:pt x="171" y="17639"/>
                  </a:cubicBezTo>
                  <a:cubicBezTo>
                    <a:pt x="343" y="15039"/>
                    <a:pt x="686" y="11039"/>
                    <a:pt x="1543" y="8039"/>
                  </a:cubicBezTo>
                  <a:cubicBezTo>
                    <a:pt x="2400" y="5039"/>
                    <a:pt x="3771" y="3039"/>
                    <a:pt x="4629" y="2739"/>
                  </a:cubicBezTo>
                  <a:cubicBezTo>
                    <a:pt x="5486" y="2439"/>
                    <a:pt x="5829" y="3839"/>
                    <a:pt x="6857" y="4639"/>
                  </a:cubicBezTo>
                  <a:cubicBezTo>
                    <a:pt x="7886" y="5439"/>
                    <a:pt x="9600" y="5639"/>
                    <a:pt x="10971" y="5339"/>
                  </a:cubicBezTo>
                  <a:cubicBezTo>
                    <a:pt x="12343" y="5039"/>
                    <a:pt x="13371" y="4239"/>
                    <a:pt x="14400" y="3439"/>
                  </a:cubicBezTo>
                  <a:cubicBezTo>
                    <a:pt x="15429" y="2639"/>
                    <a:pt x="16457" y="1839"/>
                    <a:pt x="17657" y="1139"/>
                  </a:cubicBezTo>
                  <a:cubicBezTo>
                    <a:pt x="18857" y="439"/>
                    <a:pt x="20229" y="-161"/>
                    <a:pt x="20914" y="39"/>
                  </a:cubicBezTo>
                  <a:cubicBezTo>
                    <a:pt x="21600" y="239"/>
                    <a:pt x="21600" y="1239"/>
                    <a:pt x="21257" y="4439"/>
                  </a:cubicBezTo>
                  <a:cubicBezTo>
                    <a:pt x="20914" y="7639"/>
                    <a:pt x="20229" y="13039"/>
                    <a:pt x="19543" y="18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407901" y="6431131"/>
              <a:ext cx="152401" cy="213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18000" y="6432"/>
                  </a:moveTo>
                  <a:cubicBezTo>
                    <a:pt x="18300" y="5383"/>
                    <a:pt x="18600" y="4335"/>
                    <a:pt x="18900" y="3181"/>
                  </a:cubicBezTo>
                  <a:cubicBezTo>
                    <a:pt x="19200" y="2028"/>
                    <a:pt x="19500" y="770"/>
                    <a:pt x="18900" y="245"/>
                  </a:cubicBezTo>
                  <a:cubicBezTo>
                    <a:pt x="18300" y="-279"/>
                    <a:pt x="16800" y="-69"/>
                    <a:pt x="13800" y="1923"/>
                  </a:cubicBezTo>
                  <a:cubicBezTo>
                    <a:pt x="10800" y="3915"/>
                    <a:pt x="6300" y="7690"/>
                    <a:pt x="3600" y="10836"/>
                  </a:cubicBezTo>
                  <a:cubicBezTo>
                    <a:pt x="900" y="13981"/>
                    <a:pt x="0" y="16498"/>
                    <a:pt x="0" y="18175"/>
                  </a:cubicBezTo>
                  <a:cubicBezTo>
                    <a:pt x="0" y="19853"/>
                    <a:pt x="900" y="20692"/>
                    <a:pt x="3750" y="21006"/>
                  </a:cubicBezTo>
                  <a:cubicBezTo>
                    <a:pt x="6600" y="21321"/>
                    <a:pt x="11400" y="21111"/>
                    <a:pt x="14700" y="20377"/>
                  </a:cubicBezTo>
                  <a:cubicBezTo>
                    <a:pt x="18000" y="19643"/>
                    <a:pt x="19800" y="18385"/>
                    <a:pt x="21600" y="17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496801" y="6508749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630151" y="6140450"/>
              <a:ext cx="164447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0" y="0"/>
                  </a:moveTo>
                  <a:cubicBezTo>
                    <a:pt x="1890" y="0"/>
                    <a:pt x="3780" y="0"/>
                    <a:pt x="5940" y="460"/>
                  </a:cubicBezTo>
                  <a:cubicBezTo>
                    <a:pt x="8100" y="921"/>
                    <a:pt x="10530" y="1842"/>
                    <a:pt x="13500" y="3600"/>
                  </a:cubicBezTo>
                  <a:cubicBezTo>
                    <a:pt x="16470" y="5358"/>
                    <a:pt x="19980" y="7953"/>
                    <a:pt x="20790" y="10507"/>
                  </a:cubicBezTo>
                  <a:cubicBezTo>
                    <a:pt x="21600" y="13060"/>
                    <a:pt x="19710" y="15572"/>
                    <a:pt x="16335" y="17414"/>
                  </a:cubicBezTo>
                  <a:cubicBezTo>
                    <a:pt x="12960" y="19256"/>
                    <a:pt x="8100" y="20428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21484" y="5754097"/>
              <a:ext cx="357718" cy="36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511" y="19908"/>
                  </a:moveTo>
                  <a:cubicBezTo>
                    <a:pt x="256" y="20662"/>
                    <a:pt x="0" y="21415"/>
                    <a:pt x="0" y="21478"/>
                  </a:cubicBezTo>
                  <a:cubicBezTo>
                    <a:pt x="0" y="21541"/>
                    <a:pt x="256" y="20913"/>
                    <a:pt x="1662" y="18653"/>
                  </a:cubicBezTo>
                  <a:cubicBezTo>
                    <a:pt x="3067" y="16392"/>
                    <a:pt x="5624" y="12499"/>
                    <a:pt x="7669" y="9422"/>
                  </a:cubicBezTo>
                  <a:cubicBezTo>
                    <a:pt x="9714" y="6346"/>
                    <a:pt x="11247" y="4085"/>
                    <a:pt x="12398" y="2515"/>
                  </a:cubicBezTo>
                  <a:cubicBezTo>
                    <a:pt x="13548" y="946"/>
                    <a:pt x="14315" y="67"/>
                    <a:pt x="14890" y="4"/>
                  </a:cubicBezTo>
                  <a:cubicBezTo>
                    <a:pt x="15465" y="-59"/>
                    <a:pt x="15849" y="694"/>
                    <a:pt x="16360" y="2515"/>
                  </a:cubicBezTo>
                  <a:cubicBezTo>
                    <a:pt x="16871" y="4336"/>
                    <a:pt x="17510" y="7225"/>
                    <a:pt x="18021" y="9799"/>
                  </a:cubicBezTo>
                  <a:cubicBezTo>
                    <a:pt x="18533" y="12374"/>
                    <a:pt x="18916" y="14634"/>
                    <a:pt x="19491" y="16329"/>
                  </a:cubicBezTo>
                  <a:cubicBezTo>
                    <a:pt x="20066" y="18025"/>
                    <a:pt x="20833" y="19155"/>
                    <a:pt x="21600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2322301" y="6490063"/>
              <a:ext cx="2413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305" y="1118"/>
                    <a:pt x="10611" y="-1582"/>
                    <a:pt x="14211" y="1118"/>
                  </a:cubicBezTo>
                  <a:cubicBezTo>
                    <a:pt x="17811" y="3818"/>
                    <a:pt x="19705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2354051" y="6635750"/>
              <a:ext cx="228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3224001" y="6178550"/>
              <a:ext cx="2101851" cy="87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15421"/>
                  </a:moveTo>
                  <a:cubicBezTo>
                    <a:pt x="22" y="16719"/>
                    <a:pt x="44" y="18017"/>
                    <a:pt x="87" y="18926"/>
                  </a:cubicBezTo>
                  <a:cubicBezTo>
                    <a:pt x="131" y="19835"/>
                    <a:pt x="196" y="20354"/>
                    <a:pt x="261" y="20795"/>
                  </a:cubicBezTo>
                  <a:cubicBezTo>
                    <a:pt x="326" y="21237"/>
                    <a:pt x="392" y="21600"/>
                    <a:pt x="457" y="21522"/>
                  </a:cubicBezTo>
                  <a:cubicBezTo>
                    <a:pt x="522" y="21444"/>
                    <a:pt x="587" y="20925"/>
                    <a:pt x="674" y="19835"/>
                  </a:cubicBezTo>
                  <a:cubicBezTo>
                    <a:pt x="761" y="18744"/>
                    <a:pt x="870" y="17083"/>
                    <a:pt x="1011" y="15317"/>
                  </a:cubicBezTo>
                  <a:cubicBezTo>
                    <a:pt x="1153" y="13552"/>
                    <a:pt x="1327" y="11683"/>
                    <a:pt x="1381" y="9917"/>
                  </a:cubicBezTo>
                  <a:cubicBezTo>
                    <a:pt x="1436" y="8152"/>
                    <a:pt x="1370" y="6490"/>
                    <a:pt x="1327" y="5530"/>
                  </a:cubicBezTo>
                  <a:cubicBezTo>
                    <a:pt x="1283" y="4569"/>
                    <a:pt x="1262" y="4310"/>
                    <a:pt x="1207" y="3894"/>
                  </a:cubicBezTo>
                  <a:cubicBezTo>
                    <a:pt x="1153" y="3479"/>
                    <a:pt x="1066" y="2908"/>
                    <a:pt x="1088" y="2622"/>
                  </a:cubicBezTo>
                  <a:cubicBezTo>
                    <a:pt x="1109" y="2337"/>
                    <a:pt x="1240" y="2337"/>
                    <a:pt x="1686" y="2285"/>
                  </a:cubicBezTo>
                  <a:cubicBezTo>
                    <a:pt x="2132" y="2233"/>
                    <a:pt x="2893" y="2129"/>
                    <a:pt x="3687" y="2025"/>
                  </a:cubicBezTo>
                  <a:cubicBezTo>
                    <a:pt x="4481" y="1921"/>
                    <a:pt x="5308" y="1817"/>
                    <a:pt x="6091" y="1713"/>
                  </a:cubicBezTo>
                  <a:cubicBezTo>
                    <a:pt x="6874" y="1610"/>
                    <a:pt x="7613" y="1506"/>
                    <a:pt x="8385" y="1402"/>
                  </a:cubicBezTo>
                  <a:cubicBezTo>
                    <a:pt x="9158" y="1298"/>
                    <a:pt x="9963" y="1194"/>
                    <a:pt x="10789" y="1116"/>
                  </a:cubicBezTo>
                  <a:cubicBezTo>
                    <a:pt x="11616" y="1038"/>
                    <a:pt x="12464" y="987"/>
                    <a:pt x="13269" y="935"/>
                  </a:cubicBezTo>
                  <a:cubicBezTo>
                    <a:pt x="14074" y="883"/>
                    <a:pt x="14835" y="831"/>
                    <a:pt x="15618" y="753"/>
                  </a:cubicBezTo>
                  <a:cubicBezTo>
                    <a:pt x="16401" y="675"/>
                    <a:pt x="17206" y="571"/>
                    <a:pt x="18054" y="467"/>
                  </a:cubicBezTo>
                  <a:cubicBezTo>
                    <a:pt x="18903" y="363"/>
                    <a:pt x="19795" y="260"/>
                    <a:pt x="20393" y="182"/>
                  </a:cubicBezTo>
                  <a:cubicBezTo>
                    <a:pt x="20991" y="104"/>
                    <a:pt x="21295" y="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3536474" y="6446342"/>
              <a:ext cx="214578" cy="272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23" fill="norm" stroke="1" extrusionOk="0">
                  <a:moveTo>
                    <a:pt x="13844" y="2883"/>
                  </a:moveTo>
                  <a:cubicBezTo>
                    <a:pt x="13421" y="1894"/>
                    <a:pt x="12997" y="904"/>
                    <a:pt x="12256" y="410"/>
                  </a:cubicBezTo>
                  <a:cubicBezTo>
                    <a:pt x="11515" y="-85"/>
                    <a:pt x="10456" y="-85"/>
                    <a:pt x="8868" y="904"/>
                  </a:cubicBezTo>
                  <a:cubicBezTo>
                    <a:pt x="7280" y="1894"/>
                    <a:pt x="5162" y="3872"/>
                    <a:pt x="3574" y="6758"/>
                  </a:cubicBezTo>
                  <a:cubicBezTo>
                    <a:pt x="1986" y="9643"/>
                    <a:pt x="927" y="13435"/>
                    <a:pt x="397" y="15744"/>
                  </a:cubicBezTo>
                  <a:cubicBezTo>
                    <a:pt x="-132" y="18052"/>
                    <a:pt x="-132" y="18877"/>
                    <a:pt x="397" y="19619"/>
                  </a:cubicBezTo>
                  <a:cubicBezTo>
                    <a:pt x="927" y="20361"/>
                    <a:pt x="1986" y="21020"/>
                    <a:pt x="3150" y="21185"/>
                  </a:cubicBezTo>
                  <a:cubicBezTo>
                    <a:pt x="4315" y="21350"/>
                    <a:pt x="5586" y="21020"/>
                    <a:pt x="8127" y="19206"/>
                  </a:cubicBezTo>
                  <a:cubicBezTo>
                    <a:pt x="10668" y="17393"/>
                    <a:pt x="14480" y="14095"/>
                    <a:pt x="16597" y="11045"/>
                  </a:cubicBezTo>
                  <a:cubicBezTo>
                    <a:pt x="18715" y="7994"/>
                    <a:pt x="19139" y="5191"/>
                    <a:pt x="19033" y="3460"/>
                  </a:cubicBezTo>
                  <a:cubicBezTo>
                    <a:pt x="18927" y="1729"/>
                    <a:pt x="18292" y="1069"/>
                    <a:pt x="16809" y="574"/>
                  </a:cubicBezTo>
                  <a:cubicBezTo>
                    <a:pt x="15327" y="80"/>
                    <a:pt x="12997" y="-250"/>
                    <a:pt x="10668" y="245"/>
                  </a:cubicBezTo>
                  <a:cubicBezTo>
                    <a:pt x="8339" y="739"/>
                    <a:pt x="6009" y="2058"/>
                    <a:pt x="4739" y="3213"/>
                  </a:cubicBezTo>
                  <a:cubicBezTo>
                    <a:pt x="3468" y="4367"/>
                    <a:pt x="3256" y="5356"/>
                    <a:pt x="3680" y="5933"/>
                  </a:cubicBezTo>
                  <a:cubicBezTo>
                    <a:pt x="4103" y="6510"/>
                    <a:pt x="5162" y="6675"/>
                    <a:pt x="8233" y="6181"/>
                  </a:cubicBezTo>
                  <a:cubicBezTo>
                    <a:pt x="11303" y="5686"/>
                    <a:pt x="16386" y="4532"/>
                    <a:pt x="21468" y="3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3528801" y="6302577"/>
              <a:ext cx="165101" cy="12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1" fill="norm" stroke="1" extrusionOk="0">
                  <a:moveTo>
                    <a:pt x="0" y="15370"/>
                  </a:moveTo>
                  <a:cubicBezTo>
                    <a:pt x="554" y="17140"/>
                    <a:pt x="1108" y="18911"/>
                    <a:pt x="1938" y="19088"/>
                  </a:cubicBezTo>
                  <a:cubicBezTo>
                    <a:pt x="2769" y="19265"/>
                    <a:pt x="3877" y="17848"/>
                    <a:pt x="4985" y="15370"/>
                  </a:cubicBezTo>
                  <a:cubicBezTo>
                    <a:pt x="6092" y="12891"/>
                    <a:pt x="7200" y="9350"/>
                    <a:pt x="8169" y="6694"/>
                  </a:cubicBezTo>
                  <a:cubicBezTo>
                    <a:pt x="9138" y="4038"/>
                    <a:pt x="9969" y="2268"/>
                    <a:pt x="11077" y="1029"/>
                  </a:cubicBezTo>
                  <a:cubicBezTo>
                    <a:pt x="12185" y="-211"/>
                    <a:pt x="13569" y="-919"/>
                    <a:pt x="15369" y="2445"/>
                  </a:cubicBezTo>
                  <a:cubicBezTo>
                    <a:pt x="17169" y="5809"/>
                    <a:pt x="19385" y="13245"/>
                    <a:pt x="2160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4011468" y="6439849"/>
              <a:ext cx="126934" cy="28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21" fill="norm" stroke="1" extrusionOk="0">
                  <a:moveTo>
                    <a:pt x="21235" y="1368"/>
                  </a:moveTo>
                  <a:cubicBezTo>
                    <a:pt x="20173" y="728"/>
                    <a:pt x="19110" y="88"/>
                    <a:pt x="17871" y="8"/>
                  </a:cubicBezTo>
                  <a:cubicBezTo>
                    <a:pt x="16632" y="-72"/>
                    <a:pt x="15215" y="408"/>
                    <a:pt x="12383" y="2488"/>
                  </a:cubicBezTo>
                  <a:cubicBezTo>
                    <a:pt x="9550" y="4568"/>
                    <a:pt x="5301" y="8248"/>
                    <a:pt x="2822" y="10968"/>
                  </a:cubicBezTo>
                  <a:cubicBezTo>
                    <a:pt x="343" y="13688"/>
                    <a:pt x="-365" y="15448"/>
                    <a:pt x="166" y="17208"/>
                  </a:cubicBezTo>
                  <a:cubicBezTo>
                    <a:pt x="697" y="18968"/>
                    <a:pt x="2468" y="20728"/>
                    <a:pt x="5478" y="21128"/>
                  </a:cubicBezTo>
                  <a:cubicBezTo>
                    <a:pt x="8487" y="21528"/>
                    <a:pt x="12737" y="20568"/>
                    <a:pt x="16986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4233601" y="6457950"/>
              <a:ext cx="254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5305"/>
                    <a:pt x="-1622" y="10611"/>
                    <a:pt x="870" y="14211"/>
                  </a:cubicBezTo>
                  <a:cubicBezTo>
                    <a:pt x="3363" y="17811"/>
                    <a:pt x="11670" y="1970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4322551" y="6588622"/>
              <a:ext cx="1397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82" y="12302"/>
                    <a:pt x="1964" y="4448"/>
                    <a:pt x="5564" y="1502"/>
                  </a:cubicBezTo>
                  <a:cubicBezTo>
                    <a:pt x="9164" y="-1443"/>
                    <a:pt x="1538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4585172" y="6452001"/>
              <a:ext cx="198635" cy="25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0888" fill="norm" stroke="1" extrusionOk="0">
                  <a:moveTo>
                    <a:pt x="14821" y="4633"/>
                  </a:moveTo>
                  <a:cubicBezTo>
                    <a:pt x="13948" y="3769"/>
                    <a:pt x="13075" y="2905"/>
                    <a:pt x="12094" y="2473"/>
                  </a:cubicBezTo>
                  <a:cubicBezTo>
                    <a:pt x="11112" y="2041"/>
                    <a:pt x="10021" y="2041"/>
                    <a:pt x="7730" y="4374"/>
                  </a:cubicBezTo>
                  <a:cubicBezTo>
                    <a:pt x="5439" y="6707"/>
                    <a:pt x="1948" y="11372"/>
                    <a:pt x="639" y="14569"/>
                  </a:cubicBezTo>
                  <a:cubicBezTo>
                    <a:pt x="-670" y="17766"/>
                    <a:pt x="203" y="19494"/>
                    <a:pt x="1730" y="20358"/>
                  </a:cubicBezTo>
                  <a:cubicBezTo>
                    <a:pt x="3257" y="21222"/>
                    <a:pt x="5439" y="21222"/>
                    <a:pt x="8603" y="18889"/>
                  </a:cubicBezTo>
                  <a:cubicBezTo>
                    <a:pt x="11766" y="16556"/>
                    <a:pt x="15912" y="11891"/>
                    <a:pt x="18203" y="8348"/>
                  </a:cubicBezTo>
                  <a:cubicBezTo>
                    <a:pt x="20494" y="4806"/>
                    <a:pt x="20930" y="2387"/>
                    <a:pt x="20057" y="1091"/>
                  </a:cubicBezTo>
                  <a:cubicBezTo>
                    <a:pt x="19185" y="-205"/>
                    <a:pt x="17003" y="-378"/>
                    <a:pt x="14385" y="745"/>
                  </a:cubicBezTo>
                  <a:cubicBezTo>
                    <a:pt x="11766" y="1868"/>
                    <a:pt x="8712" y="4288"/>
                    <a:pt x="7185" y="5929"/>
                  </a:cubicBezTo>
                  <a:cubicBezTo>
                    <a:pt x="5657" y="7571"/>
                    <a:pt x="5657" y="8435"/>
                    <a:pt x="6203" y="9040"/>
                  </a:cubicBezTo>
                  <a:cubicBezTo>
                    <a:pt x="6748" y="9644"/>
                    <a:pt x="7839" y="9990"/>
                    <a:pt x="10021" y="9817"/>
                  </a:cubicBezTo>
                  <a:cubicBezTo>
                    <a:pt x="12203" y="9644"/>
                    <a:pt x="15475" y="8953"/>
                    <a:pt x="18748" y="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608301" y="6337291"/>
              <a:ext cx="171451" cy="9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16906"/>
                  </a:moveTo>
                  <a:cubicBezTo>
                    <a:pt x="2133" y="14089"/>
                    <a:pt x="4267" y="11271"/>
                    <a:pt x="5867" y="8689"/>
                  </a:cubicBezTo>
                  <a:cubicBezTo>
                    <a:pt x="7467" y="6106"/>
                    <a:pt x="8533" y="3758"/>
                    <a:pt x="9733" y="2115"/>
                  </a:cubicBezTo>
                  <a:cubicBezTo>
                    <a:pt x="10933" y="471"/>
                    <a:pt x="12267" y="-468"/>
                    <a:pt x="13200" y="236"/>
                  </a:cubicBezTo>
                  <a:cubicBezTo>
                    <a:pt x="14133" y="941"/>
                    <a:pt x="14667" y="3289"/>
                    <a:pt x="16000" y="7045"/>
                  </a:cubicBezTo>
                  <a:cubicBezTo>
                    <a:pt x="17333" y="10802"/>
                    <a:pt x="19467" y="15967"/>
                    <a:pt x="21600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4779751" y="6343650"/>
              <a:ext cx="12470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600" fill="norm" stroke="1" extrusionOk="0">
                  <a:moveTo>
                    <a:pt x="11685" y="0"/>
                  </a:moveTo>
                  <a:cubicBezTo>
                    <a:pt x="15226" y="1862"/>
                    <a:pt x="18767" y="3724"/>
                    <a:pt x="20184" y="6455"/>
                  </a:cubicBezTo>
                  <a:cubicBezTo>
                    <a:pt x="21600" y="9186"/>
                    <a:pt x="20892" y="12786"/>
                    <a:pt x="17174" y="15455"/>
                  </a:cubicBezTo>
                  <a:cubicBezTo>
                    <a:pt x="13456" y="18124"/>
                    <a:pt x="6728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611351" y="6832864"/>
              <a:ext cx="1041401" cy="44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1229" y="17357"/>
                    <a:pt x="2459" y="13242"/>
                    <a:pt x="3798" y="10157"/>
                  </a:cubicBezTo>
                  <a:cubicBezTo>
                    <a:pt x="5137" y="7071"/>
                    <a:pt x="6585" y="5014"/>
                    <a:pt x="8100" y="3471"/>
                  </a:cubicBezTo>
                  <a:cubicBezTo>
                    <a:pt x="9615" y="1928"/>
                    <a:pt x="11195" y="900"/>
                    <a:pt x="13017" y="385"/>
                  </a:cubicBezTo>
                  <a:cubicBezTo>
                    <a:pt x="14839" y="-129"/>
                    <a:pt x="16902" y="-129"/>
                    <a:pt x="18373" y="385"/>
                  </a:cubicBezTo>
                  <a:cubicBezTo>
                    <a:pt x="19844" y="900"/>
                    <a:pt x="20722" y="1928"/>
                    <a:pt x="21600" y="2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202264" y="6945131"/>
              <a:ext cx="158388" cy="213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0943" fill="norm" stroke="1" extrusionOk="0">
                  <a:moveTo>
                    <a:pt x="1679" y="3289"/>
                  </a:moveTo>
                  <a:cubicBezTo>
                    <a:pt x="1103" y="8481"/>
                    <a:pt x="527" y="13674"/>
                    <a:pt x="239" y="16789"/>
                  </a:cubicBezTo>
                  <a:cubicBezTo>
                    <a:pt x="-49" y="19905"/>
                    <a:pt x="-49" y="20943"/>
                    <a:pt x="95" y="20943"/>
                  </a:cubicBezTo>
                  <a:cubicBezTo>
                    <a:pt x="239" y="20943"/>
                    <a:pt x="527" y="19905"/>
                    <a:pt x="1823" y="17101"/>
                  </a:cubicBezTo>
                  <a:cubicBezTo>
                    <a:pt x="3119" y="14297"/>
                    <a:pt x="5423" y="9728"/>
                    <a:pt x="7295" y="6612"/>
                  </a:cubicBezTo>
                  <a:cubicBezTo>
                    <a:pt x="9167" y="3497"/>
                    <a:pt x="10607" y="1835"/>
                    <a:pt x="12047" y="797"/>
                  </a:cubicBezTo>
                  <a:cubicBezTo>
                    <a:pt x="13487" y="-242"/>
                    <a:pt x="14927" y="-657"/>
                    <a:pt x="16511" y="2043"/>
                  </a:cubicBezTo>
                  <a:cubicBezTo>
                    <a:pt x="18095" y="4743"/>
                    <a:pt x="19823" y="10558"/>
                    <a:pt x="20687" y="14089"/>
                  </a:cubicBezTo>
                  <a:cubicBezTo>
                    <a:pt x="21551" y="17620"/>
                    <a:pt x="21551" y="18866"/>
                    <a:pt x="21551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5865601" y="670560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884651" y="681990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5429"/>
                    <a:pt x="10350" y="9257"/>
                    <a:pt x="13950" y="5657"/>
                  </a:cubicBezTo>
                  <a:cubicBezTo>
                    <a:pt x="17550" y="2057"/>
                    <a:pt x="1957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564101" y="6076949"/>
              <a:ext cx="1511301" cy="118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16834"/>
                  </a:moveTo>
                  <a:cubicBezTo>
                    <a:pt x="212" y="18026"/>
                    <a:pt x="424" y="19217"/>
                    <a:pt x="545" y="19947"/>
                  </a:cubicBezTo>
                  <a:cubicBezTo>
                    <a:pt x="666" y="20678"/>
                    <a:pt x="696" y="20947"/>
                    <a:pt x="741" y="21177"/>
                  </a:cubicBezTo>
                  <a:cubicBezTo>
                    <a:pt x="787" y="21408"/>
                    <a:pt x="847" y="21600"/>
                    <a:pt x="923" y="21542"/>
                  </a:cubicBezTo>
                  <a:cubicBezTo>
                    <a:pt x="998" y="21485"/>
                    <a:pt x="1089" y="21177"/>
                    <a:pt x="1195" y="20312"/>
                  </a:cubicBezTo>
                  <a:cubicBezTo>
                    <a:pt x="1301" y="19448"/>
                    <a:pt x="1422" y="18026"/>
                    <a:pt x="1513" y="16584"/>
                  </a:cubicBezTo>
                  <a:cubicBezTo>
                    <a:pt x="1603" y="15143"/>
                    <a:pt x="1664" y="13683"/>
                    <a:pt x="1709" y="12184"/>
                  </a:cubicBezTo>
                  <a:cubicBezTo>
                    <a:pt x="1755" y="10685"/>
                    <a:pt x="1785" y="9147"/>
                    <a:pt x="1724" y="7706"/>
                  </a:cubicBezTo>
                  <a:cubicBezTo>
                    <a:pt x="1664" y="6265"/>
                    <a:pt x="1513" y="4920"/>
                    <a:pt x="1422" y="3997"/>
                  </a:cubicBezTo>
                  <a:cubicBezTo>
                    <a:pt x="1331" y="3075"/>
                    <a:pt x="1301" y="2575"/>
                    <a:pt x="1286" y="2133"/>
                  </a:cubicBezTo>
                  <a:cubicBezTo>
                    <a:pt x="1271" y="1691"/>
                    <a:pt x="1271" y="1307"/>
                    <a:pt x="1331" y="1211"/>
                  </a:cubicBezTo>
                  <a:cubicBezTo>
                    <a:pt x="1392" y="1115"/>
                    <a:pt x="1513" y="1307"/>
                    <a:pt x="1845" y="1441"/>
                  </a:cubicBezTo>
                  <a:cubicBezTo>
                    <a:pt x="2178" y="1576"/>
                    <a:pt x="2723" y="1653"/>
                    <a:pt x="3585" y="1595"/>
                  </a:cubicBezTo>
                  <a:cubicBezTo>
                    <a:pt x="4447" y="1537"/>
                    <a:pt x="5627" y="1345"/>
                    <a:pt x="6822" y="1211"/>
                  </a:cubicBezTo>
                  <a:cubicBezTo>
                    <a:pt x="8017" y="1076"/>
                    <a:pt x="9227" y="999"/>
                    <a:pt x="10346" y="922"/>
                  </a:cubicBezTo>
                  <a:cubicBezTo>
                    <a:pt x="11466" y="846"/>
                    <a:pt x="12494" y="769"/>
                    <a:pt x="13613" y="692"/>
                  </a:cubicBezTo>
                  <a:cubicBezTo>
                    <a:pt x="14733" y="615"/>
                    <a:pt x="15943" y="538"/>
                    <a:pt x="17032" y="442"/>
                  </a:cubicBezTo>
                  <a:cubicBezTo>
                    <a:pt x="18121" y="346"/>
                    <a:pt x="19089" y="231"/>
                    <a:pt x="19830" y="154"/>
                  </a:cubicBezTo>
                  <a:cubicBezTo>
                    <a:pt x="20571" y="77"/>
                    <a:pt x="21086" y="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6894301" y="6274858"/>
              <a:ext cx="131234" cy="22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300"/>
                  </a:moveTo>
                  <a:cubicBezTo>
                    <a:pt x="1045" y="1500"/>
                    <a:pt x="2090" y="700"/>
                    <a:pt x="3484" y="300"/>
                  </a:cubicBezTo>
                  <a:cubicBezTo>
                    <a:pt x="4877" y="-100"/>
                    <a:pt x="6619" y="-100"/>
                    <a:pt x="9058" y="300"/>
                  </a:cubicBezTo>
                  <a:cubicBezTo>
                    <a:pt x="11497" y="700"/>
                    <a:pt x="14632" y="1500"/>
                    <a:pt x="16374" y="2400"/>
                  </a:cubicBezTo>
                  <a:cubicBezTo>
                    <a:pt x="18116" y="3300"/>
                    <a:pt x="18465" y="4300"/>
                    <a:pt x="17942" y="5200"/>
                  </a:cubicBezTo>
                  <a:cubicBezTo>
                    <a:pt x="17419" y="6100"/>
                    <a:pt x="16026" y="6900"/>
                    <a:pt x="14458" y="7500"/>
                  </a:cubicBezTo>
                  <a:cubicBezTo>
                    <a:pt x="12890" y="8100"/>
                    <a:pt x="11148" y="8500"/>
                    <a:pt x="10974" y="9000"/>
                  </a:cubicBezTo>
                  <a:cubicBezTo>
                    <a:pt x="10800" y="9500"/>
                    <a:pt x="12194" y="10100"/>
                    <a:pt x="13761" y="10700"/>
                  </a:cubicBezTo>
                  <a:cubicBezTo>
                    <a:pt x="15329" y="11300"/>
                    <a:pt x="17071" y="11900"/>
                    <a:pt x="18639" y="13000"/>
                  </a:cubicBezTo>
                  <a:cubicBezTo>
                    <a:pt x="20206" y="14100"/>
                    <a:pt x="21600" y="15700"/>
                    <a:pt x="21600" y="16800"/>
                  </a:cubicBezTo>
                  <a:cubicBezTo>
                    <a:pt x="21600" y="17900"/>
                    <a:pt x="20206" y="18500"/>
                    <a:pt x="17071" y="19200"/>
                  </a:cubicBezTo>
                  <a:cubicBezTo>
                    <a:pt x="13935" y="19900"/>
                    <a:pt x="9058" y="20700"/>
                    <a:pt x="4181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837151" y="65659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5840"/>
                    <a:pt x="9741" y="10080"/>
                    <a:pt x="13341" y="6480"/>
                  </a:cubicBezTo>
                  <a:cubicBezTo>
                    <a:pt x="16941" y="2880"/>
                    <a:pt x="192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849851" y="6654236"/>
              <a:ext cx="133351" cy="15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21600" y="928"/>
                  </a:moveTo>
                  <a:cubicBezTo>
                    <a:pt x="18171" y="359"/>
                    <a:pt x="14743" y="-209"/>
                    <a:pt x="11486" y="75"/>
                  </a:cubicBezTo>
                  <a:cubicBezTo>
                    <a:pt x="8229" y="359"/>
                    <a:pt x="5143" y="1496"/>
                    <a:pt x="3429" y="3202"/>
                  </a:cubicBezTo>
                  <a:cubicBezTo>
                    <a:pt x="1714" y="4907"/>
                    <a:pt x="1371" y="7180"/>
                    <a:pt x="2057" y="8317"/>
                  </a:cubicBezTo>
                  <a:cubicBezTo>
                    <a:pt x="2743" y="9454"/>
                    <a:pt x="4457" y="9454"/>
                    <a:pt x="6171" y="9738"/>
                  </a:cubicBezTo>
                  <a:cubicBezTo>
                    <a:pt x="7886" y="10023"/>
                    <a:pt x="9600" y="10591"/>
                    <a:pt x="10800" y="11586"/>
                  </a:cubicBezTo>
                  <a:cubicBezTo>
                    <a:pt x="12000" y="12580"/>
                    <a:pt x="12686" y="14002"/>
                    <a:pt x="11486" y="15849"/>
                  </a:cubicBezTo>
                  <a:cubicBezTo>
                    <a:pt x="10286" y="17696"/>
                    <a:pt x="7200" y="19970"/>
                    <a:pt x="4971" y="20680"/>
                  </a:cubicBezTo>
                  <a:cubicBezTo>
                    <a:pt x="2743" y="21391"/>
                    <a:pt x="1371" y="20538"/>
                    <a:pt x="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7267865" y="6284012"/>
              <a:ext cx="140787" cy="48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249" fill="norm" stroke="1" extrusionOk="0">
                  <a:moveTo>
                    <a:pt x="21128" y="1793"/>
                  </a:moveTo>
                  <a:cubicBezTo>
                    <a:pt x="20493" y="1232"/>
                    <a:pt x="19857" y="671"/>
                    <a:pt x="18746" y="344"/>
                  </a:cubicBezTo>
                  <a:cubicBezTo>
                    <a:pt x="17634" y="17"/>
                    <a:pt x="16046" y="-77"/>
                    <a:pt x="14616" y="63"/>
                  </a:cubicBezTo>
                  <a:cubicBezTo>
                    <a:pt x="13187" y="204"/>
                    <a:pt x="11916" y="578"/>
                    <a:pt x="9534" y="2167"/>
                  </a:cubicBezTo>
                  <a:cubicBezTo>
                    <a:pt x="7152" y="3757"/>
                    <a:pt x="3657" y="6562"/>
                    <a:pt x="1752" y="9367"/>
                  </a:cubicBezTo>
                  <a:cubicBezTo>
                    <a:pt x="-154" y="12172"/>
                    <a:pt x="-472" y="14978"/>
                    <a:pt x="640" y="17081"/>
                  </a:cubicBezTo>
                  <a:cubicBezTo>
                    <a:pt x="1752" y="19185"/>
                    <a:pt x="4293" y="20588"/>
                    <a:pt x="7310" y="21055"/>
                  </a:cubicBezTo>
                  <a:cubicBezTo>
                    <a:pt x="10328" y="21523"/>
                    <a:pt x="13822" y="21055"/>
                    <a:pt x="17316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518302" y="6330950"/>
              <a:ext cx="237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3840"/>
                    <a:pt x="-1447" y="7680"/>
                    <a:pt x="353" y="11280"/>
                  </a:cubicBezTo>
                  <a:cubicBezTo>
                    <a:pt x="2153" y="14880"/>
                    <a:pt x="11153" y="1824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656301" y="646430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984057" y="6242961"/>
              <a:ext cx="120008" cy="20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58" fill="norm" stroke="1" extrusionOk="0">
                  <a:moveTo>
                    <a:pt x="6016" y="2603"/>
                  </a:moveTo>
                  <a:cubicBezTo>
                    <a:pt x="7133" y="1703"/>
                    <a:pt x="8251" y="803"/>
                    <a:pt x="9740" y="353"/>
                  </a:cubicBezTo>
                  <a:cubicBezTo>
                    <a:pt x="11230" y="-97"/>
                    <a:pt x="13092" y="-97"/>
                    <a:pt x="14954" y="240"/>
                  </a:cubicBezTo>
                  <a:cubicBezTo>
                    <a:pt x="16816" y="578"/>
                    <a:pt x="18678" y="1253"/>
                    <a:pt x="19423" y="2153"/>
                  </a:cubicBezTo>
                  <a:cubicBezTo>
                    <a:pt x="20168" y="3053"/>
                    <a:pt x="19795" y="4178"/>
                    <a:pt x="18306" y="5415"/>
                  </a:cubicBezTo>
                  <a:cubicBezTo>
                    <a:pt x="16816" y="6653"/>
                    <a:pt x="14209" y="8003"/>
                    <a:pt x="11975" y="9015"/>
                  </a:cubicBezTo>
                  <a:cubicBezTo>
                    <a:pt x="9740" y="10028"/>
                    <a:pt x="7878" y="10703"/>
                    <a:pt x="7878" y="11153"/>
                  </a:cubicBezTo>
                  <a:cubicBezTo>
                    <a:pt x="7878" y="11603"/>
                    <a:pt x="9740" y="11828"/>
                    <a:pt x="11602" y="12165"/>
                  </a:cubicBezTo>
                  <a:cubicBezTo>
                    <a:pt x="13464" y="12503"/>
                    <a:pt x="15326" y="12953"/>
                    <a:pt x="17188" y="13741"/>
                  </a:cubicBezTo>
                  <a:cubicBezTo>
                    <a:pt x="19051" y="14528"/>
                    <a:pt x="20913" y="15653"/>
                    <a:pt x="21099" y="16665"/>
                  </a:cubicBezTo>
                  <a:cubicBezTo>
                    <a:pt x="21285" y="17678"/>
                    <a:pt x="19795" y="18578"/>
                    <a:pt x="16816" y="19365"/>
                  </a:cubicBezTo>
                  <a:cubicBezTo>
                    <a:pt x="13837" y="20153"/>
                    <a:pt x="9368" y="20828"/>
                    <a:pt x="6202" y="21166"/>
                  </a:cubicBezTo>
                  <a:cubicBezTo>
                    <a:pt x="3037" y="21503"/>
                    <a:pt x="1175" y="21503"/>
                    <a:pt x="430" y="21390"/>
                  </a:cubicBezTo>
                  <a:cubicBezTo>
                    <a:pt x="-315" y="21278"/>
                    <a:pt x="57" y="21053"/>
                    <a:pt x="430" y="20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7942051" y="6499955"/>
              <a:ext cx="2222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937" y="12582"/>
                    <a:pt x="9874" y="4867"/>
                    <a:pt x="13474" y="1782"/>
                  </a:cubicBezTo>
                  <a:cubicBezTo>
                    <a:pt x="17074" y="-1304"/>
                    <a:pt x="1933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964934" y="6588306"/>
              <a:ext cx="129518" cy="132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117" fill="norm" stroke="1" extrusionOk="0">
                  <a:moveTo>
                    <a:pt x="21318" y="477"/>
                  </a:moveTo>
                  <a:cubicBezTo>
                    <a:pt x="16092" y="140"/>
                    <a:pt x="10866" y="-198"/>
                    <a:pt x="7383" y="140"/>
                  </a:cubicBezTo>
                  <a:cubicBezTo>
                    <a:pt x="3899" y="477"/>
                    <a:pt x="2157" y="1490"/>
                    <a:pt x="1112" y="2840"/>
                  </a:cubicBezTo>
                  <a:cubicBezTo>
                    <a:pt x="66" y="4189"/>
                    <a:pt x="-282" y="5877"/>
                    <a:pt x="241" y="7227"/>
                  </a:cubicBezTo>
                  <a:cubicBezTo>
                    <a:pt x="763" y="8577"/>
                    <a:pt x="2157" y="9589"/>
                    <a:pt x="3724" y="10096"/>
                  </a:cubicBezTo>
                  <a:cubicBezTo>
                    <a:pt x="5292" y="10602"/>
                    <a:pt x="7034" y="10602"/>
                    <a:pt x="8776" y="11108"/>
                  </a:cubicBezTo>
                  <a:cubicBezTo>
                    <a:pt x="10518" y="11614"/>
                    <a:pt x="12260" y="12627"/>
                    <a:pt x="12957" y="13977"/>
                  </a:cubicBezTo>
                  <a:cubicBezTo>
                    <a:pt x="13653" y="15327"/>
                    <a:pt x="13305" y="17014"/>
                    <a:pt x="11215" y="18533"/>
                  </a:cubicBezTo>
                  <a:cubicBezTo>
                    <a:pt x="9124" y="20052"/>
                    <a:pt x="5292" y="21402"/>
                    <a:pt x="4073" y="21064"/>
                  </a:cubicBezTo>
                  <a:cubicBezTo>
                    <a:pt x="2853" y="20727"/>
                    <a:pt x="4247" y="18702"/>
                    <a:pt x="5641" y="16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088101" y="6292850"/>
              <a:ext cx="23045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14464" y="0"/>
                  </a:moveTo>
                  <a:cubicBezTo>
                    <a:pt x="16586" y="2087"/>
                    <a:pt x="18707" y="4174"/>
                    <a:pt x="19961" y="6470"/>
                  </a:cubicBezTo>
                  <a:cubicBezTo>
                    <a:pt x="21214" y="8765"/>
                    <a:pt x="21600" y="11270"/>
                    <a:pt x="19575" y="13513"/>
                  </a:cubicBezTo>
                  <a:cubicBezTo>
                    <a:pt x="17550" y="15757"/>
                    <a:pt x="13114" y="17739"/>
                    <a:pt x="9450" y="19043"/>
                  </a:cubicBezTo>
                  <a:cubicBezTo>
                    <a:pt x="5786" y="20348"/>
                    <a:pt x="2893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976851" y="6980766"/>
              <a:ext cx="958851" cy="2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9" fill="norm" stroke="1" extrusionOk="0">
                  <a:moveTo>
                    <a:pt x="0" y="18277"/>
                  </a:moveTo>
                  <a:cubicBezTo>
                    <a:pt x="1907" y="19938"/>
                    <a:pt x="3815" y="21600"/>
                    <a:pt x="5626" y="19108"/>
                  </a:cubicBezTo>
                  <a:cubicBezTo>
                    <a:pt x="7438" y="16615"/>
                    <a:pt x="9155" y="9969"/>
                    <a:pt x="11086" y="5815"/>
                  </a:cubicBezTo>
                  <a:cubicBezTo>
                    <a:pt x="13017" y="1662"/>
                    <a:pt x="15163" y="0"/>
                    <a:pt x="16951" y="0"/>
                  </a:cubicBezTo>
                  <a:cubicBezTo>
                    <a:pt x="18739" y="0"/>
                    <a:pt x="20170" y="1662"/>
                    <a:pt x="21600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7243551" y="7104427"/>
              <a:ext cx="146051" cy="19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21600" y="805"/>
                  </a:moveTo>
                  <a:cubicBezTo>
                    <a:pt x="18470" y="355"/>
                    <a:pt x="15339" y="-95"/>
                    <a:pt x="13148" y="18"/>
                  </a:cubicBezTo>
                  <a:cubicBezTo>
                    <a:pt x="10957" y="130"/>
                    <a:pt x="9704" y="805"/>
                    <a:pt x="8765" y="2380"/>
                  </a:cubicBezTo>
                  <a:cubicBezTo>
                    <a:pt x="7826" y="3955"/>
                    <a:pt x="7200" y="6430"/>
                    <a:pt x="7043" y="8230"/>
                  </a:cubicBezTo>
                  <a:cubicBezTo>
                    <a:pt x="6887" y="10030"/>
                    <a:pt x="7200" y="11155"/>
                    <a:pt x="8139" y="11605"/>
                  </a:cubicBezTo>
                  <a:cubicBezTo>
                    <a:pt x="9078" y="12055"/>
                    <a:pt x="10643" y="11830"/>
                    <a:pt x="12209" y="11605"/>
                  </a:cubicBezTo>
                  <a:cubicBezTo>
                    <a:pt x="13774" y="11380"/>
                    <a:pt x="15339" y="11155"/>
                    <a:pt x="16904" y="11605"/>
                  </a:cubicBezTo>
                  <a:cubicBezTo>
                    <a:pt x="18470" y="12055"/>
                    <a:pt x="20035" y="13180"/>
                    <a:pt x="20191" y="14980"/>
                  </a:cubicBezTo>
                  <a:cubicBezTo>
                    <a:pt x="20348" y="16780"/>
                    <a:pt x="19096" y="19255"/>
                    <a:pt x="15496" y="20380"/>
                  </a:cubicBezTo>
                  <a:cubicBezTo>
                    <a:pt x="11896" y="21505"/>
                    <a:pt x="5948" y="21280"/>
                    <a:pt x="0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2493751" y="777240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2436601" y="7950199"/>
              <a:ext cx="2222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31" y="10800"/>
                    <a:pt x="9463" y="21600"/>
                    <a:pt x="13063" y="21600"/>
                  </a:cubicBezTo>
                  <a:cubicBezTo>
                    <a:pt x="16663" y="21600"/>
                    <a:pt x="19131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3351001" y="7588250"/>
              <a:ext cx="127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40"/>
                    <a:pt x="7200" y="10880"/>
                    <a:pt x="10800" y="14480"/>
                  </a:cubicBezTo>
                  <a:cubicBezTo>
                    <a:pt x="14400" y="18080"/>
                    <a:pt x="180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3243051" y="7854950"/>
              <a:ext cx="3746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7" y="16364"/>
                    <a:pt x="8054" y="11127"/>
                    <a:pt x="11654" y="7527"/>
                  </a:cubicBezTo>
                  <a:cubicBezTo>
                    <a:pt x="15254" y="3927"/>
                    <a:pt x="1842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3319251" y="7990001"/>
              <a:ext cx="171451" cy="253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928"/>
                  </a:moveTo>
                  <a:cubicBezTo>
                    <a:pt x="20533" y="393"/>
                    <a:pt x="19467" y="-143"/>
                    <a:pt x="16533" y="36"/>
                  </a:cubicBezTo>
                  <a:cubicBezTo>
                    <a:pt x="13600" y="214"/>
                    <a:pt x="8800" y="1107"/>
                    <a:pt x="5733" y="1731"/>
                  </a:cubicBezTo>
                  <a:cubicBezTo>
                    <a:pt x="2667" y="2356"/>
                    <a:pt x="1333" y="2713"/>
                    <a:pt x="800" y="3517"/>
                  </a:cubicBezTo>
                  <a:cubicBezTo>
                    <a:pt x="267" y="4320"/>
                    <a:pt x="533" y="5569"/>
                    <a:pt x="800" y="6640"/>
                  </a:cubicBezTo>
                  <a:cubicBezTo>
                    <a:pt x="1067" y="7712"/>
                    <a:pt x="1333" y="8604"/>
                    <a:pt x="2133" y="9140"/>
                  </a:cubicBezTo>
                  <a:cubicBezTo>
                    <a:pt x="2933" y="9675"/>
                    <a:pt x="4267" y="9854"/>
                    <a:pt x="6533" y="10478"/>
                  </a:cubicBezTo>
                  <a:cubicBezTo>
                    <a:pt x="8800" y="11103"/>
                    <a:pt x="12000" y="12174"/>
                    <a:pt x="14267" y="13513"/>
                  </a:cubicBezTo>
                  <a:cubicBezTo>
                    <a:pt x="16533" y="14852"/>
                    <a:pt x="17867" y="16459"/>
                    <a:pt x="18267" y="17708"/>
                  </a:cubicBezTo>
                  <a:cubicBezTo>
                    <a:pt x="18667" y="18958"/>
                    <a:pt x="18133" y="19850"/>
                    <a:pt x="16267" y="20475"/>
                  </a:cubicBezTo>
                  <a:cubicBezTo>
                    <a:pt x="14400" y="21100"/>
                    <a:pt x="11200" y="21457"/>
                    <a:pt x="8267" y="21368"/>
                  </a:cubicBezTo>
                  <a:cubicBezTo>
                    <a:pt x="5333" y="21278"/>
                    <a:pt x="2667" y="20743"/>
                    <a:pt x="0" y="20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3903451" y="7467600"/>
              <a:ext cx="584201" cy="826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5869"/>
                  </a:moveTo>
                  <a:cubicBezTo>
                    <a:pt x="470" y="16971"/>
                    <a:pt x="939" y="18073"/>
                    <a:pt x="1330" y="18955"/>
                  </a:cubicBezTo>
                  <a:cubicBezTo>
                    <a:pt x="1722" y="19837"/>
                    <a:pt x="2035" y="20498"/>
                    <a:pt x="2309" y="20939"/>
                  </a:cubicBezTo>
                  <a:cubicBezTo>
                    <a:pt x="2583" y="21380"/>
                    <a:pt x="2817" y="21600"/>
                    <a:pt x="2935" y="21490"/>
                  </a:cubicBezTo>
                  <a:cubicBezTo>
                    <a:pt x="3052" y="21380"/>
                    <a:pt x="3052" y="20939"/>
                    <a:pt x="3052" y="19479"/>
                  </a:cubicBezTo>
                  <a:cubicBezTo>
                    <a:pt x="3052" y="18018"/>
                    <a:pt x="3052" y="15539"/>
                    <a:pt x="3091" y="13224"/>
                  </a:cubicBezTo>
                  <a:cubicBezTo>
                    <a:pt x="3130" y="10910"/>
                    <a:pt x="3209" y="8761"/>
                    <a:pt x="3052" y="6970"/>
                  </a:cubicBezTo>
                  <a:cubicBezTo>
                    <a:pt x="2896" y="5180"/>
                    <a:pt x="2504" y="3747"/>
                    <a:pt x="2230" y="2865"/>
                  </a:cubicBezTo>
                  <a:cubicBezTo>
                    <a:pt x="1957" y="1984"/>
                    <a:pt x="1800" y="1653"/>
                    <a:pt x="1917" y="1488"/>
                  </a:cubicBezTo>
                  <a:cubicBezTo>
                    <a:pt x="2035" y="1322"/>
                    <a:pt x="2426" y="1322"/>
                    <a:pt x="3757" y="1322"/>
                  </a:cubicBezTo>
                  <a:cubicBezTo>
                    <a:pt x="5087" y="1322"/>
                    <a:pt x="7357" y="1322"/>
                    <a:pt x="9548" y="1212"/>
                  </a:cubicBezTo>
                  <a:cubicBezTo>
                    <a:pt x="11739" y="1102"/>
                    <a:pt x="13852" y="882"/>
                    <a:pt x="15848" y="661"/>
                  </a:cubicBezTo>
                  <a:cubicBezTo>
                    <a:pt x="17843" y="441"/>
                    <a:pt x="19722" y="2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4173070" y="7594420"/>
              <a:ext cx="117782" cy="261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210" fill="norm" stroke="1" extrusionOk="0">
                  <a:moveTo>
                    <a:pt x="19940" y="2586"/>
                  </a:moveTo>
                  <a:cubicBezTo>
                    <a:pt x="20698" y="1214"/>
                    <a:pt x="21456" y="-157"/>
                    <a:pt x="20888" y="14"/>
                  </a:cubicBezTo>
                  <a:cubicBezTo>
                    <a:pt x="20319" y="186"/>
                    <a:pt x="18424" y="1900"/>
                    <a:pt x="15014" y="4643"/>
                  </a:cubicBezTo>
                  <a:cubicBezTo>
                    <a:pt x="11603" y="7386"/>
                    <a:pt x="6677" y="11157"/>
                    <a:pt x="3835" y="13643"/>
                  </a:cubicBezTo>
                  <a:cubicBezTo>
                    <a:pt x="993" y="16129"/>
                    <a:pt x="235" y="17329"/>
                    <a:pt x="45" y="18357"/>
                  </a:cubicBezTo>
                  <a:cubicBezTo>
                    <a:pt x="-144" y="19386"/>
                    <a:pt x="235" y="20243"/>
                    <a:pt x="1561" y="20757"/>
                  </a:cubicBezTo>
                  <a:cubicBezTo>
                    <a:pt x="2888" y="21272"/>
                    <a:pt x="5161" y="21443"/>
                    <a:pt x="8572" y="20757"/>
                  </a:cubicBezTo>
                  <a:cubicBezTo>
                    <a:pt x="11982" y="20072"/>
                    <a:pt x="16530" y="18529"/>
                    <a:pt x="18803" y="17243"/>
                  </a:cubicBezTo>
                  <a:cubicBezTo>
                    <a:pt x="21077" y="15957"/>
                    <a:pt x="21077" y="14929"/>
                    <a:pt x="20130" y="14329"/>
                  </a:cubicBezTo>
                  <a:cubicBezTo>
                    <a:pt x="19182" y="13729"/>
                    <a:pt x="17288" y="13557"/>
                    <a:pt x="14445" y="13643"/>
                  </a:cubicBezTo>
                  <a:cubicBezTo>
                    <a:pt x="11603" y="13729"/>
                    <a:pt x="7814" y="14072"/>
                    <a:pt x="4024" y="14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4036801" y="7918449"/>
              <a:ext cx="349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6" y="18000"/>
                    <a:pt x="7593" y="14400"/>
                    <a:pt x="11193" y="10800"/>
                  </a:cubicBezTo>
                  <a:cubicBezTo>
                    <a:pt x="14793" y="7200"/>
                    <a:pt x="1819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4138401" y="8039100"/>
              <a:ext cx="113490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16495" y="0"/>
                  </a:moveTo>
                  <a:cubicBezTo>
                    <a:pt x="12567" y="428"/>
                    <a:pt x="8640" y="855"/>
                    <a:pt x="5891" y="2246"/>
                  </a:cubicBezTo>
                  <a:cubicBezTo>
                    <a:pt x="3142" y="3636"/>
                    <a:pt x="1571" y="5988"/>
                    <a:pt x="3142" y="8127"/>
                  </a:cubicBezTo>
                  <a:cubicBezTo>
                    <a:pt x="4713" y="10265"/>
                    <a:pt x="9425" y="12190"/>
                    <a:pt x="12764" y="13580"/>
                  </a:cubicBezTo>
                  <a:cubicBezTo>
                    <a:pt x="16102" y="14970"/>
                    <a:pt x="18065" y="15826"/>
                    <a:pt x="19440" y="16788"/>
                  </a:cubicBezTo>
                  <a:cubicBezTo>
                    <a:pt x="20815" y="17750"/>
                    <a:pt x="21600" y="18820"/>
                    <a:pt x="20618" y="19782"/>
                  </a:cubicBezTo>
                  <a:cubicBezTo>
                    <a:pt x="19636" y="20745"/>
                    <a:pt x="16887" y="21600"/>
                    <a:pt x="13156" y="21600"/>
                  </a:cubicBezTo>
                  <a:cubicBezTo>
                    <a:pt x="9425" y="21600"/>
                    <a:pt x="4713" y="20745"/>
                    <a:pt x="0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4182851" y="801370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4" name="Drawing"/>
          <p:cNvGrpSpPr/>
          <p:nvPr/>
        </p:nvGrpSpPr>
        <p:grpSpPr>
          <a:xfrm>
            <a:off x="605660" y="1520525"/>
            <a:ext cx="11886789" cy="7064676"/>
            <a:chOff x="0" y="0"/>
            <a:chExt cx="11886787" cy="7064674"/>
          </a:xfrm>
        </p:grpSpPr>
        <p:sp>
          <p:nvSpPr>
            <p:cNvPr id="1583" name="Line"/>
            <p:cNvSpPr/>
            <p:nvPr/>
          </p:nvSpPr>
          <p:spPr>
            <a:xfrm>
              <a:off x="1502539" y="92374"/>
              <a:ext cx="1270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296"/>
                    <a:pt x="14400" y="6593"/>
                    <a:pt x="10800" y="9846"/>
                  </a:cubicBezTo>
                  <a:cubicBezTo>
                    <a:pt x="7200" y="13099"/>
                    <a:pt x="3600" y="16308"/>
                    <a:pt x="1800" y="18260"/>
                  </a:cubicBezTo>
                  <a:cubicBezTo>
                    <a:pt x="0" y="20212"/>
                    <a:pt x="0" y="20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488084" y="0"/>
              <a:ext cx="213535" cy="32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214" fill="norm" stroke="1" extrusionOk="0">
                  <a:moveTo>
                    <a:pt x="2665" y="10132"/>
                  </a:moveTo>
                  <a:cubicBezTo>
                    <a:pt x="1626" y="8756"/>
                    <a:pt x="588" y="7380"/>
                    <a:pt x="172" y="6005"/>
                  </a:cubicBezTo>
                  <a:cubicBezTo>
                    <a:pt x="-243" y="4629"/>
                    <a:pt x="-35" y="3253"/>
                    <a:pt x="2249" y="2015"/>
                  </a:cubicBezTo>
                  <a:cubicBezTo>
                    <a:pt x="4534" y="777"/>
                    <a:pt x="8895" y="-324"/>
                    <a:pt x="12426" y="89"/>
                  </a:cubicBezTo>
                  <a:cubicBezTo>
                    <a:pt x="15957" y="501"/>
                    <a:pt x="18657" y="2428"/>
                    <a:pt x="20007" y="4904"/>
                  </a:cubicBezTo>
                  <a:cubicBezTo>
                    <a:pt x="21357" y="7380"/>
                    <a:pt x="21357" y="10407"/>
                    <a:pt x="19384" y="13090"/>
                  </a:cubicBezTo>
                  <a:cubicBezTo>
                    <a:pt x="17411" y="15773"/>
                    <a:pt x="13465" y="18112"/>
                    <a:pt x="10765" y="19487"/>
                  </a:cubicBezTo>
                  <a:cubicBezTo>
                    <a:pt x="8065" y="20863"/>
                    <a:pt x="6611" y="21276"/>
                    <a:pt x="5469" y="21207"/>
                  </a:cubicBezTo>
                  <a:cubicBezTo>
                    <a:pt x="4326" y="21138"/>
                    <a:pt x="3495" y="20588"/>
                    <a:pt x="2665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616839" y="346374"/>
              <a:ext cx="196851" cy="22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9084"/>
                  </a:moveTo>
                  <a:cubicBezTo>
                    <a:pt x="0" y="7671"/>
                    <a:pt x="0" y="6258"/>
                    <a:pt x="581" y="5450"/>
                  </a:cubicBezTo>
                  <a:cubicBezTo>
                    <a:pt x="1161" y="4643"/>
                    <a:pt x="2323" y="4441"/>
                    <a:pt x="4065" y="4643"/>
                  </a:cubicBezTo>
                  <a:cubicBezTo>
                    <a:pt x="5806" y="4845"/>
                    <a:pt x="8129" y="5450"/>
                    <a:pt x="9639" y="6864"/>
                  </a:cubicBezTo>
                  <a:cubicBezTo>
                    <a:pt x="11148" y="8277"/>
                    <a:pt x="11845" y="10497"/>
                    <a:pt x="11497" y="13121"/>
                  </a:cubicBezTo>
                  <a:cubicBezTo>
                    <a:pt x="11148" y="15746"/>
                    <a:pt x="9755" y="18774"/>
                    <a:pt x="8477" y="20187"/>
                  </a:cubicBezTo>
                  <a:cubicBezTo>
                    <a:pt x="7200" y="21600"/>
                    <a:pt x="6039" y="21398"/>
                    <a:pt x="5458" y="20591"/>
                  </a:cubicBezTo>
                  <a:cubicBezTo>
                    <a:pt x="4877" y="19783"/>
                    <a:pt x="4877" y="18370"/>
                    <a:pt x="6271" y="15342"/>
                  </a:cubicBezTo>
                  <a:cubicBezTo>
                    <a:pt x="7665" y="12314"/>
                    <a:pt x="10452" y="7671"/>
                    <a:pt x="13239" y="4845"/>
                  </a:cubicBezTo>
                  <a:cubicBezTo>
                    <a:pt x="16026" y="2019"/>
                    <a:pt x="18813" y="10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840541" y="384474"/>
              <a:ext cx="96653" cy="18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253" fill="norm" stroke="1" extrusionOk="0">
                  <a:moveTo>
                    <a:pt x="10715" y="0"/>
                  </a:moveTo>
                  <a:cubicBezTo>
                    <a:pt x="7038" y="3724"/>
                    <a:pt x="3362" y="7448"/>
                    <a:pt x="1523" y="10800"/>
                  </a:cubicBezTo>
                  <a:cubicBezTo>
                    <a:pt x="-315" y="14152"/>
                    <a:pt x="-315" y="17131"/>
                    <a:pt x="604" y="18993"/>
                  </a:cubicBezTo>
                  <a:cubicBezTo>
                    <a:pt x="1523" y="20855"/>
                    <a:pt x="3362" y="21600"/>
                    <a:pt x="6349" y="21103"/>
                  </a:cubicBezTo>
                  <a:cubicBezTo>
                    <a:pt x="9336" y="20607"/>
                    <a:pt x="13472" y="18869"/>
                    <a:pt x="16230" y="16262"/>
                  </a:cubicBezTo>
                  <a:cubicBezTo>
                    <a:pt x="18987" y="13655"/>
                    <a:pt x="20366" y="10179"/>
                    <a:pt x="20825" y="7697"/>
                  </a:cubicBezTo>
                  <a:cubicBezTo>
                    <a:pt x="21285" y="5214"/>
                    <a:pt x="20825" y="3724"/>
                    <a:pt x="18528" y="3103"/>
                  </a:cubicBezTo>
                  <a:cubicBezTo>
                    <a:pt x="16230" y="2483"/>
                    <a:pt x="12094" y="2731"/>
                    <a:pt x="9796" y="2979"/>
                  </a:cubicBezTo>
                  <a:cubicBezTo>
                    <a:pt x="7498" y="3228"/>
                    <a:pt x="7038" y="3476"/>
                    <a:pt x="6579" y="3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961855" y="285610"/>
              <a:ext cx="170311" cy="50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42" fill="norm" stroke="1" extrusionOk="0">
                  <a:moveTo>
                    <a:pt x="8429" y="5848"/>
                  </a:moveTo>
                  <a:cubicBezTo>
                    <a:pt x="7639" y="7927"/>
                    <a:pt x="6849" y="10005"/>
                    <a:pt x="6454" y="12445"/>
                  </a:cubicBezTo>
                  <a:cubicBezTo>
                    <a:pt x="6059" y="14886"/>
                    <a:pt x="6059" y="17687"/>
                    <a:pt x="5795" y="19314"/>
                  </a:cubicBezTo>
                  <a:cubicBezTo>
                    <a:pt x="5532" y="20941"/>
                    <a:pt x="5005" y="21393"/>
                    <a:pt x="4346" y="21438"/>
                  </a:cubicBezTo>
                  <a:cubicBezTo>
                    <a:pt x="3688" y="21483"/>
                    <a:pt x="2898" y="21121"/>
                    <a:pt x="1976" y="19495"/>
                  </a:cubicBezTo>
                  <a:cubicBezTo>
                    <a:pt x="1054" y="17868"/>
                    <a:pt x="0" y="14976"/>
                    <a:pt x="0" y="12039"/>
                  </a:cubicBezTo>
                  <a:cubicBezTo>
                    <a:pt x="0" y="9101"/>
                    <a:pt x="1054" y="6119"/>
                    <a:pt x="2898" y="4086"/>
                  </a:cubicBezTo>
                  <a:cubicBezTo>
                    <a:pt x="4741" y="2052"/>
                    <a:pt x="7376" y="968"/>
                    <a:pt x="9615" y="425"/>
                  </a:cubicBezTo>
                  <a:cubicBezTo>
                    <a:pt x="11854" y="-117"/>
                    <a:pt x="13698" y="-117"/>
                    <a:pt x="15673" y="290"/>
                  </a:cubicBezTo>
                  <a:cubicBezTo>
                    <a:pt x="17649" y="696"/>
                    <a:pt x="19756" y="1510"/>
                    <a:pt x="20678" y="2775"/>
                  </a:cubicBezTo>
                  <a:cubicBezTo>
                    <a:pt x="21600" y="4040"/>
                    <a:pt x="21337" y="5757"/>
                    <a:pt x="19493" y="7023"/>
                  </a:cubicBezTo>
                  <a:cubicBezTo>
                    <a:pt x="17649" y="8288"/>
                    <a:pt x="14224" y="9101"/>
                    <a:pt x="11722" y="9508"/>
                  </a:cubicBezTo>
                  <a:cubicBezTo>
                    <a:pt x="9220" y="9915"/>
                    <a:pt x="7639" y="9915"/>
                    <a:pt x="6717" y="9598"/>
                  </a:cubicBezTo>
                  <a:cubicBezTo>
                    <a:pt x="5795" y="9282"/>
                    <a:pt x="5532" y="8650"/>
                    <a:pt x="5268" y="8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165320" y="291240"/>
              <a:ext cx="118270" cy="16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0878" fill="norm" stroke="1" extrusionOk="0">
                  <a:moveTo>
                    <a:pt x="2985" y="12044"/>
                  </a:moveTo>
                  <a:cubicBezTo>
                    <a:pt x="4500" y="12864"/>
                    <a:pt x="6016" y="13684"/>
                    <a:pt x="7532" y="13548"/>
                  </a:cubicBezTo>
                  <a:cubicBezTo>
                    <a:pt x="9048" y="13411"/>
                    <a:pt x="10563" y="12317"/>
                    <a:pt x="12079" y="10540"/>
                  </a:cubicBezTo>
                  <a:cubicBezTo>
                    <a:pt x="13595" y="8763"/>
                    <a:pt x="15111" y="6302"/>
                    <a:pt x="15869" y="4388"/>
                  </a:cubicBezTo>
                  <a:cubicBezTo>
                    <a:pt x="16627" y="2474"/>
                    <a:pt x="16627" y="1107"/>
                    <a:pt x="15490" y="424"/>
                  </a:cubicBezTo>
                  <a:cubicBezTo>
                    <a:pt x="14353" y="-260"/>
                    <a:pt x="12079" y="-260"/>
                    <a:pt x="9237" y="1517"/>
                  </a:cubicBezTo>
                  <a:cubicBezTo>
                    <a:pt x="6395" y="3294"/>
                    <a:pt x="2985" y="6849"/>
                    <a:pt x="1279" y="9720"/>
                  </a:cubicBezTo>
                  <a:cubicBezTo>
                    <a:pt x="-426" y="12591"/>
                    <a:pt x="-426" y="14778"/>
                    <a:pt x="1279" y="16965"/>
                  </a:cubicBezTo>
                  <a:cubicBezTo>
                    <a:pt x="2985" y="19153"/>
                    <a:pt x="6395" y="21340"/>
                    <a:pt x="9995" y="20793"/>
                  </a:cubicBezTo>
                  <a:cubicBezTo>
                    <a:pt x="13595" y="20246"/>
                    <a:pt x="17385" y="16965"/>
                    <a:pt x="21174" y="13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308989" y="232074"/>
              <a:ext cx="88901" cy="22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7200"/>
                  </a:moveTo>
                  <a:cubicBezTo>
                    <a:pt x="3600" y="9200"/>
                    <a:pt x="7200" y="11200"/>
                    <a:pt x="9000" y="13400"/>
                  </a:cubicBezTo>
                  <a:cubicBezTo>
                    <a:pt x="10800" y="15600"/>
                    <a:pt x="10800" y="18000"/>
                    <a:pt x="9514" y="19500"/>
                  </a:cubicBezTo>
                  <a:cubicBezTo>
                    <a:pt x="8229" y="21000"/>
                    <a:pt x="5657" y="21600"/>
                    <a:pt x="3600" y="21500"/>
                  </a:cubicBezTo>
                  <a:cubicBezTo>
                    <a:pt x="1543" y="21400"/>
                    <a:pt x="0" y="20600"/>
                    <a:pt x="257" y="18000"/>
                  </a:cubicBezTo>
                  <a:cubicBezTo>
                    <a:pt x="514" y="15400"/>
                    <a:pt x="2571" y="11000"/>
                    <a:pt x="6429" y="7700"/>
                  </a:cubicBezTo>
                  <a:cubicBezTo>
                    <a:pt x="10286" y="4400"/>
                    <a:pt x="15943" y="2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443785" y="86024"/>
              <a:ext cx="87455" cy="39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87" fill="norm" stroke="1" extrusionOk="0">
                  <a:moveTo>
                    <a:pt x="21249" y="0"/>
                  </a:moveTo>
                  <a:cubicBezTo>
                    <a:pt x="17135" y="3771"/>
                    <a:pt x="13020" y="7543"/>
                    <a:pt x="9420" y="10800"/>
                  </a:cubicBezTo>
                  <a:cubicBezTo>
                    <a:pt x="5820" y="14057"/>
                    <a:pt x="2735" y="16800"/>
                    <a:pt x="1192" y="18514"/>
                  </a:cubicBezTo>
                  <a:cubicBezTo>
                    <a:pt x="-351" y="20229"/>
                    <a:pt x="-351" y="20914"/>
                    <a:pt x="935" y="21257"/>
                  </a:cubicBezTo>
                  <a:cubicBezTo>
                    <a:pt x="2220" y="21600"/>
                    <a:pt x="4792" y="21600"/>
                    <a:pt x="6849" y="20971"/>
                  </a:cubicBezTo>
                  <a:cubicBezTo>
                    <a:pt x="8906" y="20343"/>
                    <a:pt x="10449" y="19086"/>
                    <a:pt x="11220" y="18114"/>
                  </a:cubicBezTo>
                  <a:cubicBezTo>
                    <a:pt x="11992" y="17143"/>
                    <a:pt x="11992" y="16457"/>
                    <a:pt x="11992" y="15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408472" y="225724"/>
              <a:ext cx="211668" cy="21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3456" y="9529"/>
                  </a:moveTo>
                  <a:cubicBezTo>
                    <a:pt x="1728" y="9529"/>
                    <a:pt x="0" y="9529"/>
                    <a:pt x="0" y="9529"/>
                  </a:cubicBezTo>
                  <a:cubicBezTo>
                    <a:pt x="0" y="9529"/>
                    <a:pt x="1728" y="9529"/>
                    <a:pt x="4320" y="10165"/>
                  </a:cubicBezTo>
                  <a:cubicBezTo>
                    <a:pt x="6912" y="10800"/>
                    <a:pt x="10368" y="12071"/>
                    <a:pt x="12312" y="13235"/>
                  </a:cubicBezTo>
                  <a:cubicBezTo>
                    <a:pt x="14256" y="14400"/>
                    <a:pt x="14688" y="15459"/>
                    <a:pt x="15012" y="16624"/>
                  </a:cubicBezTo>
                  <a:cubicBezTo>
                    <a:pt x="15336" y="17788"/>
                    <a:pt x="15552" y="19059"/>
                    <a:pt x="15228" y="20012"/>
                  </a:cubicBezTo>
                  <a:cubicBezTo>
                    <a:pt x="14904" y="20965"/>
                    <a:pt x="14040" y="21600"/>
                    <a:pt x="13608" y="20965"/>
                  </a:cubicBezTo>
                  <a:cubicBezTo>
                    <a:pt x="13176" y="20329"/>
                    <a:pt x="13176" y="18424"/>
                    <a:pt x="13932" y="15247"/>
                  </a:cubicBezTo>
                  <a:cubicBezTo>
                    <a:pt x="14688" y="12071"/>
                    <a:pt x="16200" y="7624"/>
                    <a:pt x="17604" y="4871"/>
                  </a:cubicBezTo>
                  <a:cubicBezTo>
                    <a:pt x="19008" y="2118"/>
                    <a:pt x="20304" y="10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641113" y="230344"/>
              <a:ext cx="226619" cy="21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54" fill="norm" stroke="1" extrusionOk="0">
                  <a:moveTo>
                    <a:pt x="1009" y="10139"/>
                  </a:moveTo>
                  <a:cubicBezTo>
                    <a:pt x="2000" y="10139"/>
                    <a:pt x="2991" y="10139"/>
                    <a:pt x="4279" y="9412"/>
                  </a:cubicBezTo>
                  <a:cubicBezTo>
                    <a:pt x="5567" y="8685"/>
                    <a:pt x="7152" y="7231"/>
                    <a:pt x="8044" y="5881"/>
                  </a:cubicBezTo>
                  <a:cubicBezTo>
                    <a:pt x="8936" y="4531"/>
                    <a:pt x="9134" y="3285"/>
                    <a:pt x="8539" y="2973"/>
                  </a:cubicBezTo>
                  <a:cubicBezTo>
                    <a:pt x="7945" y="2662"/>
                    <a:pt x="6558" y="3285"/>
                    <a:pt x="4972" y="5050"/>
                  </a:cubicBezTo>
                  <a:cubicBezTo>
                    <a:pt x="3387" y="6816"/>
                    <a:pt x="1603" y="9723"/>
                    <a:pt x="712" y="12008"/>
                  </a:cubicBezTo>
                  <a:cubicBezTo>
                    <a:pt x="-180" y="14292"/>
                    <a:pt x="-180" y="15954"/>
                    <a:pt x="414" y="16889"/>
                  </a:cubicBezTo>
                  <a:cubicBezTo>
                    <a:pt x="1009" y="17823"/>
                    <a:pt x="2198" y="18031"/>
                    <a:pt x="4972" y="16577"/>
                  </a:cubicBezTo>
                  <a:cubicBezTo>
                    <a:pt x="7747" y="15123"/>
                    <a:pt x="12106" y="12008"/>
                    <a:pt x="14583" y="9931"/>
                  </a:cubicBezTo>
                  <a:cubicBezTo>
                    <a:pt x="17060" y="7854"/>
                    <a:pt x="17655" y="6816"/>
                    <a:pt x="18150" y="5362"/>
                  </a:cubicBezTo>
                  <a:cubicBezTo>
                    <a:pt x="18646" y="3908"/>
                    <a:pt x="19042" y="2039"/>
                    <a:pt x="18745" y="1000"/>
                  </a:cubicBezTo>
                  <a:cubicBezTo>
                    <a:pt x="18448" y="-38"/>
                    <a:pt x="17457" y="-246"/>
                    <a:pt x="16169" y="273"/>
                  </a:cubicBezTo>
                  <a:cubicBezTo>
                    <a:pt x="14881" y="792"/>
                    <a:pt x="13295" y="2039"/>
                    <a:pt x="12899" y="3700"/>
                  </a:cubicBezTo>
                  <a:cubicBezTo>
                    <a:pt x="12503" y="5362"/>
                    <a:pt x="13295" y="7439"/>
                    <a:pt x="14781" y="9723"/>
                  </a:cubicBezTo>
                  <a:cubicBezTo>
                    <a:pt x="16268" y="12008"/>
                    <a:pt x="18448" y="14500"/>
                    <a:pt x="19736" y="16266"/>
                  </a:cubicBezTo>
                  <a:cubicBezTo>
                    <a:pt x="21024" y="18031"/>
                    <a:pt x="21420" y="19069"/>
                    <a:pt x="21123" y="19796"/>
                  </a:cubicBezTo>
                  <a:cubicBezTo>
                    <a:pt x="20826" y="20523"/>
                    <a:pt x="19835" y="20939"/>
                    <a:pt x="18745" y="21146"/>
                  </a:cubicBezTo>
                  <a:cubicBezTo>
                    <a:pt x="17655" y="21354"/>
                    <a:pt x="16466" y="21354"/>
                    <a:pt x="15277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407112" y="144621"/>
              <a:ext cx="336978" cy="710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42" fill="norm" stroke="1" extrusionOk="0">
                  <a:moveTo>
                    <a:pt x="8882" y="6858"/>
                  </a:moveTo>
                  <a:cubicBezTo>
                    <a:pt x="7406" y="6730"/>
                    <a:pt x="5930" y="6602"/>
                    <a:pt x="4455" y="7018"/>
                  </a:cubicBezTo>
                  <a:cubicBezTo>
                    <a:pt x="2979" y="7433"/>
                    <a:pt x="1503" y="8392"/>
                    <a:pt x="698" y="9094"/>
                  </a:cubicBezTo>
                  <a:cubicBezTo>
                    <a:pt x="-107" y="9797"/>
                    <a:pt x="-241" y="10245"/>
                    <a:pt x="430" y="10596"/>
                  </a:cubicBezTo>
                  <a:cubicBezTo>
                    <a:pt x="1101" y="10948"/>
                    <a:pt x="2576" y="11203"/>
                    <a:pt x="4119" y="10564"/>
                  </a:cubicBezTo>
                  <a:cubicBezTo>
                    <a:pt x="5662" y="9925"/>
                    <a:pt x="7272" y="8392"/>
                    <a:pt x="7675" y="6986"/>
                  </a:cubicBezTo>
                  <a:cubicBezTo>
                    <a:pt x="8077" y="5580"/>
                    <a:pt x="7272" y="4302"/>
                    <a:pt x="6870" y="3503"/>
                  </a:cubicBezTo>
                  <a:cubicBezTo>
                    <a:pt x="6467" y="2704"/>
                    <a:pt x="6467" y="2384"/>
                    <a:pt x="7071" y="2033"/>
                  </a:cubicBezTo>
                  <a:cubicBezTo>
                    <a:pt x="7675" y="1681"/>
                    <a:pt x="8882" y="1298"/>
                    <a:pt x="10291" y="947"/>
                  </a:cubicBezTo>
                  <a:cubicBezTo>
                    <a:pt x="11699" y="595"/>
                    <a:pt x="13309" y="276"/>
                    <a:pt x="14584" y="116"/>
                  </a:cubicBezTo>
                  <a:cubicBezTo>
                    <a:pt x="15858" y="-44"/>
                    <a:pt x="16798" y="-44"/>
                    <a:pt x="17334" y="148"/>
                  </a:cubicBezTo>
                  <a:cubicBezTo>
                    <a:pt x="17871" y="339"/>
                    <a:pt x="18005" y="723"/>
                    <a:pt x="17133" y="1809"/>
                  </a:cubicBezTo>
                  <a:cubicBezTo>
                    <a:pt x="16261" y="2896"/>
                    <a:pt x="14383" y="4685"/>
                    <a:pt x="12504" y="6602"/>
                  </a:cubicBezTo>
                  <a:cubicBezTo>
                    <a:pt x="10626" y="8519"/>
                    <a:pt x="8748" y="10564"/>
                    <a:pt x="7540" y="12545"/>
                  </a:cubicBezTo>
                  <a:cubicBezTo>
                    <a:pt x="6333" y="14526"/>
                    <a:pt x="5796" y="16444"/>
                    <a:pt x="5528" y="17722"/>
                  </a:cubicBezTo>
                  <a:cubicBezTo>
                    <a:pt x="5260" y="19000"/>
                    <a:pt x="5260" y="19639"/>
                    <a:pt x="5528" y="20150"/>
                  </a:cubicBezTo>
                  <a:cubicBezTo>
                    <a:pt x="5796" y="20661"/>
                    <a:pt x="6333" y="21045"/>
                    <a:pt x="6937" y="21268"/>
                  </a:cubicBezTo>
                  <a:cubicBezTo>
                    <a:pt x="7540" y="21492"/>
                    <a:pt x="8211" y="21556"/>
                    <a:pt x="9150" y="21109"/>
                  </a:cubicBezTo>
                  <a:cubicBezTo>
                    <a:pt x="10089" y="20661"/>
                    <a:pt x="11297" y="19703"/>
                    <a:pt x="12169" y="18872"/>
                  </a:cubicBezTo>
                  <a:cubicBezTo>
                    <a:pt x="13041" y="18041"/>
                    <a:pt x="13578" y="17338"/>
                    <a:pt x="14517" y="16603"/>
                  </a:cubicBezTo>
                  <a:cubicBezTo>
                    <a:pt x="15456" y="15868"/>
                    <a:pt x="16798" y="15102"/>
                    <a:pt x="18005" y="14590"/>
                  </a:cubicBezTo>
                  <a:cubicBezTo>
                    <a:pt x="19212" y="14079"/>
                    <a:pt x="20286" y="13823"/>
                    <a:pt x="21359" y="13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322444" y="186905"/>
              <a:ext cx="285246" cy="41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18" fill="norm" stroke="1" extrusionOk="0">
                  <a:moveTo>
                    <a:pt x="442" y="20102"/>
                  </a:moveTo>
                  <a:cubicBezTo>
                    <a:pt x="282" y="20760"/>
                    <a:pt x="122" y="21418"/>
                    <a:pt x="42" y="21418"/>
                  </a:cubicBezTo>
                  <a:cubicBezTo>
                    <a:pt x="-38" y="21418"/>
                    <a:pt x="-38" y="20760"/>
                    <a:pt x="362" y="18677"/>
                  </a:cubicBezTo>
                  <a:cubicBezTo>
                    <a:pt x="762" y="16594"/>
                    <a:pt x="1562" y="13085"/>
                    <a:pt x="2282" y="10179"/>
                  </a:cubicBezTo>
                  <a:cubicBezTo>
                    <a:pt x="3002" y="7274"/>
                    <a:pt x="3642" y="4971"/>
                    <a:pt x="4202" y="3217"/>
                  </a:cubicBezTo>
                  <a:cubicBezTo>
                    <a:pt x="4762" y="1463"/>
                    <a:pt x="5242" y="257"/>
                    <a:pt x="5722" y="37"/>
                  </a:cubicBezTo>
                  <a:cubicBezTo>
                    <a:pt x="6202" y="-182"/>
                    <a:pt x="6682" y="586"/>
                    <a:pt x="7162" y="1846"/>
                  </a:cubicBezTo>
                  <a:cubicBezTo>
                    <a:pt x="7642" y="3107"/>
                    <a:pt x="8122" y="4862"/>
                    <a:pt x="8602" y="6013"/>
                  </a:cubicBezTo>
                  <a:cubicBezTo>
                    <a:pt x="9082" y="7164"/>
                    <a:pt x="9562" y="7712"/>
                    <a:pt x="10122" y="8151"/>
                  </a:cubicBezTo>
                  <a:cubicBezTo>
                    <a:pt x="10682" y="8590"/>
                    <a:pt x="11322" y="8919"/>
                    <a:pt x="12042" y="8864"/>
                  </a:cubicBezTo>
                  <a:cubicBezTo>
                    <a:pt x="12762" y="8809"/>
                    <a:pt x="13562" y="8370"/>
                    <a:pt x="14522" y="7383"/>
                  </a:cubicBezTo>
                  <a:cubicBezTo>
                    <a:pt x="15482" y="6397"/>
                    <a:pt x="16602" y="4862"/>
                    <a:pt x="17482" y="3656"/>
                  </a:cubicBezTo>
                  <a:cubicBezTo>
                    <a:pt x="18362" y="2449"/>
                    <a:pt x="19002" y="1572"/>
                    <a:pt x="19322" y="1463"/>
                  </a:cubicBezTo>
                  <a:cubicBezTo>
                    <a:pt x="19642" y="1353"/>
                    <a:pt x="19642" y="2011"/>
                    <a:pt x="19402" y="4368"/>
                  </a:cubicBezTo>
                  <a:cubicBezTo>
                    <a:pt x="19162" y="6726"/>
                    <a:pt x="18682" y="10782"/>
                    <a:pt x="18362" y="13195"/>
                  </a:cubicBezTo>
                  <a:cubicBezTo>
                    <a:pt x="18042" y="15607"/>
                    <a:pt x="17882" y="16374"/>
                    <a:pt x="17882" y="17032"/>
                  </a:cubicBezTo>
                  <a:cubicBezTo>
                    <a:pt x="17882" y="17690"/>
                    <a:pt x="18042" y="18238"/>
                    <a:pt x="18362" y="18293"/>
                  </a:cubicBezTo>
                  <a:cubicBezTo>
                    <a:pt x="18682" y="18348"/>
                    <a:pt x="19162" y="17909"/>
                    <a:pt x="19722" y="17197"/>
                  </a:cubicBezTo>
                  <a:cubicBezTo>
                    <a:pt x="20282" y="16484"/>
                    <a:pt x="20922" y="15497"/>
                    <a:pt x="21562" y="14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694472" y="207688"/>
              <a:ext cx="275168" cy="3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57" fill="norm" stroke="1" extrusionOk="0">
                  <a:moveTo>
                    <a:pt x="2638" y="6307"/>
                  </a:moveTo>
                  <a:cubicBezTo>
                    <a:pt x="2473" y="9429"/>
                    <a:pt x="2308" y="12550"/>
                    <a:pt x="1979" y="14860"/>
                  </a:cubicBezTo>
                  <a:cubicBezTo>
                    <a:pt x="1649" y="17170"/>
                    <a:pt x="1154" y="18668"/>
                    <a:pt x="824" y="19729"/>
                  </a:cubicBezTo>
                  <a:cubicBezTo>
                    <a:pt x="495" y="20791"/>
                    <a:pt x="330" y="21415"/>
                    <a:pt x="165" y="21353"/>
                  </a:cubicBezTo>
                  <a:cubicBezTo>
                    <a:pt x="0" y="21290"/>
                    <a:pt x="-165" y="20541"/>
                    <a:pt x="330" y="17794"/>
                  </a:cubicBezTo>
                  <a:cubicBezTo>
                    <a:pt x="824" y="15047"/>
                    <a:pt x="1979" y="10303"/>
                    <a:pt x="2720" y="7306"/>
                  </a:cubicBezTo>
                  <a:cubicBezTo>
                    <a:pt x="3462" y="4310"/>
                    <a:pt x="3792" y="3061"/>
                    <a:pt x="4122" y="2062"/>
                  </a:cubicBezTo>
                  <a:cubicBezTo>
                    <a:pt x="4452" y="1064"/>
                    <a:pt x="4782" y="314"/>
                    <a:pt x="5194" y="252"/>
                  </a:cubicBezTo>
                  <a:cubicBezTo>
                    <a:pt x="5606" y="190"/>
                    <a:pt x="6101" y="814"/>
                    <a:pt x="6430" y="1563"/>
                  </a:cubicBezTo>
                  <a:cubicBezTo>
                    <a:pt x="6760" y="2312"/>
                    <a:pt x="6925" y="3186"/>
                    <a:pt x="7337" y="3998"/>
                  </a:cubicBezTo>
                  <a:cubicBezTo>
                    <a:pt x="7750" y="4809"/>
                    <a:pt x="8409" y="5558"/>
                    <a:pt x="9151" y="5995"/>
                  </a:cubicBezTo>
                  <a:cubicBezTo>
                    <a:pt x="9893" y="6432"/>
                    <a:pt x="10717" y="6557"/>
                    <a:pt x="11377" y="6370"/>
                  </a:cubicBezTo>
                  <a:cubicBezTo>
                    <a:pt x="12037" y="6183"/>
                    <a:pt x="12531" y="5683"/>
                    <a:pt x="13520" y="4622"/>
                  </a:cubicBezTo>
                  <a:cubicBezTo>
                    <a:pt x="14510" y="3561"/>
                    <a:pt x="15994" y="1938"/>
                    <a:pt x="17148" y="1001"/>
                  </a:cubicBezTo>
                  <a:cubicBezTo>
                    <a:pt x="18302" y="65"/>
                    <a:pt x="19127" y="-185"/>
                    <a:pt x="19621" y="127"/>
                  </a:cubicBezTo>
                  <a:cubicBezTo>
                    <a:pt x="20116" y="439"/>
                    <a:pt x="20281" y="1313"/>
                    <a:pt x="20033" y="3498"/>
                  </a:cubicBezTo>
                  <a:cubicBezTo>
                    <a:pt x="19786" y="5683"/>
                    <a:pt x="19127" y="9179"/>
                    <a:pt x="18714" y="11239"/>
                  </a:cubicBezTo>
                  <a:cubicBezTo>
                    <a:pt x="18302" y="13299"/>
                    <a:pt x="18137" y="13924"/>
                    <a:pt x="18055" y="14860"/>
                  </a:cubicBezTo>
                  <a:cubicBezTo>
                    <a:pt x="17972" y="15797"/>
                    <a:pt x="17972" y="17045"/>
                    <a:pt x="18550" y="17170"/>
                  </a:cubicBezTo>
                  <a:cubicBezTo>
                    <a:pt x="19127" y="17295"/>
                    <a:pt x="20281" y="16296"/>
                    <a:pt x="21435" y="15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5048782" y="196091"/>
              <a:ext cx="174858" cy="26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65" fill="norm" stroke="1" extrusionOk="0">
                  <a:moveTo>
                    <a:pt x="13691" y="3974"/>
                  </a:moveTo>
                  <a:cubicBezTo>
                    <a:pt x="14211" y="3110"/>
                    <a:pt x="14732" y="2246"/>
                    <a:pt x="15382" y="1469"/>
                  </a:cubicBezTo>
                  <a:cubicBezTo>
                    <a:pt x="16033" y="691"/>
                    <a:pt x="16814" y="0"/>
                    <a:pt x="16293" y="0"/>
                  </a:cubicBezTo>
                  <a:cubicBezTo>
                    <a:pt x="15773" y="0"/>
                    <a:pt x="13951" y="691"/>
                    <a:pt x="11218" y="3110"/>
                  </a:cubicBezTo>
                  <a:cubicBezTo>
                    <a:pt x="8486" y="5530"/>
                    <a:pt x="4843" y="9677"/>
                    <a:pt x="2761" y="12614"/>
                  </a:cubicBezTo>
                  <a:cubicBezTo>
                    <a:pt x="679" y="15552"/>
                    <a:pt x="158" y="17280"/>
                    <a:pt x="28" y="18576"/>
                  </a:cubicBezTo>
                  <a:cubicBezTo>
                    <a:pt x="-102" y="19872"/>
                    <a:pt x="158" y="20736"/>
                    <a:pt x="1980" y="21168"/>
                  </a:cubicBezTo>
                  <a:cubicBezTo>
                    <a:pt x="3802" y="21600"/>
                    <a:pt x="7185" y="21600"/>
                    <a:pt x="10698" y="20909"/>
                  </a:cubicBezTo>
                  <a:cubicBezTo>
                    <a:pt x="14211" y="20218"/>
                    <a:pt x="17855" y="18835"/>
                    <a:pt x="21498" y="17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5077589" y="371774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299339" y="733724"/>
              <a:ext cx="4184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" y="19886"/>
                    <a:pt x="66" y="18171"/>
                    <a:pt x="229" y="16629"/>
                  </a:cubicBezTo>
                  <a:cubicBezTo>
                    <a:pt x="393" y="15086"/>
                    <a:pt x="688" y="13714"/>
                    <a:pt x="1049" y="12514"/>
                  </a:cubicBezTo>
                  <a:cubicBezTo>
                    <a:pt x="1409" y="11314"/>
                    <a:pt x="1836" y="10286"/>
                    <a:pt x="2251" y="9771"/>
                  </a:cubicBezTo>
                  <a:cubicBezTo>
                    <a:pt x="2666" y="9257"/>
                    <a:pt x="3070" y="9257"/>
                    <a:pt x="3502" y="9257"/>
                  </a:cubicBezTo>
                  <a:cubicBezTo>
                    <a:pt x="3933" y="9257"/>
                    <a:pt x="4392" y="9257"/>
                    <a:pt x="4829" y="9257"/>
                  </a:cubicBezTo>
                  <a:cubicBezTo>
                    <a:pt x="5266" y="9257"/>
                    <a:pt x="5681" y="9257"/>
                    <a:pt x="6118" y="9257"/>
                  </a:cubicBezTo>
                  <a:cubicBezTo>
                    <a:pt x="6555" y="9257"/>
                    <a:pt x="7014" y="9257"/>
                    <a:pt x="7424" y="8914"/>
                  </a:cubicBezTo>
                  <a:cubicBezTo>
                    <a:pt x="7834" y="8571"/>
                    <a:pt x="8194" y="7886"/>
                    <a:pt x="8560" y="7371"/>
                  </a:cubicBezTo>
                  <a:cubicBezTo>
                    <a:pt x="8926" y="6857"/>
                    <a:pt x="9298" y="6514"/>
                    <a:pt x="9669" y="6000"/>
                  </a:cubicBezTo>
                  <a:cubicBezTo>
                    <a:pt x="10041" y="5486"/>
                    <a:pt x="10412" y="4800"/>
                    <a:pt x="10800" y="4114"/>
                  </a:cubicBezTo>
                  <a:cubicBezTo>
                    <a:pt x="11188" y="3429"/>
                    <a:pt x="11592" y="2743"/>
                    <a:pt x="12007" y="2229"/>
                  </a:cubicBezTo>
                  <a:cubicBezTo>
                    <a:pt x="12422" y="1714"/>
                    <a:pt x="12849" y="1371"/>
                    <a:pt x="13253" y="1029"/>
                  </a:cubicBezTo>
                  <a:cubicBezTo>
                    <a:pt x="13657" y="686"/>
                    <a:pt x="14039" y="343"/>
                    <a:pt x="14438" y="171"/>
                  </a:cubicBezTo>
                  <a:cubicBezTo>
                    <a:pt x="14837" y="0"/>
                    <a:pt x="15252" y="0"/>
                    <a:pt x="15651" y="0"/>
                  </a:cubicBezTo>
                  <a:cubicBezTo>
                    <a:pt x="16050" y="0"/>
                    <a:pt x="16432" y="0"/>
                    <a:pt x="16880" y="0"/>
                  </a:cubicBezTo>
                  <a:cubicBezTo>
                    <a:pt x="17328" y="0"/>
                    <a:pt x="17842" y="0"/>
                    <a:pt x="18382" y="0"/>
                  </a:cubicBezTo>
                  <a:cubicBezTo>
                    <a:pt x="18923" y="0"/>
                    <a:pt x="19491" y="0"/>
                    <a:pt x="20032" y="0"/>
                  </a:cubicBezTo>
                  <a:cubicBezTo>
                    <a:pt x="20573" y="0"/>
                    <a:pt x="210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883539" y="892474"/>
              <a:ext cx="2813051" cy="10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6848"/>
                  </a:moveTo>
                  <a:cubicBezTo>
                    <a:pt x="504" y="16848"/>
                    <a:pt x="1008" y="16848"/>
                    <a:pt x="1577" y="17712"/>
                  </a:cubicBezTo>
                  <a:cubicBezTo>
                    <a:pt x="2145" y="18576"/>
                    <a:pt x="2779" y="20304"/>
                    <a:pt x="3413" y="20952"/>
                  </a:cubicBezTo>
                  <a:cubicBezTo>
                    <a:pt x="4047" y="21600"/>
                    <a:pt x="4681" y="21168"/>
                    <a:pt x="5290" y="20520"/>
                  </a:cubicBezTo>
                  <a:cubicBezTo>
                    <a:pt x="5900" y="19872"/>
                    <a:pt x="6485" y="19008"/>
                    <a:pt x="7111" y="18360"/>
                  </a:cubicBezTo>
                  <a:cubicBezTo>
                    <a:pt x="7736" y="17712"/>
                    <a:pt x="8403" y="17280"/>
                    <a:pt x="8972" y="16632"/>
                  </a:cubicBezTo>
                  <a:cubicBezTo>
                    <a:pt x="9540" y="15984"/>
                    <a:pt x="10012" y="15120"/>
                    <a:pt x="10483" y="14472"/>
                  </a:cubicBezTo>
                  <a:cubicBezTo>
                    <a:pt x="10954" y="13824"/>
                    <a:pt x="11426" y="13392"/>
                    <a:pt x="12027" y="12744"/>
                  </a:cubicBezTo>
                  <a:cubicBezTo>
                    <a:pt x="12628" y="12096"/>
                    <a:pt x="13360" y="11232"/>
                    <a:pt x="14059" y="10368"/>
                  </a:cubicBezTo>
                  <a:cubicBezTo>
                    <a:pt x="14758" y="9504"/>
                    <a:pt x="15424" y="8640"/>
                    <a:pt x="16058" y="7776"/>
                  </a:cubicBezTo>
                  <a:cubicBezTo>
                    <a:pt x="16692" y="6912"/>
                    <a:pt x="17293" y="6048"/>
                    <a:pt x="18016" y="5184"/>
                  </a:cubicBezTo>
                  <a:cubicBezTo>
                    <a:pt x="18740" y="4320"/>
                    <a:pt x="19585" y="3456"/>
                    <a:pt x="20202" y="2592"/>
                  </a:cubicBezTo>
                  <a:cubicBezTo>
                    <a:pt x="20820" y="1728"/>
                    <a:pt x="21210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5509389" y="346374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5548431" y="498774"/>
              <a:ext cx="1810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600"/>
                    <a:pt x="1332" y="7200"/>
                    <a:pt x="132" y="10800"/>
                  </a:cubicBezTo>
                  <a:cubicBezTo>
                    <a:pt x="-1068" y="14400"/>
                    <a:pt x="6132" y="180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276989" y="1775124"/>
              <a:ext cx="381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1137"/>
                    <a:pt x="9600" y="2274"/>
                    <a:pt x="12000" y="5400"/>
                  </a:cubicBezTo>
                  <a:cubicBezTo>
                    <a:pt x="14400" y="8526"/>
                    <a:pt x="14400" y="13642"/>
                    <a:pt x="14400" y="16911"/>
                  </a:cubicBezTo>
                  <a:cubicBezTo>
                    <a:pt x="14400" y="20179"/>
                    <a:pt x="14400" y="21600"/>
                    <a:pt x="15600" y="21600"/>
                  </a:cubicBezTo>
                  <a:cubicBezTo>
                    <a:pt x="16800" y="21600"/>
                    <a:pt x="19200" y="20179"/>
                    <a:pt x="20400" y="19184"/>
                  </a:cubicBezTo>
                  <a:cubicBezTo>
                    <a:pt x="21600" y="18189"/>
                    <a:pt x="21600" y="17621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6611" y="1635416"/>
              <a:ext cx="363974" cy="49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23" fill="norm" stroke="1" extrusionOk="0">
                  <a:moveTo>
                    <a:pt x="15213" y="3021"/>
                  </a:moveTo>
                  <a:cubicBezTo>
                    <a:pt x="15213" y="2563"/>
                    <a:pt x="15213" y="2106"/>
                    <a:pt x="15213" y="1648"/>
                  </a:cubicBezTo>
                  <a:cubicBezTo>
                    <a:pt x="15213" y="1190"/>
                    <a:pt x="15213" y="733"/>
                    <a:pt x="14908" y="412"/>
                  </a:cubicBezTo>
                  <a:cubicBezTo>
                    <a:pt x="14603" y="92"/>
                    <a:pt x="13993" y="-91"/>
                    <a:pt x="12529" y="46"/>
                  </a:cubicBezTo>
                  <a:cubicBezTo>
                    <a:pt x="11064" y="184"/>
                    <a:pt x="8746" y="641"/>
                    <a:pt x="6610" y="1831"/>
                  </a:cubicBezTo>
                  <a:cubicBezTo>
                    <a:pt x="4474" y="3021"/>
                    <a:pt x="2522" y="4943"/>
                    <a:pt x="1301" y="7231"/>
                  </a:cubicBezTo>
                  <a:cubicBezTo>
                    <a:pt x="81" y="9519"/>
                    <a:pt x="-407" y="12173"/>
                    <a:pt x="386" y="14553"/>
                  </a:cubicBezTo>
                  <a:cubicBezTo>
                    <a:pt x="1179" y="16933"/>
                    <a:pt x="3254" y="19038"/>
                    <a:pt x="5451" y="20182"/>
                  </a:cubicBezTo>
                  <a:cubicBezTo>
                    <a:pt x="7647" y="21326"/>
                    <a:pt x="9966" y="21509"/>
                    <a:pt x="12162" y="20823"/>
                  </a:cubicBezTo>
                  <a:cubicBezTo>
                    <a:pt x="14359" y="20136"/>
                    <a:pt x="16434" y="18580"/>
                    <a:pt x="17959" y="16292"/>
                  </a:cubicBezTo>
                  <a:cubicBezTo>
                    <a:pt x="19485" y="14004"/>
                    <a:pt x="20461" y="10984"/>
                    <a:pt x="20827" y="8238"/>
                  </a:cubicBezTo>
                  <a:cubicBezTo>
                    <a:pt x="21193" y="5492"/>
                    <a:pt x="20949" y="3021"/>
                    <a:pt x="19790" y="1648"/>
                  </a:cubicBezTo>
                  <a:cubicBezTo>
                    <a:pt x="18630" y="275"/>
                    <a:pt x="16556" y="1"/>
                    <a:pt x="14359" y="275"/>
                  </a:cubicBezTo>
                  <a:cubicBezTo>
                    <a:pt x="12162" y="550"/>
                    <a:pt x="9844" y="1373"/>
                    <a:pt x="7525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82020" y="1641511"/>
              <a:ext cx="229453" cy="3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950" fill="norm" stroke="1" extrusionOk="0">
                  <a:moveTo>
                    <a:pt x="2062" y="8724"/>
                  </a:moveTo>
                  <a:cubicBezTo>
                    <a:pt x="1864" y="11743"/>
                    <a:pt x="1665" y="14763"/>
                    <a:pt x="1368" y="17201"/>
                  </a:cubicBezTo>
                  <a:cubicBezTo>
                    <a:pt x="1071" y="19640"/>
                    <a:pt x="675" y="21498"/>
                    <a:pt x="377" y="20801"/>
                  </a:cubicBezTo>
                  <a:cubicBezTo>
                    <a:pt x="80" y="20104"/>
                    <a:pt x="-118" y="16853"/>
                    <a:pt x="80" y="13253"/>
                  </a:cubicBezTo>
                  <a:cubicBezTo>
                    <a:pt x="278" y="9653"/>
                    <a:pt x="873" y="5704"/>
                    <a:pt x="1467" y="3324"/>
                  </a:cubicBezTo>
                  <a:cubicBezTo>
                    <a:pt x="2062" y="943"/>
                    <a:pt x="2656" y="130"/>
                    <a:pt x="3152" y="14"/>
                  </a:cubicBezTo>
                  <a:cubicBezTo>
                    <a:pt x="3647" y="-102"/>
                    <a:pt x="4043" y="479"/>
                    <a:pt x="4737" y="1872"/>
                  </a:cubicBezTo>
                  <a:cubicBezTo>
                    <a:pt x="5431" y="3266"/>
                    <a:pt x="6421" y="5472"/>
                    <a:pt x="7412" y="6924"/>
                  </a:cubicBezTo>
                  <a:cubicBezTo>
                    <a:pt x="8403" y="8375"/>
                    <a:pt x="9394" y="9072"/>
                    <a:pt x="10385" y="9363"/>
                  </a:cubicBezTo>
                  <a:cubicBezTo>
                    <a:pt x="11376" y="9653"/>
                    <a:pt x="12366" y="9537"/>
                    <a:pt x="13357" y="8898"/>
                  </a:cubicBezTo>
                  <a:cubicBezTo>
                    <a:pt x="14348" y="8259"/>
                    <a:pt x="15339" y="7098"/>
                    <a:pt x="16132" y="6285"/>
                  </a:cubicBezTo>
                  <a:cubicBezTo>
                    <a:pt x="16924" y="5472"/>
                    <a:pt x="17519" y="5008"/>
                    <a:pt x="18113" y="4543"/>
                  </a:cubicBezTo>
                  <a:cubicBezTo>
                    <a:pt x="18708" y="4079"/>
                    <a:pt x="19302" y="3614"/>
                    <a:pt x="19798" y="3672"/>
                  </a:cubicBezTo>
                  <a:cubicBezTo>
                    <a:pt x="20293" y="3730"/>
                    <a:pt x="20689" y="4311"/>
                    <a:pt x="20987" y="6285"/>
                  </a:cubicBezTo>
                  <a:cubicBezTo>
                    <a:pt x="21284" y="8259"/>
                    <a:pt x="21482" y="11627"/>
                    <a:pt x="21482" y="14066"/>
                  </a:cubicBezTo>
                  <a:cubicBezTo>
                    <a:pt x="21482" y="16504"/>
                    <a:pt x="21284" y="18014"/>
                    <a:pt x="21086" y="1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109309" y="1673439"/>
              <a:ext cx="215431" cy="30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243" fill="norm" stroke="1" extrusionOk="0">
                  <a:moveTo>
                    <a:pt x="1224" y="5736"/>
                  </a:moveTo>
                  <a:cubicBezTo>
                    <a:pt x="1012" y="10439"/>
                    <a:pt x="800" y="15141"/>
                    <a:pt x="588" y="17859"/>
                  </a:cubicBezTo>
                  <a:cubicBezTo>
                    <a:pt x="377" y="20577"/>
                    <a:pt x="165" y="21312"/>
                    <a:pt x="59" y="21239"/>
                  </a:cubicBezTo>
                  <a:cubicBezTo>
                    <a:pt x="-47" y="21165"/>
                    <a:pt x="-47" y="20283"/>
                    <a:pt x="377" y="17712"/>
                  </a:cubicBezTo>
                  <a:cubicBezTo>
                    <a:pt x="800" y="15141"/>
                    <a:pt x="1647" y="10879"/>
                    <a:pt x="2177" y="8161"/>
                  </a:cubicBezTo>
                  <a:cubicBezTo>
                    <a:pt x="2706" y="5443"/>
                    <a:pt x="2918" y="4267"/>
                    <a:pt x="3235" y="3239"/>
                  </a:cubicBezTo>
                  <a:cubicBezTo>
                    <a:pt x="3553" y="2210"/>
                    <a:pt x="3977" y="1328"/>
                    <a:pt x="4294" y="1475"/>
                  </a:cubicBezTo>
                  <a:cubicBezTo>
                    <a:pt x="4612" y="1622"/>
                    <a:pt x="4824" y="2798"/>
                    <a:pt x="5035" y="4120"/>
                  </a:cubicBezTo>
                  <a:cubicBezTo>
                    <a:pt x="5247" y="5443"/>
                    <a:pt x="5459" y="6912"/>
                    <a:pt x="5882" y="7941"/>
                  </a:cubicBezTo>
                  <a:cubicBezTo>
                    <a:pt x="6306" y="8969"/>
                    <a:pt x="6941" y="9557"/>
                    <a:pt x="7788" y="9777"/>
                  </a:cubicBezTo>
                  <a:cubicBezTo>
                    <a:pt x="8635" y="9998"/>
                    <a:pt x="9694" y="9851"/>
                    <a:pt x="11282" y="8675"/>
                  </a:cubicBezTo>
                  <a:cubicBezTo>
                    <a:pt x="12871" y="7500"/>
                    <a:pt x="14988" y="5296"/>
                    <a:pt x="16259" y="3826"/>
                  </a:cubicBezTo>
                  <a:cubicBezTo>
                    <a:pt x="17529" y="2357"/>
                    <a:pt x="17953" y="1622"/>
                    <a:pt x="18588" y="961"/>
                  </a:cubicBezTo>
                  <a:cubicBezTo>
                    <a:pt x="19224" y="300"/>
                    <a:pt x="20071" y="-288"/>
                    <a:pt x="20494" y="153"/>
                  </a:cubicBezTo>
                  <a:cubicBezTo>
                    <a:pt x="20918" y="594"/>
                    <a:pt x="20918" y="2063"/>
                    <a:pt x="20918" y="5369"/>
                  </a:cubicBezTo>
                  <a:cubicBezTo>
                    <a:pt x="20918" y="8675"/>
                    <a:pt x="20918" y="13818"/>
                    <a:pt x="20918" y="16757"/>
                  </a:cubicBezTo>
                  <a:cubicBezTo>
                    <a:pt x="20918" y="19696"/>
                    <a:pt x="20918" y="20430"/>
                    <a:pt x="21024" y="20430"/>
                  </a:cubicBezTo>
                  <a:cubicBezTo>
                    <a:pt x="21129" y="20430"/>
                    <a:pt x="21341" y="19696"/>
                    <a:pt x="21553" y="18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396290" y="1656491"/>
              <a:ext cx="188800" cy="32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49" fill="norm" stroke="1" extrusionOk="0">
                  <a:moveTo>
                    <a:pt x="21407" y="2345"/>
                  </a:moveTo>
                  <a:cubicBezTo>
                    <a:pt x="21407" y="1520"/>
                    <a:pt x="21407" y="694"/>
                    <a:pt x="20687" y="282"/>
                  </a:cubicBezTo>
                  <a:cubicBezTo>
                    <a:pt x="19967" y="-131"/>
                    <a:pt x="18527" y="-131"/>
                    <a:pt x="16367" y="557"/>
                  </a:cubicBezTo>
                  <a:cubicBezTo>
                    <a:pt x="14207" y="1245"/>
                    <a:pt x="11327" y="2621"/>
                    <a:pt x="8447" y="4891"/>
                  </a:cubicBezTo>
                  <a:cubicBezTo>
                    <a:pt x="5567" y="7161"/>
                    <a:pt x="2687" y="10325"/>
                    <a:pt x="1247" y="13008"/>
                  </a:cubicBezTo>
                  <a:cubicBezTo>
                    <a:pt x="-193" y="15691"/>
                    <a:pt x="-193" y="17892"/>
                    <a:pt x="287" y="19337"/>
                  </a:cubicBezTo>
                  <a:cubicBezTo>
                    <a:pt x="767" y="20781"/>
                    <a:pt x="1727" y="21469"/>
                    <a:pt x="4247" y="21331"/>
                  </a:cubicBezTo>
                  <a:cubicBezTo>
                    <a:pt x="6767" y="21194"/>
                    <a:pt x="10847" y="20231"/>
                    <a:pt x="13247" y="19337"/>
                  </a:cubicBezTo>
                  <a:cubicBezTo>
                    <a:pt x="15647" y="18442"/>
                    <a:pt x="16367" y="17617"/>
                    <a:pt x="17087" y="16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413639" y="181957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2143889" y="183227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2162939" y="1756074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2179078" y="1744225"/>
              <a:ext cx="108872" cy="21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0" h="21421" fill="norm" stroke="1" extrusionOk="0">
                  <a:moveTo>
                    <a:pt x="14678" y="1186"/>
                  </a:moveTo>
                  <a:cubicBezTo>
                    <a:pt x="12714" y="762"/>
                    <a:pt x="10751" y="339"/>
                    <a:pt x="8394" y="127"/>
                  </a:cubicBezTo>
                  <a:cubicBezTo>
                    <a:pt x="6038" y="-85"/>
                    <a:pt x="3289" y="-85"/>
                    <a:pt x="1522" y="550"/>
                  </a:cubicBezTo>
                  <a:cubicBezTo>
                    <a:pt x="-246" y="1186"/>
                    <a:pt x="-1031" y="2456"/>
                    <a:pt x="2307" y="5315"/>
                  </a:cubicBezTo>
                  <a:cubicBezTo>
                    <a:pt x="5645" y="8174"/>
                    <a:pt x="13107" y="12621"/>
                    <a:pt x="16838" y="15374"/>
                  </a:cubicBezTo>
                  <a:cubicBezTo>
                    <a:pt x="20569" y="18127"/>
                    <a:pt x="20569" y="19186"/>
                    <a:pt x="19784" y="20033"/>
                  </a:cubicBezTo>
                  <a:cubicBezTo>
                    <a:pt x="18998" y="20880"/>
                    <a:pt x="17427" y="21515"/>
                    <a:pt x="14678" y="21409"/>
                  </a:cubicBezTo>
                  <a:cubicBezTo>
                    <a:pt x="11929" y="21303"/>
                    <a:pt x="8002" y="20456"/>
                    <a:pt x="4074" y="1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777175" y="1795876"/>
              <a:ext cx="122365" cy="21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008" fill="norm" stroke="1" extrusionOk="0">
                  <a:moveTo>
                    <a:pt x="21164" y="1069"/>
                  </a:moveTo>
                  <a:cubicBezTo>
                    <a:pt x="19700" y="452"/>
                    <a:pt x="18235" y="-165"/>
                    <a:pt x="15672" y="41"/>
                  </a:cubicBezTo>
                  <a:cubicBezTo>
                    <a:pt x="13110" y="246"/>
                    <a:pt x="9449" y="1275"/>
                    <a:pt x="6337" y="3949"/>
                  </a:cubicBezTo>
                  <a:cubicBezTo>
                    <a:pt x="3225" y="6624"/>
                    <a:pt x="662" y="10944"/>
                    <a:pt x="113" y="14235"/>
                  </a:cubicBezTo>
                  <a:cubicBezTo>
                    <a:pt x="-436" y="17526"/>
                    <a:pt x="1028" y="19789"/>
                    <a:pt x="4140" y="20612"/>
                  </a:cubicBezTo>
                  <a:cubicBezTo>
                    <a:pt x="7252" y="21435"/>
                    <a:pt x="12011" y="20818"/>
                    <a:pt x="16771" y="20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933818" y="1831056"/>
              <a:ext cx="122948" cy="16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0907" fill="norm" stroke="1" extrusionOk="0">
                  <a:moveTo>
                    <a:pt x="16574" y="2585"/>
                  </a:moveTo>
                  <a:cubicBezTo>
                    <a:pt x="15157" y="1775"/>
                    <a:pt x="13741" y="965"/>
                    <a:pt x="11085" y="1370"/>
                  </a:cubicBezTo>
                  <a:cubicBezTo>
                    <a:pt x="8430" y="1775"/>
                    <a:pt x="4534" y="3395"/>
                    <a:pt x="2233" y="6500"/>
                  </a:cubicBezTo>
                  <a:cubicBezTo>
                    <a:pt x="-69" y="9605"/>
                    <a:pt x="-777" y="14195"/>
                    <a:pt x="993" y="17165"/>
                  </a:cubicBezTo>
                  <a:cubicBezTo>
                    <a:pt x="2764" y="20135"/>
                    <a:pt x="7013" y="21485"/>
                    <a:pt x="10731" y="20675"/>
                  </a:cubicBezTo>
                  <a:cubicBezTo>
                    <a:pt x="14449" y="19865"/>
                    <a:pt x="17636" y="16895"/>
                    <a:pt x="19230" y="13385"/>
                  </a:cubicBezTo>
                  <a:cubicBezTo>
                    <a:pt x="20823" y="9875"/>
                    <a:pt x="20823" y="5825"/>
                    <a:pt x="20115" y="3395"/>
                  </a:cubicBezTo>
                  <a:cubicBezTo>
                    <a:pt x="19407" y="965"/>
                    <a:pt x="17990" y="155"/>
                    <a:pt x="16397" y="20"/>
                  </a:cubicBezTo>
                  <a:cubicBezTo>
                    <a:pt x="14803" y="-115"/>
                    <a:pt x="13033" y="425"/>
                    <a:pt x="11971" y="1505"/>
                  </a:cubicBezTo>
                  <a:cubicBezTo>
                    <a:pt x="10908" y="2585"/>
                    <a:pt x="10554" y="4205"/>
                    <a:pt x="10200" y="5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3097478" y="1812792"/>
              <a:ext cx="127263" cy="19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178" fill="norm" stroke="1" extrusionOk="0">
                  <a:moveTo>
                    <a:pt x="5047" y="6387"/>
                  </a:moveTo>
                  <a:cubicBezTo>
                    <a:pt x="4350" y="9439"/>
                    <a:pt x="3653" y="12491"/>
                    <a:pt x="3305" y="14604"/>
                  </a:cubicBezTo>
                  <a:cubicBezTo>
                    <a:pt x="2956" y="16717"/>
                    <a:pt x="2956" y="17891"/>
                    <a:pt x="2434" y="18948"/>
                  </a:cubicBezTo>
                  <a:cubicBezTo>
                    <a:pt x="1911" y="20004"/>
                    <a:pt x="866" y="20943"/>
                    <a:pt x="344" y="20591"/>
                  </a:cubicBezTo>
                  <a:cubicBezTo>
                    <a:pt x="-179" y="20239"/>
                    <a:pt x="-179" y="18595"/>
                    <a:pt x="866" y="15191"/>
                  </a:cubicBezTo>
                  <a:cubicBezTo>
                    <a:pt x="1911" y="11787"/>
                    <a:pt x="4002" y="6621"/>
                    <a:pt x="5744" y="3569"/>
                  </a:cubicBezTo>
                  <a:cubicBezTo>
                    <a:pt x="7486" y="517"/>
                    <a:pt x="8879" y="-422"/>
                    <a:pt x="11492" y="165"/>
                  </a:cubicBezTo>
                  <a:cubicBezTo>
                    <a:pt x="14105" y="752"/>
                    <a:pt x="17937" y="2865"/>
                    <a:pt x="19679" y="6152"/>
                  </a:cubicBezTo>
                  <a:cubicBezTo>
                    <a:pt x="21421" y="9439"/>
                    <a:pt x="21073" y="13900"/>
                    <a:pt x="20376" y="16600"/>
                  </a:cubicBezTo>
                  <a:cubicBezTo>
                    <a:pt x="19679" y="19300"/>
                    <a:pt x="18634" y="20239"/>
                    <a:pt x="17589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3300661" y="1817185"/>
              <a:ext cx="125929" cy="18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276" fill="norm" stroke="1" extrusionOk="0">
                  <a:moveTo>
                    <a:pt x="21067" y="2459"/>
                  </a:moveTo>
                  <a:cubicBezTo>
                    <a:pt x="19651" y="1488"/>
                    <a:pt x="18234" y="517"/>
                    <a:pt x="15756" y="153"/>
                  </a:cubicBezTo>
                  <a:cubicBezTo>
                    <a:pt x="13277" y="-211"/>
                    <a:pt x="9736" y="32"/>
                    <a:pt x="6726" y="1367"/>
                  </a:cubicBezTo>
                  <a:cubicBezTo>
                    <a:pt x="3716" y="2701"/>
                    <a:pt x="1237" y="5128"/>
                    <a:pt x="352" y="6949"/>
                  </a:cubicBezTo>
                  <a:cubicBezTo>
                    <a:pt x="-533" y="8769"/>
                    <a:pt x="175" y="9982"/>
                    <a:pt x="3362" y="11438"/>
                  </a:cubicBezTo>
                  <a:cubicBezTo>
                    <a:pt x="6549" y="12895"/>
                    <a:pt x="12215" y="14593"/>
                    <a:pt x="15401" y="16050"/>
                  </a:cubicBezTo>
                  <a:cubicBezTo>
                    <a:pt x="18588" y="17506"/>
                    <a:pt x="19297" y="18719"/>
                    <a:pt x="18765" y="19569"/>
                  </a:cubicBezTo>
                  <a:cubicBezTo>
                    <a:pt x="18234" y="20418"/>
                    <a:pt x="16464" y="20904"/>
                    <a:pt x="14516" y="21146"/>
                  </a:cubicBezTo>
                  <a:cubicBezTo>
                    <a:pt x="12569" y="21389"/>
                    <a:pt x="10444" y="21389"/>
                    <a:pt x="8319" y="20297"/>
                  </a:cubicBezTo>
                  <a:cubicBezTo>
                    <a:pt x="6195" y="19205"/>
                    <a:pt x="4070" y="17020"/>
                    <a:pt x="1946" y="1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3464689" y="1844974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3509139" y="178782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547239" y="1806311"/>
              <a:ext cx="100656" cy="18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68" fill="norm" stroke="1" extrusionOk="0">
                  <a:moveTo>
                    <a:pt x="20250" y="775"/>
                  </a:moveTo>
                  <a:cubicBezTo>
                    <a:pt x="18000" y="301"/>
                    <a:pt x="15750" y="-174"/>
                    <a:pt x="12600" y="63"/>
                  </a:cubicBezTo>
                  <a:cubicBezTo>
                    <a:pt x="9450" y="301"/>
                    <a:pt x="5400" y="1250"/>
                    <a:pt x="4500" y="3030"/>
                  </a:cubicBezTo>
                  <a:cubicBezTo>
                    <a:pt x="3600" y="4811"/>
                    <a:pt x="5850" y="7422"/>
                    <a:pt x="8775" y="9558"/>
                  </a:cubicBezTo>
                  <a:cubicBezTo>
                    <a:pt x="11700" y="11694"/>
                    <a:pt x="15300" y="13356"/>
                    <a:pt x="17775" y="14899"/>
                  </a:cubicBezTo>
                  <a:cubicBezTo>
                    <a:pt x="20250" y="16441"/>
                    <a:pt x="21600" y="17866"/>
                    <a:pt x="21375" y="18934"/>
                  </a:cubicBezTo>
                  <a:cubicBezTo>
                    <a:pt x="21150" y="20002"/>
                    <a:pt x="19350" y="20714"/>
                    <a:pt x="16875" y="21070"/>
                  </a:cubicBezTo>
                  <a:cubicBezTo>
                    <a:pt x="14400" y="21426"/>
                    <a:pt x="11250" y="21426"/>
                    <a:pt x="8325" y="20002"/>
                  </a:cubicBezTo>
                  <a:cubicBezTo>
                    <a:pt x="5400" y="18578"/>
                    <a:pt x="2700" y="15729"/>
                    <a:pt x="0" y="12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3703737" y="1629074"/>
              <a:ext cx="110203" cy="35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16" fill="norm" stroke="1" extrusionOk="0">
                  <a:moveTo>
                    <a:pt x="21219" y="0"/>
                  </a:moveTo>
                  <a:cubicBezTo>
                    <a:pt x="15921" y="4527"/>
                    <a:pt x="10623" y="9054"/>
                    <a:pt x="7159" y="12029"/>
                  </a:cubicBezTo>
                  <a:cubicBezTo>
                    <a:pt x="3694" y="15004"/>
                    <a:pt x="2064" y="16426"/>
                    <a:pt x="1045" y="17720"/>
                  </a:cubicBezTo>
                  <a:cubicBezTo>
                    <a:pt x="27" y="19013"/>
                    <a:pt x="-381" y="20177"/>
                    <a:pt x="434" y="20824"/>
                  </a:cubicBezTo>
                  <a:cubicBezTo>
                    <a:pt x="1249" y="21471"/>
                    <a:pt x="3287" y="21600"/>
                    <a:pt x="5325" y="21471"/>
                  </a:cubicBezTo>
                  <a:cubicBezTo>
                    <a:pt x="7362" y="21341"/>
                    <a:pt x="9400" y="20953"/>
                    <a:pt x="11438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3686939" y="1844974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3807074" y="1812195"/>
              <a:ext cx="108466" cy="144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133" fill="norm" stroke="1" extrusionOk="0">
                  <a:moveTo>
                    <a:pt x="4990" y="7556"/>
                  </a:moveTo>
                  <a:cubicBezTo>
                    <a:pt x="7027" y="7247"/>
                    <a:pt x="9065" y="6939"/>
                    <a:pt x="11307" y="5550"/>
                  </a:cubicBezTo>
                  <a:cubicBezTo>
                    <a:pt x="13548" y="4162"/>
                    <a:pt x="15993" y="1693"/>
                    <a:pt x="16197" y="613"/>
                  </a:cubicBezTo>
                  <a:cubicBezTo>
                    <a:pt x="16401" y="-467"/>
                    <a:pt x="14363" y="-158"/>
                    <a:pt x="11307" y="1847"/>
                  </a:cubicBezTo>
                  <a:cubicBezTo>
                    <a:pt x="8250" y="3853"/>
                    <a:pt x="4175" y="7556"/>
                    <a:pt x="1933" y="10642"/>
                  </a:cubicBezTo>
                  <a:cubicBezTo>
                    <a:pt x="-308" y="13727"/>
                    <a:pt x="-716" y="16196"/>
                    <a:pt x="1322" y="18047"/>
                  </a:cubicBezTo>
                  <a:cubicBezTo>
                    <a:pt x="3359" y="19899"/>
                    <a:pt x="7842" y="21133"/>
                    <a:pt x="11510" y="21133"/>
                  </a:cubicBezTo>
                  <a:cubicBezTo>
                    <a:pt x="15178" y="21133"/>
                    <a:pt x="18031" y="19899"/>
                    <a:pt x="20884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929564" y="1823918"/>
              <a:ext cx="121843" cy="14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137" fill="norm" stroke="1" extrusionOk="0">
                  <a:moveTo>
                    <a:pt x="11852" y="3026"/>
                  </a:moveTo>
                  <a:cubicBezTo>
                    <a:pt x="10022" y="3635"/>
                    <a:pt x="8191" y="4243"/>
                    <a:pt x="6727" y="6525"/>
                  </a:cubicBezTo>
                  <a:cubicBezTo>
                    <a:pt x="5263" y="8807"/>
                    <a:pt x="4164" y="12762"/>
                    <a:pt x="3066" y="15804"/>
                  </a:cubicBezTo>
                  <a:cubicBezTo>
                    <a:pt x="1968" y="18846"/>
                    <a:pt x="869" y="20976"/>
                    <a:pt x="320" y="21128"/>
                  </a:cubicBezTo>
                  <a:cubicBezTo>
                    <a:pt x="-229" y="21280"/>
                    <a:pt x="-229" y="19455"/>
                    <a:pt x="1602" y="16260"/>
                  </a:cubicBezTo>
                  <a:cubicBezTo>
                    <a:pt x="3432" y="13066"/>
                    <a:pt x="7093" y="8503"/>
                    <a:pt x="9656" y="5612"/>
                  </a:cubicBezTo>
                  <a:cubicBezTo>
                    <a:pt x="12218" y="2722"/>
                    <a:pt x="13683" y="1505"/>
                    <a:pt x="15330" y="745"/>
                  </a:cubicBezTo>
                  <a:cubicBezTo>
                    <a:pt x="16978" y="-16"/>
                    <a:pt x="18808" y="-320"/>
                    <a:pt x="19907" y="441"/>
                  </a:cubicBezTo>
                  <a:cubicBezTo>
                    <a:pt x="21005" y="1201"/>
                    <a:pt x="21371" y="3026"/>
                    <a:pt x="20822" y="6221"/>
                  </a:cubicBezTo>
                  <a:cubicBezTo>
                    <a:pt x="20273" y="9415"/>
                    <a:pt x="18808" y="13979"/>
                    <a:pt x="17344" y="1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4134376" y="1552874"/>
              <a:ext cx="136764" cy="43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15" fill="norm" stroke="1" extrusionOk="0">
                  <a:moveTo>
                    <a:pt x="21471" y="0"/>
                  </a:moveTo>
                  <a:cubicBezTo>
                    <a:pt x="16819" y="3388"/>
                    <a:pt x="12166" y="6776"/>
                    <a:pt x="8843" y="9476"/>
                  </a:cubicBezTo>
                  <a:cubicBezTo>
                    <a:pt x="5520" y="12176"/>
                    <a:pt x="3526" y="14188"/>
                    <a:pt x="2197" y="15882"/>
                  </a:cubicBezTo>
                  <a:cubicBezTo>
                    <a:pt x="868" y="17576"/>
                    <a:pt x="203" y="18953"/>
                    <a:pt x="37" y="19906"/>
                  </a:cubicBezTo>
                  <a:cubicBezTo>
                    <a:pt x="-129" y="20859"/>
                    <a:pt x="203" y="21388"/>
                    <a:pt x="2197" y="21494"/>
                  </a:cubicBezTo>
                  <a:cubicBezTo>
                    <a:pt x="4191" y="21600"/>
                    <a:pt x="7846" y="21282"/>
                    <a:pt x="11502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4093339" y="1800524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5115689" y="1825924"/>
              <a:ext cx="298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9" y="14400"/>
                    <a:pt x="10417" y="7200"/>
                    <a:pt x="14017" y="3600"/>
                  </a:cubicBezTo>
                  <a:cubicBezTo>
                    <a:pt x="17617" y="0"/>
                    <a:pt x="196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5154785" y="1908474"/>
              <a:ext cx="303805" cy="6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729" y="20110"/>
                  </a:moveTo>
                  <a:cubicBezTo>
                    <a:pt x="829" y="20855"/>
                    <a:pt x="-71" y="21600"/>
                    <a:pt x="4" y="21600"/>
                  </a:cubicBezTo>
                  <a:cubicBezTo>
                    <a:pt x="79" y="21600"/>
                    <a:pt x="1129" y="20855"/>
                    <a:pt x="4879" y="17131"/>
                  </a:cubicBezTo>
                  <a:cubicBezTo>
                    <a:pt x="8629" y="13407"/>
                    <a:pt x="15079" y="6703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5401439" y="1740345"/>
              <a:ext cx="93230" cy="22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286" fill="norm" stroke="1" extrusionOk="0">
                  <a:moveTo>
                    <a:pt x="0" y="886"/>
                  </a:moveTo>
                  <a:cubicBezTo>
                    <a:pt x="1878" y="286"/>
                    <a:pt x="3757" y="-314"/>
                    <a:pt x="7513" y="186"/>
                  </a:cubicBezTo>
                  <a:cubicBezTo>
                    <a:pt x="11270" y="686"/>
                    <a:pt x="16904" y="2286"/>
                    <a:pt x="19252" y="5586"/>
                  </a:cubicBezTo>
                  <a:cubicBezTo>
                    <a:pt x="21600" y="8886"/>
                    <a:pt x="20661" y="13886"/>
                    <a:pt x="19252" y="16786"/>
                  </a:cubicBezTo>
                  <a:cubicBezTo>
                    <a:pt x="17843" y="19686"/>
                    <a:pt x="15965" y="20486"/>
                    <a:pt x="14087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6499980" y="1619961"/>
              <a:ext cx="260360" cy="40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9" fill="norm" stroke="1" extrusionOk="0">
                  <a:moveTo>
                    <a:pt x="15553" y="3135"/>
                  </a:moveTo>
                  <a:cubicBezTo>
                    <a:pt x="15553" y="2360"/>
                    <a:pt x="15553" y="1585"/>
                    <a:pt x="15207" y="1031"/>
                  </a:cubicBezTo>
                  <a:cubicBezTo>
                    <a:pt x="14861" y="477"/>
                    <a:pt x="14170" y="145"/>
                    <a:pt x="13393" y="34"/>
                  </a:cubicBezTo>
                  <a:cubicBezTo>
                    <a:pt x="12615" y="-77"/>
                    <a:pt x="11751" y="34"/>
                    <a:pt x="9850" y="1141"/>
                  </a:cubicBezTo>
                  <a:cubicBezTo>
                    <a:pt x="7949" y="2249"/>
                    <a:pt x="5012" y="4354"/>
                    <a:pt x="2938" y="7178"/>
                  </a:cubicBezTo>
                  <a:cubicBezTo>
                    <a:pt x="865" y="10003"/>
                    <a:pt x="-345" y="13548"/>
                    <a:pt x="87" y="16095"/>
                  </a:cubicBezTo>
                  <a:cubicBezTo>
                    <a:pt x="519" y="18643"/>
                    <a:pt x="2593" y="20194"/>
                    <a:pt x="4925" y="20858"/>
                  </a:cubicBezTo>
                  <a:cubicBezTo>
                    <a:pt x="7258" y="21523"/>
                    <a:pt x="9850" y="21301"/>
                    <a:pt x="12097" y="19917"/>
                  </a:cubicBezTo>
                  <a:cubicBezTo>
                    <a:pt x="14343" y="18532"/>
                    <a:pt x="16244" y="15985"/>
                    <a:pt x="17194" y="13271"/>
                  </a:cubicBezTo>
                  <a:cubicBezTo>
                    <a:pt x="18145" y="10557"/>
                    <a:pt x="18145" y="7677"/>
                    <a:pt x="17367" y="5572"/>
                  </a:cubicBezTo>
                  <a:cubicBezTo>
                    <a:pt x="16589" y="3468"/>
                    <a:pt x="15034" y="2138"/>
                    <a:pt x="12788" y="1806"/>
                  </a:cubicBezTo>
                  <a:cubicBezTo>
                    <a:pt x="10541" y="1474"/>
                    <a:pt x="7604" y="2138"/>
                    <a:pt x="5876" y="2748"/>
                  </a:cubicBezTo>
                  <a:cubicBezTo>
                    <a:pt x="4148" y="3357"/>
                    <a:pt x="3629" y="3911"/>
                    <a:pt x="3284" y="4465"/>
                  </a:cubicBezTo>
                  <a:cubicBezTo>
                    <a:pt x="2938" y="5018"/>
                    <a:pt x="2765" y="5572"/>
                    <a:pt x="2938" y="6071"/>
                  </a:cubicBezTo>
                  <a:cubicBezTo>
                    <a:pt x="3111" y="6569"/>
                    <a:pt x="3629" y="7012"/>
                    <a:pt x="6221" y="7068"/>
                  </a:cubicBezTo>
                  <a:cubicBezTo>
                    <a:pt x="8813" y="7123"/>
                    <a:pt x="13479" y="6791"/>
                    <a:pt x="16330" y="6458"/>
                  </a:cubicBezTo>
                  <a:cubicBezTo>
                    <a:pt x="19181" y="6126"/>
                    <a:pt x="20218" y="5794"/>
                    <a:pt x="21255" y="5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6576189" y="1376822"/>
              <a:ext cx="152401" cy="18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1395"/>
                  </a:moveTo>
                  <a:cubicBezTo>
                    <a:pt x="2700" y="14692"/>
                    <a:pt x="5400" y="7988"/>
                    <a:pt x="7350" y="4264"/>
                  </a:cubicBezTo>
                  <a:cubicBezTo>
                    <a:pt x="9300" y="540"/>
                    <a:pt x="10500" y="-205"/>
                    <a:pt x="11550" y="43"/>
                  </a:cubicBezTo>
                  <a:cubicBezTo>
                    <a:pt x="12600" y="292"/>
                    <a:pt x="13500" y="1533"/>
                    <a:pt x="15150" y="5257"/>
                  </a:cubicBezTo>
                  <a:cubicBezTo>
                    <a:pt x="16800" y="8981"/>
                    <a:pt x="19200" y="15188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6760339" y="1880630"/>
              <a:ext cx="152401" cy="2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0980"/>
                  </a:moveTo>
                  <a:cubicBezTo>
                    <a:pt x="600" y="15983"/>
                    <a:pt x="1200" y="10986"/>
                    <a:pt x="1800" y="8085"/>
                  </a:cubicBezTo>
                  <a:cubicBezTo>
                    <a:pt x="2400" y="5183"/>
                    <a:pt x="3000" y="4377"/>
                    <a:pt x="3450" y="3571"/>
                  </a:cubicBezTo>
                  <a:cubicBezTo>
                    <a:pt x="3900" y="2765"/>
                    <a:pt x="4200" y="1960"/>
                    <a:pt x="4800" y="1234"/>
                  </a:cubicBezTo>
                  <a:cubicBezTo>
                    <a:pt x="5400" y="509"/>
                    <a:pt x="6300" y="-136"/>
                    <a:pt x="7200" y="25"/>
                  </a:cubicBezTo>
                  <a:cubicBezTo>
                    <a:pt x="8100" y="186"/>
                    <a:pt x="9000" y="1154"/>
                    <a:pt x="9750" y="2121"/>
                  </a:cubicBezTo>
                  <a:cubicBezTo>
                    <a:pt x="10500" y="3088"/>
                    <a:pt x="11100" y="4055"/>
                    <a:pt x="11550" y="5183"/>
                  </a:cubicBezTo>
                  <a:cubicBezTo>
                    <a:pt x="12000" y="6312"/>
                    <a:pt x="12300" y="7601"/>
                    <a:pt x="13200" y="7601"/>
                  </a:cubicBezTo>
                  <a:cubicBezTo>
                    <a:pt x="14100" y="7601"/>
                    <a:pt x="15600" y="6312"/>
                    <a:pt x="16800" y="5264"/>
                  </a:cubicBezTo>
                  <a:cubicBezTo>
                    <a:pt x="18000" y="4216"/>
                    <a:pt x="18900" y="3410"/>
                    <a:pt x="19650" y="3410"/>
                  </a:cubicBezTo>
                  <a:cubicBezTo>
                    <a:pt x="20400" y="3410"/>
                    <a:pt x="21000" y="4216"/>
                    <a:pt x="21300" y="7360"/>
                  </a:cubicBezTo>
                  <a:cubicBezTo>
                    <a:pt x="21600" y="10503"/>
                    <a:pt x="21600" y="15983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6995822" y="1936960"/>
              <a:ext cx="177268" cy="22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08" fill="norm" stroke="1" extrusionOk="0">
                  <a:moveTo>
                    <a:pt x="1478" y="3908"/>
                  </a:moveTo>
                  <a:cubicBezTo>
                    <a:pt x="1221" y="9108"/>
                    <a:pt x="964" y="14308"/>
                    <a:pt x="706" y="17408"/>
                  </a:cubicBezTo>
                  <a:cubicBezTo>
                    <a:pt x="449" y="20508"/>
                    <a:pt x="192" y="21508"/>
                    <a:pt x="64" y="21508"/>
                  </a:cubicBezTo>
                  <a:cubicBezTo>
                    <a:pt x="-65" y="21508"/>
                    <a:pt x="-65" y="20508"/>
                    <a:pt x="706" y="17208"/>
                  </a:cubicBezTo>
                  <a:cubicBezTo>
                    <a:pt x="1478" y="13908"/>
                    <a:pt x="3021" y="8308"/>
                    <a:pt x="4306" y="5008"/>
                  </a:cubicBezTo>
                  <a:cubicBezTo>
                    <a:pt x="5592" y="1708"/>
                    <a:pt x="6621" y="708"/>
                    <a:pt x="7135" y="708"/>
                  </a:cubicBezTo>
                  <a:cubicBezTo>
                    <a:pt x="7649" y="708"/>
                    <a:pt x="7649" y="1708"/>
                    <a:pt x="7778" y="2708"/>
                  </a:cubicBezTo>
                  <a:cubicBezTo>
                    <a:pt x="7906" y="3708"/>
                    <a:pt x="8164" y="4708"/>
                    <a:pt x="8935" y="5408"/>
                  </a:cubicBezTo>
                  <a:cubicBezTo>
                    <a:pt x="9706" y="6108"/>
                    <a:pt x="10992" y="6508"/>
                    <a:pt x="12149" y="6308"/>
                  </a:cubicBezTo>
                  <a:cubicBezTo>
                    <a:pt x="13306" y="6108"/>
                    <a:pt x="14335" y="5308"/>
                    <a:pt x="15235" y="4408"/>
                  </a:cubicBezTo>
                  <a:cubicBezTo>
                    <a:pt x="16135" y="3508"/>
                    <a:pt x="16906" y="2508"/>
                    <a:pt x="17806" y="1608"/>
                  </a:cubicBezTo>
                  <a:cubicBezTo>
                    <a:pt x="18706" y="708"/>
                    <a:pt x="19735" y="-92"/>
                    <a:pt x="20249" y="8"/>
                  </a:cubicBezTo>
                  <a:cubicBezTo>
                    <a:pt x="20764" y="108"/>
                    <a:pt x="20764" y="1108"/>
                    <a:pt x="20635" y="4308"/>
                  </a:cubicBezTo>
                  <a:cubicBezTo>
                    <a:pt x="20506" y="7508"/>
                    <a:pt x="20249" y="12908"/>
                    <a:pt x="20378" y="16108"/>
                  </a:cubicBezTo>
                  <a:cubicBezTo>
                    <a:pt x="20506" y="19308"/>
                    <a:pt x="21021" y="20308"/>
                    <a:pt x="21535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7245055" y="1952924"/>
              <a:ext cx="143935" cy="22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15882" y="0"/>
                  </a:moveTo>
                  <a:cubicBezTo>
                    <a:pt x="14294" y="206"/>
                    <a:pt x="12706" y="411"/>
                    <a:pt x="10165" y="2983"/>
                  </a:cubicBezTo>
                  <a:cubicBezTo>
                    <a:pt x="7624" y="5554"/>
                    <a:pt x="4129" y="10491"/>
                    <a:pt x="2224" y="13577"/>
                  </a:cubicBezTo>
                  <a:cubicBezTo>
                    <a:pt x="318" y="16663"/>
                    <a:pt x="0" y="17897"/>
                    <a:pt x="0" y="19029"/>
                  </a:cubicBezTo>
                  <a:cubicBezTo>
                    <a:pt x="0" y="20160"/>
                    <a:pt x="318" y="21189"/>
                    <a:pt x="3176" y="21394"/>
                  </a:cubicBezTo>
                  <a:cubicBezTo>
                    <a:pt x="6035" y="21600"/>
                    <a:pt x="11435" y="20983"/>
                    <a:pt x="14929" y="20263"/>
                  </a:cubicBezTo>
                  <a:cubicBezTo>
                    <a:pt x="18424" y="19543"/>
                    <a:pt x="20012" y="18720"/>
                    <a:pt x="21600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7287389" y="2067224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7790932" y="1659603"/>
              <a:ext cx="1023828" cy="22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14" fill="norm" stroke="1" extrusionOk="0">
                  <a:moveTo>
                    <a:pt x="1427" y="13567"/>
                  </a:moveTo>
                  <a:cubicBezTo>
                    <a:pt x="1204" y="13567"/>
                    <a:pt x="982" y="13567"/>
                    <a:pt x="693" y="13363"/>
                  </a:cubicBezTo>
                  <a:cubicBezTo>
                    <a:pt x="404" y="13159"/>
                    <a:pt x="49" y="12752"/>
                    <a:pt x="4" y="12548"/>
                  </a:cubicBezTo>
                  <a:cubicBezTo>
                    <a:pt x="-40" y="12344"/>
                    <a:pt x="227" y="12344"/>
                    <a:pt x="1004" y="12140"/>
                  </a:cubicBezTo>
                  <a:cubicBezTo>
                    <a:pt x="1782" y="11937"/>
                    <a:pt x="3071" y="11529"/>
                    <a:pt x="4493" y="11020"/>
                  </a:cubicBezTo>
                  <a:cubicBezTo>
                    <a:pt x="5916" y="10510"/>
                    <a:pt x="7471" y="9899"/>
                    <a:pt x="9160" y="9491"/>
                  </a:cubicBezTo>
                  <a:cubicBezTo>
                    <a:pt x="10849" y="9084"/>
                    <a:pt x="12671" y="8880"/>
                    <a:pt x="14449" y="8778"/>
                  </a:cubicBezTo>
                  <a:cubicBezTo>
                    <a:pt x="16227" y="8676"/>
                    <a:pt x="17960" y="8676"/>
                    <a:pt x="18982" y="8676"/>
                  </a:cubicBezTo>
                  <a:cubicBezTo>
                    <a:pt x="20004" y="8676"/>
                    <a:pt x="20316" y="8676"/>
                    <a:pt x="20582" y="8676"/>
                  </a:cubicBezTo>
                  <a:cubicBezTo>
                    <a:pt x="20849" y="8676"/>
                    <a:pt x="21071" y="8676"/>
                    <a:pt x="21182" y="8167"/>
                  </a:cubicBezTo>
                  <a:cubicBezTo>
                    <a:pt x="21293" y="7657"/>
                    <a:pt x="21293" y="6639"/>
                    <a:pt x="21004" y="5416"/>
                  </a:cubicBezTo>
                  <a:cubicBezTo>
                    <a:pt x="20716" y="4193"/>
                    <a:pt x="20138" y="2767"/>
                    <a:pt x="19649" y="1748"/>
                  </a:cubicBezTo>
                  <a:cubicBezTo>
                    <a:pt x="19160" y="729"/>
                    <a:pt x="18760" y="118"/>
                    <a:pt x="18693" y="16"/>
                  </a:cubicBezTo>
                  <a:cubicBezTo>
                    <a:pt x="18627" y="-86"/>
                    <a:pt x="18893" y="322"/>
                    <a:pt x="19293" y="831"/>
                  </a:cubicBezTo>
                  <a:cubicBezTo>
                    <a:pt x="19693" y="1340"/>
                    <a:pt x="20227" y="1952"/>
                    <a:pt x="20649" y="2563"/>
                  </a:cubicBezTo>
                  <a:cubicBezTo>
                    <a:pt x="21071" y="3174"/>
                    <a:pt x="21382" y="3786"/>
                    <a:pt x="21471" y="5212"/>
                  </a:cubicBezTo>
                  <a:cubicBezTo>
                    <a:pt x="21560" y="6639"/>
                    <a:pt x="21427" y="8880"/>
                    <a:pt x="21027" y="11733"/>
                  </a:cubicBezTo>
                  <a:cubicBezTo>
                    <a:pt x="20627" y="14586"/>
                    <a:pt x="19960" y="18050"/>
                    <a:pt x="1929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7866247" y="1332849"/>
              <a:ext cx="132343" cy="23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95" fill="norm" stroke="1" extrusionOk="0">
                  <a:moveTo>
                    <a:pt x="3951" y="3881"/>
                  </a:moveTo>
                  <a:cubicBezTo>
                    <a:pt x="3608" y="7579"/>
                    <a:pt x="3266" y="11276"/>
                    <a:pt x="2580" y="13709"/>
                  </a:cubicBezTo>
                  <a:cubicBezTo>
                    <a:pt x="1894" y="16141"/>
                    <a:pt x="866" y="17309"/>
                    <a:pt x="351" y="17406"/>
                  </a:cubicBezTo>
                  <a:cubicBezTo>
                    <a:pt x="-163" y="17503"/>
                    <a:pt x="-163" y="16530"/>
                    <a:pt x="694" y="13903"/>
                  </a:cubicBezTo>
                  <a:cubicBezTo>
                    <a:pt x="1551" y="11276"/>
                    <a:pt x="3266" y="6995"/>
                    <a:pt x="4637" y="4368"/>
                  </a:cubicBezTo>
                  <a:cubicBezTo>
                    <a:pt x="6008" y="1741"/>
                    <a:pt x="7037" y="768"/>
                    <a:pt x="8408" y="281"/>
                  </a:cubicBezTo>
                  <a:cubicBezTo>
                    <a:pt x="9780" y="-205"/>
                    <a:pt x="11494" y="-205"/>
                    <a:pt x="13723" y="1449"/>
                  </a:cubicBezTo>
                  <a:cubicBezTo>
                    <a:pt x="15951" y="3103"/>
                    <a:pt x="18694" y="6411"/>
                    <a:pt x="20066" y="10011"/>
                  </a:cubicBezTo>
                  <a:cubicBezTo>
                    <a:pt x="21437" y="13611"/>
                    <a:pt x="21437" y="17503"/>
                    <a:pt x="21437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8119239" y="1451274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8000"/>
                    <a:pt x="6821" y="14400"/>
                    <a:pt x="10421" y="10800"/>
                  </a:cubicBezTo>
                  <a:cubicBezTo>
                    <a:pt x="14021" y="7200"/>
                    <a:pt x="1781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8335139" y="1406824"/>
              <a:ext cx="76163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600" fill="norm" stroke="1" extrusionOk="0">
                  <a:moveTo>
                    <a:pt x="3503" y="0"/>
                  </a:moveTo>
                  <a:cubicBezTo>
                    <a:pt x="8757" y="2274"/>
                    <a:pt x="14011" y="4547"/>
                    <a:pt x="17222" y="6821"/>
                  </a:cubicBezTo>
                  <a:cubicBezTo>
                    <a:pt x="20432" y="9095"/>
                    <a:pt x="21600" y="11368"/>
                    <a:pt x="20724" y="13074"/>
                  </a:cubicBezTo>
                  <a:cubicBezTo>
                    <a:pt x="19849" y="14779"/>
                    <a:pt x="16930" y="15916"/>
                    <a:pt x="13135" y="17242"/>
                  </a:cubicBezTo>
                  <a:cubicBezTo>
                    <a:pt x="9341" y="18568"/>
                    <a:pt x="467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8501247" y="1394124"/>
              <a:ext cx="169499" cy="103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20" fill="norm" stroke="1" extrusionOk="0">
                  <a:moveTo>
                    <a:pt x="15073" y="0"/>
                  </a:moveTo>
                  <a:cubicBezTo>
                    <a:pt x="11340" y="6480"/>
                    <a:pt x="7606" y="12960"/>
                    <a:pt x="5073" y="16416"/>
                  </a:cubicBezTo>
                  <a:cubicBezTo>
                    <a:pt x="2540" y="19872"/>
                    <a:pt x="1206" y="20304"/>
                    <a:pt x="540" y="19224"/>
                  </a:cubicBezTo>
                  <a:cubicBezTo>
                    <a:pt x="-127" y="18144"/>
                    <a:pt x="-127" y="15552"/>
                    <a:pt x="273" y="13392"/>
                  </a:cubicBezTo>
                  <a:cubicBezTo>
                    <a:pt x="673" y="11232"/>
                    <a:pt x="1473" y="9504"/>
                    <a:pt x="2540" y="8424"/>
                  </a:cubicBezTo>
                  <a:cubicBezTo>
                    <a:pt x="3606" y="7344"/>
                    <a:pt x="4940" y="6912"/>
                    <a:pt x="7073" y="9072"/>
                  </a:cubicBezTo>
                  <a:cubicBezTo>
                    <a:pt x="9206" y="11232"/>
                    <a:pt x="12140" y="15984"/>
                    <a:pt x="14406" y="18576"/>
                  </a:cubicBezTo>
                  <a:cubicBezTo>
                    <a:pt x="16673" y="21168"/>
                    <a:pt x="18273" y="21600"/>
                    <a:pt x="19473" y="20952"/>
                  </a:cubicBezTo>
                  <a:cubicBezTo>
                    <a:pt x="20673" y="20304"/>
                    <a:pt x="21473" y="18576"/>
                    <a:pt x="21340" y="15552"/>
                  </a:cubicBezTo>
                  <a:cubicBezTo>
                    <a:pt x="21206" y="12528"/>
                    <a:pt x="20140" y="8208"/>
                    <a:pt x="17473" y="7344"/>
                  </a:cubicBezTo>
                  <a:cubicBezTo>
                    <a:pt x="14806" y="6480"/>
                    <a:pt x="10540" y="9072"/>
                    <a:pt x="6273" y="11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9122522" y="1609209"/>
              <a:ext cx="349268" cy="37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44" fill="norm" stroke="1" extrusionOk="0">
                  <a:moveTo>
                    <a:pt x="12029" y="2538"/>
                  </a:moveTo>
                  <a:cubicBezTo>
                    <a:pt x="11771" y="1707"/>
                    <a:pt x="11512" y="876"/>
                    <a:pt x="10995" y="401"/>
                  </a:cubicBezTo>
                  <a:cubicBezTo>
                    <a:pt x="10477" y="-73"/>
                    <a:pt x="9701" y="-192"/>
                    <a:pt x="8667" y="401"/>
                  </a:cubicBezTo>
                  <a:cubicBezTo>
                    <a:pt x="7632" y="995"/>
                    <a:pt x="6338" y="2300"/>
                    <a:pt x="4786" y="4733"/>
                  </a:cubicBezTo>
                  <a:cubicBezTo>
                    <a:pt x="3234" y="7166"/>
                    <a:pt x="1423" y="10727"/>
                    <a:pt x="583" y="13456"/>
                  </a:cubicBezTo>
                  <a:cubicBezTo>
                    <a:pt x="-258" y="16186"/>
                    <a:pt x="-129" y="18085"/>
                    <a:pt x="583" y="19390"/>
                  </a:cubicBezTo>
                  <a:cubicBezTo>
                    <a:pt x="1294" y="20696"/>
                    <a:pt x="2588" y="21408"/>
                    <a:pt x="4463" y="21052"/>
                  </a:cubicBezTo>
                  <a:cubicBezTo>
                    <a:pt x="6338" y="20696"/>
                    <a:pt x="8796" y="19272"/>
                    <a:pt x="10736" y="16898"/>
                  </a:cubicBezTo>
                  <a:cubicBezTo>
                    <a:pt x="12676" y="14524"/>
                    <a:pt x="14099" y="11201"/>
                    <a:pt x="14875" y="8768"/>
                  </a:cubicBezTo>
                  <a:cubicBezTo>
                    <a:pt x="15651" y="6335"/>
                    <a:pt x="15780" y="4793"/>
                    <a:pt x="15651" y="3724"/>
                  </a:cubicBezTo>
                  <a:cubicBezTo>
                    <a:pt x="15522" y="2656"/>
                    <a:pt x="15134" y="2063"/>
                    <a:pt x="14164" y="1707"/>
                  </a:cubicBezTo>
                  <a:cubicBezTo>
                    <a:pt x="13193" y="1351"/>
                    <a:pt x="11641" y="1232"/>
                    <a:pt x="10219" y="1529"/>
                  </a:cubicBezTo>
                  <a:cubicBezTo>
                    <a:pt x="8796" y="1826"/>
                    <a:pt x="7502" y="2538"/>
                    <a:pt x="6726" y="3190"/>
                  </a:cubicBezTo>
                  <a:cubicBezTo>
                    <a:pt x="5950" y="3843"/>
                    <a:pt x="5692" y="4437"/>
                    <a:pt x="5886" y="5386"/>
                  </a:cubicBezTo>
                  <a:cubicBezTo>
                    <a:pt x="6080" y="6335"/>
                    <a:pt x="6726" y="7641"/>
                    <a:pt x="9378" y="8116"/>
                  </a:cubicBezTo>
                  <a:cubicBezTo>
                    <a:pt x="12029" y="8590"/>
                    <a:pt x="16686" y="8234"/>
                    <a:pt x="21342" y="7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49243" y="3525608"/>
              <a:ext cx="178547" cy="26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91" fill="norm" stroke="1" extrusionOk="0">
                  <a:moveTo>
                    <a:pt x="5363" y="9581"/>
                  </a:moveTo>
                  <a:cubicBezTo>
                    <a:pt x="5865" y="8710"/>
                    <a:pt x="6367" y="7839"/>
                    <a:pt x="6744" y="6968"/>
                  </a:cubicBezTo>
                  <a:cubicBezTo>
                    <a:pt x="7121" y="6097"/>
                    <a:pt x="7372" y="5226"/>
                    <a:pt x="6870" y="4616"/>
                  </a:cubicBezTo>
                  <a:cubicBezTo>
                    <a:pt x="6367" y="4006"/>
                    <a:pt x="5112" y="3658"/>
                    <a:pt x="4735" y="3048"/>
                  </a:cubicBezTo>
                  <a:cubicBezTo>
                    <a:pt x="4358" y="2439"/>
                    <a:pt x="4860" y="1568"/>
                    <a:pt x="5739" y="958"/>
                  </a:cubicBezTo>
                  <a:cubicBezTo>
                    <a:pt x="6619" y="348"/>
                    <a:pt x="7874" y="0"/>
                    <a:pt x="9130" y="0"/>
                  </a:cubicBezTo>
                  <a:cubicBezTo>
                    <a:pt x="10386" y="0"/>
                    <a:pt x="11642" y="348"/>
                    <a:pt x="12395" y="1394"/>
                  </a:cubicBezTo>
                  <a:cubicBezTo>
                    <a:pt x="13149" y="2439"/>
                    <a:pt x="13400" y="4181"/>
                    <a:pt x="11265" y="7229"/>
                  </a:cubicBezTo>
                  <a:cubicBezTo>
                    <a:pt x="9130" y="10277"/>
                    <a:pt x="4609" y="14632"/>
                    <a:pt x="2223" y="17245"/>
                  </a:cubicBezTo>
                  <a:cubicBezTo>
                    <a:pt x="-163" y="19858"/>
                    <a:pt x="-414" y="20729"/>
                    <a:pt x="465" y="21165"/>
                  </a:cubicBezTo>
                  <a:cubicBezTo>
                    <a:pt x="1344" y="21600"/>
                    <a:pt x="3353" y="21600"/>
                    <a:pt x="6995" y="21165"/>
                  </a:cubicBezTo>
                  <a:cubicBezTo>
                    <a:pt x="10637" y="20729"/>
                    <a:pt x="15912" y="19858"/>
                    <a:pt x="21186" y="1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0" y="3374757"/>
              <a:ext cx="452673" cy="519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49" fill="norm" stroke="1" extrusionOk="0">
                  <a:moveTo>
                    <a:pt x="14586" y="3959"/>
                  </a:moveTo>
                  <a:cubicBezTo>
                    <a:pt x="14686" y="2997"/>
                    <a:pt x="14786" y="2035"/>
                    <a:pt x="14586" y="1379"/>
                  </a:cubicBezTo>
                  <a:cubicBezTo>
                    <a:pt x="14386" y="723"/>
                    <a:pt x="13886" y="374"/>
                    <a:pt x="12936" y="155"/>
                  </a:cubicBezTo>
                  <a:cubicBezTo>
                    <a:pt x="11986" y="-64"/>
                    <a:pt x="10586" y="-151"/>
                    <a:pt x="8786" y="592"/>
                  </a:cubicBezTo>
                  <a:cubicBezTo>
                    <a:pt x="6986" y="1336"/>
                    <a:pt x="4786" y="2910"/>
                    <a:pt x="3136" y="5009"/>
                  </a:cubicBezTo>
                  <a:cubicBezTo>
                    <a:pt x="1486" y="7107"/>
                    <a:pt x="386" y="9731"/>
                    <a:pt x="86" y="12354"/>
                  </a:cubicBezTo>
                  <a:cubicBezTo>
                    <a:pt x="-214" y="14978"/>
                    <a:pt x="286" y="17601"/>
                    <a:pt x="1336" y="19219"/>
                  </a:cubicBezTo>
                  <a:cubicBezTo>
                    <a:pt x="2386" y="20837"/>
                    <a:pt x="3986" y="21449"/>
                    <a:pt x="6186" y="21449"/>
                  </a:cubicBezTo>
                  <a:cubicBezTo>
                    <a:pt x="8386" y="21449"/>
                    <a:pt x="11186" y="20837"/>
                    <a:pt x="13586" y="19613"/>
                  </a:cubicBezTo>
                  <a:cubicBezTo>
                    <a:pt x="15986" y="18388"/>
                    <a:pt x="17986" y="16552"/>
                    <a:pt x="19336" y="14278"/>
                  </a:cubicBezTo>
                  <a:cubicBezTo>
                    <a:pt x="20686" y="12004"/>
                    <a:pt x="21386" y="9294"/>
                    <a:pt x="21386" y="7064"/>
                  </a:cubicBezTo>
                  <a:cubicBezTo>
                    <a:pt x="21386" y="4834"/>
                    <a:pt x="20686" y="3085"/>
                    <a:pt x="19036" y="1992"/>
                  </a:cubicBezTo>
                  <a:cubicBezTo>
                    <a:pt x="17386" y="898"/>
                    <a:pt x="14786" y="461"/>
                    <a:pt x="13236" y="374"/>
                  </a:cubicBezTo>
                  <a:cubicBezTo>
                    <a:pt x="11686" y="286"/>
                    <a:pt x="11186" y="549"/>
                    <a:pt x="10686" y="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823618" y="3440559"/>
              <a:ext cx="266172" cy="404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08" fill="norm" stroke="1" extrusionOk="0">
                  <a:moveTo>
                    <a:pt x="1500" y="8683"/>
                  </a:moveTo>
                  <a:cubicBezTo>
                    <a:pt x="1843" y="8121"/>
                    <a:pt x="2186" y="7558"/>
                    <a:pt x="2357" y="7670"/>
                  </a:cubicBezTo>
                  <a:cubicBezTo>
                    <a:pt x="2528" y="7783"/>
                    <a:pt x="2528" y="8570"/>
                    <a:pt x="2443" y="10258"/>
                  </a:cubicBezTo>
                  <a:cubicBezTo>
                    <a:pt x="2357" y="11946"/>
                    <a:pt x="2186" y="14533"/>
                    <a:pt x="1928" y="16220"/>
                  </a:cubicBezTo>
                  <a:cubicBezTo>
                    <a:pt x="1671" y="17908"/>
                    <a:pt x="1328" y="18696"/>
                    <a:pt x="986" y="19595"/>
                  </a:cubicBezTo>
                  <a:cubicBezTo>
                    <a:pt x="643" y="20495"/>
                    <a:pt x="300" y="21508"/>
                    <a:pt x="128" y="21508"/>
                  </a:cubicBezTo>
                  <a:cubicBezTo>
                    <a:pt x="-43" y="21508"/>
                    <a:pt x="-43" y="20495"/>
                    <a:pt x="128" y="18189"/>
                  </a:cubicBezTo>
                  <a:cubicBezTo>
                    <a:pt x="300" y="15883"/>
                    <a:pt x="643" y="12283"/>
                    <a:pt x="1071" y="9245"/>
                  </a:cubicBezTo>
                  <a:cubicBezTo>
                    <a:pt x="1500" y="6208"/>
                    <a:pt x="2014" y="3733"/>
                    <a:pt x="2528" y="2214"/>
                  </a:cubicBezTo>
                  <a:cubicBezTo>
                    <a:pt x="3043" y="695"/>
                    <a:pt x="3557" y="133"/>
                    <a:pt x="4157" y="21"/>
                  </a:cubicBezTo>
                  <a:cubicBezTo>
                    <a:pt x="4757" y="-92"/>
                    <a:pt x="5443" y="245"/>
                    <a:pt x="6128" y="1483"/>
                  </a:cubicBezTo>
                  <a:cubicBezTo>
                    <a:pt x="6814" y="2720"/>
                    <a:pt x="7500" y="4858"/>
                    <a:pt x="8014" y="6208"/>
                  </a:cubicBezTo>
                  <a:cubicBezTo>
                    <a:pt x="8528" y="7558"/>
                    <a:pt x="8871" y="8121"/>
                    <a:pt x="9386" y="8570"/>
                  </a:cubicBezTo>
                  <a:cubicBezTo>
                    <a:pt x="9900" y="9020"/>
                    <a:pt x="10586" y="9358"/>
                    <a:pt x="11271" y="9358"/>
                  </a:cubicBezTo>
                  <a:cubicBezTo>
                    <a:pt x="11957" y="9358"/>
                    <a:pt x="12643" y="9020"/>
                    <a:pt x="13586" y="8121"/>
                  </a:cubicBezTo>
                  <a:cubicBezTo>
                    <a:pt x="14528" y="7220"/>
                    <a:pt x="15728" y="5758"/>
                    <a:pt x="16843" y="4633"/>
                  </a:cubicBezTo>
                  <a:cubicBezTo>
                    <a:pt x="17957" y="3508"/>
                    <a:pt x="18986" y="2720"/>
                    <a:pt x="19500" y="2608"/>
                  </a:cubicBezTo>
                  <a:cubicBezTo>
                    <a:pt x="20014" y="2495"/>
                    <a:pt x="20014" y="3058"/>
                    <a:pt x="20186" y="5027"/>
                  </a:cubicBezTo>
                  <a:cubicBezTo>
                    <a:pt x="20357" y="6995"/>
                    <a:pt x="20700" y="10370"/>
                    <a:pt x="20957" y="12845"/>
                  </a:cubicBezTo>
                  <a:cubicBezTo>
                    <a:pt x="21214" y="15321"/>
                    <a:pt x="21386" y="16895"/>
                    <a:pt x="21557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187155" y="3473660"/>
              <a:ext cx="220135" cy="26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285" y="4817"/>
                  </a:moveTo>
                  <a:cubicBezTo>
                    <a:pt x="1869" y="7686"/>
                    <a:pt x="1454" y="10554"/>
                    <a:pt x="1142" y="13001"/>
                  </a:cubicBezTo>
                  <a:cubicBezTo>
                    <a:pt x="831" y="15448"/>
                    <a:pt x="623" y="17473"/>
                    <a:pt x="519" y="18992"/>
                  </a:cubicBezTo>
                  <a:cubicBezTo>
                    <a:pt x="415" y="20510"/>
                    <a:pt x="415" y="21523"/>
                    <a:pt x="312" y="21523"/>
                  </a:cubicBezTo>
                  <a:cubicBezTo>
                    <a:pt x="208" y="21523"/>
                    <a:pt x="0" y="20510"/>
                    <a:pt x="0" y="17135"/>
                  </a:cubicBezTo>
                  <a:cubicBezTo>
                    <a:pt x="0" y="13761"/>
                    <a:pt x="208" y="8023"/>
                    <a:pt x="415" y="4732"/>
                  </a:cubicBezTo>
                  <a:cubicBezTo>
                    <a:pt x="623" y="1442"/>
                    <a:pt x="831" y="598"/>
                    <a:pt x="1350" y="429"/>
                  </a:cubicBezTo>
                  <a:cubicBezTo>
                    <a:pt x="1869" y="261"/>
                    <a:pt x="2700" y="767"/>
                    <a:pt x="4050" y="1526"/>
                  </a:cubicBezTo>
                  <a:cubicBezTo>
                    <a:pt x="5400" y="2286"/>
                    <a:pt x="7269" y="3298"/>
                    <a:pt x="9138" y="3298"/>
                  </a:cubicBezTo>
                  <a:cubicBezTo>
                    <a:pt x="11008" y="3298"/>
                    <a:pt x="12877" y="2286"/>
                    <a:pt x="14227" y="1442"/>
                  </a:cubicBezTo>
                  <a:cubicBezTo>
                    <a:pt x="15577" y="598"/>
                    <a:pt x="16408" y="-77"/>
                    <a:pt x="16823" y="7"/>
                  </a:cubicBezTo>
                  <a:cubicBezTo>
                    <a:pt x="17238" y="92"/>
                    <a:pt x="17238" y="936"/>
                    <a:pt x="17550" y="3382"/>
                  </a:cubicBezTo>
                  <a:cubicBezTo>
                    <a:pt x="17862" y="5829"/>
                    <a:pt x="18485" y="9879"/>
                    <a:pt x="18796" y="12326"/>
                  </a:cubicBezTo>
                  <a:cubicBezTo>
                    <a:pt x="19108" y="14773"/>
                    <a:pt x="19108" y="15617"/>
                    <a:pt x="19004" y="16460"/>
                  </a:cubicBezTo>
                  <a:cubicBezTo>
                    <a:pt x="18900" y="17304"/>
                    <a:pt x="18692" y="18148"/>
                    <a:pt x="19004" y="18823"/>
                  </a:cubicBezTo>
                  <a:cubicBezTo>
                    <a:pt x="19315" y="19498"/>
                    <a:pt x="20146" y="20004"/>
                    <a:pt x="20665" y="20173"/>
                  </a:cubicBezTo>
                  <a:cubicBezTo>
                    <a:pt x="21185" y="20342"/>
                    <a:pt x="21392" y="20173"/>
                    <a:pt x="21600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1486408" y="3453616"/>
              <a:ext cx="200282" cy="28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13" fill="norm" stroke="1" extrusionOk="0">
                  <a:moveTo>
                    <a:pt x="21514" y="3202"/>
                  </a:moveTo>
                  <a:cubicBezTo>
                    <a:pt x="21059" y="2082"/>
                    <a:pt x="20605" y="962"/>
                    <a:pt x="19809" y="402"/>
                  </a:cubicBezTo>
                  <a:cubicBezTo>
                    <a:pt x="19013" y="-158"/>
                    <a:pt x="17876" y="-158"/>
                    <a:pt x="15830" y="562"/>
                  </a:cubicBezTo>
                  <a:cubicBezTo>
                    <a:pt x="13783" y="1282"/>
                    <a:pt x="10828" y="2722"/>
                    <a:pt x="8213" y="5042"/>
                  </a:cubicBezTo>
                  <a:cubicBezTo>
                    <a:pt x="5598" y="7362"/>
                    <a:pt x="3325" y="10562"/>
                    <a:pt x="1960" y="12882"/>
                  </a:cubicBezTo>
                  <a:cubicBezTo>
                    <a:pt x="596" y="15202"/>
                    <a:pt x="141" y="16642"/>
                    <a:pt x="28" y="17762"/>
                  </a:cubicBezTo>
                  <a:cubicBezTo>
                    <a:pt x="-86" y="18882"/>
                    <a:pt x="141" y="19682"/>
                    <a:pt x="937" y="20322"/>
                  </a:cubicBezTo>
                  <a:cubicBezTo>
                    <a:pt x="1733" y="20962"/>
                    <a:pt x="3097" y="21442"/>
                    <a:pt x="6053" y="21282"/>
                  </a:cubicBezTo>
                  <a:cubicBezTo>
                    <a:pt x="9009" y="21122"/>
                    <a:pt x="13556" y="20322"/>
                    <a:pt x="15943" y="19522"/>
                  </a:cubicBezTo>
                  <a:cubicBezTo>
                    <a:pt x="18331" y="18722"/>
                    <a:pt x="18558" y="17922"/>
                    <a:pt x="18786" y="17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1503024" y="3616624"/>
              <a:ext cx="19001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082" y="21600"/>
                  </a:moveTo>
                  <a:cubicBezTo>
                    <a:pt x="895" y="21600"/>
                    <a:pt x="-292" y="21600"/>
                    <a:pt x="64" y="21600"/>
                  </a:cubicBezTo>
                  <a:cubicBezTo>
                    <a:pt x="420" y="21600"/>
                    <a:pt x="2319" y="21600"/>
                    <a:pt x="6117" y="18000"/>
                  </a:cubicBezTo>
                  <a:cubicBezTo>
                    <a:pt x="9915" y="14400"/>
                    <a:pt x="15611" y="7200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2575689" y="3502324"/>
              <a:ext cx="846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629"/>
                    <a:pt x="21600" y="9257"/>
                    <a:pt x="21600" y="12857"/>
                  </a:cubicBezTo>
                  <a:cubicBezTo>
                    <a:pt x="21600" y="16457"/>
                    <a:pt x="108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2601089" y="3432474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2632839" y="3475712"/>
              <a:ext cx="139701" cy="221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1352"/>
                  </a:moveTo>
                  <a:cubicBezTo>
                    <a:pt x="17345" y="735"/>
                    <a:pt x="13091" y="118"/>
                    <a:pt x="10145" y="15"/>
                  </a:cubicBezTo>
                  <a:cubicBezTo>
                    <a:pt x="7200" y="-88"/>
                    <a:pt x="5564" y="323"/>
                    <a:pt x="5400" y="1763"/>
                  </a:cubicBezTo>
                  <a:cubicBezTo>
                    <a:pt x="5236" y="3203"/>
                    <a:pt x="6545" y="5672"/>
                    <a:pt x="9000" y="8346"/>
                  </a:cubicBezTo>
                  <a:cubicBezTo>
                    <a:pt x="11455" y="11021"/>
                    <a:pt x="15055" y="13901"/>
                    <a:pt x="17018" y="15855"/>
                  </a:cubicBezTo>
                  <a:cubicBezTo>
                    <a:pt x="18982" y="17809"/>
                    <a:pt x="19309" y="18838"/>
                    <a:pt x="17836" y="19763"/>
                  </a:cubicBezTo>
                  <a:cubicBezTo>
                    <a:pt x="16364" y="20689"/>
                    <a:pt x="13091" y="21512"/>
                    <a:pt x="9818" y="21512"/>
                  </a:cubicBezTo>
                  <a:cubicBezTo>
                    <a:pt x="6545" y="21512"/>
                    <a:pt x="3273" y="20689"/>
                    <a:pt x="0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572639" y="3252558"/>
              <a:ext cx="203201" cy="47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8888"/>
                    <a:pt x="2700" y="16176"/>
                    <a:pt x="4162" y="13464"/>
                  </a:cubicBezTo>
                  <a:cubicBezTo>
                    <a:pt x="5625" y="10752"/>
                    <a:pt x="7200" y="8039"/>
                    <a:pt x="8775" y="5957"/>
                  </a:cubicBezTo>
                  <a:cubicBezTo>
                    <a:pt x="10350" y="3874"/>
                    <a:pt x="11925" y="2422"/>
                    <a:pt x="13050" y="1453"/>
                  </a:cubicBezTo>
                  <a:cubicBezTo>
                    <a:pt x="14175" y="484"/>
                    <a:pt x="14850" y="0"/>
                    <a:pt x="15525" y="0"/>
                  </a:cubicBezTo>
                  <a:cubicBezTo>
                    <a:pt x="16200" y="0"/>
                    <a:pt x="16875" y="484"/>
                    <a:pt x="17550" y="2083"/>
                  </a:cubicBezTo>
                  <a:cubicBezTo>
                    <a:pt x="18225" y="3681"/>
                    <a:pt x="18900" y="6393"/>
                    <a:pt x="19350" y="8960"/>
                  </a:cubicBezTo>
                  <a:cubicBezTo>
                    <a:pt x="19800" y="11526"/>
                    <a:pt x="20025" y="13948"/>
                    <a:pt x="20362" y="15498"/>
                  </a:cubicBezTo>
                  <a:cubicBezTo>
                    <a:pt x="20700" y="17048"/>
                    <a:pt x="21150" y="17726"/>
                    <a:pt x="21600" y="18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617089" y="3508674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6457"/>
                    <a:pt x="9216" y="11314"/>
                    <a:pt x="12816" y="7714"/>
                  </a:cubicBezTo>
                  <a:cubicBezTo>
                    <a:pt x="16416" y="4114"/>
                    <a:pt x="1900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929845" y="3433417"/>
              <a:ext cx="94460" cy="22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2" h="21418" fill="norm" stroke="1" extrusionOk="0">
                  <a:moveTo>
                    <a:pt x="18559" y="4149"/>
                  </a:moveTo>
                  <a:cubicBezTo>
                    <a:pt x="18559" y="3140"/>
                    <a:pt x="18559" y="2131"/>
                    <a:pt x="17659" y="1323"/>
                  </a:cubicBezTo>
                  <a:cubicBezTo>
                    <a:pt x="16759" y="516"/>
                    <a:pt x="14959" y="-90"/>
                    <a:pt x="12034" y="11"/>
                  </a:cubicBezTo>
                  <a:cubicBezTo>
                    <a:pt x="9109" y="112"/>
                    <a:pt x="5059" y="919"/>
                    <a:pt x="2584" y="1929"/>
                  </a:cubicBezTo>
                  <a:cubicBezTo>
                    <a:pt x="109" y="2938"/>
                    <a:pt x="-791" y="4149"/>
                    <a:pt x="784" y="5865"/>
                  </a:cubicBezTo>
                  <a:cubicBezTo>
                    <a:pt x="2359" y="7581"/>
                    <a:pt x="6409" y="9802"/>
                    <a:pt x="10009" y="11618"/>
                  </a:cubicBezTo>
                  <a:cubicBezTo>
                    <a:pt x="13609" y="13435"/>
                    <a:pt x="16759" y="14848"/>
                    <a:pt x="18559" y="16060"/>
                  </a:cubicBezTo>
                  <a:cubicBezTo>
                    <a:pt x="20359" y="17271"/>
                    <a:pt x="20809" y="18280"/>
                    <a:pt x="18559" y="19289"/>
                  </a:cubicBezTo>
                  <a:cubicBezTo>
                    <a:pt x="16309" y="20299"/>
                    <a:pt x="11359" y="21308"/>
                    <a:pt x="8209" y="21409"/>
                  </a:cubicBezTo>
                  <a:cubicBezTo>
                    <a:pt x="5059" y="21510"/>
                    <a:pt x="3709" y="20703"/>
                    <a:pt x="3034" y="20097"/>
                  </a:cubicBezTo>
                  <a:cubicBezTo>
                    <a:pt x="2359" y="19491"/>
                    <a:pt x="2359" y="19088"/>
                    <a:pt x="2359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061589" y="3464224"/>
              <a:ext cx="129855" cy="394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14" fill="norm" stroke="1" extrusionOk="0">
                  <a:moveTo>
                    <a:pt x="6271" y="0"/>
                  </a:moveTo>
                  <a:cubicBezTo>
                    <a:pt x="5226" y="1143"/>
                    <a:pt x="4181" y="2286"/>
                    <a:pt x="3658" y="3143"/>
                  </a:cubicBezTo>
                  <a:cubicBezTo>
                    <a:pt x="3135" y="4000"/>
                    <a:pt x="3135" y="4571"/>
                    <a:pt x="4529" y="5086"/>
                  </a:cubicBezTo>
                  <a:cubicBezTo>
                    <a:pt x="5923" y="5600"/>
                    <a:pt x="8710" y="6057"/>
                    <a:pt x="11671" y="5429"/>
                  </a:cubicBezTo>
                  <a:cubicBezTo>
                    <a:pt x="14632" y="4800"/>
                    <a:pt x="17768" y="3086"/>
                    <a:pt x="19510" y="1886"/>
                  </a:cubicBezTo>
                  <a:cubicBezTo>
                    <a:pt x="21252" y="686"/>
                    <a:pt x="21600" y="0"/>
                    <a:pt x="21252" y="57"/>
                  </a:cubicBezTo>
                  <a:cubicBezTo>
                    <a:pt x="20903" y="114"/>
                    <a:pt x="19858" y="914"/>
                    <a:pt x="19510" y="3143"/>
                  </a:cubicBezTo>
                  <a:cubicBezTo>
                    <a:pt x="19161" y="5371"/>
                    <a:pt x="19510" y="9029"/>
                    <a:pt x="20032" y="11943"/>
                  </a:cubicBezTo>
                  <a:cubicBezTo>
                    <a:pt x="20555" y="14857"/>
                    <a:pt x="21252" y="17029"/>
                    <a:pt x="21252" y="18400"/>
                  </a:cubicBezTo>
                  <a:cubicBezTo>
                    <a:pt x="21252" y="19771"/>
                    <a:pt x="20555" y="20343"/>
                    <a:pt x="18465" y="20800"/>
                  </a:cubicBezTo>
                  <a:cubicBezTo>
                    <a:pt x="16374" y="21257"/>
                    <a:pt x="12890" y="21600"/>
                    <a:pt x="9581" y="20971"/>
                  </a:cubicBezTo>
                  <a:cubicBezTo>
                    <a:pt x="6271" y="20343"/>
                    <a:pt x="3135" y="18743"/>
                    <a:pt x="0" y="1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297547" y="3465958"/>
              <a:ext cx="151393" cy="14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13" fill="norm" stroke="1" extrusionOk="0">
                  <a:moveTo>
                    <a:pt x="757" y="3354"/>
                  </a:moveTo>
                  <a:cubicBezTo>
                    <a:pt x="1357" y="7854"/>
                    <a:pt x="1957" y="12354"/>
                    <a:pt x="1807" y="15654"/>
                  </a:cubicBezTo>
                  <a:cubicBezTo>
                    <a:pt x="1657" y="18954"/>
                    <a:pt x="757" y="21054"/>
                    <a:pt x="307" y="21204"/>
                  </a:cubicBezTo>
                  <a:cubicBezTo>
                    <a:pt x="-143" y="21354"/>
                    <a:pt x="-143" y="19554"/>
                    <a:pt x="607" y="15954"/>
                  </a:cubicBezTo>
                  <a:cubicBezTo>
                    <a:pt x="1357" y="12354"/>
                    <a:pt x="2857" y="6954"/>
                    <a:pt x="4207" y="3804"/>
                  </a:cubicBezTo>
                  <a:cubicBezTo>
                    <a:pt x="5557" y="654"/>
                    <a:pt x="6757" y="-246"/>
                    <a:pt x="7807" y="54"/>
                  </a:cubicBezTo>
                  <a:cubicBezTo>
                    <a:pt x="8857" y="354"/>
                    <a:pt x="9757" y="1854"/>
                    <a:pt x="10357" y="3804"/>
                  </a:cubicBezTo>
                  <a:cubicBezTo>
                    <a:pt x="10957" y="5754"/>
                    <a:pt x="11257" y="8154"/>
                    <a:pt x="11707" y="8304"/>
                  </a:cubicBezTo>
                  <a:cubicBezTo>
                    <a:pt x="12157" y="8454"/>
                    <a:pt x="12757" y="6354"/>
                    <a:pt x="13657" y="4404"/>
                  </a:cubicBezTo>
                  <a:cubicBezTo>
                    <a:pt x="14557" y="2454"/>
                    <a:pt x="15757" y="654"/>
                    <a:pt x="16807" y="354"/>
                  </a:cubicBezTo>
                  <a:cubicBezTo>
                    <a:pt x="17857" y="54"/>
                    <a:pt x="18757" y="1254"/>
                    <a:pt x="19507" y="4704"/>
                  </a:cubicBezTo>
                  <a:cubicBezTo>
                    <a:pt x="20257" y="8154"/>
                    <a:pt x="20857" y="13854"/>
                    <a:pt x="21457" y="19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506815" y="3412913"/>
              <a:ext cx="132587" cy="45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89" fill="norm" stroke="1" extrusionOk="0">
                  <a:moveTo>
                    <a:pt x="4946" y="4824"/>
                  </a:moveTo>
                  <a:cubicBezTo>
                    <a:pt x="5621" y="6924"/>
                    <a:pt x="6296" y="9024"/>
                    <a:pt x="6128" y="11324"/>
                  </a:cubicBezTo>
                  <a:cubicBezTo>
                    <a:pt x="5959" y="13624"/>
                    <a:pt x="4946" y="16124"/>
                    <a:pt x="3765" y="18024"/>
                  </a:cubicBezTo>
                  <a:cubicBezTo>
                    <a:pt x="2584" y="19924"/>
                    <a:pt x="1234" y="21224"/>
                    <a:pt x="559" y="21374"/>
                  </a:cubicBezTo>
                  <a:cubicBezTo>
                    <a:pt x="-116" y="21524"/>
                    <a:pt x="-116" y="20524"/>
                    <a:pt x="221" y="18374"/>
                  </a:cubicBezTo>
                  <a:cubicBezTo>
                    <a:pt x="559" y="16224"/>
                    <a:pt x="1234" y="12924"/>
                    <a:pt x="2753" y="9824"/>
                  </a:cubicBezTo>
                  <a:cubicBezTo>
                    <a:pt x="4271" y="6724"/>
                    <a:pt x="6634" y="3824"/>
                    <a:pt x="8321" y="2174"/>
                  </a:cubicBezTo>
                  <a:cubicBezTo>
                    <a:pt x="10009" y="524"/>
                    <a:pt x="11021" y="124"/>
                    <a:pt x="12371" y="24"/>
                  </a:cubicBezTo>
                  <a:cubicBezTo>
                    <a:pt x="13722" y="-76"/>
                    <a:pt x="15409" y="124"/>
                    <a:pt x="17096" y="824"/>
                  </a:cubicBezTo>
                  <a:cubicBezTo>
                    <a:pt x="18784" y="1524"/>
                    <a:pt x="20472" y="2724"/>
                    <a:pt x="20978" y="3974"/>
                  </a:cubicBezTo>
                  <a:cubicBezTo>
                    <a:pt x="21484" y="5224"/>
                    <a:pt x="20809" y="6524"/>
                    <a:pt x="18953" y="7424"/>
                  </a:cubicBezTo>
                  <a:cubicBezTo>
                    <a:pt x="17096" y="8324"/>
                    <a:pt x="14059" y="8824"/>
                    <a:pt x="11021" y="8824"/>
                  </a:cubicBezTo>
                  <a:cubicBezTo>
                    <a:pt x="7984" y="8824"/>
                    <a:pt x="4946" y="8324"/>
                    <a:pt x="1909" y="7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4748288" y="3197524"/>
              <a:ext cx="43552" cy="34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48" fill="norm" stroke="1" extrusionOk="0">
                  <a:moveTo>
                    <a:pt x="21163" y="0"/>
                  </a:moveTo>
                  <a:cubicBezTo>
                    <a:pt x="13963" y="4582"/>
                    <a:pt x="6763" y="9164"/>
                    <a:pt x="3163" y="12175"/>
                  </a:cubicBezTo>
                  <a:cubicBezTo>
                    <a:pt x="-437" y="15185"/>
                    <a:pt x="-437" y="16625"/>
                    <a:pt x="592" y="18000"/>
                  </a:cubicBezTo>
                  <a:cubicBezTo>
                    <a:pt x="1620" y="19375"/>
                    <a:pt x="3677" y="20684"/>
                    <a:pt x="7277" y="21142"/>
                  </a:cubicBezTo>
                  <a:cubicBezTo>
                    <a:pt x="10877" y="21600"/>
                    <a:pt x="16020" y="21207"/>
                    <a:pt x="21163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4715639" y="338802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76" y="15840"/>
                    <a:pt x="6952" y="10080"/>
                    <a:pt x="10552" y="6480"/>
                  </a:cubicBezTo>
                  <a:cubicBezTo>
                    <a:pt x="14152" y="2880"/>
                    <a:pt x="1787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4870218" y="3368974"/>
              <a:ext cx="105772" cy="146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011" fill="norm" stroke="1" extrusionOk="0">
                  <a:moveTo>
                    <a:pt x="21164" y="2738"/>
                  </a:moveTo>
                  <a:cubicBezTo>
                    <a:pt x="16505" y="3955"/>
                    <a:pt x="11846" y="5172"/>
                    <a:pt x="8246" y="6997"/>
                  </a:cubicBezTo>
                  <a:cubicBezTo>
                    <a:pt x="4646" y="8823"/>
                    <a:pt x="2105" y="11256"/>
                    <a:pt x="835" y="13690"/>
                  </a:cubicBezTo>
                  <a:cubicBezTo>
                    <a:pt x="-436" y="16124"/>
                    <a:pt x="-436" y="18558"/>
                    <a:pt x="2105" y="19927"/>
                  </a:cubicBezTo>
                  <a:cubicBezTo>
                    <a:pt x="4646" y="21296"/>
                    <a:pt x="9729" y="21600"/>
                    <a:pt x="13540" y="19470"/>
                  </a:cubicBezTo>
                  <a:cubicBezTo>
                    <a:pt x="17352" y="17341"/>
                    <a:pt x="19893" y="12777"/>
                    <a:pt x="20317" y="9127"/>
                  </a:cubicBezTo>
                  <a:cubicBezTo>
                    <a:pt x="20740" y="5476"/>
                    <a:pt x="19046" y="2738"/>
                    <a:pt x="17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5050970" y="3192172"/>
              <a:ext cx="83770" cy="32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88" fill="norm" stroke="1" extrusionOk="0">
                  <a:moveTo>
                    <a:pt x="11651" y="2051"/>
                  </a:moveTo>
                  <a:cubicBezTo>
                    <a:pt x="13271" y="1062"/>
                    <a:pt x="14891" y="74"/>
                    <a:pt x="15431" y="4"/>
                  </a:cubicBezTo>
                  <a:cubicBezTo>
                    <a:pt x="15971" y="-67"/>
                    <a:pt x="15431" y="780"/>
                    <a:pt x="13271" y="2827"/>
                  </a:cubicBezTo>
                  <a:cubicBezTo>
                    <a:pt x="11111" y="4874"/>
                    <a:pt x="7331" y="8121"/>
                    <a:pt x="4631" y="11015"/>
                  </a:cubicBezTo>
                  <a:cubicBezTo>
                    <a:pt x="1931" y="13909"/>
                    <a:pt x="311" y="16451"/>
                    <a:pt x="41" y="18145"/>
                  </a:cubicBezTo>
                  <a:cubicBezTo>
                    <a:pt x="-229" y="19839"/>
                    <a:pt x="851" y="20686"/>
                    <a:pt x="3011" y="21109"/>
                  </a:cubicBezTo>
                  <a:cubicBezTo>
                    <a:pt x="5171" y="21533"/>
                    <a:pt x="8411" y="21533"/>
                    <a:pt x="11651" y="20686"/>
                  </a:cubicBezTo>
                  <a:cubicBezTo>
                    <a:pt x="14891" y="19839"/>
                    <a:pt x="18131" y="18145"/>
                    <a:pt x="21371" y="16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5034136" y="3292774"/>
              <a:ext cx="176804" cy="20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10" fill="norm" stroke="1" extrusionOk="0">
                  <a:moveTo>
                    <a:pt x="3736" y="9072"/>
                  </a:moveTo>
                  <a:cubicBezTo>
                    <a:pt x="1936" y="8856"/>
                    <a:pt x="136" y="8640"/>
                    <a:pt x="8" y="8532"/>
                  </a:cubicBezTo>
                  <a:cubicBezTo>
                    <a:pt x="-121" y="8424"/>
                    <a:pt x="1422" y="8424"/>
                    <a:pt x="4250" y="8424"/>
                  </a:cubicBezTo>
                  <a:cubicBezTo>
                    <a:pt x="7079" y="8424"/>
                    <a:pt x="11193" y="8424"/>
                    <a:pt x="13636" y="8856"/>
                  </a:cubicBezTo>
                  <a:cubicBezTo>
                    <a:pt x="16079" y="9288"/>
                    <a:pt x="16850" y="10152"/>
                    <a:pt x="16722" y="11772"/>
                  </a:cubicBezTo>
                  <a:cubicBezTo>
                    <a:pt x="16593" y="13392"/>
                    <a:pt x="15565" y="15768"/>
                    <a:pt x="14922" y="17712"/>
                  </a:cubicBezTo>
                  <a:cubicBezTo>
                    <a:pt x="14279" y="19656"/>
                    <a:pt x="14022" y="21168"/>
                    <a:pt x="14022" y="21384"/>
                  </a:cubicBezTo>
                  <a:cubicBezTo>
                    <a:pt x="14022" y="21600"/>
                    <a:pt x="14279" y="20520"/>
                    <a:pt x="15565" y="16740"/>
                  </a:cubicBezTo>
                  <a:cubicBezTo>
                    <a:pt x="16850" y="12960"/>
                    <a:pt x="19165" y="6480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5195997" y="3146180"/>
              <a:ext cx="529293" cy="63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86" fill="norm" stroke="1" extrusionOk="0">
                  <a:moveTo>
                    <a:pt x="2931" y="7717"/>
                  </a:moveTo>
                  <a:cubicBezTo>
                    <a:pt x="2673" y="7432"/>
                    <a:pt x="2415" y="7147"/>
                    <a:pt x="2070" y="7147"/>
                  </a:cubicBezTo>
                  <a:cubicBezTo>
                    <a:pt x="1726" y="7147"/>
                    <a:pt x="1296" y="7432"/>
                    <a:pt x="909" y="8002"/>
                  </a:cubicBezTo>
                  <a:cubicBezTo>
                    <a:pt x="521" y="8573"/>
                    <a:pt x="177" y="9428"/>
                    <a:pt x="48" y="10034"/>
                  </a:cubicBezTo>
                  <a:cubicBezTo>
                    <a:pt x="-81" y="10640"/>
                    <a:pt x="5" y="10997"/>
                    <a:pt x="866" y="11139"/>
                  </a:cubicBezTo>
                  <a:cubicBezTo>
                    <a:pt x="1726" y="11282"/>
                    <a:pt x="3361" y="11210"/>
                    <a:pt x="4609" y="10854"/>
                  </a:cubicBezTo>
                  <a:cubicBezTo>
                    <a:pt x="5857" y="10497"/>
                    <a:pt x="6717" y="9856"/>
                    <a:pt x="7191" y="9321"/>
                  </a:cubicBezTo>
                  <a:cubicBezTo>
                    <a:pt x="7664" y="8787"/>
                    <a:pt x="7750" y="8359"/>
                    <a:pt x="7578" y="8145"/>
                  </a:cubicBezTo>
                  <a:cubicBezTo>
                    <a:pt x="7406" y="7931"/>
                    <a:pt x="6976" y="7931"/>
                    <a:pt x="6545" y="8002"/>
                  </a:cubicBezTo>
                  <a:cubicBezTo>
                    <a:pt x="6115" y="8074"/>
                    <a:pt x="5685" y="8216"/>
                    <a:pt x="5297" y="8466"/>
                  </a:cubicBezTo>
                  <a:cubicBezTo>
                    <a:pt x="4910" y="8715"/>
                    <a:pt x="4566" y="9072"/>
                    <a:pt x="4394" y="9428"/>
                  </a:cubicBezTo>
                  <a:cubicBezTo>
                    <a:pt x="4222" y="9785"/>
                    <a:pt x="4222" y="10141"/>
                    <a:pt x="4437" y="10391"/>
                  </a:cubicBezTo>
                  <a:cubicBezTo>
                    <a:pt x="4652" y="10640"/>
                    <a:pt x="5082" y="10783"/>
                    <a:pt x="5642" y="10676"/>
                  </a:cubicBezTo>
                  <a:cubicBezTo>
                    <a:pt x="6201" y="10569"/>
                    <a:pt x="6890" y="10212"/>
                    <a:pt x="7234" y="10284"/>
                  </a:cubicBezTo>
                  <a:cubicBezTo>
                    <a:pt x="7578" y="10355"/>
                    <a:pt x="7578" y="10854"/>
                    <a:pt x="7793" y="11032"/>
                  </a:cubicBezTo>
                  <a:cubicBezTo>
                    <a:pt x="8008" y="11210"/>
                    <a:pt x="8439" y="11068"/>
                    <a:pt x="9084" y="10426"/>
                  </a:cubicBezTo>
                  <a:cubicBezTo>
                    <a:pt x="9729" y="9785"/>
                    <a:pt x="10590" y="8644"/>
                    <a:pt x="11623" y="7040"/>
                  </a:cubicBezTo>
                  <a:cubicBezTo>
                    <a:pt x="12655" y="5436"/>
                    <a:pt x="13860" y="3369"/>
                    <a:pt x="14462" y="2157"/>
                  </a:cubicBezTo>
                  <a:cubicBezTo>
                    <a:pt x="15065" y="945"/>
                    <a:pt x="15065" y="589"/>
                    <a:pt x="14850" y="339"/>
                  </a:cubicBezTo>
                  <a:cubicBezTo>
                    <a:pt x="14635" y="90"/>
                    <a:pt x="14204" y="-53"/>
                    <a:pt x="13860" y="18"/>
                  </a:cubicBezTo>
                  <a:cubicBezTo>
                    <a:pt x="13516" y="90"/>
                    <a:pt x="13258" y="375"/>
                    <a:pt x="12612" y="1587"/>
                  </a:cubicBezTo>
                  <a:cubicBezTo>
                    <a:pt x="11967" y="2798"/>
                    <a:pt x="10934" y="4937"/>
                    <a:pt x="10332" y="6684"/>
                  </a:cubicBezTo>
                  <a:cubicBezTo>
                    <a:pt x="9729" y="8430"/>
                    <a:pt x="9557" y="9785"/>
                    <a:pt x="9600" y="10640"/>
                  </a:cubicBezTo>
                  <a:cubicBezTo>
                    <a:pt x="9643" y="11496"/>
                    <a:pt x="9901" y="11852"/>
                    <a:pt x="10332" y="12066"/>
                  </a:cubicBezTo>
                  <a:cubicBezTo>
                    <a:pt x="10762" y="12280"/>
                    <a:pt x="11364" y="12351"/>
                    <a:pt x="12354" y="11709"/>
                  </a:cubicBezTo>
                  <a:cubicBezTo>
                    <a:pt x="13344" y="11068"/>
                    <a:pt x="14721" y="9713"/>
                    <a:pt x="15968" y="8074"/>
                  </a:cubicBezTo>
                  <a:cubicBezTo>
                    <a:pt x="17216" y="6434"/>
                    <a:pt x="18335" y="4509"/>
                    <a:pt x="18894" y="3333"/>
                  </a:cubicBezTo>
                  <a:cubicBezTo>
                    <a:pt x="19454" y="2157"/>
                    <a:pt x="19454" y="1729"/>
                    <a:pt x="19239" y="1551"/>
                  </a:cubicBezTo>
                  <a:cubicBezTo>
                    <a:pt x="19023" y="1373"/>
                    <a:pt x="18593" y="1444"/>
                    <a:pt x="17991" y="2050"/>
                  </a:cubicBezTo>
                  <a:cubicBezTo>
                    <a:pt x="17388" y="2656"/>
                    <a:pt x="16614" y="3797"/>
                    <a:pt x="16054" y="5115"/>
                  </a:cubicBezTo>
                  <a:cubicBezTo>
                    <a:pt x="15495" y="6434"/>
                    <a:pt x="15151" y="7931"/>
                    <a:pt x="14979" y="8894"/>
                  </a:cubicBezTo>
                  <a:cubicBezTo>
                    <a:pt x="14807" y="9856"/>
                    <a:pt x="14807" y="10284"/>
                    <a:pt x="14979" y="10604"/>
                  </a:cubicBezTo>
                  <a:cubicBezTo>
                    <a:pt x="15151" y="10925"/>
                    <a:pt x="15495" y="11139"/>
                    <a:pt x="15925" y="11103"/>
                  </a:cubicBezTo>
                  <a:cubicBezTo>
                    <a:pt x="16356" y="11068"/>
                    <a:pt x="16872" y="10783"/>
                    <a:pt x="17302" y="10462"/>
                  </a:cubicBezTo>
                  <a:cubicBezTo>
                    <a:pt x="17733" y="10141"/>
                    <a:pt x="18077" y="9785"/>
                    <a:pt x="18335" y="9357"/>
                  </a:cubicBezTo>
                  <a:cubicBezTo>
                    <a:pt x="18593" y="8929"/>
                    <a:pt x="18765" y="8430"/>
                    <a:pt x="18722" y="8395"/>
                  </a:cubicBezTo>
                  <a:cubicBezTo>
                    <a:pt x="18679" y="8359"/>
                    <a:pt x="18421" y="8787"/>
                    <a:pt x="18292" y="9179"/>
                  </a:cubicBezTo>
                  <a:cubicBezTo>
                    <a:pt x="18163" y="9571"/>
                    <a:pt x="18163" y="9927"/>
                    <a:pt x="18206" y="10284"/>
                  </a:cubicBezTo>
                  <a:cubicBezTo>
                    <a:pt x="18249" y="10640"/>
                    <a:pt x="18335" y="10997"/>
                    <a:pt x="18636" y="11210"/>
                  </a:cubicBezTo>
                  <a:cubicBezTo>
                    <a:pt x="18937" y="11424"/>
                    <a:pt x="19454" y="11496"/>
                    <a:pt x="19884" y="11424"/>
                  </a:cubicBezTo>
                  <a:cubicBezTo>
                    <a:pt x="20314" y="11353"/>
                    <a:pt x="20658" y="11139"/>
                    <a:pt x="20960" y="10818"/>
                  </a:cubicBezTo>
                  <a:cubicBezTo>
                    <a:pt x="21261" y="10497"/>
                    <a:pt x="21519" y="10070"/>
                    <a:pt x="21519" y="10105"/>
                  </a:cubicBezTo>
                  <a:cubicBezTo>
                    <a:pt x="21519" y="10141"/>
                    <a:pt x="21261" y="10640"/>
                    <a:pt x="21132" y="11959"/>
                  </a:cubicBezTo>
                  <a:cubicBezTo>
                    <a:pt x="21003" y="13278"/>
                    <a:pt x="21003" y="15416"/>
                    <a:pt x="21046" y="17056"/>
                  </a:cubicBezTo>
                  <a:cubicBezTo>
                    <a:pt x="21089" y="18696"/>
                    <a:pt x="21175" y="19836"/>
                    <a:pt x="20831" y="20549"/>
                  </a:cubicBezTo>
                  <a:cubicBezTo>
                    <a:pt x="20486" y="21262"/>
                    <a:pt x="19712" y="21547"/>
                    <a:pt x="18851" y="21476"/>
                  </a:cubicBezTo>
                  <a:cubicBezTo>
                    <a:pt x="17991" y="21404"/>
                    <a:pt x="17044" y="20977"/>
                    <a:pt x="16097" y="2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6408972" y="3182708"/>
              <a:ext cx="237068" cy="350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507" y="7114"/>
                  </a:moveTo>
                  <a:cubicBezTo>
                    <a:pt x="2121" y="10477"/>
                    <a:pt x="1736" y="13840"/>
                    <a:pt x="1446" y="15844"/>
                  </a:cubicBezTo>
                  <a:cubicBezTo>
                    <a:pt x="1157" y="17849"/>
                    <a:pt x="964" y="18496"/>
                    <a:pt x="868" y="19272"/>
                  </a:cubicBezTo>
                  <a:cubicBezTo>
                    <a:pt x="771" y="20048"/>
                    <a:pt x="771" y="20953"/>
                    <a:pt x="579" y="21083"/>
                  </a:cubicBezTo>
                  <a:cubicBezTo>
                    <a:pt x="386" y="21212"/>
                    <a:pt x="0" y="20565"/>
                    <a:pt x="0" y="18043"/>
                  </a:cubicBezTo>
                  <a:cubicBezTo>
                    <a:pt x="0" y="15521"/>
                    <a:pt x="386" y="11123"/>
                    <a:pt x="771" y="8019"/>
                  </a:cubicBezTo>
                  <a:cubicBezTo>
                    <a:pt x="1157" y="4915"/>
                    <a:pt x="1543" y="3104"/>
                    <a:pt x="2025" y="1875"/>
                  </a:cubicBezTo>
                  <a:cubicBezTo>
                    <a:pt x="2507" y="647"/>
                    <a:pt x="3086" y="0"/>
                    <a:pt x="3761" y="0"/>
                  </a:cubicBezTo>
                  <a:cubicBezTo>
                    <a:pt x="4436" y="0"/>
                    <a:pt x="5207" y="647"/>
                    <a:pt x="6461" y="2975"/>
                  </a:cubicBezTo>
                  <a:cubicBezTo>
                    <a:pt x="7714" y="5303"/>
                    <a:pt x="9450" y="9313"/>
                    <a:pt x="10704" y="12481"/>
                  </a:cubicBezTo>
                  <a:cubicBezTo>
                    <a:pt x="11957" y="15650"/>
                    <a:pt x="12729" y="17978"/>
                    <a:pt x="13404" y="19466"/>
                  </a:cubicBezTo>
                  <a:cubicBezTo>
                    <a:pt x="14079" y="20953"/>
                    <a:pt x="14657" y="21600"/>
                    <a:pt x="15236" y="21406"/>
                  </a:cubicBezTo>
                  <a:cubicBezTo>
                    <a:pt x="15814" y="21212"/>
                    <a:pt x="16393" y="20177"/>
                    <a:pt x="17164" y="17849"/>
                  </a:cubicBezTo>
                  <a:cubicBezTo>
                    <a:pt x="17936" y="15521"/>
                    <a:pt x="18900" y="11899"/>
                    <a:pt x="19479" y="9313"/>
                  </a:cubicBezTo>
                  <a:cubicBezTo>
                    <a:pt x="20057" y="6726"/>
                    <a:pt x="20250" y="5174"/>
                    <a:pt x="20539" y="3945"/>
                  </a:cubicBezTo>
                  <a:cubicBezTo>
                    <a:pt x="20829" y="2716"/>
                    <a:pt x="21214" y="1811"/>
                    <a:pt x="21407" y="1681"/>
                  </a:cubicBezTo>
                  <a:cubicBezTo>
                    <a:pt x="21600" y="1552"/>
                    <a:pt x="21600" y="2199"/>
                    <a:pt x="21600" y="2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6666977" y="3382617"/>
              <a:ext cx="98704" cy="167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0841" fill="norm" stroke="1" extrusionOk="0">
                  <a:moveTo>
                    <a:pt x="18499" y="1463"/>
                  </a:moveTo>
                  <a:cubicBezTo>
                    <a:pt x="16699" y="673"/>
                    <a:pt x="14899" y="-117"/>
                    <a:pt x="12874" y="15"/>
                  </a:cubicBezTo>
                  <a:cubicBezTo>
                    <a:pt x="10849" y="146"/>
                    <a:pt x="8599" y="1200"/>
                    <a:pt x="6349" y="4098"/>
                  </a:cubicBezTo>
                  <a:cubicBezTo>
                    <a:pt x="4099" y="6995"/>
                    <a:pt x="1849" y="11737"/>
                    <a:pt x="724" y="14766"/>
                  </a:cubicBezTo>
                  <a:cubicBezTo>
                    <a:pt x="-401" y="17795"/>
                    <a:pt x="-401" y="19112"/>
                    <a:pt x="2074" y="20034"/>
                  </a:cubicBezTo>
                  <a:cubicBezTo>
                    <a:pt x="4549" y="20956"/>
                    <a:pt x="9499" y="21483"/>
                    <a:pt x="13099" y="19376"/>
                  </a:cubicBezTo>
                  <a:cubicBezTo>
                    <a:pt x="16699" y="17268"/>
                    <a:pt x="18949" y="12527"/>
                    <a:pt x="20074" y="9498"/>
                  </a:cubicBezTo>
                  <a:cubicBezTo>
                    <a:pt x="21199" y="6468"/>
                    <a:pt x="21199" y="5151"/>
                    <a:pt x="20524" y="3966"/>
                  </a:cubicBezTo>
                  <a:cubicBezTo>
                    <a:pt x="19849" y="2781"/>
                    <a:pt x="18499" y="1727"/>
                    <a:pt x="16474" y="1727"/>
                  </a:cubicBezTo>
                  <a:cubicBezTo>
                    <a:pt x="14449" y="1727"/>
                    <a:pt x="11749" y="2781"/>
                    <a:pt x="9049" y="3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6779389" y="3356274"/>
              <a:ext cx="152401" cy="21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7406"/>
                  </a:moveTo>
                  <a:cubicBezTo>
                    <a:pt x="1200" y="6789"/>
                    <a:pt x="2400" y="6171"/>
                    <a:pt x="4350" y="5966"/>
                  </a:cubicBezTo>
                  <a:cubicBezTo>
                    <a:pt x="6300" y="5760"/>
                    <a:pt x="9000" y="5966"/>
                    <a:pt x="10500" y="7920"/>
                  </a:cubicBezTo>
                  <a:cubicBezTo>
                    <a:pt x="12000" y="9874"/>
                    <a:pt x="12300" y="13577"/>
                    <a:pt x="12150" y="15943"/>
                  </a:cubicBezTo>
                  <a:cubicBezTo>
                    <a:pt x="12000" y="18309"/>
                    <a:pt x="11400" y="19337"/>
                    <a:pt x="10200" y="20160"/>
                  </a:cubicBezTo>
                  <a:cubicBezTo>
                    <a:pt x="9000" y="20983"/>
                    <a:pt x="7200" y="21600"/>
                    <a:pt x="6150" y="21291"/>
                  </a:cubicBezTo>
                  <a:cubicBezTo>
                    <a:pt x="5100" y="20983"/>
                    <a:pt x="4800" y="19749"/>
                    <a:pt x="5850" y="16354"/>
                  </a:cubicBezTo>
                  <a:cubicBezTo>
                    <a:pt x="6900" y="12960"/>
                    <a:pt x="9300" y="7406"/>
                    <a:pt x="12150" y="4320"/>
                  </a:cubicBezTo>
                  <a:cubicBezTo>
                    <a:pt x="15000" y="1234"/>
                    <a:pt x="18300" y="6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6947959" y="3394374"/>
              <a:ext cx="15528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1272" y="0"/>
                  </a:moveTo>
                  <a:cubicBezTo>
                    <a:pt x="1564" y="4267"/>
                    <a:pt x="1856" y="8533"/>
                    <a:pt x="1564" y="12000"/>
                  </a:cubicBezTo>
                  <a:cubicBezTo>
                    <a:pt x="1272" y="15467"/>
                    <a:pt x="397" y="18133"/>
                    <a:pt x="105" y="18667"/>
                  </a:cubicBezTo>
                  <a:cubicBezTo>
                    <a:pt x="-187" y="19200"/>
                    <a:pt x="105" y="17600"/>
                    <a:pt x="1272" y="14933"/>
                  </a:cubicBezTo>
                  <a:cubicBezTo>
                    <a:pt x="2440" y="12267"/>
                    <a:pt x="4483" y="8533"/>
                    <a:pt x="5943" y="6133"/>
                  </a:cubicBezTo>
                  <a:cubicBezTo>
                    <a:pt x="7402" y="3733"/>
                    <a:pt x="8278" y="2667"/>
                    <a:pt x="9154" y="2667"/>
                  </a:cubicBezTo>
                  <a:cubicBezTo>
                    <a:pt x="10029" y="2667"/>
                    <a:pt x="10905" y="3733"/>
                    <a:pt x="10905" y="5333"/>
                  </a:cubicBezTo>
                  <a:cubicBezTo>
                    <a:pt x="10905" y="6933"/>
                    <a:pt x="10029" y="9067"/>
                    <a:pt x="10029" y="9600"/>
                  </a:cubicBezTo>
                  <a:cubicBezTo>
                    <a:pt x="10029" y="10133"/>
                    <a:pt x="10905" y="9067"/>
                    <a:pt x="12072" y="7867"/>
                  </a:cubicBezTo>
                  <a:cubicBezTo>
                    <a:pt x="13240" y="6667"/>
                    <a:pt x="14699" y="5333"/>
                    <a:pt x="16013" y="5067"/>
                  </a:cubicBezTo>
                  <a:cubicBezTo>
                    <a:pt x="17327" y="4800"/>
                    <a:pt x="18494" y="5600"/>
                    <a:pt x="19370" y="8533"/>
                  </a:cubicBezTo>
                  <a:cubicBezTo>
                    <a:pt x="20245" y="11467"/>
                    <a:pt x="20829" y="16533"/>
                    <a:pt x="214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7171576" y="3179426"/>
              <a:ext cx="254354" cy="34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85" fill="norm" stroke="1" extrusionOk="0">
                  <a:moveTo>
                    <a:pt x="8093" y="15946"/>
                  </a:moveTo>
                  <a:cubicBezTo>
                    <a:pt x="7739" y="15295"/>
                    <a:pt x="7385" y="14645"/>
                    <a:pt x="6765" y="14319"/>
                  </a:cubicBezTo>
                  <a:cubicBezTo>
                    <a:pt x="6146" y="13994"/>
                    <a:pt x="5261" y="13994"/>
                    <a:pt x="4110" y="14580"/>
                  </a:cubicBezTo>
                  <a:cubicBezTo>
                    <a:pt x="2959" y="15165"/>
                    <a:pt x="1542" y="16336"/>
                    <a:pt x="746" y="17312"/>
                  </a:cubicBezTo>
                  <a:cubicBezTo>
                    <a:pt x="-51" y="18288"/>
                    <a:pt x="-228" y="19069"/>
                    <a:pt x="303" y="19459"/>
                  </a:cubicBezTo>
                  <a:cubicBezTo>
                    <a:pt x="834" y="19849"/>
                    <a:pt x="2074" y="19849"/>
                    <a:pt x="3047" y="19654"/>
                  </a:cubicBezTo>
                  <a:cubicBezTo>
                    <a:pt x="4021" y="19459"/>
                    <a:pt x="4729" y="19069"/>
                    <a:pt x="5083" y="19199"/>
                  </a:cubicBezTo>
                  <a:cubicBezTo>
                    <a:pt x="5438" y="19329"/>
                    <a:pt x="5438" y="19980"/>
                    <a:pt x="5792" y="20500"/>
                  </a:cubicBezTo>
                  <a:cubicBezTo>
                    <a:pt x="6146" y="21021"/>
                    <a:pt x="6854" y="21411"/>
                    <a:pt x="7651" y="21476"/>
                  </a:cubicBezTo>
                  <a:cubicBezTo>
                    <a:pt x="8447" y="21541"/>
                    <a:pt x="9333" y="21281"/>
                    <a:pt x="11015" y="19459"/>
                  </a:cubicBezTo>
                  <a:cubicBezTo>
                    <a:pt x="12697" y="17637"/>
                    <a:pt x="15175" y="14254"/>
                    <a:pt x="17034" y="11457"/>
                  </a:cubicBezTo>
                  <a:cubicBezTo>
                    <a:pt x="18893" y="8659"/>
                    <a:pt x="20133" y="6447"/>
                    <a:pt x="20752" y="4821"/>
                  </a:cubicBezTo>
                  <a:cubicBezTo>
                    <a:pt x="21372" y="3194"/>
                    <a:pt x="21372" y="2153"/>
                    <a:pt x="21106" y="1372"/>
                  </a:cubicBezTo>
                  <a:cubicBezTo>
                    <a:pt x="20841" y="592"/>
                    <a:pt x="20310" y="71"/>
                    <a:pt x="19690" y="6"/>
                  </a:cubicBezTo>
                  <a:cubicBezTo>
                    <a:pt x="19070" y="-59"/>
                    <a:pt x="18362" y="331"/>
                    <a:pt x="17388" y="2478"/>
                  </a:cubicBezTo>
                  <a:cubicBezTo>
                    <a:pt x="16415" y="4625"/>
                    <a:pt x="15175" y="8529"/>
                    <a:pt x="14644" y="11522"/>
                  </a:cubicBezTo>
                  <a:cubicBezTo>
                    <a:pt x="14113" y="14514"/>
                    <a:pt x="14290" y="16596"/>
                    <a:pt x="14644" y="17963"/>
                  </a:cubicBezTo>
                  <a:cubicBezTo>
                    <a:pt x="14998" y="19329"/>
                    <a:pt x="15529" y="19980"/>
                    <a:pt x="16415" y="20305"/>
                  </a:cubicBezTo>
                  <a:cubicBezTo>
                    <a:pt x="17300" y="20630"/>
                    <a:pt x="18539" y="20630"/>
                    <a:pt x="19779" y="20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7852349" y="3196466"/>
              <a:ext cx="171641" cy="43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43" fill="norm" stroke="1" extrusionOk="0">
                  <a:moveTo>
                    <a:pt x="21103" y="1626"/>
                  </a:moveTo>
                  <a:cubicBezTo>
                    <a:pt x="20843" y="1101"/>
                    <a:pt x="20583" y="577"/>
                    <a:pt x="19802" y="262"/>
                  </a:cubicBezTo>
                  <a:cubicBezTo>
                    <a:pt x="19021" y="-52"/>
                    <a:pt x="17720" y="-157"/>
                    <a:pt x="16158" y="367"/>
                  </a:cubicBezTo>
                  <a:cubicBezTo>
                    <a:pt x="14597" y="892"/>
                    <a:pt x="12775" y="2045"/>
                    <a:pt x="10043" y="4561"/>
                  </a:cubicBezTo>
                  <a:cubicBezTo>
                    <a:pt x="7310" y="7078"/>
                    <a:pt x="3667" y="10958"/>
                    <a:pt x="1715" y="13789"/>
                  </a:cubicBezTo>
                  <a:cubicBezTo>
                    <a:pt x="-237" y="16620"/>
                    <a:pt x="-497" y="18402"/>
                    <a:pt x="804" y="19503"/>
                  </a:cubicBezTo>
                  <a:cubicBezTo>
                    <a:pt x="2105" y="20604"/>
                    <a:pt x="4968" y="21024"/>
                    <a:pt x="7831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7992239" y="3245892"/>
              <a:ext cx="182034" cy="408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502" y="19724"/>
                    <a:pt x="1005" y="17942"/>
                    <a:pt x="2763" y="15381"/>
                  </a:cubicBezTo>
                  <a:cubicBezTo>
                    <a:pt x="4521" y="12820"/>
                    <a:pt x="7535" y="9480"/>
                    <a:pt x="10298" y="6919"/>
                  </a:cubicBezTo>
                  <a:cubicBezTo>
                    <a:pt x="13060" y="4359"/>
                    <a:pt x="15572" y="2577"/>
                    <a:pt x="17330" y="1464"/>
                  </a:cubicBezTo>
                  <a:cubicBezTo>
                    <a:pt x="19088" y="350"/>
                    <a:pt x="20093" y="-95"/>
                    <a:pt x="20721" y="16"/>
                  </a:cubicBezTo>
                  <a:cubicBezTo>
                    <a:pt x="21349" y="128"/>
                    <a:pt x="21600" y="796"/>
                    <a:pt x="21600" y="2911"/>
                  </a:cubicBezTo>
                  <a:cubicBezTo>
                    <a:pt x="21600" y="5027"/>
                    <a:pt x="21349" y="8590"/>
                    <a:pt x="21223" y="11429"/>
                  </a:cubicBezTo>
                  <a:cubicBezTo>
                    <a:pt x="21098" y="14268"/>
                    <a:pt x="21098" y="16383"/>
                    <a:pt x="21098" y="18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8030339" y="3413424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8329430" y="3248324"/>
              <a:ext cx="251658" cy="310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31" fill="norm" stroke="1" extrusionOk="0">
                  <a:moveTo>
                    <a:pt x="5885" y="7935"/>
                  </a:moveTo>
                  <a:cubicBezTo>
                    <a:pt x="4445" y="10286"/>
                    <a:pt x="3005" y="12637"/>
                    <a:pt x="2195" y="14620"/>
                  </a:cubicBezTo>
                  <a:cubicBezTo>
                    <a:pt x="1385" y="16604"/>
                    <a:pt x="1205" y="18220"/>
                    <a:pt x="935" y="19469"/>
                  </a:cubicBezTo>
                  <a:cubicBezTo>
                    <a:pt x="665" y="20718"/>
                    <a:pt x="305" y="21600"/>
                    <a:pt x="125" y="21527"/>
                  </a:cubicBezTo>
                  <a:cubicBezTo>
                    <a:pt x="-55" y="21453"/>
                    <a:pt x="-55" y="20424"/>
                    <a:pt x="215" y="17412"/>
                  </a:cubicBezTo>
                  <a:cubicBezTo>
                    <a:pt x="485" y="14400"/>
                    <a:pt x="1025" y="9404"/>
                    <a:pt x="1475" y="6539"/>
                  </a:cubicBezTo>
                  <a:cubicBezTo>
                    <a:pt x="1925" y="3673"/>
                    <a:pt x="2285" y="2939"/>
                    <a:pt x="2735" y="2204"/>
                  </a:cubicBezTo>
                  <a:cubicBezTo>
                    <a:pt x="3185" y="1469"/>
                    <a:pt x="3725" y="735"/>
                    <a:pt x="4265" y="661"/>
                  </a:cubicBezTo>
                  <a:cubicBezTo>
                    <a:pt x="4805" y="588"/>
                    <a:pt x="5345" y="1176"/>
                    <a:pt x="6335" y="3527"/>
                  </a:cubicBezTo>
                  <a:cubicBezTo>
                    <a:pt x="7325" y="5878"/>
                    <a:pt x="8765" y="9992"/>
                    <a:pt x="9935" y="13224"/>
                  </a:cubicBezTo>
                  <a:cubicBezTo>
                    <a:pt x="11105" y="16457"/>
                    <a:pt x="12005" y="18808"/>
                    <a:pt x="12905" y="20057"/>
                  </a:cubicBezTo>
                  <a:cubicBezTo>
                    <a:pt x="13805" y="21306"/>
                    <a:pt x="14705" y="21453"/>
                    <a:pt x="15785" y="20571"/>
                  </a:cubicBezTo>
                  <a:cubicBezTo>
                    <a:pt x="16865" y="19690"/>
                    <a:pt x="18125" y="17780"/>
                    <a:pt x="19205" y="14547"/>
                  </a:cubicBezTo>
                  <a:cubicBezTo>
                    <a:pt x="20285" y="11314"/>
                    <a:pt x="21185" y="6759"/>
                    <a:pt x="21365" y="4114"/>
                  </a:cubicBezTo>
                  <a:cubicBezTo>
                    <a:pt x="21545" y="1469"/>
                    <a:pt x="21005" y="735"/>
                    <a:pt x="20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8544689" y="3159758"/>
              <a:ext cx="164619" cy="482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97" fill="norm" stroke="1" extrusionOk="0">
                  <a:moveTo>
                    <a:pt x="13124" y="548"/>
                  </a:moveTo>
                  <a:cubicBezTo>
                    <a:pt x="14218" y="173"/>
                    <a:pt x="15311" y="-203"/>
                    <a:pt x="16268" y="126"/>
                  </a:cubicBezTo>
                  <a:cubicBezTo>
                    <a:pt x="17225" y="454"/>
                    <a:pt x="18046" y="1487"/>
                    <a:pt x="19139" y="3366"/>
                  </a:cubicBezTo>
                  <a:cubicBezTo>
                    <a:pt x="20233" y="5244"/>
                    <a:pt x="21600" y="7967"/>
                    <a:pt x="21190" y="10503"/>
                  </a:cubicBezTo>
                  <a:cubicBezTo>
                    <a:pt x="20780" y="13039"/>
                    <a:pt x="18592" y="15387"/>
                    <a:pt x="14765" y="17171"/>
                  </a:cubicBezTo>
                  <a:cubicBezTo>
                    <a:pt x="10937" y="18955"/>
                    <a:pt x="5468" y="20176"/>
                    <a:pt x="0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847323" y="4762540"/>
              <a:ext cx="474367" cy="3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19903" fill="norm" stroke="1" extrusionOk="0">
                  <a:moveTo>
                    <a:pt x="1067" y="10291"/>
                  </a:moveTo>
                  <a:cubicBezTo>
                    <a:pt x="491" y="12991"/>
                    <a:pt x="-85" y="15691"/>
                    <a:pt x="11" y="17716"/>
                  </a:cubicBezTo>
                  <a:cubicBezTo>
                    <a:pt x="107" y="19741"/>
                    <a:pt x="875" y="21091"/>
                    <a:pt x="2843" y="18391"/>
                  </a:cubicBezTo>
                  <a:cubicBezTo>
                    <a:pt x="4811" y="15691"/>
                    <a:pt x="7979" y="8941"/>
                    <a:pt x="11051" y="4891"/>
                  </a:cubicBezTo>
                  <a:cubicBezTo>
                    <a:pt x="14123" y="841"/>
                    <a:pt x="17099" y="-509"/>
                    <a:pt x="18827" y="166"/>
                  </a:cubicBezTo>
                  <a:cubicBezTo>
                    <a:pt x="20555" y="841"/>
                    <a:pt x="21035" y="3541"/>
                    <a:pt x="21515" y="6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826389" y="4810424"/>
              <a:ext cx="450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8" y="18189"/>
                    <a:pt x="5476" y="14779"/>
                    <a:pt x="9076" y="11179"/>
                  </a:cubicBezTo>
                  <a:cubicBezTo>
                    <a:pt x="12676" y="7579"/>
                    <a:pt x="17138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2244357" y="4684948"/>
              <a:ext cx="157359" cy="26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7" h="21477" fill="norm" stroke="1" extrusionOk="0">
                  <a:moveTo>
                    <a:pt x="2607" y="1934"/>
                  </a:moveTo>
                  <a:cubicBezTo>
                    <a:pt x="1240" y="1248"/>
                    <a:pt x="-127" y="563"/>
                    <a:pt x="10" y="220"/>
                  </a:cubicBezTo>
                  <a:cubicBezTo>
                    <a:pt x="146" y="-123"/>
                    <a:pt x="1787" y="-123"/>
                    <a:pt x="5068" y="648"/>
                  </a:cubicBezTo>
                  <a:cubicBezTo>
                    <a:pt x="8349" y="1420"/>
                    <a:pt x="13270" y="2963"/>
                    <a:pt x="16551" y="4763"/>
                  </a:cubicBezTo>
                  <a:cubicBezTo>
                    <a:pt x="19832" y="6563"/>
                    <a:pt x="21473" y="8620"/>
                    <a:pt x="19422" y="11448"/>
                  </a:cubicBezTo>
                  <a:cubicBezTo>
                    <a:pt x="17372" y="14277"/>
                    <a:pt x="11630" y="17877"/>
                    <a:pt x="5888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017937" y="4672431"/>
              <a:ext cx="294353" cy="39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52" fill="norm" stroke="1" extrusionOk="0">
                  <a:moveTo>
                    <a:pt x="14050" y="2308"/>
                  </a:moveTo>
                  <a:cubicBezTo>
                    <a:pt x="13896" y="1737"/>
                    <a:pt x="13742" y="1165"/>
                    <a:pt x="13356" y="708"/>
                  </a:cubicBezTo>
                  <a:cubicBezTo>
                    <a:pt x="12970" y="251"/>
                    <a:pt x="12353" y="-92"/>
                    <a:pt x="11505" y="22"/>
                  </a:cubicBezTo>
                  <a:cubicBezTo>
                    <a:pt x="10656" y="137"/>
                    <a:pt x="9576" y="708"/>
                    <a:pt x="7956" y="2537"/>
                  </a:cubicBezTo>
                  <a:cubicBezTo>
                    <a:pt x="6336" y="4365"/>
                    <a:pt x="4176" y="7451"/>
                    <a:pt x="2710" y="10422"/>
                  </a:cubicBezTo>
                  <a:cubicBezTo>
                    <a:pt x="1245" y="13394"/>
                    <a:pt x="473" y="16251"/>
                    <a:pt x="165" y="17965"/>
                  </a:cubicBezTo>
                  <a:cubicBezTo>
                    <a:pt x="-144" y="19679"/>
                    <a:pt x="10" y="20251"/>
                    <a:pt x="396" y="20708"/>
                  </a:cubicBezTo>
                  <a:cubicBezTo>
                    <a:pt x="782" y="21165"/>
                    <a:pt x="1399" y="21508"/>
                    <a:pt x="3096" y="21279"/>
                  </a:cubicBezTo>
                  <a:cubicBezTo>
                    <a:pt x="4793" y="21051"/>
                    <a:pt x="7570" y="20251"/>
                    <a:pt x="9885" y="18651"/>
                  </a:cubicBezTo>
                  <a:cubicBezTo>
                    <a:pt x="12199" y="17051"/>
                    <a:pt x="14050" y="14651"/>
                    <a:pt x="15053" y="12194"/>
                  </a:cubicBezTo>
                  <a:cubicBezTo>
                    <a:pt x="16056" y="9737"/>
                    <a:pt x="16210" y="7222"/>
                    <a:pt x="16210" y="5679"/>
                  </a:cubicBezTo>
                  <a:cubicBezTo>
                    <a:pt x="16210" y="4137"/>
                    <a:pt x="16056" y="3565"/>
                    <a:pt x="15516" y="3108"/>
                  </a:cubicBezTo>
                  <a:cubicBezTo>
                    <a:pt x="14976" y="2651"/>
                    <a:pt x="14050" y="2308"/>
                    <a:pt x="12430" y="2251"/>
                  </a:cubicBezTo>
                  <a:cubicBezTo>
                    <a:pt x="10810" y="2194"/>
                    <a:pt x="8496" y="2422"/>
                    <a:pt x="6953" y="3108"/>
                  </a:cubicBezTo>
                  <a:cubicBezTo>
                    <a:pt x="5410" y="3794"/>
                    <a:pt x="4639" y="4937"/>
                    <a:pt x="4176" y="5965"/>
                  </a:cubicBezTo>
                  <a:cubicBezTo>
                    <a:pt x="3713" y="6994"/>
                    <a:pt x="3559" y="7908"/>
                    <a:pt x="4253" y="8708"/>
                  </a:cubicBezTo>
                  <a:cubicBezTo>
                    <a:pt x="4947" y="9508"/>
                    <a:pt x="6490" y="10194"/>
                    <a:pt x="9113" y="10079"/>
                  </a:cubicBezTo>
                  <a:cubicBezTo>
                    <a:pt x="11736" y="9965"/>
                    <a:pt x="15439" y="9051"/>
                    <a:pt x="17676" y="8022"/>
                  </a:cubicBezTo>
                  <a:cubicBezTo>
                    <a:pt x="19913" y="6994"/>
                    <a:pt x="20685" y="5851"/>
                    <a:pt x="21456" y="4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3058289" y="4455767"/>
              <a:ext cx="127001" cy="20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0" y="15266"/>
                  </a:moveTo>
                  <a:cubicBezTo>
                    <a:pt x="0" y="16602"/>
                    <a:pt x="0" y="17938"/>
                    <a:pt x="0" y="19163"/>
                  </a:cubicBezTo>
                  <a:cubicBezTo>
                    <a:pt x="0" y="20388"/>
                    <a:pt x="0" y="21501"/>
                    <a:pt x="360" y="21056"/>
                  </a:cubicBezTo>
                  <a:cubicBezTo>
                    <a:pt x="720" y="20610"/>
                    <a:pt x="1440" y="18606"/>
                    <a:pt x="2520" y="15489"/>
                  </a:cubicBezTo>
                  <a:cubicBezTo>
                    <a:pt x="3600" y="12371"/>
                    <a:pt x="5040" y="8140"/>
                    <a:pt x="6300" y="5579"/>
                  </a:cubicBezTo>
                  <a:cubicBezTo>
                    <a:pt x="7560" y="3019"/>
                    <a:pt x="8640" y="2128"/>
                    <a:pt x="10080" y="1348"/>
                  </a:cubicBezTo>
                  <a:cubicBezTo>
                    <a:pt x="11520" y="569"/>
                    <a:pt x="13320" y="-99"/>
                    <a:pt x="14760" y="12"/>
                  </a:cubicBezTo>
                  <a:cubicBezTo>
                    <a:pt x="16200" y="124"/>
                    <a:pt x="17280" y="1014"/>
                    <a:pt x="18360" y="4466"/>
                  </a:cubicBezTo>
                  <a:cubicBezTo>
                    <a:pt x="19440" y="7917"/>
                    <a:pt x="20520" y="13930"/>
                    <a:pt x="21600" y="19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3258495" y="4980743"/>
              <a:ext cx="142695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96" fill="norm" stroke="1" extrusionOk="0">
                  <a:moveTo>
                    <a:pt x="449" y="21496"/>
                  </a:moveTo>
                  <a:cubicBezTo>
                    <a:pt x="132" y="17710"/>
                    <a:pt x="-186" y="13925"/>
                    <a:pt x="132" y="10807"/>
                  </a:cubicBezTo>
                  <a:cubicBezTo>
                    <a:pt x="449" y="7690"/>
                    <a:pt x="1402" y="5240"/>
                    <a:pt x="2355" y="3348"/>
                  </a:cubicBezTo>
                  <a:cubicBezTo>
                    <a:pt x="3308" y="1455"/>
                    <a:pt x="4261" y="119"/>
                    <a:pt x="4896" y="7"/>
                  </a:cubicBezTo>
                  <a:cubicBezTo>
                    <a:pt x="5532" y="-104"/>
                    <a:pt x="5849" y="1009"/>
                    <a:pt x="6008" y="2345"/>
                  </a:cubicBezTo>
                  <a:cubicBezTo>
                    <a:pt x="6167" y="3682"/>
                    <a:pt x="6167" y="5240"/>
                    <a:pt x="6326" y="6576"/>
                  </a:cubicBezTo>
                  <a:cubicBezTo>
                    <a:pt x="6485" y="7912"/>
                    <a:pt x="6802" y="9026"/>
                    <a:pt x="7755" y="9583"/>
                  </a:cubicBezTo>
                  <a:cubicBezTo>
                    <a:pt x="8708" y="10139"/>
                    <a:pt x="10296" y="10139"/>
                    <a:pt x="11408" y="9583"/>
                  </a:cubicBezTo>
                  <a:cubicBezTo>
                    <a:pt x="12520" y="9026"/>
                    <a:pt x="13155" y="7912"/>
                    <a:pt x="14426" y="6131"/>
                  </a:cubicBezTo>
                  <a:cubicBezTo>
                    <a:pt x="15696" y="4350"/>
                    <a:pt x="17602" y="1900"/>
                    <a:pt x="18555" y="1343"/>
                  </a:cubicBezTo>
                  <a:cubicBezTo>
                    <a:pt x="19508" y="787"/>
                    <a:pt x="19508" y="2123"/>
                    <a:pt x="19826" y="5352"/>
                  </a:cubicBezTo>
                  <a:cubicBezTo>
                    <a:pt x="20143" y="8581"/>
                    <a:pt x="20779" y="13702"/>
                    <a:pt x="21414" y="18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3452518" y="4951844"/>
              <a:ext cx="164572" cy="22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40" fill="norm" stroke="1" extrusionOk="0">
                  <a:moveTo>
                    <a:pt x="1593" y="5336"/>
                  </a:moveTo>
                  <a:cubicBezTo>
                    <a:pt x="1869" y="8800"/>
                    <a:pt x="2146" y="12264"/>
                    <a:pt x="2146" y="14608"/>
                  </a:cubicBezTo>
                  <a:cubicBezTo>
                    <a:pt x="2146" y="16951"/>
                    <a:pt x="1869" y="18174"/>
                    <a:pt x="1454" y="19294"/>
                  </a:cubicBezTo>
                  <a:cubicBezTo>
                    <a:pt x="1039" y="20415"/>
                    <a:pt x="485" y="21434"/>
                    <a:pt x="208" y="21332"/>
                  </a:cubicBezTo>
                  <a:cubicBezTo>
                    <a:pt x="-69" y="21230"/>
                    <a:pt x="-69" y="20008"/>
                    <a:pt x="208" y="16849"/>
                  </a:cubicBezTo>
                  <a:cubicBezTo>
                    <a:pt x="485" y="13691"/>
                    <a:pt x="1039" y="8596"/>
                    <a:pt x="1731" y="5336"/>
                  </a:cubicBezTo>
                  <a:cubicBezTo>
                    <a:pt x="2423" y="2076"/>
                    <a:pt x="3254" y="649"/>
                    <a:pt x="3808" y="751"/>
                  </a:cubicBezTo>
                  <a:cubicBezTo>
                    <a:pt x="4362" y="853"/>
                    <a:pt x="4639" y="2483"/>
                    <a:pt x="4777" y="3808"/>
                  </a:cubicBezTo>
                  <a:cubicBezTo>
                    <a:pt x="4916" y="5132"/>
                    <a:pt x="4916" y="6151"/>
                    <a:pt x="5331" y="7068"/>
                  </a:cubicBezTo>
                  <a:cubicBezTo>
                    <a:pt x="5746" y="7985"/>
                    <a:pt x="6577" y="8800"/>
                    <a:pt x="7546" y="8902"/>
                  </a:cubicBezTo>
                  <a:cubicBezTo>
                    <a:pt x="8516" y="9004"/>
                    <a:pt x="9623" y="8392"/>
                    <a:pt x="10869" y="6966"/>
                  </a:cubicBezTo>
                  <a:cubicBezTo>
                    <a:pt x="12116" y="5540"/>
                    <a:pt x="13500" y="3298"/>
                    <a:pt x="14746" y="1872"/>
                  </a:cubicBezTo>
                  <a:cubicBezTo>
                    <a:pt x="15993" y="445"/>
                    <a:pt x="17100" y="-166"/>
                    <a:pt x="17931" y="38"/>
                  </a:cubicBezTo>
                  <a:cubicBezTo>
                    <a:pt x="18762" y="242"/>
                    <a:pt x="19316" y="1260"/>
                    <a:pt x="19869" y="3400"/>
                  </a:cubicBezTo>
                  <a:cubicBezTo>
                    <a:pt x="20423" y="5540"/>
                    <a:pt x="20977" y="8800"/>
                    <a:pt x="21116" y="11347"/>
                  </a:cubicBezTo>
                  <a:cubicBezTo>
                    <a:pt x="21254" y="13894"/>
                    <a:pt x="20977" y="15728"/>
                    <a:pt x="20977" y="16136"/>
                  </a:cubicBezTo>
                  <a:cubicBezTo>
                    <a:pt x="20977" y="16543"/>
                    <a:pt x="21254" y="15525"/>
                    <a:pt x="21531" y="14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3671849" y="4930030"/>
              <a:ext cx="112786" cy="18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081" fill="norm" stroke="1" extrusionOk="0">
                  <a:moveTo>
                    <a:pt x="14582" y="4539"/>
                  </a:moveTo>
                  <a:cubicBezTo>
                    <a:pt x="15367" y="2575"/>
                    <a:pt x="16153" y="612"/>
                    <a:pt x="15760" y="121"/>
                  </a:cubicBezTo>
                  <a:cubicBezTo>
                    <a:pt x="15367" y="-370"/>
                    <a:pt x="13796" y="612"/>
                    <a:pt x="11047" y="3435"/>
                  </a:cubicBezTo>
                  <a:cubicBezTo>
                    <a:pt x="8298" y="6257"/>
                    <a:pt x="4371" y="10921"/>
                    <a:pt x="2211" y="13866"/>
                  </a:cubicBezTo>
                  <a:cubicBezTo>
                    <a:pt x="51" y="16812"/>
                    <a:pt x="-342" y="18039"/>
                    <a:pt x="247" y="19021"/>
                  </a:cubicBezTo>
                  <a:cubicBezTo>
                    <a:pt x="836" y="20003"/>
                    <a:pt x="2407" y="20739"/>
                    <a:pt x="5156" y="20985"/>
                  </a:cubicBezTo>
                  <a:cubicBezTo>
                    <a:pt x="7905" y="21230"/>
                    <a:pt x="11833" y="20985"/>
                    <a:pt x="14974" y="20494"/>
                  </a:cubicBezTo>
                  <a:cubicBezTo>
                    <a:pt x="18116" y="20003"/>
                    <a:pt x="20473" y="19266"/>
                    <a:pt x="20865" y="18530"/>
                  </a:cubicBezTo>
                  <a:cubicBezTo>
                    <a:pt x="21258" y="17794"/>
                    <a:pt x="19687" y="17057"/>
                    <a:pt x="18116" y="16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3712339" y="5000924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000"/>
                    <a:pt x="9318" y="10400"/>
                    <a:pt x="12918" y="6800"/>
                  </a:cubicBezTo>
                  <a:cubicBezTo>
                    <a:pt x="16518" y="3200"/>
                    <a:pt x="1905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4090428" y="4721524"/>
              <a:ext cx="47281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1579" y="21600"/>
                  </a:moveTo>
                  <a:cubicBezTo>
                    <a:pt x="1097" y="21312"/>
                    <a:pt x="615" y="21024"/>
                    <a:pt x="326" y="20160"/>
                  </a:cubicBezTo>
                  <a:cubicBezTo>
                    <a:pt x="36" y="19296"/>
                    <a:pt x="-60" y="17856"/>
                    <a:pt x="36" y="15840"/>
                  </a:cubicBezTo>
                  <a:cubicBezTo>
                    <a:pt x="133" y="13824"/>
                    <a:pt x="422" y="11232"/>
                    <a:pt x="1001" y="9072"/>
                  </a:cubicBezTo>
                  <a:cubicBezTo>
                    <a:pt x="1579" y="6912"/>
                    <a:pt x="2447" y="5184"/>
                    <a:pt x="3845" y="4896"/>
                  </a:cubicBezTo>
                  <a:cubicBezTo>
                    <a:pt x="5244" y="4608"/>
                    <a:pt x="7172" y="5760"/>
                    <a:pt x="8715" y="7920"/>
                  </a:cubicBezTo>
                  <a:cubicBezTo>
                    <a:pt x="10258" y="10080"/>
                    <a:pt x="11415" y="13248"/>
                    <a:pt x="12186" y="15408"/>
                  </a:cubicBezTo>
                  <a:cubicBezTo>
                    <a:pt x="12958" y="17568"/>
                    <a:pt x="13344" y="18720"/>
                    <a:pt x="13777" y="19152"/>
                  </a:cubicBezTo>
                  <a:cubicBezTo>
                    <a:pt x="14211" y="19584"/>
                    <a:pt x="14694" y="19296"/>
                    <a:pt x="15802" y="16560"/>
                  </a:cubicBezTo>
                  <a:cubicBezTo>
                    <a:pt x="16911" y="13824"/>
                    <a:pt x="18647" y="8640"/>
                    <a:pt x="19708" y="5472"/>
                  </a:cubicBezTo>
                  <a:cubicBezTo>
                    <a:pt x="20769" y="2304"/>
                    <a:pt x="21154" y="1152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4004439" y="4385032"/>
              <a:ext cx="120651" cy="15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5961"/>
                  </a:moveTo>
                  <a:cubicBezTo>
                    <a:pt x="379" y="9087"/>
                    <a:pt x="758" y="12213"/>
                    <a:pt x="758" y="15055"/>
                  </a:cubicBezTo>
                  <a:cubicBezTo>
                    <a:pt x="758" y="17897"/>
                    <a:pt x="379" y="20455"/>
                    <a:pt x="189" y="20882"/>
                  </a:cubicBezTo>
                  <a:cubicBezTo>
                    <a:pt x="0" y="21308"/>
                    <a:pt x="0" y="19603"/>
                    <a:pt x="758" y="16334"/>
                  </a:cubicBezTo>
                  <a:cubicBezTo>
                    <a:pt x="1516" y="13066"/>
                    <a:pt x="3032" y="8234"/>
                    <a:pt x="4358" y="5108"/>
                  </a:cubicBezTo>
                  <a:cubicBezTo>
                    <a:pt x="5684" y="1982"/>
                    <a:pt x="6821" y="561"/>
                    <a:pt x="8337" y="134"/>
                  </a:cubicBezTo>
                  <a:cubicBezTo>
                    <a:pt x="9853" y="-292"/>
                    <a:pt x="11747" y="276"/>
                    <a:pt x="13642" y="2124"/>
                  </a:cubicBezTo>
                  <a:cubicBezTo>
                    <a:pt x="15537" y="3971"/>
                    <a:pt x="17432" y="7097"/>
                    <a:pt x="18758" y="10508"/>
                  </a:cubicBezTo>
                  <a:cubicBezTo>
                    <a:pt x="20084" y="13919"/>
                    <a:pt x="20842" y="17613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4169539" y="4448474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4347339" y="4392267"/>
              <a:ext cx="76201" cy="1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000"/>
                  </a:moveTo>
                  <a:cubicBezTo>
                    <a:pt x="2400" y="920"/>
                    <a:pt x="4800" y="-160"/>
                    <a:pt x="7800" y="20"/>
                  </a:cubicBezTo>
                  <a:cubicBezTo>
                    <a:pt x="10800" y="200"/>
                    <a:pt x="14400" y="1640"/>
                    <a:pt x="17100" y="4340"/>
                  </a:cubicBezTo>
                  <a:cubicBezTo>
                    <a:pt x="19800" y="7040"/>
                    <a:pt x="21600" y="11000"/>
                    <a:pt x="21600" y="13700"/>
                  </a:cubicBezTo>
                  <a:cubicBezTo>
                    <a:pt x="21600" y="16400"/>
                    <a:pt x="19800" y="17840"/>
                    <a:pt x="17700" y="19100"/>
                  </a:cubicBezTo>
                  <a:cubicBezTo>
                    <a:pt x="15600" y="20360"/>
                    <a:pt x="13200" y="21440"/>
                    <a:pt x="11100" y="21440"/>
                  </a:cubicBezTo>
                  <a:cubicBezTo>
                    <a:pt x="9000" y="21440"/>
                    <a:pt x="7200" y="20360"/>
                    <a:pt x="5400" y="19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482932" y="4384974"/>
              <a:ext cx="215388" cy="9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102" fill="norm" stroke="1" extrusionOk="0">
                  <a:moveTo>
                    <a:pt x="9126" y="0"/>
                  </a:moveTo>
                  <a:cubicBezTo>
                    <a:pt x="8503" y="4950"/>
                    <a:pt x="7880" y="9900"/>
                    <a:pt x="7257" y="13725"/>
                  </a:cubicBezTo>
                  <a:cubicBezTo>
                    <a:pt x="6634" y="17550"/>
                    <a:pt x="6011" y="20250"/>
                    <a:pt x="4765" y="20925"/>
                  </a:cubicBezTo>
                  <a:cubicBezTo>
                    <a:pt x="3518" y="21600"/>
                    <a:pt x="1649" y="20250"/>
                    <a:pt x="715" y="18450"/>
                  </a:cubicBezTo>
                  <a:cubicBezTo>
                    <a:pt x="-220" y="16650"/>
                    <a:pt x="-220" y="14400"/>
                    <a:pt x="611" y="12150"/>
                  </a:cubicBezTo>
                  <a:cubicBezTo>
                    <a:pt x="1442" y="9900"/>
                    <a:pt x="3103" y="7650"/>
                    <a:pt x="5492" y="8100"/>
                  </a:cubicBezTo>
                  <a:cubicBezTo>
                    <a:pt x="7880" y="8550"/>
                    <a:pt x="10995" y="11700"/>
                    <a:pt x="13176" y="14175"/>
                  </a:cubicBezTo>
                  <a:cubicBezTo>
                    <a:pt x="15357" y="16650"/>
                    <a:pt x="16603" y="18450"/>
                    <a:pt x="17849" y="19350"/>
                  </a:cubicBezTo>
                  <a:cubicBezTo>
                    <a:pt x="19095" y="20250"/>
                    <a:pt x="20342" y="20250"/>
                    <a:pt x="20861" y="18900"/>
                  </a:cubicBezTo>
                  <a:cubicBezTo>
                    <a:pt x="21380" y="17550"/>
                    <a:pt x="21172" y="14850"/>
                    <a:pt x="20134" y="11250"/>
                  </a:cubicBezTo>
                  <a:cubicBezTo>
                    <a:pt x="19095" y="7650"/>
                    <a:pt x="17226" y="3150"/>
                    <a:pt x="15253" y="1800"/>
                  </a:cubicBezTo>
                  <a:cubicBezTo>
                    <a:pt x="13280" y="450"/>
                    <a:pt x="11203" y="2250"/>
                    <a:pt x="9126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5074138" y="4509858"/>
              <a:ext cx="244025" cy="44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53" fill="norm" stroke="1" extrusionOk="0">
                  <a:moveTo>
                    <a:pt x="3655" y="8355"/>
                  </a:moveTo>
                  <a:cubicBezTo>
                    <a:pt x="3283" y="11615"/>
                    <a:pt x="2910" y="14875"/>
                    <a:pt x="2538" y="16913"/>
                  </a:cubicBezTo>
                  <a:cubicBezTo>
                    <a:pt x="2165" y="18951"/>
                    <a:pt x="1793" y="19766"/>
                    <a:pt x="1421" y="20428"/>
                  </a:cubicBezTo>
                  <a:cubicBezTo>
                    <a:pt x="1048" y="21091"/>
                    <a:pt x="676" y="21600"/>
                    <a:pt x="397" y="21549"/>
                  </a:cubicBezTo>
                  <a:cubicBezTo>
                    <a:pt x="117" y="21498"/>
                    <a:pt x="-69" y="20887"/>
                    <a:pt x="24" y="18798"/>
                  </a:cubicBezTo>
                  <a:cubicBezTo>
                    <a:pt x="117" y="16709"/>
                    <a:pt x="490" y="13143"/>
                    <a:pt x="955" y="10240"/>
                  </a:cubicBezTo>
                  <a:cubicBezTo>
                    <a:pt x="1421" y="7336"/>
                    <a:pt x="1979" y="5094"/>
                    <a:pt x="2631" y="3821"/>
                  </a:cubicBezTo>
                  <a:cubicBezTo>
                    <a:pt x="3283" y="2547"/>
                    <a:pt x="4028" y="2242"/>
                    <a:pt x="4679" y="2292"/>
                  </a:cubicBezTo>
                  <a:cubicBezTo>
                    <a:pt x="5331" y="2343"/>
                    <a:pt x="5890" y="2751"/>
                    <a:pt x="7193" y="4534"/>
                  </a:cubicBezTo>
                  <a:cubicBezTo>
                    <a:pt x="8497" y="6317"/>
                    <a:pt x="10545" y="9475"/>
                    <a:pt x="11941" y="12074"/>
                  </a:cubicBezTo>
                  <a:cubicBezTo>
                    <a:pt x="13338" y="14672"/>
                    <a:pt x="14083" y="16709"/>
                    <a:pt x="14828" y="17881"/>
                  </a:cubicBezTo>
                  <a:cubicBezTo>
                    <a:pt x="15572" y="19053"/>
                    <a:pt x="16317" y="19358"/>
                    <a:pt x="17062" y="19257"/>
                  </a:cubicBezTo>
                  <a:cubicBezTo>
                    <a:pt x="17807" y="19155"/>
                    <a:pt x="18552" y="18645"/>
                    <a:pt x="19297" y="16760"/>
                  </a:cubicBezTo>
                  <a:cubicBezTo>
                    <a:pt x="20041" y="14875"/>
                    <a:pt x="20786" y="11615"/>
                    <a:pt x="21159" y="8762"/>
                  </a:cubicBezTo>
                  <a:cubicBezTo>
                    <a:pt x="21531" y="5909"/>
                    <a:pt x="21531" y="3464"/>
                    <a:pt x="21345" y="1987"/>
                  </a:cubicBezTo>
                  <a:cubicBezTo>
                    <a:pt x="21159" y="509"/>
                    <a:pt x="20786" y="0"/>
                    <a:pt x="20600" y="0"/>
                  </a:cubicBezTo>
                  <a:cubicBezTo>
                    <a:pt x="20414" y="0"/>
                    <a:pt x="20414" y="509"/>
                    <a:pt x="20414" y="1019"/>
                  </a:cubicBezTo>
                  <a:cubicBezTo>
                    <a:pt x="20414" y="1528"/>
                    <a:pt x="20414" y="2038"/>
                    <a:pt x="20414" y="2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5375767" y="4739122"/>
              <a:ext cx="96642" cy="15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740" fill="norm" stroke="1" extrusionOk="0">
                  <a:moveTo>
                    <a:pt x="17608" y="192"/>
                  </a:moveTo>
                  <a:cubicBezTo>
                    <a:pt x="14008" y="-88"/>
                    <a:pt x="10408" y="-369"/>
                    <a:pt x="7033" y="1735"/>
                  </a:cubicBezTo>
                  <a:cubicBezTo>
                    <a:pt x="3658" y="3839"/>
                    <a:pt x="508" y="8327"/>
                    <a:pt x="58" y="11974"/>
                  </a:cubicBezTo>
                  <a:cubicBezTo>
                    <a:pt x="-392" y="15621"/>
                    <a:pt x="1858" y="18426"/>
                    <a:pt x="4333" y="19828"/>
                  </a:cubicBezTo>
                  <a:cubicBezTo>
                    <a:pt x="6808" y="21231"/>
                    <a:pt x="9508" y="21231"/>
                    <a:pt x="12658" y="18286"/>
                  </a:cubicBezTo>
                  <a:cubicBezTo>
                    <a:pt x="15808" y="15340"/>
                    <a:pt x="19408" y="9449"/>
                    <a:pt x="20308" y="5943"/>
                  </a:cubicBezTo>
                  <a:cubicBezTo>
                    <a:pt x="21208" y="2436"/>
                    <a:pt x="19408" y="1314"/>
                    <a:pt x="17383" y="1034"/>
                  </a:cubicBezTo>
                  <a:cubicBezTo>
                    <a:pt x="15358" y="753"/>
                    <a:pt x="13108" y="1314"/>
                    <a:pt x="10858" y="1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5522089" y="4683424"/>
              <a:ext cx="139701" cy="21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7699"/>
                  </a:moveTo>
                  <a:cubicBezTo>
                    <a:pt x="1309" y="7057"/>
                    <a:pt x="2618" y="6416"/>
                    <a:pt x="4091" y="6202"/>
                  </a:cubicBezTo>
                  <a:cubicBezTo>
                    <a:pt x="5564" y="5988"/>
                    <a:pt x="7200" y="6202"/>
                    <a:pt x="8509" y="8341"/>
                  </a:cubicBezTo>
                  <a:cubicBezTo>
                    <a:pt x="9818" y="10479"/>
                    <a:pt x="10800" y="14543"/>
                    <a:pt x="10800" y="17002"/>
                  </a:cubicBezTo>
                  <a:cubicBezTo>
                    <a:pt x="10800" y="19461"/>
                    <a:pt x="9818" y="20317"/>
                    <a:pt x="8509" y="20851"/>
                  </a:cubicBezTo>
                  <a:cubicBezTo>
                    <a:pt x="7200" y="21386"/>
                    <a:pt x="5564" y="21600"/>
                    <a:pt x="4582" y="21065"/>
                  </a:cubicBezTo>
                  <a:cubicBezTo>
                    <a:pt x="3600" y="20531"/>
                    <a:pt x="3273" y="19248"/>
                    <a:pt x="4909" y="16147"/>
                  </a:cubicBezTo>
                  <a:cubicBezTo>
                    <a:pt x="6545" y="13046"/>
                    <a:pt x="10145" y="8127"/>
                    <a:pt x="13255" y="5133"/>
                  </a:cubicBezTo>
                  <a:cubicBezTo>
                    <a:pt x="16364" y="2139"/>
                    <a:pt x="18982" y="1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5687189" y="4714243"/>
              <a:ext cx="179019" cy="15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62" fill="norm" stroke="1" extrusionOk="0">
                  <a:moveTo>
                    <a:pt x="0" y="3489"/>
                  </a:moveTo>
                  <a:cubicBezTo>
                    <a:pt x="0" y="6575"/>
                    <a:pt x="0" y="9661"/>
                    <a:pt x="127" y="12045"/>
                  </a:cubicBezTo>
                  <a:cubicBezTo>
                    <a:pt x="254" y="14430"/>
                    <a:pt x="508" y="16113"/>
                    <a:pt x="508" y="16113"/>
                  </a:cubicBezTo>
                  <a:cubicBezTo>
                    <a:pt x="508" y="16113"/>
                    <a:pt x="254" y="14430"/>
                    <a:pt x="254" y="12045"/>
                  </a:cubicBezTo>
                  <a:cubicBezTo>
                    <a:pt x="254" y="9661"/>
                    <a:pt x="508" y="6575"/>
                    <a:pt x="1144" y="4611"/>
                  </a:cubicBezTo>
                  <a:cubicBezTo>
                    <a:pt x="1779" y="2648"/>
                    <a:pt x="2795" y="1806"/>
                    <a:pt x="3685" y="1946"/>
                  </a:cubicBezTo>
                  <a:cubicBezTo>
                    <a:pt x="4574" y="2087"/>
                    <a:pt x="5336" y="3209"/>
                    <a:pt x="6099" y="5313"/>
                  </a:cubicBezTo>
                  <a:cubicBezTo>
                    <a:pt x="6861" y="7417"/>
                    <a:pt x="7624" y="10502"/>
                    <a:pt x="8259" y="12746"/>
                  </a:cubicBezTo>
                  <a:cubicBezTo>
                    <a:pt x="8894" y="14991"/>
                    <a:pt x="9402" y="16393"/>
                    <a:pt x="10038" y="16533"/>
                  </a:cubicBezTo>
                  <a:cubicBezTo>
                    <a:pt x="10673" y="16674"/>
                    <a:pt x="11435" y="15552"/>
                    <a:pt x="12198" y="13307"/>
                  </a:cubicBezTo>
                  <a:cubicBezTo>
                    <a:pt x="12960" y="11063"/>
                    <a:pt x="13722" y="7697"/>
                    <a:pt x="14358" y="5313"/>
                  </a:cubicBezTo>
                  <a:cubicBezTo>
                    <a:pt x="14993" y="2928"/>
                    <a:pt x="15501" y="1526"/>
                    <a:pt x="16518" y="684"/>
                  </a:cubicBezTo>
                  <a:cubicBezTo>
                    <a:pt x="17534" y="-157"/>
                    <a:pt x="19059" y="-438"/>
                    <a:pt x="20075" y="1105"/>
                  </a:cubicBezTo>
                  <a:cubicBezTo>
                    <a:pt x="21092" y="2648"/>
                    <a:pt x="21600" y="6014"/>
                    <a:pt x="21473" y="9380"/>
                  </a:cubicBezTo>
                  <a:cubicBezTo>
                    <a:pt x="21346" y="12746"/>
                    <a:pt x="20584" y="16113"/>
                    <a:pt x="20456" y="18076"/>
                  </a:cubicBezTo>
                  <a:cubicBezTo>
                    <a:pt x="20329" y="20040"/>
                    <a:pt x="20838" y="20601"/>
                    <a:pt x="21346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5891478" y="4478024"/>
              <a:ext cx="246056" cy="38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2" fill="norm" stroke="1" extrusionOk="0">
                  <a:moveTo>
                    <a:pt x="8213" y="15449"/>
                  </a:moveTo>
                  <a:cubicBezTo>
                    <a:pt x="8397" y="14869"/>
                    <a:pt x="8582" y="14288"/>
                    <a:pt x="8213" y="13940"/>
                  </a:cubicBezTo>
                  <a:cubicBezTo>
                    <a:pt x="7843" y="13591"/>
                    <a:pt x="6920" y="13475"/>
                    <a:pt x="5720" y="13882"/>
                  </a:cubicBezTo>
                  <a:cubicBezTo>
                    <a:pt x="4520" y="14288"/>
                    <a:pt x="3043" y="15217"/>
                    <a:pt x="2028" y="16088"/>
                  </a:cubicBezTo>
                  <a:cubicBezTo>
                    <a:pt x="1013" y="16959"/>
                    <a:pt x="459" y="17772"/>
                    <a:pt x="182" y="18469"/>
                  </a:cubicBezTo>
                  <a:cubicBezTo>
                    <a:pt x="-95" y="19166"/>
                    <a:pt x="-95" y="19746"/>
                    <a:pt x="459" y="20095"/>
                  </a:cubicBezTo>
                  <a:cubicBezTo>
                    <a:pt x="1013" y="20443"/>
                    <a:pt x="2120" y="20559"/>
                    <a:pt x="3320" y="20095"/>
                  </a:cubicBezTo>
                  <a:cubicBezTo>
                    <a:pt x="4520" y="19630"/>
                    <a:pt x="5813" y="18585"/>
                    <a:pt x="6643" y="17772"/>
                  </a:cubicBezTo>
                  <a:cubicBezTo>
                    <a:pt x="7474" y="16959"/>
                    <a:pt x="7843" y="16378"/>
                    <a:pt x="7843" y="16378"/>
                  </a:cubicBezTo>
                  <a:cubicBezTo>
                    <a:pt x="7843" y="16378"/>
                    <a:pt x="7474" y="16959"/>
                    <a:pt x="7290" y="17540"/>
                  </a:cubicBezTo>
                  <a:cubicBezTo>
                    <a:pt x="7105" y="18120"/>
                    <a:pt x="7105" y="18701"/>
                    <a:pt x="7382" y="19282"/>
                  </a:cubicBezTo>
                  <a:cubicBezTo>
                    <a:pt x="7659" y="19862"/>
                    <a:pt x="8213" y="20443"/>
                    <a:pt x="9043" y="20733"/>
                  </a:cubicBezTo>
                  <a:cubicBezTo>
                    <a:pt x="9874" y="21024"/>
                    <a:pt x="10982" y="21024"/>
                    <a:pt x="12274" y="20327"/>
                  </a:cubicBezTo>
                  <a:cubicBezTo>
                    <a:pt x="13567" y="19630"/>
                    <a:pt x="15043" y="18237"/>
                    <a:pt x="16520" y="15856"/>
                  </a:cubicBezTo>
                  <a:cubicBezTo>
                    <a:pt x="17997" y="13475"/>
                    <a:pt x="19474" y="10107"/>
                    <a:pt x="20305" y="7727"/>
                  </a:cubicBezTo>
                  <a:cubicBezTo>
                    <a:pt x="21136" y="5346"/>
                    <a:pt x="21320" y="3953"/>
                    <a:pt x="21413" y="2733"/>
                  </a:cubicBezTo>
                  <a:cubicBezTo>
                    <a:pt x="21505" y="1514"/>
                    <a:pt x="21505" y="469"/>
                    <a:pt x="21043" y="120"/>
                  </a:cubicBezTo>
                  <a:cubicBezTo>
                    <a:pt x="20582" y="-228"/>
                    <a:pt x="19659" y="120"/>
                    <a:pt x="18459" y="1920"/>
                  </a:cubicBezTo>
                  <a:cubicBezTo>
                    <a:pt x="17259" y="3720"/>
                    <a:pt x="15782" y="6972"/>
                    <a:pt x="15413" y="10166"/>
                  </a:cubicBezTo>
                  <a:cubicBezTo>
                    <a:pt x="15043" y="13359"/>
                    <a:pt x="15782" y="16495"/>
                    <a:pt x="16520" y="18353"/>
                  </a:cubicBezTo>
                  <a:cubicBezTo>
                    <a:pt x="17259" y="20211"/>
                    <a:pt x="17997" y="20791"/>
                    <a:pt x="18736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6412692" y="4495353"/>
              <a:ext cx="138148" cy="45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6" h="21485" fill="norm" stroke="1" extrusionOk="0">
                  <a:moveTo>
                    <a:pt x="18936" y="1385"/>
                  </a:moveTo>
                  <a:cubicBezTo>
                    <a:pt x="19545" y="785"/>
                    <a:pt x="20153" y="185"/>
                    <a:pt x="19697" y="35"/>
                  </a:cubicBezTo>
                  <a:cubicBezTo>
                    <a:pt x="19240" y="-115"/>
                    <a:pt x="17719" y="185"/>
                    <a:pt x="14829" y="1485"/>
                  </a:cubicBezTo>
                  <a:cubicBezTo>
                    <a:pt x="11939" y="2785"/>
                    <a:pt x="7680" y="5085"/>
                    <a:pt x="4333" y="7685"/>
                  </a:cubicBezTo>
                  <a:cubicBezTo>
                    <a:pt x="987" y="10285"/>
                    <a:pt x="-1447" y="13185"/>
                    <a:pt x="987" y="15535"/>
                  </a:cubicBezTo>
                  <a:cubicBezTo>
                    <a:pt x="3421" y="17885"/>
                    <a:pt x="10722" y="19685"/>
                    <a:pt x="1802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6681807" y="4585245"/>
              <a:ext cx="294433" cy="33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69" fill="norm" stroke="1" extrusionOk="0">
                  <a:moveTo>
                    <a:pt x="8964" y="3405"/>
                  </a:moveTo>
                  <a:cubicBezTo>
                    <a:pt x="8964" y="2466"/>
                    <a:pt x="8964" y="1527"/>
                    <a:pt x="8501" y="1393"/>
                  </a:cubicBezTo>
                  <a:cubicBezTo>
                    <a:pt x="8038" y="1259"/>
                    <a:pt x="7112" y="1930"/>
                    <a:pt x="5647" y="4210"/>
                  </a:cubicBezTo>
                  <a:cubicBezTo>
                    <a:pt x="4181" y="6491"/>
                    <a:pt x="2175" y="10382"/>
                    <a:pt x="1095" y="13333"/>
                  </a:cubicBezTo>
                  <a:cubicBezTo>
                    <a:pt x="15" y="16285"/>
                    <a:pt x="-139" y="18297"/>
                    <a:pt x="92" y="19572"/>
                  </a:cubicBezTo>
                  <a:cubicBezTo>
                    <a:pt x="324" y="20846"/>
                    <a:pt x="941" y="21383"/>
                    <a:pt x="2792" y="21249"/>
                  </a:cubicBezTo>
                  <a:cubicBezTo>
                    <a:pt x="4644" y="21115"/>
                    <a:pt x="7730" y="20310"/>
                    <a:pt x="10044" y="18566"/>
                  </a:cubicBezTo>
                  <a:cubicBezTo>
                    <a:pt x="12358" y="16822"/>
                    <a:pt x="13901" y="14138"/>
                    <a:pt x="14595" y="11321"/>
                  </a:cubicBezTo>
                  <a:cubicBezTo>
                    <a:pt x="15290" y="8503"/>
                    <a:pt x="15135" y="5552"/>
                    <a:pt x="14287" y="3540"/>
                  </a:cubicBezTo>
                  <a:cubicBezTo>
                    <a:pt x="13438" y="1527"/>
                    <a:pt x="11895" y="454"/>
                    <a:pt x="10275" y="118"/>
                  </a:cubicBezTo>
                  <a:cubicBezTo>
                    <a:pt x="8655" y="-217"/>
                    <a:pt x="6958" y="185"/>
                    <a:pt x="5724" y="990"/>
                  </a:cubicBezTo>
                  <a:cubicBezTo>
                    <a:pt x="4490" y="1795"/>
                    <a:pt x="3718" y="3003"/>
                    <a:pt x="3564" y="4277"/>
                  </a:cubicBezTo>
                  <a:cubicBezTo>
                    <a:pt x="3410" y="5552"/>
                    <a:pt x="3872" y="6894"/>
                    <a:pt x="5415" y="7833"/>
                  </a:cubicBezTo>
                  <a:cubicBezTo>
                    <a:pt x="6958" y="8772"/>
                    <a:pt x="9581" y="9308"/>
                    <a:pt x="12435" y="9308"/>
                  </a:cubicBezTo>
                  <a:cubicBezTo>
                    <a:pt x="15290" y="9308"/>
                    <a:pt x="18375" y="8772"/>
                    <a:pt x="21461" y="8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6925439" y="4981874"/>
              <a:ext cx="101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7249289" y="4962824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7452489" y="4950124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7636639" y="495012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7769989" y="4537374"/>
              <a:ext cx="157509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4985" y="0"/>
                  </a:moveTo>
                  <a:cubicBezTo>
                    <a:pt x="8862" y="1950"/>
                    <a:pt x="12738" y="3900"/>
                    <a:pt x="15923" y="6150"/>
                  </a:cubicBezTo>
                  <a:cubicBezTo>
                    <a:pt x="19108" y="8400"/>
                    <a:pt x="21600" y="10950"/>
                    <a:pt x="20215" y="13200"/>
                  </a:cubicBezTo>
                  <a:cubicBezTo>
                    <a:pt x="18831" y="15450"/>
                    <a:pt x="13569" y="17400"/>
                    <a:pt x="9554" y="18750"/>
                  </a:cubicBezTo>
                  <a:cubicBezTo>
                    <a:pt x="5538" y="20100"/>
                    <a:pt x="2769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5119922" y="4950389"/>
              <a:ext cx="1046746" cy="8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36" fill="norm" stroke="1" extrusionOk="0">
                  <a:moveTo>
                    <a:pt x="2531" y="21536"/>
                  </a:moveTo>
                  <a:cubicBezTo>
                    <a:pt x="1833" y="21536"/>
                    <a:pt x="1135" y="21536"/>
                    <a:pt x="676" y="21536"/>
                  </a:cubicBezTo>
                  <a:cubicBezTo>
                    <a:pt x="218" y="21536"/>
                    <a:pt x="0" y="21536"/>
                    <a:pt x="0" y="21536"/>
                  </a:cubicBezTo>
                  <a:cubicBezTo>
                    <a:pt x="0" y="21536"/>
                    <a:pt x="218" y="21536"/>
                    <a:pt x="1047" y="20765"/>
                  </a:cubicBezTo>
                  <a:cubicBezTo>
                    <a:pt x="1876" y="19993"/>
                    <a:pt x="3316" y="18450"/>
                    <a:pt x="4909" y="16393"/>
                  </a:cubicBezTo>
                  <a:cubicBezTo>
                    <a:pt x="6502" y="14336"/>
                    <a:pt x="8247" y="11765"/>
                    <a:pt x="9949" y="9707"/>
                  </a:cubicBezTo>
                  <a:cubicBezTo>
                    <a:pt x="11651" y="7650"/>
                    <a:pt x="13309" y="6107"/>
                    <a:pt x="14880" y="4822"/>
                  </a:cubicBezTo>
                  <a:cubicBezTo>
                    <a:pt x="16451" y="3536"/>
                    <a:pt x="17935" y="2507"/>
                    <a:pt x="18938" y="1736"/>
                  </a:cubicBezTo>
                  <a:cubicBezTo>
                    <a:pt x="19942" y="965"/>
                    <a:pt x="20465" y="450"/>
                    <a:pt x="20880" y="193"/>
                  </a:cubicBezTo>
                  <a:cubicBezTo>
                    <a:pt x="21295" y="-64"/>
                    <a:pt x="21600" y="-64"/>
                    <a:pt x="21578" y="193"/>
                  </a:cubicBezTo>
                  <a:cubicBezTo>
                    <a:pt x="21556" y="450"/>
                    <a:pt x="21207" y="965"/>
                    <a:pt x="20858" y="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5237337" y="4981874"/>
              <a:ext cx="621303" cy="6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68" fill="norm" stroke="1" extrusionOk="0">
                  <a:moveTo>
                    <a:pt x="6577" y="15709"/>
                  </a:moveTo>
                  <a:cubicBezTo>
                    <a:pt x="4741" y="17673"/>
                    <a:pt x="2904" y="19636"/>
                    <a:pt x="1728" y="20618"/>
                  </a:cubicBezTo>
                  <a:cubicBezTo>
                    <a:pt x="553" y="21600"/>
                    <a:pt x="38" y="21600"/>
                    <a:pt x="2" y="21273"/>
                  </a:cubicBezTo>
                  <a:cubicBezTo>
                    <a:pt x="-35" y="20945"/>
                    <a:pt x="406" y="20291"/>
                    <a:pt x="2169" y="17673"/>
                  </a:cubicBezTo>
                  <a:cubicBezTo>
                    <a:pt x="3932" y="15055"/>
                    <a:pt x="7018" y="10473"/>
                    <a:pt x="10067" y="7200"/>
                  </a:cubicBezTo>
                  <a:cubicBezTo>
                    <a:pt x="13116" y="3927"/>
                    <a:pt x="16128" y="1964"/>
                    <a:pt x="18038" y="982"/>
                  </a:cubicBezTo>
                  <a:cubicBezTo>
                    <a:pt x="19949" y="0"/>
                    <a:pt x="20757" y="0"/>
                    <a:pt x="215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5560189" y="5166024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5417134" y="5101028"/>
              <a:ext cx="315711" cy="32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055" fill="norm" stroke="1" extrusionOk="0">
                  <a:moveTo>
                    <a:pt x="13776" y="98"/>
                  </a:moveTo>
                  <a:cubicBezTo>
                    <a:pt x="11659" y="-41"/>
                    <a:pt x="9541" y="-179"/>
                    <a:pt x="7635" y="790"/>
                  </a:cubicBezTo>
                  <a:cubicBezTo>
                    <a:pt x="5729" y="1759"/>
                    <a:pt x="4035" y="3836"/>
                    <a:pt x="2694" y="6675"/>
                  </a:cubicBezTo>
                  <a:cubicBezTo>
                    <a:pt x="1353" y="9513"/>
                    <a:pt x="365" y="13113"/>
                    <a:pt x="82" y="15606"/>
                  </a:cubicBezTo>
                  <a:cubicBezTo>
                    <a:pt x="-200" y="18098"/>
                    <a:pt x="224" y="19483"/>
                    <a:pt x="1635" y="20313"/>
                  </a:cubicBezTo>
                  <a:cubicBezTo>
                    <a:pt x="3047" y="21144"/>
                    <a:pt x="5447" y="21421"/>
                    <a:pt x="8482" y="20383"/>
                  </a:cubicBezTo>
                  <a:cubicBezTo>
                    <a:pt x="11518" y="19344"/>
                    <a:pt x="15188" y="16990"/>
                    <a:pt x="17659" y="14359"/>
                  </a:cubicBezTo>
                  <a:cubicBezTo>
                    <a:pt x="20129" y="11729"/>
                    <a:pt x="21400" y="8821"/>
                    <a:pt x="20976" y="6467"/>
                  </a:cubicBezTo>
                  <a:cubicBezTo>
                    <a:pt x="20553" y="4113"/>
                    <a:pt x="18435" y="2313"/>
                    <a:pt x="16671" y="1552"/>
                  </a:cubicBezTo>
                  <a:cubicBezTo>
                    <a:pt x="14906" y="790"/>
                    <a:pt x="13494" y="1067"/>
                    <a:pt x="12082" y="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6671439" y="5048268"/>
              <a:ext cx="2349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81" y="11375"/>
                    <a:pt x="8562" y="2735"/>
                    <a:pt x="12162" y="575"/>
                  </a:cubicBezTo>
                  <a:cubicBezTo>
                    <a:pt x="15762" y="-1585"/>
                    <a:pt x="1868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6690489" y="5051724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6696839" y="5249108"/>
              <a:ext cx="139701" cy="14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5399"/>
                  </a:moveTo>
                  <a:cubicBezTo>
                    <a:pt x="327" y="3574"/>
                    <a:pt x="655" y="1748"/>
                    <a:pt x="1636" y="836"/>
                  </a:cubicBezTo>
                  <a:cubicBezTo>
                    <a:pt x="2618" y="-77"/>
                    <a:pt x="4255" y="-77"/>
                    <a:pt x="6873" y="75"/>
                  </a:cubicBezTo>
                  <a:cubicBezTo>
                    <a:pt x="9491" y="227"/>
                    <a:pt x="13091" y="531"/>
                    <a:pt x="15382" y="1292"/>
                  </a:cubicBezTo>
                  <a:cubicBezTo>
                    <a:pt x="17673" y="2053"/>
                    <a:pt x="18655" y="3269"/>
                    <a:pt x="18000" y="5399"/>
                  </a:cubicBezTo>
                  <a:cubicBezTo>
                    <a:pt x="17345" y="7529"/>
                    <a:pt x="15055" y="10571"/>
                    <a:pt x="13091" y="12700"/>
                  </a:cubicBezTo>
                  <a:cubicBezTo>
                    <a:pt x="11127" y="14830"/>
                    <a:pt x="9491" y="16047"/>
                    <a:pt x="7691" y="17416"/>
                  </a:cubicBezTo>
                  <a:cubicBezTo>
                    <a:pt x="5891" y="18785"/>
                    <a:pt x="3927" y="20306"/>
                    <a:pt x="4091" y="20915"/>
                  </a:cubicBezTo>
                  <a:cubicBezTo>
                    <a:pt x="4255" y="21523"/>
                    <a:pt x="6545" y="21219"/>
                    <a:pt x="9818" y="20154"/>
                  </a:cubicBezTo>
                  <a:cubicBezTo>
                    <a:pt x="13091" y="19089"/>
                    <a:pt x="17345" y="17264"/>
                    <a:pt x="21600" y="15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6590780" y="5160758"/>
              <a:ext cx="398855" cy="346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0922" fill="norm" stroke="1" extrusionOk="0">
                  <a:moveTo>
                    <a:pt x="12791" y="701"/>
                  </a:moveTo>
                  <a:cubicBezTo>
                    <a:pt x="10869" y="190"/>
                    <a:pt x="8946" y="-321"/>
                    <a:pt x="7137" y="254"/>
                  </a:cubicBezTo>
                  <a:cubicBezTo>
                    <a:pt x="5327" y="829"/>
                    <a:pt x="3631" y="2491"/>
                    <a:pt x="2330" y="5047"/>
                  </a:cubicBezTo>
                  <a:cubicBezTo>
                    <a:pt x="1030" y="7603"/>
                    <a:pt x="125" y="11054"/>
                    <a:pt x="12" y="13930"/>
                  </a:cubicBezTo>
                  <a:cubicBezTo>
                    <a:pt x="-101" y="16806"/>
                    <a:pt x="578" y="19106"/>
                    <a:pt x="2217" y="20193"/>
                  </a:cubicBezTo>
                  <a:cubicBezTo>
                    <a:pt x="3857" y="21279"/>
                    <a:pt x="6458" y="21151"/>
                    <a:pt x="9568" y="19809"/>
                  </a:cubicBezTo>
                  <a:cubicBezTo>
                    <a:pt x="12678" y="18467"/>
                    <a:pt x="16297" y="15911"/>
                    <a:pt x="18502" y="13291"/>
                  </a:cubicBezTo>
                  <a:cubicBezTo>
                    <a:pt x="20707" y="10671"/>
                    <a:pt x="21499" y="7987"/>
                    <a:pt x="21273" y="5686"/>
                  </a:cubicBezTo>
                  <a:cubicBezTo>
                    <a:pt x="21047" y="3386"/>
                    <a:pt x="19803" y="1468"/>
                    <a:pt x="17937" y="701"/>
                  </a:cubicBezTo>
                  <a:cubicBezTo>
                    <a:pt x="16071" y="-65"/>
                    <a:pt x="13583" y="318"/>
                    <a:pt x="11095" y="7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775589" y="6452397"/>
              <a:ext cx="508001" cy="4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20910"/>
                  </a:moveTo>
                  <a:cubicBezTo>
                    <a:pt x="2880" y="17153"/>
                    <a:pt x="5760" y="13397"/>
                    <a:pt x="8730" y="9640"/>
                  </a:cubicBezTo>
                  <a:cubicBezTo>
                    <a:pt x="11700" y="5884"/>
                    <a:pt x="14760" y="2127"/>
                    <a:pt x="16920" y="719"/>
                  </a:cubicBezTo>
                  <a:cubicBezTo>
                    <a:pt x="19080" y="-690"/>
                    <a:pt x="20340" y="249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1756539" y="6588424"/>
              <a:ext cx="508001" cy="46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19722"/>
                  </a:moveTo>
                  <a:cubicBezTo>
                    <a:pt x="2070" y="20661"/>
                    <a:pt x="4140" y="21600"/>
                    <a:pt x="6750" y="19722"/>
                  </a:cubicBezTo>
                  <a:cubicBezTo>
                    <a:pt x="9360" y="17843"/>
                    <a:pt x="12510" y="13148"/>
                    <a:pt x="15075" y="9391"/>
                  </a:cubicBezTo>
                  <a:cubicBezTo>
                    <a:pt x="17640" y="5635"/>
                    <a:pt x="19620" y="2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216167" y="6366174"/>
              <a:ext cx="16944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600" fill="norm" stroke="1" extrusionOk="0">
                  <a:moveTo>
                    <a:pt x="3605" y="0"/>
                  </a:moveTo>
                  <a:cubicBezTo>
                    <a:pt x="2043" y="0"/>
                    <a:pt x="482" y="0"/>
                    <a:pt x="91" y="306"/>
                  </a:cubicBezTo>
                  <a:cubicBezTo>
                    <a:pt x="-299" y="613"/>
                    <a:pt x="482" y="1226"/>
                    <a:pt x="3865" y="2681"/>
                  </a:cubicBezTo>
                  <a:cubicBezTo>
                    <a:pt x="7248" y="4136"/>
                    <a:pt x="13234" y="6434"/>
                    <a:pt x="16747" y="7889"/>
                  </a:cubicBezTo>
                  <a:cubicBezTo>
                    <a:pt x="20260" y="9345"/>
                    <a:pt x="21301" y="9957"/>
                    <a:pt x="20650" y="11413"/>
                  </a:cubicBezTo>
                  <a:cubicBezTo>
                    <a:pt x="20000" y="12868"/>
                    <a:pt x="17658" y="15166"/>
                    <a:pt x="14795" y="17004"/>
                  </a:cubicBezTo>
                  <a:cubicBezTo>
                    <a:pt x="11932" y="18843"/>
                    <a:pt x="8549" y="20221"/>
                    <a:pt x="51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3018065" y="6291347"/>
              <a:ext cx="148175" cy="41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371" fill="norm" stroke="1" extrusionOk="0">
                  <a:moveTo>
                    <a:pt x="21001" y="1226"/>
                  </a:moveTo>
                  <a:cubicBezTo>
                    <a:pt x="20101" y="794"/>
                    <a:pt x="19201" y="362"/>
                    <a:pt x="18001" y="146"/>
                  </a:cubicBezTo>
                  <a:cubicBezTo>
                    <a:pt x="16801" y="-70"/>
                    <a:pt x="15301" y="-70"/>
                    <a:pt x="13501" y="308"/>
                  </a:cubicBezTo>
                  <a:cubicBezTo>
                    <a:pt x="11701" y="686"/>
                    <a:pt x="9601" y="1442"/>
                    <a:pt x="7051" y="3386"/>
                  </a:cubicBezTo>
                  <a:cubicBezTo>
                    <a:pt x="4501" y="5330"/>
                    <a:pt x="1501" y="8462"/>
                    <a:pt x="451" y="11324"/>
                  </a:cubicBezTo>
                  <a:cubicBezTo>
                    <a:pt x="-599" y="14186"/>
                    <a:pt x="301" y="16778"/>
                    <a:pt x="1951" y="18506"/>
                  </a:cubicBezTo>
                  <a:cubicBezTo>
                    <a:pt x="3601" y="20234"/>
                    <a:pt x="6001" y="21098"/>
                    <a:pt x="9001" y="21314"/>
                  </a:cubicBezTo>
                  <a:cubicBezTo>
                    <a:pt x="12001" y="21530"/>
                    <a:pt x="15601" y="21098"/>
                    <a:pt x="19201" y="206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3303676" y="6372524"/>
              <a:ext cx="34014" cy="24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309" fill="norm" stroke="1" extrusionOk="0">
                  <a:moveTo>
                    <a:pt x="20417" y="0"/>
                  </a:moveTo>
                  <a:cubicBezTo>
                    <a:pt x="12793" y="2014"/>
                    <a:pt x="5170" y="4027"/>
                    <a:pt x="1993" y="6864"/>
                  </a:cubicBezTo>
                  <a:cubicBezTo>
                    <a:pt x="-1183" y="9702"/>
                    <a:pt x="88" y="13363"/>
                    <a:pt x="1358" y="16017"/>
                  </a:cubicBezTo>
                  <a:cubicBezTo>
                    <a:pt x="2629" y="18671"/>
                    <a:pt x="3899" y="20319"/>
                    <a:pt x="6441" y="20959"/>
                  </a:cubicBezTo>
                  <a:cubicBezTo>
                    <a:pt x="8982" y="21600"/>
                    <a:pt x="12793" y="21234"/>
                    <a:pt x="16605" y="20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3363089" y="6499524"/>
              <a:ext cx="190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8000"/>
                    <a:pt x="3840" y="14400"/>
                    <a:pt x="7440" y="10800"/>
                  </a:cubicBezTo>
                  <a:cubicBezTo>
                    <a:pt x="11040" y="7200"/>
                    <a:pt x="163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3669813" y="6353474"/>
              <a:ext cx="20127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7345" y="0"/>
                  </a:moveTo>
                  <a:cubicBezTo>
                    <a:pt x="14870" y="5891"/>
                    <a:pt x="12395" y="11782"/>
                    <a:pt x="10483" y="15164"/>
                  </a:cubicBezTo>
                  <a:cubicBezTo>
                    <a:pt x="8570" y="18545"/>
                    <a:pt x="7220" y="19418"/>
                    <a:pt x="5533" y="19418"/>
                  </a:cubicBezTo>
                  <a:cubicBezTo>
                    <a:pt x="3845" y="19418"/>
                    <a:pt x="1820" y="18545"/>
                    <a:pt x="808" y="17455"/>
                  </a:cubicBezTo>
                  <a:cubicBezTo>
                    <a:pt x="-205" y="16364"/>
                    <a:pt x="-205" y="15055"/>
                    <a:pt x="470" y="14291"/>
                  </a:cubicBezTo>
                  <a:cubicBezTo>
                    <a:pt x="1145" y="13527"/>
                    <a:pt x="2495" y="13309"/>
                    <a:pt x="4970" y="14291"/>
                  </a:cubicBezTo>
                  <a:cubicBezTo>
                    <a:pt x="7445" y="15273"/>
                    <a:pt x="11045" y="17455"/>
                    <a:pt x="13970" y="18873"/>
                  </a:cubicBezTo>
                  <a:cubicBezTo>
                    <a:pt x="16895" y="20291"/>
                    <a:pt x="19145" y="20945"/>
                    <a:pt x="213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928239" y="6333298"/>
              <a:ext cx="86556" cy="29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1374" fill="norm" stroke="1" extrusionOk="0">
                  <a:moveTo>
                    <a:pt x="0" y="1008"/>
                  </a:moveTo>
                  <a:cubicBezTo>
                    <a:pt x="1507" y="391"/>
                    <a:pt x="3014" y="-226"/>
                    <a:pt x="5777" y="83"/>
                  </a:cubicBezTo>
                  <a:cubicBezTo>
                    <a:pt x="8540" y="391"/>
                    <a:pt x="12558" y="1625"/>
                    <a:pt x="15823" y="3940"/>
                  </a:cubicBezTo>
                  <a:cubicBezTo>
                    <a:pt x="19088" y="6254"/>
                    <a:pt x="21600" y="9648"/>
                    <a:pt x="20093" y="12657"/>
                  </a:cubicBezTo>
                  <a:cubicBezTo>
                    <a:pt x="18586" y="15665"/>
                    <a:pt x="13060" y="18288"/>
                    <a:pt x="9042" y="19677"/>
                  </a:cubicBezTo>
                  <a:cubicBezTo>
                    <a:pt x="5023" y="21065"/>
                    <a:pt x="2512" y="21220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510013" y="6352120"/>
              <a:ext cx="161177" cy="24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88" fill="norm" stroke="1" extrusionOk="0">
                  <a:moveTo>
                    <a:pt x="11261" y="6158"/>
                  </a:moveTo>
                  <a:cubicBezTo>
                    <a:pt x="12103" y="5426"/>
                    <a:pt x="12944" y="4693"/>
                    <a:pt x="13505" y="3687"/>
                  </a:cubicBezTo>
                  <a:cubicBezTo>
                    <a:pt x="14066" y="2680"/>
                    <a:pt x="14347" y="1398"/>
                    <a:pt x="13786" y="666"/>
                  </a:cubicBezTo>
                  <a:cubicBezTo>
                    <a:pt x="13225" y="-66"/>
                    <a:pt x="11822" y="-249"/>
                    <a:pt x="9999" y="392"/>
                  </a:cubicBezTo>
                  <a:cubicBezTo>
                    <a:pt x="8176" y="1032"/>
                    <a:pt x="5931" y="2497"/>
                    <a:pt x="3968" y="5243"/>
                  </a:cubicBezTo>
                  <a:cubicBezTo>
                    <a:pt x="2004" y="7988"/>
                    <a:pt x="321" y="12015"/>
                    <a:pt x="41" y="15127"/>
                  </a:cubicBezTo>
                  <a:cubicBezTo>
                    <a:pt x="-240" y="18239"/>
                    <a:pt x="882" y="20436"/>
                    <a:pt x="4669" y="20893"/>
                  </a:cubicBezTo>
                  <a:cubicBezTo>
                    <a:pt x="8456" y="21351"/>
                    <a:pt x="14908" y="20070"/>
                    <a:pt x="21360" y="187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791839" y="6334424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354"/>
                    <a:pt x="10080" y="10708"/>
                    <a:pt x="6480" y="13846"/>
                  </a:cubicBezTo>
                  <a:cubicBezTo>
                    <a:pt x="2880" y="16985"/>
                    <a:pt x="1440" y="17908"/>
                    <a:pt x="720" y="18831"/>
                  </a:cubicBezTo>
                  <a:cubicBezTo>
                    <a:pt x="0" y="19754"/>
                    <a:pt x="0" y="20677"/>
                    <a:pt x="0" y="21138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724319" y="6317491"/>
              <a:ext cx="22627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980" y="21600"/>
                  </a:moveTo>
                  <a:cubicBezTo>
                    <a:pt x="380" y="15247"/>
                    <a:pt x="-220" y="8894"/>
                    <a:pt x="80" y="5082"/>
                  </a:cubicBezTo>
                  <a:cubicBezTo>
                    <a:pt x="380" y="1271"/>
                    <a:pt x="1580" y="0"/>
                    <a:pt x="4580" y="0"/>
                  </a:cubicBezTo>
                  <a:cubicBezTo>
                    <a:pt x="7580" y="0"/>
                    <a:pt x="12380" y="1271"/>
                    <a:pt x="15480" y="5082"/>
                  </a:cubicBezTo>
                  <a:cubicBezTo>
                    <a:pt x="18580" y="8894"/>
                    <a:pt x="19980" y="15247"/>
                    <a:pt x="213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664839" y="6563024"/>
              <a:ext cx="298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4" y="18000"/>
                    <a:pt x="5209" y="14400"/>
                    <a:pt x="8809" y="10800"/>
                  </a:cubicBezTo>
                  <a:cubicBezTo>
                    <a:pt x="12409" y="7200"/>
                    <a:pt x="1700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5369689" y="6391574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5376039" y="655667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6380712" y="6387606"/>
              <a:ext cx="278028" cy="35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40" fill="norm" stroke="1" extrusionOk="0">
                  <a:moveTo>
                    <a:pt x="10203" y="4431"/>
                  </a:moveTo>
                  <a:cubicBezTo>
                    <a:pt x="10367" y="3796"/>
                    <a:pt x="10530" y="3161"/>
                    <a:pt x="10612" y="2398"/>
                  </a:cubicBezTo>
                  <a:cubicBezTo>
                    <a:pt x="10694" y="1636"/>
                    <a:pt x="10694" y="746"/>
                    <a:pt x="10285" y="302"/>
                  </a:cubicBezTo>
                  <a:cubicBezTo>
                    <a:pt x="9876" y="-143"/>
                    <a:pt x="9058" y="-143"/>
                    <a:pt x="7830" y="619"/>
                  </a:cubicBezTo>
                  <a:cubicBezTo>
                    <a:pt x="6603" y="1382"/>
                    <a:pt x="4967" y="2906"/>
                    <a:pt x="3576" y="5511"/>
                  </a:cubicBezTo>
                  <a:cubicBezTo>
                    <a:pt x="2185" y="8116"/>
                    <a:pt x="1039" y="11801"/>
                    <a:pt x="467" y="14278"/>
                  </a:cubicBezTo>
                  <a:cubicBezTo>
                    <a:pt x="-106" y="16756"/>
                    <a:pt x="-106" y="18026"/>
                    <a:pt x="221" y="18979"/>
                  </a:cubicBezTo>
                  <a:cubicBezTo>
                    <a:pt x="549" y="19932"/>
                    <a:pt x="1203" y="20568"/>
                    <a:pt x="2430" y="20949"/>
                  </a:cubicBezTo>
                  <a:cubicBezTo>
                    <a:pt x="3658" y="21330"/>
                    <a:pt x="5458" y="21457"/>
                    <a:pt x="7667" y="20568"/>
                  </a:cubicBezTo>
                  <a:cubicBezTo>
                    <a:pt x="9876" y="19678"/>
                    <a:pt x="12494" y="17772"/>
                    <a:pt x="14376" y="15358"/>
                  </a:cubicBezTo>
                  <a:cubicBezTo>
                    <a:pt x="16258" y="12944"/>
                    <a:pt x="17403" y="10022"/>
                    <a:pt x="17649" y="7735"/>
                  </a:cubicBezTo>
                  <a:cubicBezTo>
                    <a:pt x="17894" y="5448"/>
                    <a:pt x="17239" y="3796"/>
                    <a:pt x="15439" y="2652"/>
                  </a:cubicBezTo>
                  <a:cubicBezTo>
                    <a:pt x="13639" y="1509"/>
                    <a:pt x="10694" y="873"/>
                    <a:pt x="8321" y="873"/>
                  </a:cubicBezTo>
                  <a:cubicBezTo>
                    <a:pt x="5949" y="873"/>
                    <a:pt x="4149" y="1509"/>
                    <a:pt x="3167" y="2271"/>
                  </a:cubicBezTo>
                  <a:cubicBezTo>
                    <a:pt x="2185" y="3033"/>
                    <a:pt x="2021" y="3923"/>
                    <a:pt x="2430" y="4495"/>
                  </a:cubicBezTo>
                  <a:cubicBezTo>
                    <a:pt x="2839" y="5066"/>
                    <a:pt x="3821" y="5321"/>
                    <a:pt x="7094" y="4939"/>
                  </a:cubicBezTo>
                  <a:cubicBezTo>
                    <a:pt x="10367" y="4558"/>
                    <a:pt x="15930" y="3542"/>
                    <a:pt x="21494" y="2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6461889" y="6166409"/>
              <a:ext cx="152401" cy="18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15451"/>
                  </a:moveTo>
                  <a:cubicBezTo>
                    <a:pt x="1800" y="13051"/>
                    <a:pt x="3600" y="10651"/>
                    <a:pt x="5400" y="8251"/>
                  </a:cubicBezTo>
                  <a:cubicBezTo>
                    <a:pt x="7200" y="5851"/>
                    <a:pt x="9000" y="3451"/>
                    <a:pt x="10500" y="1891"/>
                  </a:cubicBezTo>
                  <a:cubicBezTo>
                    <a:pt x="12000" y="331"/>
                    <a:pt x="13200" y="-389"/>
                    <a:pt x="14100" y="211"/>
                  </a:cubicBezTo>
                  <a:cubicBezTo>
                    <a:pt x="15000" y="811"/>
                    <a:pt x="15600" y="2731"/>
                    <a:pt x="16800" y="6451"/>
                  </a:cubicBezTo>
                  <a:cubicBezTo>
                    <a:pt x="18000" y="10171"/>
                    <a:pt x="19800" y="15691"/>
                    <a:pt x="21600" y="212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6650126" y="6628263"/>
              <a:ext cx="157632" cy="21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26" fill="norm" stroke="1" extrusionOk="0">
                  <a:moveTo>
                    <a:pt x="303" y="21426"/>
                  </a:moveTo>
                  <a:cubicBezTo>
                    <a:pt x="19" y="19097"/>
                    <a:pt x="-265" y="16767"/>
                    <a:pt x="446" y="13379"/>
                  </a:cubicBezTo>
                  <a:cubicBezTo>
                    <a:pt x="1156" y="9991"/>
                    <a:pt x="2861" y="5544"/>
                    <a:pt x="4424" y="3002"/>
                  </a:cubicBezTo>
                  <a:cubicBezTo>
                    <a:pt x="5988" y="461"/>
                    <a:pt x="7409" y="-174"/>
                    <a:pt x="8546" y="38"/>
                  </a:cubicBezTo>
                  <a:cubicBezTo>
                    <a:pt x="9682" y="250"/>
                    <a:pt x="10535" y="1308"/>
                    <a:pt x="11103" y="2367"/>
                  </a:cubicBezTo>
                  <a:cubicBezTo>
                    <a:pt x="11672" y="3426"/>
                    <a:pt x="11956" y="4485"/>
                    <a:pt x="12809" y="5226"/>
                  </a:cubicBezTo>
                  <a:cubicBezTo>
                    <a:pt x="13661" y="5967"/>
                    <a:pt x="15082" y="6391"/>
                    <a:pt x="16219" y="6073"/>
                  </a:cubicBezTo>
                  <a:cubicBezTo>
                    <a:pt x="17356" y="5755"/>
                    <a:pt x="18209" y="4697"/>
                    <a:pt x="19061" y="3744"/>
                  </a:cubicBezTo>
                  <a:cubicBezTo>
                    <a:pt x="19914" y="2791"/>
                    <a:pt x="20767" y="1944"/>
                    <a:pt x="21051" y="2155"/>
                  </a:cubicBezTo>
                  <a:cubicBezTo>
                    <a:pt x="21335" y="2367"/>
                    <a:pt x="21051" y="3638"/>
                    <a:pt x="20624" y="6285"/>
                  </a:cubicBezTo>
                  <a:cubicBezTo>
                    <a:pt x="20198" y="8932"/>
                    <a:pt x="19630" y="12955"/>
                    <a:pt x="19061" y="16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6874903" y="6643458"/>
              <a:ext cx="182332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948" y="2512"/>
                  </a:moveTo>
                  <a:cubicBezTo>
                    <a:pt x="2203" y="6781"/>
                    <a:pt x="1459" y="11051"/>
                    <a:pt x="962" y="13814"/>
                  </a:cubicBezTo>
                  <a:cubicBezTo>
                    <a:pt x="466" y="16577"/>
                    <a:pt x="217" y="17833"/>
                    <a:pt x="93" y="19088"/>
                  </a:cubicBezTo>
                  <a:cubicBezTo>
                    <a:pt x="-31" y="20344"/>
                    <a:pt x="-31" y="21600"/>
                    <a:pt x="93" y="21600"/>
                  </a:cubicBezTo>
                  <a:cubicBezTo>
                    <a:pt x="217" y="21600"/>
                    <a:pt x="466" y="20344"/>
                    <a:pt x="1210" y="17581"/>
                  </a:cubicBezTo>
                  <a:cubicBezTo>
                    <a:pt x="1955" y="14819"/>
                    <a:pt x="3197" y="10549"/>
                    <a:pt x="4190" y="7535"/>
                  </a:cubicBezTo>
                  <a:cubicBezTo>
                    <a:pt x="5183" y="4521"/>
                    <a:pt x="5928" y="2763"/>
                    <a:pt x="6548" y="2637"/>
                  </a:cubicBezTo>
                  <a:cubicBezTo>
                    <a:pt x="7169" y="2512"/>
                    <a:pt x="7666" y="4019"/>
                    <a:pt x="8659" y="4898"/>
                  </a:cubicBezTo>
                  <a:cubicBezTo>
                    <a:pt x="9652" y="5777"/>
                    <a:pt x="11141" y="6028"/>
                    <a:pt x="12507" y="5526"/>
                  </a:cubicBezTo>
                  <a:cubicBezTo>
                    <a:pt x="13872" y="5023"/>
                    <a:pt x="15114" y="3767"/>
                    <a:pt x="16603" y="2512"/>
                  </a:cubicBezTo>
                  <a:cubicBezTo>
                    <a:pt x="18093" y="1256"/>
                    <a:pt x="19831" y="0"/>
                    <a:pt x="20700" y="0"/>
                  </a:cubicBezTo>
                  <a:cubicBezTo>
                    <a:pt x="21569" y="0"/>
                    <a:pt x="21569" y="1256"/>
                    <a:pt x="20948" y="5023"/>
                  </a:cubicBezTo>
                  <a:cubicBezTo>
                    <a:pt x="20328" y="8791"/>
                    <a:pt x="19086" y="15070"/>
                    <a:pt x="17845" y="21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110226" y="6659222"/>
              <a:ext cx="132714" cy="192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01" fill="norm" stroke="1" extrusionOk="0">
                  <a:moveTo>
                    <a:pt x="21497" y="2008"/>
                  </a:moveTo>
                  <a:cubicBezTo>
                    <a:pt x="20468" y="1069"/>
                    <a:pt x="19440" y="130"/>
                    <a:pt x="18240" y="12"/>
                  </a:cubicBezTo>
                  <a:cubicBezTo>
                    <a:pt x="17040" y="-105"/>
                    <a:pt x="15668" y="599"/>
                    <a:pt x="12754" y="2947"/>
                  </a:cubicBezTo>
                  <a:cubicBezTo>
                    <a:pt x="9840" y="5295"/>
                    <a:pt x="5383" y="9286"/>
                    <a:pt x="2983" y="11869"/>
                  </a:cubicBezTo>
                  <a:cubicBezTo>
                    <a:pt x="583" y="14452"/>
                    <a:pt x="240" y="15625"/>
                    <a:pt x="68" y="16917"/>
                  </a:cubicBezTo>
                  <a:cubicBezTo>
                    <a:pt x="-103" y="18208"/>
                    <a:pt x="-103" y="19617"/>
                    <a:pt x="1954" y="20438"/>
                  </a:cubicBezTo>
                  <a:cubicBezTo>
                    <a:pt x="4011" y="21260"/>
                    <a:pt x="8126" y="21495"/>
                    <a:pt x="11383" y="21143"/>
                  </a:cubicBezTo>
                  <a:cubicBezTo>
                    <a:pt x="14640" y="20791"/>
                    <a:pt x="17040" y="19852"/>
                    <a:pt x="19440" y="189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128639" y="6759874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6200"/>
                    <a:pt x="12400" y="10800"/>
                    <a:pt x="16000" y="7200"/>
                  </a:cubicBezTo>
                  <a:cubicBezTo>
                    <a:pt x="19600" y="3600"/>
                    <a:pt x="20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795389" y="6410624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9543"/>
                    <a:pt x="4800" y="17486"/>
                    <a:pt x="7500" y="16971"/>
                  </a:cubicBezTo>
                  <a:cubicBezTo>
                    <a:pt x="10200" y="16457"/>
                    <a:pt x="13200" y="17486"/>
                    <a:pt x="15600" y="14914"/>
                  </a:cubicBezTo>
                  <a:cubicBezTo>
                    <a:pt x="18000" y="12343"/>
                    <a:pt x="1980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7960489" y="6309024"/>
              <a:ext cx="50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304"/>
                    <a:pt x="10800" y="4608"/>
                    <a:pt x="7650" y="7848"/>
                  </a:cubicBezTo>
                  <a:cubicBezTo>
                    <a:pt x="4500" y="11088"/>
                    <a:pt x="3600" y="15264"/>
                    <a:pt x="2700" y="17712"/>
                  </a:cubicBezTo>
                  <a:cubicBezTo>
                    <a:pt x="1800" y="20160"/>
                    <a:pt x="90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7782689" y="6709074"/>
              <a:ext cx="381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8000"/>
                    <a:pt x="9360" y="14400"/>
                    <a:pt x="12960" y="10800"/>
                  </a:cubicBezTo>
                  <a:cubicBezTo>
                    <a:pt x="16560" y="7200"/>
                    <a:pt x="190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794056" y="6315374"/>
              <a:ext cx="374706" cy="335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49" fill="norm" stroke="1" extrusionOk="0">
                  <a:moveTo>
                    <a:pt x="2074" y="2038"/>
                  </a:moveTo>
                  <a:cubicBezTo>
                    <a:pt x="3884" y="1358"/>
                    <a:pt x="5694" y="679"/>
                    <a:pt x="8349" y="340"/>
                  </a:cubicBezTo>
                  <a:cubicBezTo>
                    <a:pt x="11004" y="0"/>
                    <a:pt x="14503" y="0"/>
                    <a:pt x="16555" y="0"/>
                  </a:cubicBezTo>
                  <a:cubicBezTo>
                    <a:pt x="18606" y="0"/>
                    <a:pt x="19209" y="0"/>
                    <a:pt x="19813" y="204"/>
                  </a:cubicBezTo>
                  <a:cubicBezTo>
                    <a:pt x="20416" y="408"/>
                    <a:pt x="21019" y="815"/>
                    <a:pt x="21261" y="1358"/>
                  </a:cubicBezTo>
                  <a:cubicBezTo>
                    <a:pt x="21502" y="1902"/>
                    <a:pt x="21381" y="2581"/>
                    <a:pt x="20114" y="3940"/>
                  </a:cubicBezTo>
                  <a:cubicBezTo>
                    <a:pt x="18847" y="5298"/>
                    <a:pt x="16434" y="7336"/>
                    <a:pt x="13598" y="9645"/>
                  </a:cubicBezTo>
                  <a:cubicBezTo>
                    <a:pt x="10762" y="11955"/>
                    <a:pt x="7504" y="14536"/>
                    <a:pt x="5272" y="16234"/>
                  </a:cubicBezTo>
                  <a:cubicBezTo>
                    <a:pt x="3039" y="17932"/>
                    <a:pt x="1833" y="18747"/>
                    <a:pt x="1048" y="19494"/>
                  </a:cubicBezTo>
                  <a:cubicBezTo>
                    <a:pt x="264" y="20242"/>
                    <a:pt x="-98" y="20921"/>
                    <a:pt x="23" y="21260"/>
                  </a:cubicBezTo>
                  <a:cubicBezTo>
                    <a:pt x="143" y="21600"/>
                    <a:pt x="747" y="21600"/>
                    <a:pt x="2858" y="21464"/>
                  </a:cubicBezTo>
                  <a:cubicBezTo>
                    <a:pt x="4970" y="21328"/>
                    <a:pt x="8590" y="21057"/>
                    <a:pt x="11185" y="20989"/>
                  </a:cubicBezTo>
                  <a:cubicBezTo>
                    <a:pt x="13779" y="20921"/>
                    <a:pt x="15348" y="21057"/>
                    <a:pt x="16917" y="21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9255889" y="6575724"/>
              <a:ext cx="139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3600"/>
                    <a:pt x="17018" y="7200"/>
                    <a:pt x="14564" y="10440"/>
                  </a:cubicBezTo>
                  <a:cubicBezTo>
                    <a:pt x="12109" y="13680"/>
                    <a:pt x="9491" y="16560"/>
                    <a:pt x="7364" y="18180"/>
                  </a:cubicBezTo>
                  <a:cubicBezTo>
                    <a:pt x="5236" y="19800"/>
                    <a:pt x="3600" y="20160"/>
                    <a:pt x="2291" y="19620"/>
                  </a:cubicBezTo>
                  <a:cubicBezTo>
                    <a:pt x="982" y="19080"/>
                    <a:pt x="0" y="17640"/>
                    <a:pt x="0" y="16020"/>
                  </a:cubicBezTo>
                  <a:cubicBezTo>
                    <a:pt x="0" y="14400"/>
                    <a:pt x="982" y="12600"/>
                    <a:pt x="2291" y="11880"/>
                  </a:cubicBezTo>
                  <a:cubicBezTo>
                    <a:pt x="3600" y="11160"/>
                    <a:pt x="5236" y="11520"/>
                    <a:pt x="7527" y="12960"/>
                  </a:cubicBezTo>
                  <a:cubicBezTo>
                    <a:pt x="9818" y="14400"/>
                    <a:pt x="12764" y="16920"/>
                    <a:pt x="15218" y="18540"/>
                  </a:cubicBezTo>
                  <a:cubicBezTo>
                    <a:pt x="17673" y="20160"/>
                    <a:pt x="19636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9408289" y="6569374"/>
              <a:ext cx="127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353"/>
                    <a:pt x="11520" y="8707"/>
                    <a:pt x="7920" y="12307"/>
                  </a:cubicBezTo>
                  <a:cubicBezTo>
                    <a:pt x="4320" y="15907"/>
                    <a:pt x="2160" y="18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9497189" y="6753524"/>
              <a:ext cx="127001" cy="13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2057"/>
                  </a:moveTo>
                  <a:cubicBezTo>
                    <a:pt x="1440" y="1029"/>
                    <a:pt x="2880" y="0"/>
                    <a:pt x="4320" y="0"/>
                  </a:cubicBezTo>
                  <a:cubicBezTo>
                    <a:pt x="5760" y="0"/>
                    <a:pt x="7200" y="1029"/>
                    <a:pt x="8100" y="2400"/>
                  </a:cubicBezTo>
                  <a:cubicBezTo>
                    <a:pt x="9000" y="3771"/>
                    <a:pt x="9360" y="5486"/>
                    <a:pt x="8640" y="7886"/>
                  </a:cubicBezTo>
                  <a:cubicBezTo>
                    <a:pt x="7920" y="10286"/>
                    <a:pt x="6120" y="13371"/>
                    <a:pt x="4320" y="15771"/>
                  </a:cubicBezTo>
                  <a:cubicBezTo>
                    <a:pt x="2520" y="18171"/>
                    <a:pt x="720" y="19886"/>
                    <a:pt x="720" y="20743"/>
                  </a:cubicBezTo>
                  <a:cubicBezTo>
                    <a:pt x="720" y="21600"/>
                    <a:pt x="2520" y="21600"/>
                    <a:pt x="6300" y="20914"/>
                  </a:cubicBezTo>
                  <a:cubicBezTo>
                    <a:pt x="10080" y="20229"/>
                    <a:pt x="15840" y="18857"/>
                    <a:pt x="21600" y="17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9808339" y="660747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128877" y="6333294"/>
              <a:ext cx="99886" cy="33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376" fill="norm" stroke="1" extrusionOk="0">
                  <a:moveTo>
                    <a:pt x="17524" y="3741"/>
                  </a:moveTo>
                  <a:cubicBezTo>
                    <a:pt x="17524" y="3062"/>
                    <a:pt x="17524" y="2382"/>
                    <a:pt x="16876" y="1635"/>
                  </a:cubicBezTo>
                  <a:cubicBezTo>
                    <a:pt x="16228" y="888"/>
                    <a:pt x="14932" y="73"/>
                    <a:pt x="11908" y="5"/>
                  </a:cubicBezTo>
                  <a:cubicBezTo>
                    <a:pt x="8884" y="-63"/>
                    <a:pt x="4132" y="616"/>
                    <a:pt x="1756" y="2111"/>
                  </a:cubicBezTo>
                  <a:cubicBezTo>
                    <a:pt x="-620" y="3605"/>
                    <a:pt x="-620" y="5914"/>
                    <a:pt x="1972" y="8224"/>
                  </a:cubicBezTo>
                  <a:cubicBezTo>
                    <a:pt x="4564" y="10533"/>
                    <a:pt x="9748" y="12843"/>
                    <a:pt x="13204" y="14269"/>
                  </a:cubicBezTo>
                  <a:cubicBezTo>
                    <a:pt x="16660" y="15695"/>
                    <a:pt x="18388" y="16239"/>
                    <a:pt x="19468" y="16918"/>
                  </a:cubicBezTo>
                  <a:cubicBezTo>
                    <a:pt x="20548" y="17597"/>
                    <a:pt x="20980" y="18412"/>
                    <a:pt x="19036" y="19228"/>
                  </a:cubicBezTo>
                  <a:cubicBezTo>
                    <a:pt x="17092" y="20043"/>
                    <a:pt x="12772" y="20858"/>
                    <a:pt x="9532" y="21197"/>
                  </a:cubicBezTo>
                  <a:cubicBezTo>
                    <a:pt x="6292" y="21537"/>
                    <a:pt x="4132" y="21401"/>
                    <a:pt x="2836" y="20722"/>
                  </a:cubicBezTo>
                  <a:cubicBezTo>
                    <a:pt x="1540" y="20043"/>
                    <a:pt x="1108" y="18820"/>
                    <a:pt x="676" y="17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0291441" y="6365381"/>
              <a:ext cx="140975" cy="254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312" fill="norm" stroke="1" extrusionOk="0">
                  <a:moveTo>
                    <a:pt x="865" y="10689"/>
                  </a:moveTo>
                  <a:cubicBezTo>
                    <a:pt x="4935" y="10158"/>
                    <a:pt x="9004" y="9627"/>
                    <a:pt x="12291" y="8387"/>
                  </a:cubicBezTo>
                  <a:cubicBezTo>
                    <a:pt x="15578" y="7148"/>
                    <a:pt x="18083" y="5201"/>
                    <a:pt x="19491" y="3696"/>
                  </a:cubicBezTo>
                  <a:cubicBezTo>
                    <a:pt x="20900" y="2191"/>
                    <a:pt x="21213" y="1128"/>
                    <a:pt x="20430" y="509"/>
                  </a:cubicBezTo>
                  <a:cubicBezTo>
                    <a:pt x="19648" y="-111"/>
                    <a:pt x="17770" y="-288"/>
                    <a:pt x="14639" y="686"/>
                  </a:cubicBezTo>
                  <a:cubicBezTo>
                    <a:pt x="11509" y="1660"/>
                    <a:pt x="7126" y="3784"/>
                    <a:pt x="4152" y="6794"/>
                  </a:cubicBezTo>
                  <a:cubicBezTo>
                    <a:pt x="1178" y="9804"/>
                    <a:pt x="-387" y="13699"/>
                    <a:pt x="83" y="16266"/>
                  </a:cubicBezTo>
                  <a:cubicBezTo>
                    <a:pt x="552" y="18833"/>
                    <a:pt x="3056" y="20073"/>
                    <a:pt x="6500" y="20692"/>
                  </a:cubicBezTo>
                  <a:cubicBezTo>
                    <a:pt x="9943" y="21312"/>
                    <a:pt x="14326" y="21312"/>
                    <a:pt x="18709" y="213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0655581" y="6213774"/>
              <a:ext cx="181459" cy="43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73" fill="norm" stroke="1" extrusionOk="0">
                  <a:moveTo>
                    <a:pt x="21284" y="0"/>
                  </a:moveTo>
                  <a:cubicBezTo>
                    <a:pt x="18801" y="210"/>
                    <a:pt x="16318" y="419"/>
                    <a:pt x="13215" y="1625"/>
                  </a:cubicBezTo>
                  <a:cubicBezTo>
                    <a:pt x="10112" y="2831"/>
                    <a:pt x="6387" y="5033"/>
                    <a:pt x="3781" y="7917"/>
                  </a:cubicBezTo>
                  <a:cubicBezTo>
                    <a:pt x="1174" y="10800"/>
                    <a:pt x="-316" y="14365"/>
                    <a:pt x="56" y="16777"/>
                  </a:cubicBezTo>
                  <a:cubicBezTo>
                    <a:pt x="429" y="19188"/>
                    <a:pt x="2663" y="20447"/>
                    <a:pt x="5518" y="21023"/>
                  </a:cubicBezTo>
                  <a:cubicBezTo>
                    <a:pt x="8374" y="21600"/>
                    <a:pt x="11850" y="21495"/>
                    <a:pt x="15325" y="21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10858205" y="6312003"/>
              <a:ext cx="245535" cy="33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19366" y="3031"/>
                  </a:moveTo>
                  <a:cubicBezTo>
                    <a:pt x="18062" y="1958"/>
                    <a:pt x="16759" y="884"/>
                    <a:pt x="15641" y="348"/>
                  </a:cubicBezTo>
                  <a:cubicBezTo>
                    <a:pt x="14524" y="-189"/>
                    <a:pt x="13593" y="-189"/>
                    <a:pt x="11638" y="951"/>
                  </a:cubicBezTo>
                  <a:cubicBezTo>
                    <a:pt x="9683" y="2092"/>
                    <a:pt x="6703" y="4372"/>
                    <a:pt x="4655" y="7257"/>
                  </a:cubicBezTo>
                  <a:cubicBezTo>
                    <a:pt x="2607" y="10141"/>
                    <a:pt x="1490" y="13630"/>
                    <a:pt x="838" y="15709"/>
                  </a:cubicBezTo>
                  <a:cubicBezTo>
                    <a:pt x="186" y="17789"/>
                    <a:pt x="0" y="18459"/>
                    <a:pt x="0" y="19130"/>
                  </a:cubicBezTo>
                  <a:cubicBezTo>
                    <a:pt x="0" y="19801"/>
                    <a:pt x="186" y="20472"/>
                    <a:pt x="745" y="20874"/>
                  </a:cubicBezTo>
                  <a:cubicBezTo>
                    <a:pt x="1303" y="21277"/>
                    <a:pt x="2234" y="21411"/>
                    <a:pt x="4562" y="20874"/>
                  </a:cubicBezTo>
                  <a:cubicBezTo>
                    <a:pt x="6890" y="20338"/>
                    <a:pt x="10614" y="19130"/>
                    <a:pt x="13314" y="16715"/>
                  </a:cubicBezTo>
                  <a:cubicBezTo>
                    <a:pt x="16014" y="14300"/>
                    <a:pt x="17690" y="10678"/>
                    <a:pt x="18434" y="8397"/>
                  </a:cubicBezTo>
                  <a:cubicBezTo>
                    <a:pt x="19179" y="6117"/>
                    <a:pt x="18993" y="5177"/>
                    <a:pt x="18528" y="4507"/>
                  </a:cubicBezTo>
                  <a:cubicBezTo>
                    <a:pt x="18062" y="3836"/>
                    <a:pt x="17317" y="3433"/>
                    <a:pt x="15734" y="3232"/>
                  </a:cubicBezTo>
                  <a:cubicBezTo>
                    <a:pt x="14152" y="3031"/>
                    <a:pt x="11731" y="3031"/>
                    <a:pt x="9776" y="3568"/>
                  </a:cubicBezTo>
                  <a:cubicBezTo>
                    <a:pt x="7821" y="4104"/>
                    <a:pt x="6331" y="5177"/>
                    <a:pt x="5400" y="6050"/>
                  </a:cubicBezTo>
                  <a:cubicBezTo>
                    <a:pt x="4469" y="6922"/>
                    <a:pt x="4097" y="7592"/>
                    <a:pt x="4097" y="8263"/>
                  </a:cubicBezTo>
                  <a:cubicBezTo>
                    <a:pt x="4097" y="8934"/>
                    <a:pt x="4469" y="9605"/>
                    <a:pt x="6890" y="10074"/>
                  </a:cubicBezTo>
                  <a:cubicBezTo>
                    <a:pt x="9310" y="10544"/>
                    <a:pt x="13779" y="10812"/>
                    <a:pt x="16572" y="10812"/>
                  </a:cubicBezTo>
                  <a:cubicBezTo>
                    <a:pt x="19366" y="10812"/>
                    <a:pt x="20483" y="10544"/>
                    <a:pt x="21600" y="102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0958756" y="6108913"/>
              <a:ext cx="151334" cy="20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96" fill="norm" stroke="1" extrusionOk="0">
                  <a:moveTo>
                    <a:pt x="1649" y="16039"/>
                  </a:moveTo>
                  <a:cubicBezTo>
                    <a:pt x="1049" y="17403"/>
                    <a:pt x="449" y="18768"/>
                    <a:pt x="149" y="18881"/>
                  </a:cubicBezTo>
                  <a:cubicBezTo>
                    <a:pt x="-151" y="18995"/>
                    <a:pt x="-151" y="17858"/>
                    <a:pt x="1649" y="14789"/>
                  </a:cubicBezTo>
                  <a:cubicBezTo>
                    <a:pt x="3449" y="11719"/>
                    <a:pt x="7049" y="6717"/>
                    <a:pt x="9449" y="3761"/>
                  </a:cubicBezTo>
                  <a:cubicBezTo>
                    <a:pt x="11849" y="805"/>
                    <a:pt x="13049" y="-104"/>
                    <a:pt x="14099" y="10"/>
                  </a:cubicBezTo>
                  <a:cubicBezTo>
                    <a:pt x="15149" y="123"/>
                    <a:pt x="16049" y="1260"/>
                    <a:pt x="16799" y="4216"/>
                  </a:cubicBezTo>
                  <a:cubicBezTo>
                    <a:pt x="17549" y="7172"/>
                    <a:pt x="18149" y="11947"/>
                    <a:pt x="18899" y="15130"/>
                  </a:cubicBezTo>
                  <a:cubicBezTo>
                    <a:pt x="19649" y="18313"/>
                    <a:pt x="20549" y="19904"/>
                    <a:pt x="21449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1079065" y="6665110"/>
              <a:ext cx="183425" cy="20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29" fill="norm" stroke="1" extrusionOk="0">
                  <a:moveTo>
                    <a:pt x="3639" y="5900"/>
                  </a:moveTo>
                  <a:cubicBezTo>
                    <a:pt x="2894" y="10309"/>
                    <a:pt x="2149" y="14717"/>
                    <a:pt x="1529" y="17472"/>
                  </a:cubicBezTo>
                  <a:cubicBezTo>
                    <a:pt x="908" y="20227"/>
                    <a:pt x="412" y="21329"/>
                    <a:pt x="163" y="21329"/>
                  </a:cubicBezTo>
                  <a:cubicBezTo>
                    <a:pt x="-85" y="21329"/>
                    <a:pt x="-85" y="20227"/>
                    <a:pt x="412" y="17141"/>
                  </a:cubicBezTo>
                  <a:cubicBezTo>
                    <a:pt x="908" y="14056"/>
                    <a:pt x="1901" y="8986"/>
                    <a:pt x="3018" y="5570"/>
                  </a:cubicBezTo>
                  <a:cubicBezTo>
                    <a:pt x="4136" y="2153"/>
                    <a:pt x="5377" y="390"/>
                    <a:pt x="6246" y="60"/>
                  </a:cubicBezTo>
                  <a:cubicBezTo>
                    <a:pt x="7115" y="-271"/>
                    <a:pt x="7612" y="831"/>
                    <a:pt x="8108" y="1933"/>
                  </a:cubicBezTo>
                  <a:cubicBezTo>
                    <a:pt x="8605" y="3035"/>
                    <a:pt x="9101" y="4137"/>
                    <a:pt x="9970" y="4688"/>
                  </a:cubicBezTo>
                  <a:cubicBezTo>
                    <a:pt x="10839" y="5239"/>
                    <a:pt x="12081" y="5239"/>
                    <a:pt x="13198" y="4798"/>
                  </a:cubicBezTo>
                  <a:cubicBezTo>
                    <a:pt x="14315" y="4358"/>
                    <a:pt x="15308" y="3476"/>
                    <a:pt x="16549" y="2484"/>
                  </a:cubicBezTo>
                  <a:cubicBezTo>
                    <a:pt x="17791" y="1492"/>
                    <a:pt x="19281" y="390"/>
                    <a:pt x="20025" y="500"/>
                  </a:cubicBezTo>
                  <a:cubicBezTo>
                    <a:pt x="20770" y="611"/>
                    <a:pt x="20770" y="1933"/>
                    <a:pt x="20770" y="4909"/>
                  </a:cubicBezTo>
                  <a:cubicBezTo>
                    <a:pt x="20770" y="7884"/>
                    <a:pt x="20770" y="12513"/>
                    <a:pt x="20894" y="15047"/>
                  </a:cubicBezTo>
                  <a:cubicBezTo>
                    <a:pt x="21018" y="17582"/>
                    <a:pt x="21267" y="18023"/>
                    <a:pt x="21515" y="18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1320432" y="6699460"/>
              <a:ext cx="13679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902" fill="norm" stroke="1" extrusionOk="0">
                  <a:moveTo>
                    <a:pt x="4860" y="4702"/>
                  </a:moveTo>
                  <a:cubicBezTo>
                    <a:pt x="4195" y="6407"/>
                    <a:pt x="3530" y="8112"/>
                    <a:pt x="2700" y="11238"/>
                  </a:cubicBezTo>
                  <a:cubicBezTo>
                    <a:pt x="1869" y="14365"/>
                    <a:pt x="872" y="18912"/>
                    <a:pt x="373" y="20191"/>
                  </a:cubicBezTo>
                  <a:cubicBezTo>
                    <a:pt x="-125" y="21470"/>
                    <a:pt x="-125" y="19481"/>
                    <a:pt x="373" y="16923"/>
                  </a:cubicBezTo>
                  <a:cubicBezTo>
                    <a:pt x="872" y="14365"/>
                    <a:pt x="1869" y="11238"/>
                    <a:pt x="2700" y="8823"/>
                  </a:cubicBezTo>
                  <a:cubicBezTo>
                    <a:pt x="3530" y="6407"/>
                    <a:pt x="4195" y="4702"/>
                    <a:pt x="4693" y="4559"/>
                  </a:cubicBezTo>
                  <a:cubicBezTo>
                    <a:pt x="5192" y="4417"/>
                    <a:pt x="5524" y="5838"/>
                    <a:pt x="6687" y="6407"/>
                  </a:cubicBezTo>
                  <a:cubicBezTo>
                    <a:pt x="7850" y="6975"/>
                    <a:pt x="9844" y="6691"/>
                    <a:pt x="11672" y="5838"/>
                  </a:cubicBezTo>
                  <a:cubicBezTo>
                    <a:pt x="13500" y="4986"/>
                    <a:pt x="15161" y="3565"/>
                    <a:pt x="16657" y="2286"/>
                  </a:cubicBezTo>
                  <a:cubicBezTo>
                    <a:pt x="18152" y="1007"/>
                    <a:pt x="19481" y="-130"/>
                    <a:pt x="20312" y="12"/>
                  </a:cubicBezTo>
                  <a:cubicBezTo>
                    <a:pt x="21143" y="154"/>
                    <a:pt x="21475" y="1575"/>
                    <a:pt x="21475" y="5270"/>
                  </a:cubicBezTo>
                  <a:cubicBezTo>
                    <a:pt x="21475" y="8965"/>
                    <a:pt x="21143" y="14933"/>
                    <a:pt x="20810" y="20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1501045" y="6690024"/>
              <a:ext cx="142445" cy="18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00" fill="norm" stroke="1" extrusionOk="0">
                  <a:moveTo>
                    <a:pt x="20423" y="0"/>
                  </a:moveTo>
                  <a:cubicBezTo>
                    <a:pt x="18517" y="0"/>
                    <a:pt x="16611" y="0"/>
                    <a:pt x="13594" y="2234"/>
                  </a:cubicBezTo>
                  <a:cubicBezTo>
                    <a:pt x="10576" y="4469"/>
                    <a:pt x="6447" y="8938"/>
                    <a:pt x="3905" y="12041"/>
                  </a:cubicBezTo>
                  <a:cubicBezTo>
                    <a:pt x="1364" y="15145"/>
                    <a:pt x="411" y="16883"/>
                    <a:pt x="94" y="18372"/>
                  </a:cubicBezTo>
                  <a:cubicBezTo>
                    <a:pt x="-224" y="19862"/>
                    <a:pt x="94" y="21103"/>
                    <a:pt x="3747" y="21352"/>
                  </a:cubicBezTo>
                  <a:cubicBezTo>
                    <a:pt x="7400" y="21600"/>
                    <a:pt x="14388" y="20855"/>
                    <a:pt x="21376" y="2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1599039" y="6766224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7100"/>
                    <a:pt x="600" y="12600"/>
                    <a:pt x="4200" y="9000"/>
                  </a:cubicBezTo>
                  <a:cubicBezTo>
                    <a:pt x="7800" y="5400"/>
                    <a:pt x="147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1789539" y="6340774"/>
              <a:ext cx="97249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600" fill="norm" stroke="1" extrusionOk="0">
                  <a:moveTo>
                    <a:pt x="1350" y="0"/>
                  </a:moveTo>
                  <a:cubicBezTo>
                    <a:pt x="7200" y="1016"/>
                    <a:pt x="13050" y="2033"/>
                    <a:pt x="16650" y="4024"/>
                  </a:cubicBezTo>
                  <a:cubicBezTo>
                    <a:pt x="20250" y="6014"/>
                    <a:pt x="21600" y="8979"/>
                    <a:pt x="20025" y="11816"/>
                  </a:cubicBezTo>
                  <a:cubicBezTo>
                    <a:pt x="18450" y="14654"/>
                    <a:pt x="13950" y="17365"/>
                    <a:pt x="10125" y="18974"/>
                  </a:cubicBezTo>
                  <a:cubicBezTo>
                    <a:pt x="6300" y="20584"/>
                    <a:pt x="3150" y="21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182989" y="6893224"/>
              <a:ext cx="381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600"/>
                    <a:pt x="7680" y="7200"/>
                    <a:pt x="11280" y="10800"/>
                  </a:cubicBezTo>
                  <a:cubicBezTo>
                    <a:pt x="14880" y="14400"/>
                    <a:pt x="1824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113139" y="7013874"/>
              <a:ext cx="381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6200"/>
                    <a:pt x="7920" y="10800"/>
                    <a:pt x="11520" y="7200"/>
                  </a:cubicBezTo>
                  <a:cubicBezTo>
                    <a:pt x="15120" y="3600"/>
                    <a:pt x="183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