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Drawing"/>
          <p:cNvGrpSpPr/>
          <p:nvPr/>
        </p:nvGrpSpPr>
        <p:grpSpPr>
          <a:xfrm>
            <a:off x="3440229" y="1301478"/>
            <a:ext cx="4992571" cy="1964910"/>
            <a:chOff x="0" y="0"/>
            <a:chExt cx="4992570" cy="1964908"/>
          </a:xfrm>
        </p:grpSpPr>
        <p:sp>
          <p:nvSpPr>
            <p:cNvPr id="119" name="Line"/>
            <p:cNvSpPr/>
            <p:nvPr/>
          </p:nvSpPr>
          <p:spPr>
            <a:xfrm>
              <a:off x="213217" y="122788"/>
              <a:ext cx="334354" cy="504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81" fill="norm" stroke="1" extrusionOk="0">
                  <a:moveTo>
                    <a:pt x="21459" y="2063"/>
                  </a:moveTo>
                  <a:cubicBezTo>
                    <a:pt x="20508" y="1171"/>
                    <a:pt x="19557" y="278"/>
                    <a:pt x="17995" y="55"/>
                  </a:cubicBezTo>
                  <a:cubicBezTo>
                    <a:pt x="16433" y="-168"/>
                    <a:pt x="14259" y="278"/>
                    <a:pt x="11814" y="1528"/>
                  </a:cubicBezTo>
                  <a:cubicBezTo>
                    <a:pt x="9368" y="2777"/>
                    <a:pt x="6651" y="4830"/>
                    <a:pt x="4614" y="6928"/>
                  </a:cubicBezTo>
                  <a:cubicBezTo>
                    <a:pt x="2576" y="9025"/>
                    <a:pt x="1217" y="11168"/>
                    <a:pt x="538" y="13176"/>
                  </a:cubicBezTo>
                  <a:cubicBezTo>
                    <a:pt x="-141" y="15184"/>
                    <a:pt x="-141" y="17058"/>
                    <a:pt x="334" y="18442"/>
                  </a:cubicBezTo>
                  <a:cubicBezTo>
                    <a:pt x="810" y="19825"/>
                    <a:pt x="1761" y="20718"/>
                    <a:pt x="3799" y="21075"/>
                  </a:cubicBezTo>
                  <a:cubicBezTo>
                    <a:pt x="5836" y="21432"/>
                    <a:pt x="8961" y="21253"/>
                    <a:pt x="12085" y="21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517103" y="439364"/>
              <a:ext cx="140156" cy="218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278" fill="norm" stroke="1" extrusionOk="0">
                  <a:moveTo>
                    <a:pt x="14101" y="4228"/>
                  </a:moveTo>
                  <a:cubicBezTo>
                    <a:pt x="13466" y="3199"/>
                    <a:pt x="12831" y="2171"/>
                    <a:pt x="11878" y="1348"/>
                  </a:cubicBezTo>
                  <a:cubicBezTo>
                    <a:pt x="10925" y="525"/>
                    <a:pt x="9654" y="-92"/>
                    <a:pt x="8542" y="11"/>
                  </a:cubicBezTo>
                  <a:cubicBezTo>
                    <a:pt x="7431" y="114"/>
                    <a:pt x="6478" y="937"/>
                    <a:pt x="5048" y="3405"/>
                  </a:cubicBezTo>
                  <a:cubicBezTo>
                    <a:pt x="3619" y="5874"/>
                    <a:pt x="1713" y="9988"/>
                    <a:pt x="760" y="13074"/>
                  </a:cubicBezTo>
                  <a:cubicBezTo>
                    <a:pt x="-193" y="16159"/>
                    <a:pt x="-193" y="18217"/>
                    <a:pt x="442" y="19554"/>
                  </a:cubicBezTo>
                  <a:cubicBezTo>
                    <a:pt x="1078" y="20891"/>
                    <a:pt x="2348" y="21508"/>
                    <a:pt x="5048" y="21199"/>
                  </a:cubicBezTo>
                  <a:cubicBezTo>
                    <a:pt x="7748" y="20891"/>
                    <a:pt x="11878" y="19657"/>
                    <a:pt x="15054" y="17702"/>
                  </a:cubicBezTo>
                  <a:cubicBezTo>
                    <a:pt x="18231" y="15748"/>
                    <a:pt x="20454" y="13074"/>
                    <a:pt x="20931" y="10502"/>
                  </a:cubicBezTo>
                  <a:cubicBezTo>
                    <a:pt x="21407" y="7931"/>
                    <a:pt x="20136" y="5462"/>
                    <a:pt x="18707" y="4228"/>
                  </a:cubicBezTo>
                  <a:cubicBezTo>
                    <a:pt x="17278" y="2994"/>
                    <a:pt x="15689" y="2994"/>
                    <a:pt x="14578" y="3508"/>
                  </a:cubicBezTo>
                  <a:cubicBezTo>
                    <a:pt x="13466" y="4022"/>
                    <a:pt x="12831" y="5051"/>
                    <a:pt x="12195" y="6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719020" y="400333"/>
              <a:ext cx="165101" cy="184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7199"/>
                  </a:moveTo>
                  <a:cubicBezTo>
                    <a:pt x="554" y="14159"/>
                    <a:pt x="1108" y="21119"/>
                    <a:pt x="2215" y="20639"/>
                  </a:cubicBezTo>
                  <a:cubicBezTo>
                    <a:pt x="3323" y="20159"/>
                    <a:pt x="4985" y="12239"/>
                    <a:pt x="6369" y="7559"/>
                  </a:cubicBezTo>
                  <a:cubicBezTo>
                    <a:pt x="7754" y="2879"/>
                    <a:pt x="8862" y="1439"/>
                    <a:pt x="10108" y="599"/>
                  </a:cubicBezTo>
                  <a:cubicBezTo>
                    <a:pt x="11354" y="-241"/>
                    <a:pt x="12738" y="-481"/>
                    <a:pt x="14400" y="1799"/>
                  </a:cubicBezTo>
                  <a:cubicBezTo>
                    <a:pt x="16062" y="4079"/>
                    <a:pt x="18000" y="8879"/>
                    <a:pt x="19246" y="12479"/>
                  </a:cubicBezTo>
                  <a:cubicBezTo>
                    <a:pt x="20492" y="16079"/>
                    <a:pt x="21046" y="18479"/>
                    <a:pt x="21600" y="2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004770" y="99321"/>
              <a:ext cx="139701" cy="51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21600" y="1164"/>
                  </a:moveTo>
                  <a:cubicBezTo>
                    <a:pt x="20291" y="812"/>
                    <a:pt x="18982" y="459"/>
                    <a:pt x="17345" y="239"/>
                  </a:cubicBezTo>
                  <a:cubicBezTo>
                    <a:pt x="15709" y="18"/>
                    <a:pt x="13745" y="-70"/>
                    <a:pt x="12273" y="62"/>
                  </a:cubicBezTo>
                  <a:cubicBezTo>
                    <a:pt x="10800" y="194"/>
                    <a:pt x="9818" y="547"/>
                    <a:pt x="8345" y="1870"/>
                  </a:cubicBezTo>
                  <a:cubicBezTo>
                    <a:pt x="6873" y="3192"/>
                    <a:pt x="4909" y="5484"/>
                    <a:pt x="3600" y="8129"/>
                  </a:cubicBezTo>
                  <a:cubicBezTo>
                    <a:pt x="2291" y="10774"/>
                    <a:pt x="1636" y="13772"/>
                    <a:pt x="1145" y="16064"/>
                  </a:cubicBezTo>
                  <a:cubicBezTo>
                    <a:pt x="655" y="18356"/>
                    <a:pt x="327" y="19943"/>
                    <a:pt x="0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915870" y="459588"/>
              <a:ext cx="234951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8" y="15026"/>
                    <a:pt x="6616" y="8452"/>
                    <a:pt x="10022" y="4696"/>
                  </a:cubicBezTo>
                  <a:cubicBezTo>
                    <a:pt x="13427" y="939"/>
                    <a:pt x="16930" y="0"/>
                    <a:pt x="18876" y="0"/>
                  </a:cubicBezTo>
                  <a:cubicBezTo>
                    <a:pt x="20822" y="0"/>
                    <a:pt x="21211" y="939"/>
                    <a:pt x="21600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144470" y="489221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150820" y="337184"/>
              <a:ext cx="44451" cy="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1050"/>
                  </a:moveTo>
                  <a:cubicBezTo>
                    <a:pt x="1029" y="16354"/>
                    <a:pt x="2057" y="11659"/>
                    <a:pt x="3086" y="7902"/>
                  </a:cubicBezTo>
                  <a:cubicBezTo>
                    <a:pt x="4114" y="4146"/>
                    <a:pt x="5143" y="1328"/>
                    <a:pt x="8229" y="389"/>
                  </a:cubicBezTo>
                  <a:cubicBezTo>
                    <a:pt x="11314" y="-550"/>
                    <a:pt x="16457" y="389"/>
                    <a:pt x="21600" y="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193154" y="186538"/>
              <a:ext cx="472017" cy="45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6490" y="11900"/>
                  </a:moveTo>
                  <a:cubicBezTo>
                    <a:pt x="6102" y="11600"/>
                    <a:pt x="5715" y="11300"/>
                    <a:pt x="4698" y="11800"/>
                  </a:cubicBezTo>
                  <a:cubicBezTo>
                    <a:pt x="3681" y="12300"/>
                    <a:pt x="2034" y="13600"/>
                    <a:pt x="1114" y="15100"/>
                  </a:cubicBezTo>
                  <a:cubicBezTo>
                    <a:pt x="194" y="16600"/>
                    <a:pt x="0" y="18300"/>
                    <a:pt x="0" y="19450"/>
                  </a:cubicBezTo>
                  <a:cubicBezTo>
                    <a:pt x="0" y="20600"/>
                    <a:pt x="194" y="21200"/>
                    <a:pt x="726" y="21400"/>
                  </a:cubicBezTo>
                  <a:cubicBezTo>
                    <a:pt x="1259" y="21600"/>
                    <a:pt x="2131" y="21400"/>
                    <a:pt x="3100" y="19850"/>
                  </a:cubicBezTo>
                  <a:cubicBezTo>
                    <a:pt x="4068" y="18300"/>
                    <a:pt x="5134" y="15400"/>
                    <a:pt x="5957" y="12350"/>
                  </a:cubicBezTo>
                  <a:cubicBezTo>
                    <a:pt x="6780" y="9300"/>
                    <a:pt x="7361" y="6100"/>
                    <a:pt x="7652" y="4250"/>
                  </a:cubicBezTo>
                  <a:cubicBezTo>
                    <a:pt x="7943" y="2400"/>
                    <a:pt x="7943" y="1900"/>
                    <a:pt x="7943" y="1300"/>
                  </a:cubicBezTo>
                  <a:cubicBezTo>
                    <a:pt x="7943" y="700"/>
                    <a:pt x="7943" y="0"/>
                    <a:pt x="7749" y="0"/>
                  </a:cubicBezTo>
                  <a:cubicBezTo>
                    <a:pt x="7555" y="0"/>
                    <a:pt x="7168" y="700"/>
                    <a:pt x="6829" y="2150"/>
                  </a:cubicBezTo>
                  <a:cubicBezTo>
                    <a:pt x="6490" y="3600"/>
                    <a:pt x="6199" y="5800"/>
                    <a:pt x="5909" y="8000"/>
                  </a:cubicBezTo>
                  <a:cubicBezTo>
                    <a:pt x="5618" y="10200"/>
                    <a:pt x="5327" y="12400"/>
                    <a:pt x="5327" y="14250"/>
                  </a:cubicBezTo>
                  <a:cubicBezTo>
                    <a:pt x="5327" y="16100"/>
                    <a:pt x="5618" y="17600"/>
                    <a:pt x="6005" y="18500"/>
                  </a:cubicBezTo>
                  <a:cubicBezTo>
                    <a:pt x="6393" y="19400"/>
                    <a:pt x="6877" y="19700"/>
                    <a:pt x="7361" y="19900"/>
                  </a:cubicBezTo>
                  <a:cubicBezTo>
                    <a:pt x="7846" y="20100"/>
                    <a:pt x="8330" y="20200"/>
                    <a:pt x="8814" y="20100"/>
                  </a:cubicBezTo>
                  <a:cubicBezTo>
                    <a:pt x="9299" y="20000"/>
                    <a:pt x="9783" y="19700"/>
                    <a:pt x="10316" y="18600"/>
                  </a:cubicBezTo>
                  <a:cubicBezTo>
                    <a:pt x="10848" y="17500"/>
                    <a:pt x="11430" y="15600"/>
                    <a:pt x="11720" y="14350"/>
                  </a:cubicBezTo>
                  <a:cubicBezTo>
                    <a:pt x="12011" y="13100"/>
                    <a:pt x="12011" y="12500"/>
                    <a:pt x="11865" y="12000"/>
                  </a:cubicBezTo>
                  <a:cubicBezTo>
                    <a:pt x="11720" y="11500"/>
                    <a:pt x="11430" y="11100"/>
                    <a:pt x="11091" y="11100"/>
                  </a:cubicBezTo>
                  <a:cubicBezTo>
                    <a:pt x="10752" y="11100"/>
                    <a:pt x="10364" y="11500"/>
                    <a:pt x="9977" y="12300"/>
                  </a:cubicBezTo>
                  <a:cubicBezTo>
                    <a:pt x="9589" y="13100"/>
                    <a:pt x="9202" y="14300"/>
                    <a:pt x="9008" y="15200"/>
                  </a:cubicBezTo>
                  <a:cubicBezTo>
                    <a:pt x="8814" y="16100"/>
                    <a:pt x="8814" y="16700"/>
                    <a:pt x="9008" y="17200"/>
                  </a:cubicBezTo>
                  <a:cubicBezTo>
                    <a:pt x="9202" y="17700"/>
                    <a:pt x="9589" y="18100"/>
                    <a:pt x="10074" y="18300"/>
                  </a:cubicBezTo>
                  <a:cubicBezTo>
                    <a:pt x="10558" y="18500"/>
                    <a:pt x="11139" y="18500"/>
                    <a:pt x="11672" y="18250"/>
                  </a:cubicBezTo>
                  <a:cubicBezTo>
                    <a:pt x="12204" y="18000"/>
                    <a:pt x="12689" y="17500"/>
                    <a:pt x="13125" y="17050"/>
                  </a:cubicBezTo>
                  <a:cubicBezTo>
                    <a:pt x="13561" y="16600"/>
                    <a:pt x="13948" y="16200"/>
                    <a:pt x="14287" y="15750"/>
                  </a:cubicBezTo>
                  <a:cubicBezTo>
                    <a:pt x="14626" y="15300"/>
                    <a:pt x="14917" y="14800"/>
                    <a:pt x="15110" y="14850"/>
                  </a:cubicBezTo>
                  <a:cubicBezTo>
                    <a:pt x="15304" y="14900"/>
                    <a:pt x="15401" y="15500"/>
                    <a:pt x="15401" y="16250"/>
                  </a:cubicBezTo>
                  <a:cubicBezTo>
                    <a:pt x="15401" y="17000"/>
                    <a:pt x="15304" y="17900"/>
                    <a:pt x="15207" y="18600"/>
                  </a:cubicBezTo>
                  <a:cubicBezTo>
                    <a:pt x="15110" y="19300"/>
                    <a:pt x="15013" y="19800"/>
                    <a:pt x="15013" y="19800"/>
                  </a:cubicBezTo>
                  <a:cubicBezTo>
                    <a:pt x="15013" y="19800"/>
                    <a:pt x="15110" y="19300"/>
                    <a:pt x="15595" y="17600"/>
                  </a:cubicBezTo>
                  <a:cubicBezTo>
                    <a:pt x="16079" y="15900"/>
                    <a:pt x="16951" y="13000"/>
                    <a:pt x="17580" y="11400"/>
                  </a:cubicBezTo>
                  <a:cubicBezTo>
                    <a:pt x="18210" y="9800"/>
                    <a:pt x="18597" y="9500"/>
                    <a:pt x="18839" y="9600"/>
                  </a:cubicBezTo>
                  <a:cubicBezTo>
                    <a:pt x="19082" y="9700"/>
                    <a:pt x="19178" y="10200"/>
                    <a:pt x="19227" y="11400"/>
                  </a:cubicBezTo>
                  <a:cubicBezTo>
                    <a:pt x="19275" y="12600"/>
                    <a:pt x="19275" y="14500"/>
                    <a:pt x="19372" y="15700"/>
                  </a:cubicBezTo>
                  <a:cubicBezTo>
                    <a:pt x="19469" y="16900"/>
                    <a:pt x="19663" y="17400"/>
                    <a:pt x="20050" y="17550"/>
                  </a:cubicBezTo>
                  <a:cubicBezTo>
                    <a:pt x="20438" y="17700"/>
                    <a:pt x="21019" y="17500"/>
                    <a:pt x="21600" y="17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683676" y="400185"/>
              <a:ext cx="292645" cy="18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612" fill="norm" stroke="1" extrusionOk="0">
                  <a:moveTo>
                    <a:pt x="3304" y="9172"/>
                  </a:moveTo>
                  <a:cubicBezTo>
                    <a:pt x="3614" y="7998"/>
                    <a:pt x="3925" y="6824"/>
                    <a:pt x="4236" y="5416"/>
                  </a:cubicBezTo>
                  <a:cubicBezTo>
                    <a:pt x="4547" y="4007"/>
                    <a:pt x="4858" y="2363"/>
                    <a:pt x="4625" y="1659"/>
                  </a:cubicBezTo>
                  <a:cubicBezTo>
                    <a:pt x="4391" y="955"/>
                    <a:pt x="3614" y="1189"/>
                    <a:pt x="2838" y="2481"/>
                  </a:cubicBezTo>
                  <a:cubicBezTo>
                    <a:pt x="2061" y="3772"/>
                    <a:pt x="1284" y="6120"/>
                    <a:pt x="740" y="9172"/>
                  </a:cubicBezTo>
                  <a:cubicBezTo>
                    <a:pt x="196" y="12224"/>
                    <a:pt x="-115" y="15981"/>
                    <a:pt x="40" y="18211"/>
                  </a:cubicBezTo>
                  <a:cubicBezTo>
                    <a:pt x="196" y="20442"/>
                    <a:pt x="817" y="21146"/>
                    <a:pt x="2915" y="20207"/>
                  </a:cubicBezTo>
                  <a:cubicBezTo>
                    <a:pt x="5013" y="19268"/>
                    <a:pt x="8587" y="16685"/>
                    <a:pt x="10996" y="14103"/>
                  </a:cubicBezTo>
                  <a:cubicBezTo>
                    <a:pt x="13404" y="11520"/>
                    <a:pt x="14648" y="8937"/>
                    <a:pt x="15425" y="6589"/>
                  </a:cubicBezTo>
                  <a:cubicBezTo>
                    <a:pt x="16202" y="4242"/>
                    <a:pt x="16512" y="2129"/>
                    <a:pt x="16124" y="955"/>
                  </a:cubicBezTo>
                  <a:cubicBezTo>
                    <a:pt x="15735" y="-219"/>
                    <a:pt x="14648" y="-454"/>
                    <a:pt x="13404" y="1072"/>
                  </a:cubicBezTo>
                  <a:cubicBezTo>
                    <a:pt x="12161" y="2598"/>
                    <a:pt x="10763" y="5885"/>
                    <a:pt x="10063" y="8703"/>
                  </a:cubicBezTo>
                  <a:cubicBezTo>
                    <a:pt x="9364" y="11520"/>
                    <a:pt x="9364" y="13868"/>
                    <a:pt x="10374" y="15746"/>
                  </a:cubicBezTo>
                  <a:cubicBezTo>
                    <a:pt x="11384" y="17624"/>
                    <a:pt x="13404" y="19033"/>
                    <a:pt x="15425" y="19503"/>
                  </a:cubicBezTo>
                  <a:cubicBezTo>
                    <a:pt x="17445" y="19972"/>
                    <a:pt x="19465" y="19503"/>
                    <a:pt x="21485" y="19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625029" y="222521"/>
              <a:ext cx="43442" cy="390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547" fill="norm" stroke="1" extrusionOk="0">
                  <a:moveTo>
                    <a:pt x="21110" y="0"/>
                  </a:moveTo>
                  <a:cubicBezTo>
                    <a:pt x="16996" y="4554"/>
                    <a:pt x="12881" y="9107"/>
                    <a:pt x="9281" y="12493"/>
                  </a:cubicBezTo>
                  <a:cubicBezTo>
                    <a:pt x="5681" y="15879"/>
                    <a:pt x="2596" y="18097"/>
                    <a:pt x="1053" y="19498"/>
                  </a:cubicBezTo>
                  <a:cubicBezTo>
                    <a:pt x="-490" y="20899"/>
                    <a:pt x="-490" y="21483"/>
                    <a:pt x="2081" y="21542"/>
                  </a:cubicBezTo>
                  <a:cubicBezTo>
                    <a:pt x="4653" y="21600"/>
                    <a:pt x="9796" y="21133"/>
                    <a:pt x="14939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2698489" y="372692"/>
              <a:ext cx="124826" cy="180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117" fill="norm" stroke="1" extrusionOk="0">
                  <a:moveTo>
                    <a:pt x="5601" y="8455"/>
                  </a:moveTo>
                  <a:cubicBezTo>
                    <a:pt x="3122" y="14662"/>
                    <a:pt x="643" y="20869"/>
                    <a:pt x="112" y="20993"/>
                  </a:cubicBezTo>
                  <a:cubicBezTo>
                    <a:pt x="-419" y="21117"/>
                    <a:pt x="997" y="15158"/>
                    <a:pt x="2945" y="10565"/>
                  </a:cubicBezTo>
                  <a:cubicBezTo>
                    <a:pt x="4892" y="5972"/>
                    <a:pt x="7371" y="2745"/>
                    <a:pt x="9673" y="1131"/>
                  </a:cubicBezTo>
                  <a:cubicBezTo>
                    <a:pt x="11974" y="-483"/>
                    <a:pt x="14099" y="-483"/>
                    <a:pt x="16047" y="1876"/>
                  </a:cubicBezTo>
                  <a:cubicBezTo>
                    <a:pt x="17994" y="4234"/>
                    <a:pt x="19765" y="8951"/>
                    <a:pt x="20473" y="12551"/>
                  </a:cubicBezTo>
                  <a:cubicBezTo>
                    <a:pt x="21181" y="16151"/>
                    <a:pt x="20827" y="18634"/>
                    <a:pt x="20473" y="21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2935676" y="190771"/>
              <a:ext cx="82045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18145" y="0"/>
                  </a:moveTo>
                  <a:cubicBezTo>
                    <a:pt x="14822" y="1833"/>
                    <a:pt x="11499" y="3665"/>
                    <a:pt x="8453" y="6676"/>
                  </a:cubicBezTo>
                  <a:cubicBezTo>
                    <a:pt x="5406" y="9687"/>
                    <a:pt x="2637" y="13876"/>
                    <a:pt x="1253" y="16298"/>
                  </a:cubicBezTo>
                  <a:cubicBezTo>
                    <a:pt x="-132" y="18720"/>
                    <a:pt x="-132" y="19375"/>
                    <a:pt x="145" y="20095"/>
                  </a:cubicBezTo>
                  <a:cubicBezTo>
                    <a:pt x="422" y="20815"/>
                    <a:pt x="976" y="21600"/>
                    <a:pt x="4576" y="21600"/>
                  </a:cubicBezTo>
                  <a:cubicBezTo>
                    <a:pt x="8176" y="21600"/>
                    <a:pt x="14822" y="20815"/>
                    <a:pt x="21468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2922470" y="340329"/>
              <a:ext cx="349251" cy="17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10133"/>
                  </a:moveTo>
                  <a:cubicBezTo>
                    <a:pt x="4189" y="10133"/>
                    <a:pt x="8378" y="10133"/>
                    <a:pt x="10800" y="10007"/>
                  </a:cubicBezTo>
                  <a:cubicBezTo>
                    <a:pt x="13222" y="9882"/>
                    <a:pt x="13876" y="9630"/>
                    <a:pt x="14465" y="9128"/>
                  </a:cubicBezTo>
                  <a:cubicBezTo>
                    <a:pt x="15055" y="8626"/>
                    <a:pt x="15578" y="7872"/>
                    <a:pt x="15905" y="6616"/>
                  </a:cubicBezTo>
                  <a:cubicBezTo>
                    <a:pt x="16233" y="5361"/>
                    <a:pt x="16364" y="3602"/>
                    <a:pt x="16102" y="2347"/>
                  </a:cubicBezTo>
                  <a:cubicBezTo>
                    <a:pt x="15840" y="1091"/>
                    <a:pt x="15185" y="337"/>
                    <a:pt x="14531" y="86"/>
                  </a:cubicBezTo>
                  <a:cubicBezTo>
                    <a:pt x="13876" y="-165"/>
                    <a:pt x="13222" y="86"/>
                    <a:pt x="12436" y="1468"/>
                  </a:cubicBezTo>
                  <a:cubicBezTo>
                    <a:pt x="11651" y="2849"/>
                    <a:pt x="10735" y="5361"/>
                    <a:pt x="10145" y="8123"/>
                  </a:cubicBezTo>
                  <a:cubicBezTo>
                    <a:pt x="9556" y="10886"/>
                    <a:pt x="9295" y="13900"/>
                    <a:pt x="9229" y="16161"/>
                  </a:cubicBezTo>
                  <a:cubicBezTo>
                    <a:pt x="9164" y="18421"/>
                    <a:pt x="9295" y="19928"/>
                    <a:pt x="10473" y="20682"/>
                  </a:cubicBezTo>
                  <a:cubicBezTo>
                    <a:pt x="11651" y="21435"/>
                    <a:pt x="13876" y="21435"/>
                    <a:pt x="15905" y="20054"/>
                  </a:cubicBezTo>
                  <a:cubicBezTo>
                    <a:pt x="17935" y="18672"/>
                    <a:pt x="19767" y="15909"/>
                    <a:pt x="21600" y="13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290770" y="355871"/>
              <a:ext cx="101601" cy="20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1322"/>
                  </a:moveTo>
                  <a:cubicBezTo>
                    <a:pt x="3600" y="4849"/>
                    <a:pt x="7200" y="8376"/>
                    <a:pt x="9675" y="11351"/>
                  </a:cubicBezTo>
                  <a:cubicBezTo>
                    <a:pt x="12150" y="14327"/>
                    <a:pt x="13500" y="16751"/>
                    <a:pt x="13950" y="18514"/>
                  </a:cubicBezTo>
                  <a:cubicBezTo>
                    <a:pt x="14400" y="20278"/>
                    <a:pt x="13950" y="21380"/>
                    <a:pt x="13050" y="21490"/>
                  </a:cubicBezTo>
                  <a:cubicBezTo>
                    <a:pt x="12150" y="21600"/>
                    <a:pt x="10800" y="20718"/>
                    <a:pt x="10125" y="18514"/>
                  </a:cubicBezTo>
                  <a:cubicBezTo>
                    <a:pt x="9450" y="16310"/>
                    <a:pt x="9450" y="12784"/>
                    <a:pt x="11475" y="9478"/>
                  </a:cubicBezTo>
                  <a:cubicBezTo>
                    <a:pt x="13500" y="6171"/>
                    <a:pt x="1755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436820" y="-1"/>
              <a:ext cx="544726" cy="521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39" fill="norm" stroke="1" extrusionOk="0">
                  <a:moveTo>
                    <a:pt x="0" y="14905"/>
                  </a:moveTo>
                  <a:cubicBezTo>
                    <a:pt x="250" y="16385"/>
                    <a:pt x="500" y="17866"/>
                    <a:pt x="667" y="18824"/>
                  </a:cubicBezTo>
                  <a:cubicBezTo>
                    <a:pt x="834" y="19782"/>
                    <a:pt x="917" y="20218"/>
                    <a:pt x="1084" y="20609"/>
                  </a:cubicBezTo>
                  <a:cubicBezTo>
                    <a:pt x="1251" y="21001"/>
                    <a:pt x="1501" y="21350"/>
                    <a:pt x="1751" y="21176"/>
                  </a:cubicBezTo>
                  <a:cubicBezTo>
                    <a:pt x="2002" y="21001"/>
                    <a:pt x="2252" y="20305"/>
                    <a:pt x="2627" y="19259"/>
                  </a:cubicBezTo>
                  <a:cubicBezTo>
                    <a:pt x="3002" y="18214"/>
                    <a:pt x="3503" y="16821"/>
                    <a:pt x="4003" y="15863"/>
                  </a:cubicBezTo>
                  <a:cubicBezTo>
                    <a:pt x="4503" y="14905"/>
                    <a:pt x="5004" y="14382"/>
                    <a:pt x="5379" y="14339"/>
                  </a:cubicBezTo>
                  <a:cubicBezTo>
                    <a:pt x="5754" y="14295"/>
                    <a:pt x="6005" y="14730"/>
                    <a:pt x="6297" y="15122"/>
                  </a:cubicBezTo>
                  <a:cubicBezTo>
                    <a:pt x="6588" y="15514"/>
                    <a:pt x="6922" y="15863"/>
                    <a:pt x="7297" y="16124"/>
                  </a:cubicBezTo>
                  <a:cubicBezTo>
                    <a:pt x="7673" y="16385"/>
                    <a:pt x="8090" y="16559"/>
                    <a:pt x="8381" y="16429"/>
                  </a:cubicBezTo>
                  <a:cubicBezTo>
                    <a:pt x="8673" y="16298"/>
                    <a:pt x="8840" y="15863"/>
                    <a:pt x="8715" y="15601"/>
                  </a:cubicBezTo>
                  <a:cubicBezTo>
                    <a:pt x="8590" y="15340"/>
                    <a:pt x="8173" y="15253"/>
                    <a:pt x="7547" y="15689"/>
                  </a:cubicBezTo>
                  <a:cubicBezTo>
                    <a:pt x="6922" y="16124"/>
                    <a:pt x="6088" y="17082"/>
                    <a:pt x="5629" y="17822"/>
                  </a:cubicBezTo>
                  <a:cubicBezTo>
                    <a:pt x="5171" y="18563"/>
                    <a:pt x="5087" y="19085"/>
                    <a:pt x="5129" y="19564"/>
                  </a:cubicBezTo>
                  <a:cubicBezTo>
                    <a:pt x="5171" y="20043"/>
                    <a:pt x="5337" y="20479"/>
                    <a:pt x="5671" y="20653"/>
                  </a:cubicBezTo>
                  <a:cubicBezTo>
                    <a:pt x="6005" y="20827"/>
                    <a:pt x="6505" y="20740"/>
                    <a:pt x="7089" y="20392"/>
                  </a:cubicBezTo>
                  <a:cubicBezTo>
                    <a:pt x="7673" y="20043"/>
                    <a:pt x="8340" y="19434"/>
                    <a:pt x="8798" y="18911"/>
                  </a:cubicBezTo>
                  <a:cubicBezTo>
                    <a:pt x="9257" y="18389"/>
                    <a:pt x="9507" y="17953"/>
                    <a:pt x="9841" y="17953"/>
                  </a:cubicBezTo>
                  <a:cubicBezTo>
                    <a:pt x="10175" y="17953"/>
                    <a:pt x="10592" y="18389"/>
                    <a:pt x="11008" y="18432"/>
                  </a:cubicBezTo>
                  <a:cubicBezTo>
                    <a:pt x="11425" y="18476"/>
                    <a:pt x="11842" y="18127"/>
                    <a:pt x="12468" y="16734"/>
                  </a:cubicBezTo>
                  <a:cubicBezTo>
                    <a:pt x="13093" y="15340"/>
                    <a:pt x="13927" y="12901"/>
                    <a:pt x="14595" y="10332"/>
                  </a:cubicBezTo>
                  <a:cubicBezTo>
                    <a:pt x="15262" y="7763"/>
                    <a:pt x="15762" y="5063"/>
                    <a:pt x="16096" y="3451"/>
                  </a:cubicBezTo>
                  <a:cubicBezTo>
                    <a:pt x="16429" y="1840"/>
                    <a:pt x="16596" y="1318"/>
                    <a:pt x="16680" y="839"/>
                  </a:cubicBezTo>
                  <a:cubicBezTo>
                    <a:pt x="16763" y="359"/>
                    <a:pt x="16763" y="-76"/>
                    <a:pt x="16513" y="11"/>
                  </a:cubicBezTo>
                  <a:cubicBezTo>
                    <a:pt x="16263" y="98"/>
                    <a:pt x="15762" y="708"/>
                    <a:pt x="15178" y="2580"/>
                  </a:cubicBezTo>
                  <a:cubicBezTo>
                    <a:pt x="14595" y="4453"/>
                    <a:pt x="13927" y="7589"/>
                    <a:pt x="13469" y="10245"/>
                  </a:cubicBezTo>
                  <a:cubicBezTo>
                    <a:pt x="13010" y="12901"/>
                    <a:pt x="12760" y="15079"/>
                    <a:pt x="12676" y="16385"/>
                  </a:cubicBezTo>
                  <a:cubicBezTo>
                    <a:pt x="12593" y="17692"/>
                    <a:pt x="12676" y="18127"/>
                    <a:pt x="13177" y="18563"/>
                  </a:cubicBezTo>
                  <a:cubicBezTo>
                    <a:pt x="13677" y="18998"/>
                    <a:pt x="14595" y="19434"/>
                    <a:pt x="15595" y="19216"/>
                  </a:cubicBezTo>
                  <a:cubicBezTo>
                    <a:pt x="16596" y="18998"/>
                    <a:pt x="17680" y="18127"/>
                    <a:pt x="18473" y="16734"/>
                  </a:cubicBezTo>
                  <a:cubicBezTo>
                    <a:pt x="19265" y="15340"/>
                    <a:pt x="19765" y="13424"/>
                    <a:pt x="20015" y="12248"/>
                  </a:cubicBezTo>
                  <a:cubicBezTo>
                    <a:pt x="20266" y="11072"/>
                    <a:pt x="20266" y="10637"/>
                    <a:pt x="20057" y="10419"/>
                  </a:cubicBezTo>
                  <a:cubicBezTo>
                    <a:pt x="19849" y="10201"/>
                    <a:pt x="19432" y="10201"/>
                    <a:pt x="19098" y="10376"/>
                  </a:cubicBezTo>
                  <a:cubicBezTo>
                    <a:pt x="18764" y="10550"/>
                    <a:pt x="18514" y="10898"/>
                    <a:pt x="18389" y="11290"/>
                  </a:cubicBezTo>
                  <a:cubicBezTo>
                    <a:pt x="18264" y="11682"/>
                    <a:pt x="18264" y="12118"/>
                    <a:pt x="18764" y="13250"/>
                  </a:cubicBezTo>
                  <a:cubicBezTo>
                    <a:pt x="19265" y="14382"/>
                    <a:pt x="20266" y="16211"/>
                    <a:pt x="20849" y="17518"/>
                  </a:cubicBezTo>
                  <a:cubicBezTo>
                    <a:pt x="21433" y="18824"/>
                    <a:pt x="21600" y="19608"/>
                    <a:pt x="21350" y="20218"/>
                  </a:cubicBezTo>
                  <a:cubicBezTo>
                    <a:pt x="21100" y="20827"/>
                    <a:pt x="20432" y="21263"/>
                    <a:pt x="19682" y="21393"/>
                  </a:cubicBezTo>
                  <a:cubicBezTo>
                    <a:pt x="18931" y="21524"/>
                    <a:pt x="18097" y="21350"/>
                    <a:pt x="17263" y="21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204670" y="787671"/>
              <a:ext cx="32512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6" y="20945"/>
                    <a:pt x="1012" y="20291"/>
                    <a:pt x="1533" y="19800"/>
                  </a:cubicBezTo>
                  <a:cubicBezTo>
                    <a:pt x="2053" y="19309"/>
                    <a:pt x="2587" y="18982"/>
                    <a:pt x="3157" y="18491"/>
                  </a:cubicBezTo>
                  <a:cubicBezTo>
                    <a:pt x="3727" y="18000"/>
                    <a:pt x="4331" y="17345"/>
                    <a:pt x="4901" y="16691"/>
                  </a:cubicBezTo>
                  <a:cubicBezTo>
                    <a:pt x="5470" y="16036"/>
                    <a:pt x="6005" y="15382"/>
                    <a:pt x="6567" y="14564"/>
                  </a:cubicBezTo>
                  <a:cubicBezTo>
                    <a:pt x="7130" y="13745"/>
                    <a:pt x="7720" y="12764"/>
                    <a:pt x="8234" y="11945"/>
                  </a:cubicBezTo>
                  <a:cubicBezTo>
                    <a:pt x="8747" y="11127"/>
                    <a:pt x="9183" y="10473"/>
                    <a:pt x="9626" y="9818"/>
                  </a:cubicBezTo>
                  <a:cubicBezTo>
                    <a:pt x="10069" y="9164"/>
                    <a:pt x="10519" y="8509"/>
                    <a:pt x="10983" y="7855"/>
                  </a:cubicBezTo>
                  <a:cubicBezTo>
                    <a:pt x="11447" y="7200"/>
                    <a:pt x="11925" y="6545"/>
                    <a:pt x="12389" y="5891"/>
                  </a:cubicBezTo>
                  <a:cubicBezTo>
                    <a:pt x="12853" y="5236"/>
                    <a:pt x="13303" y="4582"/>
                    <a:pt x="13753" y="3927"/>
                  </a:cubicBezTo>
                  <a:cubicBezTo>
                    <a:pt x="14203" y="3273"/>
                    <a:pt x="14653" y="2618"/>
                    <a:pt x="15096" y="2127"/>
                  </a:cubicBezTo>
                  <a:cubicBezTo>
                    <a:pt x="15539" y="1636"/>
                    <a:pt x="15975" y="1309"/>
                    <a:pt x="16580" y="982"/>
                  </a:cubicBezTo>
                  <a:cubicBezTo>
                    <a:pt x="17184" y="655"/>
                    <a:pt x="17958" y="327"/>
                    <a:pt x="18647" y="164"/>
                  </a:cubicBezTo>
                  <a:cubicBezTo>
                    <a:pt x="19336" y="0"/>
                    <a:pt x="19941" y="0"/>
                    <a:pt x="20419" y="0"/>
                  </a:cubicBezTo>
                  <a:cubicBezTo>
                    <a:pt x="20897" y="0"/>
                    <a:pt x="2124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0" y="870221"/>
              <a:ext cx="396387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250" y="21600"/>
                  </a:moveTo>
                  <a:cubicBezTo>
                    <a:pt x="135" y="21443"/>
                    <a:pt x="20" y="21287"/>
                    <a:pt x="2" y="21130"/>
                  </a:cubicBezTo>
                  <a:cubicBezTo>
                    <a:pt x="-15" y="20974"/>
                    <a:pt x="66" y="20817"/>
                    <a:pt x="308" y="20504"/>
                  </a:cubicBezTo>
                  <a:cubicBezTo>
                    <a:pt x="550" y="20191"/>
                    <a:pt x="953" y="19722"/>
                    <a:pt x="1362" y="19252"/>
                  </a:cubicBezTo>
                  <a:cubicBezTo>
                    <a:pt x="1772" y="18783"/>
                    <a:pt x="2186" y="18313"/>
                    <a:pt x="2636" y="17687"/>
                  </a:cubicBezTo>
                  <a:cubicBezTo>
                    <a:pt x="3086" y="17061"/>
                    <a:pt x="3570" y="16278"/>
                    <a:pt x="4008" y="15652"/>
                  </a:cubicBezTo>
                  <a:cubicBezTo>
                    <a:pt x="4446" y="15026"/>
                    <a:pt x="4838" y="14557"/>
                    <a:pt x="5235" y="14165"/>
                  </a:cubicBezTo>
                  <a:cubicBezTo>
                    <a:pt x="5633" y="13774"/>
                    <a:pt x="6036" y="13461"/>
                    <a:pt x="6445" y="13148"/>
                  </a:cubicBezTo>
                  <a:cubicBezTo>
                    <a:pt x="6855" y="12835"/>
                    <a:pt x="7270" y="12522"/>
                    <a:pt x="7713" y="12130"/>
                  </a:cubicBezTo>
                  <a:cubicBezTo>
                    <a:pt x="8157" y="11739"/>
                    <a:pt x="8630" y="11270"/>
                    <a:pt x="9102" y="10878"/>
                  </a:cubicBezTo>
                  <a:cubicBezTo>
                    <a:pt x="9575" y="10487"/>
                    <a:pt x="10047" y="10174"/>
                    <a:pt x="10520" y="9783"/>
                  </a:cubicBezTo>
                  <a:cubicBezTo>
                    <a:pt x="10992" y="9391"/>
                    <a:pt x="11465" y="8922"/>
                    <a:pt x="11949" y="8452"/>
                  </a:cubicBezTo>
                  <a:cubicBezTo>
                    <a:pt x="12433" y="7983"/>
                    <a:pt x="12929" y="7513"/>
                    <a:pt x="13419" y="7043"/>
                  </a:cubicBezTo>
                  <a:cubicBezTo>
                    <a:pt x="13909" y="6574"/>
                    <a:pt x="14393" y="6104"/>
                    <a:pt x="14877" y="5635"/>
                  </a:cubicBezTo>
                  <a:cubicBezTo>
                    <a:pt x="15361" y="5165"/>
                    <a:pt x="15845" y="4696"/>
                    <a:pt x="16312" y="4304"/>
                  </a:cubicBezTo>
                  <a:cubicBezTo>
                    <a:pt x="16779" y="3913"/>
                    <a:pt x="17228" y="3600"/>
                    <a:pt x="17753" y="3209"/>
                  </a:cubicBezTo>
                  <a:cubicBezTo>
                    <a:pt x="18277" y="2817"/>
                    <a:pt x="18876" y="2348"/>
                    <a:pt x="19447" y="1957"/>
                  </a:cubicBezTo>
                  <a:cubicBezTo>
                    <a:pt x="20017" y="1565"/>
                    <a:pt x="20559" y="1252"/>
                    <a:pt x="20911" y="939"/>
                  </a:cubicBezTo>
                  <a:cubicBezTo>
                    <a:pt x="21262" y="626"/>
                    <a:pt x="21424" y="313"/>
                    <a:pt x="215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3171567" y="1528904"/>
              <a:ext cx="233504" cy="430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27" fill="norm" stroke="1" extrusionOk="0">
                  <a:moveTo>
                    <a:pt x="21467" y="1666"/>
                  </a:moveTo>
                  <a:cubicBezTo>
                    <a:pt x="20689" y="1139"/>
                    <a:pt x="19910" y="613"/>
                    <a:pt x="18743" y="296"/>
                  </a:cubicBezTo>
                  <a:cubicBezTo>
                    <a:pt x="17575" y="-20"/>
                    <a:pt x="16018" y="-125"/>
                    <a:pt x="14559" y="191"/>
                  </a:cubicBezTo>
                  <a:cubicBezTo>
                    <a:pt x="13099" y="507"/>
                    <a:pt x="11737" y="1245"/>
                    <a:pt x="9889" y="2983"/>
                  </a:cubicBezTo>
                  <a:cubicBezTo>
                    <a:pt x="8040" y="4722"/>
                    <a:pt x="5705" y="7461"/>
                    <a:pt x="3953" y="10254"/>
                  </a:cubicBezTo>
                  <a:cubicBezTo>
                    <a:pt x="2202" y="13046"/>
                    <a:pt x="1035" y="15891"/>
                    <a:pt x="451" y="17629"/>
                  </a:cubicBezTo>
                  <a:cubicBezTo>
                    <a:pt x="-133" y="19368"/>
                    <a:pt x="-133" y="20000"/>
                    <a:pt x="353" y="20527"/>
                  </a:cubicBezTo>
                  <a:cubicBezTo>
                    <a:pt x="840" y="21054"/>
                    <a:pt x="1813" y="21475"/>
                    <a:pt x="4732" y="21422"/>
                  </a:cubicBezTo>
                  <a:cubicBezTo>
                    <a:pt x="7651" y="21370"/>
                    <a:pt x="12516" y="20843"/>
                    <a:pt x="17381" y="20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3157420" y="1765571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7486"/>
                    <a:pt x="2215" y="13371"/>
                    <a:pt x="5815" y="9771"/>
                  </a:cubicBezTo>
                  <a:cubicBezTo>
                    <a:pt x="9415" y="6171"/>
                    <a:pt x="15508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3450315" y="1511311"/>
              <a:ext cx="316706" cy="45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30" fill="norm" stroke="1" extrusionOk="0">
                  <a:moveTo>
                    <a:pt x="21546" y="1512"/>
                  </a:moveTo>
                  <a:cubicBezTo>
                    <a:pt x="19530" y="812"/>
                    <a:pt x="17514" y="112"/>
                    <a:pt x="15426" y="12"/>
                  </a:cubicBezTo>
                  <a:cubicBezTo>
                    <a:pt x="13338" y="-88"/>
                    <a:pt x="11178" y="412"/>
                    <a:pt x="9234" y="1912"/>
                  </a:cubicBezTo>
                  <a:cubicBezTo>
                    <a:pt x="7290" y="3412"/>
                    <a:pt x="5562" y="5912"/>
                    <a:pt x="4194" y="8462"/>
                  </a:cubicBezTo>
                  <a:cubicBezTo>
                    <a:pt x="2826" y="11012"/>
                    <a:pt x="1818" y="13612"/>
                    <a:pt x="1170" y="15462"/>
                  </a:cubicBezTo>
                  <a:cubicBezTo>
                    <a:pt x="522" y="17312"/>
                    <a:pt x="234" y="18412"/>
                    <a:pt x="90" y="19262"/>
                  </a:cubicBezTo>
                  <a:cubicBezTo>
                    <a:pt x="-54" y="20112"/>
                    <a:pt x="-54" y="20712"/>
                    <a:pt x="306" y="21062"/>
                  </a:cubicBezTo>
                  <a:cubicBezTo>
                    <a:pt x="666" y="21412"/>
                    <a:pt x="1386" y="21512"/>
                    <a:pt x="3186" y="21362"/>
                  </a:cubicBezTo>
                  <a:cubicBezTo>
                    <a:pt x="4986" y="21212"/>
                    <a:pt x="7866" y="20812"/>
                    <a:pt x="10746" y="20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3735270" y="1663971"/>
              <a:ext cx="1841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4926"/>
                    <a:pt x="8938" y="9853"/>
                    <a:pt x="12538" y="13453"/>
                  </a:cubicBezTo>
                  <a:cubicBezTo>
                    <a:pt x="16138" y="17053"/>
                    <a:pt x="18869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3746761" y="1651271"/>
              <a:ext cx="17901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21491" y="0"/>
                  </a:moveTo>
                  <a:cubicBezTo>
                    <a:pt x="18442" y="1405"/>
                    <a:pt x="15392" y="2810"/>
                    <a:pt x="11962" y="5532"/>
                  </a:cubicBezTo>
                  <a:cubicBezTo>
                    <a:pt x="8531" y="8254"/>
                    <a:pt x="4719" y="12293"/>
                    <a:pt x="2559" y="15015"/>
                  </a:cubicBezTo>
                  <a:cubicBezTo>
                    <a:pt x="399" y="17737"/>
                    <a:pt x="-109" y="19141"/>
                    <a:pt x="18" y="20020"/>
                  </a:cubicBezTo>
                  <a:cubicBezTo>
                    <a:pt x="145" y="20898"/>
                    <a:pt x="907" y="21249"/>
                    <a:pt x="16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3932120" y="1512883"/>
              <a:ext cx="229083" cy="428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03" fill="norm" stroke="1" extrusionOk="0">
                  <a:moveTo>
                    <a:pt x="0" y="4339"/>
                  </a:moveTo>
                  <a:cubicBezTo>
                    <a:pt x="594" y="3080"/>
                    <a:pt x="1189" y="1822"/>
                    <a:pt x="2675" y="983"/>
                  </a:cubicBezTo>
                  <a:cubicBezTo>
                    <a:pt x="4161" y="144"/>
                    <a:pt x="6539" y="-275"/>
                    <a:pt x="9710" y="197"/>
                  </a:cubicBezTo>
                  <a:cubicBezTo>
                    <a:pt x="12881" y="669"/>
                    <a:pt x="16844" y="2032"/>
                    <a:pt x="19024" y="3762"/>
                  </a:cubicBezTo>
                  <a:cubicBezTo>
                    <a:pt x="21204" y="5492"/>
                    <a:pt x="21600" y="7589"/>
                    <a:pt x="21402" y="9896"/>
                  </a:cubicBezTo>
                  <a:cubicBezTo>
                    <a:pt x="21204" y="12203"/>
                    <a:pt x="20411" y="14719"/>
                    <a:pt x="19817" y="16659"/>
                  </a:cubicBezTo>
                  <a:cubicBezTo>
                    <a:pt x="19222" y="18599"/>
                    <a:pt x="18826" y="19962"/>
                    <a:pt x="18033" y="20643"/>
                  </a:cubicBezTo>
                  <a:cubicBezTo>
                    <a:pt x="17240" y="21325"/>
                    <a:pt x="16051" y="21325"/>
                    <a:pt x="13971" y="20958"/>
                  </a:cubicBezTo>
                  <a:cubicBezTo>
                    <a:pt x="11890" y="20591"/>
                    <a:pt x="8917" y="19857"/>
                    <a:pt x="5945" y="19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4351220" y="1759221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376620" y="1829071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4535370" y="1688241"/>
              <a:ext cx="457201" cy="24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2300" y="17671"/>
                    <a:pt x="4600" y="13827"/>
                    <a:pt x="6250" y="10623"/>
                  </a:cubicBezTo>
                  <a:cubicBezTo>
                    <a:pt x="7900" y="7420"/>
                    <a:pt x="8900" y="4857"/>
                    <a:pt x="9500" y="3027"/>
                  </a:cubicBezTo>
                  <a:cubicBezTo>
                    <a:pt x="10100" y="1196"/>
                    <a:pt x="10300" y="98"/>
                    <a:pt x="10250" y="7"/>
                  </a:cubicBezTo>
                  <a:cubicBezTo>
                    <a:pt x="10200" y="-85"/>
                    <a:pt x="9900" y="830"/>
                    <a:pt x="9600" y="2844"/>
                  </a:cubicBezTo>
                  <a:cubicBezTo>
                    <a:pt x="9300" y="4857"/>
                    <a:pt x="9000" y="7969"/>
                    <a:pt x="8850" y="10074"/>
                  </a:cubicBezTo>
                  <a:cubicBezTo>
                    <a:pt x="8700" y="12179"/>
                    <a:pt x="8700" y="13278"/>
                    <a:pt x="8900" y="14193"/>
                  </a:cubicBezTo>
                  <a:cubicBezTo>
                    <a:pt x="9100" y="15108"/>
                    <a:pt x="9500" y="15840"/>
                    <a:pt x="9950" y="16298"/>
                  </a:cubicBezTo>
                  <a:cubicBezTo>
                    <a:pt x="10400" y="16756"/>
                    <a:pt x="10900" y="16939"/>
                    <a:pt x="11650" y="16298"/>
                  </a:cubicBezTo>
                  <a:cubicBezTo>
                    <a:pt x="12400" y="15657"/>
                    <a:pt x="13400" y="14193"/>
                    <a:pt x="14200" y="12637"/>
                  </a:cubicBezTo>
                  <a:cubicBezTo>
                    <a:pt x="15000" y="11081"/>
                    <a:pt x="15600" y="9434"/>
                    <a:pt x="15950" y="7969"/>
                  </a:cubicBezTo>
                  <a:cubicBezTo>
                    <a:pt x="16300" y="6505"/>
                    <a:pt x="16400" y="5223"/>
                    <a:pt x="16350" y="5132"/>
                  </a:cubicBezTo>
                  <a:cubicBezTo>
                    <a:pt x="16300" y="5040"/>
                    <a:pt x="16100" y="6139"/>
                    <a:pt x="16250" y="8244"/>
                  </a:cubicBezTo>
                  <a:cubicBezTo>
                    <a:pt x="16400" y="10349"/>
                    <a:pt x="16900" y="13461"/>
                    <a:pt x="17850" y="15749"/>
                  </a:cubicBezTo>
                  <a:cubicBezTo>
                    <a:pt x="18800" y="18037"/>
                    <a:pt x="20200" y="19501"/>
                    <a:pt x="21600" y="2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28" name="Drawing"/>
          <p:cNvGrpSpPr/>
          <p:nvPr/>
        </p:nvGrpSpPr>
        <p:grpSpPr>
          <a:xfrm>
            <a:off x="638122" y="2727235"/>
            <a:ext cx="12233329" cy="6912065"/>
            <a:chOff x="0" y="0"/>
            <a:chExt cx="12233327" cy="6912064"/>
          </a:xfrm>
        </p:grpSpPr>
        <p:sp>
          <p:nvSpPr>
            <p:cNvPr id="146" name="Line"/>
            <p:cNvSpPr/>
            <p:nvPr/>
          </p:nvSpPr>
          <p:spPr>
            <a:xfrm>
              <a:off x="377877" y="162014"/>
              <a:ext cx="31751" cy="44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1228"/>
                  </a:moveTo>
                  <a:cubicBezTo>
                    <a:pt x="0" y="614"/>
                    <a:pt x="0" y="0"/>
                    <a:pt x="0" y="0"/>
                  </a:cubicBezTo>
                  <a:cubicBezTo>
                    <a:pt x="0" y="0"/>
                    <a:pt x="0" y="614"/>
                    <a:pt x="2160" y="2662"/>
                  </a:cubicBezTo>
                  <a:cubicBezTo>
                    <a:pt x="4320" y="4709"/>
                    <a:pt x="8640" y="8190"/>
                    <a:pt x="11520" y="11414"/>
                  </a:cubicBezTo>
                  <a:cubicBezTo>
                    <a:pt x="14400" y="14639"/>
                    <a:pt x="15840" y="17608"/>
                    <a:pt x="16560" y="19348"/>
                  </a:cubicBezTo>
                  <a:cubicBezTo>
                    <a:pt x="17280" y="21088"/>
                    <a:pt x="17280" y="21600"/>
                    <a:pt x="18000" y="21395"/>
                  </a:cubicBezTo>
                  <a:cubicBezTo>
                    <a:pt x="18720" y="21191"/>
                    <a:pt x="20160" y="20269"/>
                    <a:pt x="21600" y="19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354189" y="105811"/>
              <a:ext cx="345628" cy="538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541" fill="norm" stroke="1" extrusionOk="0">
                  <a:moveTo>
                    <a:pt x="1835" y="4282"/>
                  </a:moveTo>
                  <a:cubicBezTo>
                    <a:pt x="1318" y="3011"/>
                    <a:pt x="800" y="1741"/>
                    <a:pt x="800" y="978"/>
                  </a:cubicBezTo>
                  <a:cubicBezTo>
                    <a:pt x="800" y="216"/>
                    <a:pt x="1318" y="-38"/>
                    <a:pt x="2805" y="4"/>
                  </a:cubicBezTo>
                  <a:cubicBezTo>
                    <a:pt x="4293" y="47"/>
                    <a:pt x="6750" y="386"/>
                    <a:pt x="9725" y="1317"/>
                  </a:cubicBezTo>
                  <a:cubicBezTo>
                    <a:pt x="12700" y="2249"/>
                    <a:pt x="16192" y="3774"/>
                    <a:pt x="18391" y="5468"/>
                  </a:cubicBezTo>
                  <a:cubicBezTo>
                    <a:pt x="20590" y="7162"/>
                    <a:pt x="21495" y="9026"/>
                    <a:pt x="20978" y="10974"/>
                  </a:cubicBezTo>
                  <a:cubicBezTo>
                    <a:pt x="20460" y="12922"/>
                    <a:pt x="18520" y="14955"/>
                    <a:pt x="15481" y="16691"/>
                  </a:cubicBezTo>
                  <a:cubicBezTo>
                    <a:pt x="12441" y="18428"/>
                    <a:pt x="8302" y="19868"/>
                    <a:pt x="5909" y="20630"/>
                  </a:cubicBezTo>
                  <a:cubicBezTo>
                    <a:pt x="3517" y="21393"/>
                    <a:pt x="2870" y="21477"/>
                    <a:pt x="2158" y="21520"/>
                  </a:cubicBezTo>
                  <a:cubicBezTo>
                    <a:pt x="1447" y="21562"/>
                    <a:pt x="671" y="21562"/>
                    <a:pt x="283" y="21308"/>
                  </a:cubicBezTo>
                  <a:cubicBezTo>
                    <a:pt x="-105" y="21054"/>
                    <a:pt x="-105" y="20546"/>
                    <a:pt x="348" y="20080"/>
                  </a:cubicBezTo>
                  <a:cubicBezTo>
                    <a:pt x="800" y="19614"/>
                    <a:pt x="1706" y="19190"/>
                    <a:pt x="2611" y="18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828727" y="333464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866827" y="422364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147781" y="78252"/>
              <a:ext cx="182597" cy="529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50" fill="norm" stroke="1" extrusionOk="0">
                  <a:moveTo>
                    <a:pt x="21418" y="3392"/>
                  </a:moveTo>
                  <a:cubicBezTo>
                    <a:pt x="20177" y="2363"/>
                    <a:pt x="18935" y="1334"/>
                    <a:pt x="17073" y="734"/>
                  </a:cubicBezTo>
                  <a:cubicBezTo>
                    <a:pt x="15211" y="134"/>
                    <a:pt x="12728" y="-37"/>
                    <a:pt x="10370" y="6"/>
                  </a:cubicBezTo>
                  <a:cubicBezTo>
                    <a:pt x="8011" y="49"/>
                    <a:pt x="5777" y="306"/>
                    <a:pt x="4659" y="863"/>
                  </a:cubicBezTo>
                  <a:cubicBezTo>
                    <a:pt x="3542" y="1420"/>
                    <a:pt x="3542" y="2277"/>
                    <a:pt x="4535" y="3606"/>
                  </a:cubicBezTo>
                  <a:cubicBezTo>
                    <a:pt x="5528" y="4934"/>
                    <a:pt x="7515" y="6734"/>
                    <a:pt x="8508" y="7892"/>
                  </a:cubicBezTo>
                  <a:cubicBezTo>
                    <a:pt x="9501" y="9049"/>
                    <a:pt x="9501" y="9563"/>
                    <a:pt x="8756" y="10034"/>
                  </a:cubicBezTo>
                  <a:cubicBezTo>
                    <a:pt x="8011" y="10506"/>
                    <a:pt x="6521" y="10934"/>
                    <a:pt x="5156" y="11192"/>
                  </a:cubicBezTo>
                  <a:cubicBezTo>
                    <a:pt x="3790" y="11449"/>
                    <a:pt x="2549" y="11534"/>
                    <a:pt x="2549" y="11620"/>
                  </a:cubicBezTo>
                  <a:cubicBezTo>
                    <a:pt x="2549" y="11706"/>
                    <a:pt x="3790" y="11792"/>
                    <a:pt x="4411" y="12092"/>
                  </a:cubicBezTo>
                  <a:cubicBezTo>
                    <a:pt x="5032" y="12392"/>
                    <a:pt x="5032" y="12906"/>
                    <a:pt x="4163" y="14192"/>
                  </a:cubicBezTo>
                  <a:cubicBezTo>
                    <a:pt x="3294" y="15477"/>
                    <a:pt x="1556" y="17534"/>
                    <a:pt x="687" y="18906"/>
                  </a:cubicBezTo>
                  <a:cubicBezTo>
                    <a:pt x="-182" y="20277"/>
                    <a:pt x="-182" y="20963"/>
                    <a:pt x="439" y="21263"/>
                  </a:cubicBezTo>
                  <a:cubicBezTo>
                    <a:pt x="1059" y="21563"/>
                    <a:pt x="2301" y="21477"/>
                    <a:pt x="4163" y="21177"/>
                  </a:cubicBezTo>
                  <a:cubicBezTo>
                    <a:pt x="6025" y="20877"/>
                    <a:pt x="8508" y="20363"/>
                    <a:pt x="10990" y="19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1368477" y="257264"/>
              <a:ext cx="2413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1" y="3240"/>
                    <a:pt x="6442" y="6480"/>
                    <a:pt x="9568" y="9900"/>
                  </a:cubicBezTo>
                  <a:cubicBezTo>
                    <a:pt x="12695" y="13320"/>
                    <a:pt x="15726" y="16920"/>
                    <a:pt x="17716" y="18900"/>
                  </a:cubicBezTo>
                  <a:cubicBezTo>
                    <a:pt x="19705" y="20880"/>
                    <a:pt x="20653" y="21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1435650" y="185673"/>
              <a:ext cx="167778" cy="363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53" fill="norm" stroke="1" extrusionOk="0">
                  <a:moveTo>
                    <a:pt x="21402" y="852"/>
                  </a:moveTo>
                  <a:cubicBezTo>
                    <a:pt x="20592" y="352"/>
                    <a:pt x="19782" y="-147"/>
                    <a:pt x="18432" y="40"/>
                  </a:cubicBezTo>
                  <a:cubicBezTo>
                    <a:pt x="17082" y="228"/>
                    <a:pt x="15192" y="1102"/>
                    <a:pt x="12492" y="3411"/>
                  </a:cubicBezTo>
                  <a:cubicBezTo>
                    <a:pt x="9792" y="5721"/>
                    <a:pt x="6282" y="9467"/>
                    <a:pt x="3987" y="12151"/>
                  </a:cubicBezTo>
                  <a:cubicBezTo>
                    <a:pt x="1692" y="14836"/>
                    <a:pt x="612" y="16459"/>
                    <a:pt x="207" y="17832"/>
                  </a:cubicBezTo>
                  <a:cubicBezTo>
                    <a:pt x="-198" y="19206"/>
                    <a:pt x="72" y="20329"/>
                    <a:pt x="342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1685977" y="416014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1882827" y="471941"/>
              <a:ext cx="952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920" y="11040"/>
                    <a:pt x="3840" y="1783"/>
                    <a:pt x="7440" y="240"/>
                  </a:cubicBezTo>
                  <a:cubicBezTo>
                    <a:pt x="11040" y="-1303"/>
                    <a:pt x="1632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238427" y="441414"/>
              <a:ext cx="82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2704094" y="165076"/>
              <a:ext cx="264584" cy="384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1382" y="1954"/>
                  </a:moveTo>
                  <a:cubicBezTo>
                    <a:pt x="691" y="1127"/>
                    <a:pt x="0" y="301"/>
                    <a:pt x="0" y="65"/>
                  </a:cubicBezTo>
                  <a:cubicBezTo>
                    <a:pt x="0" y="-171"/>
                    <a:pt x="691" y="183"/>
                    <a:pt x="3024" y="1954"/>
                  </a:cubicBezTo>
                  <a:cubicBezTo>
                    <a:pt x="5357" y="3724"/>
                    <a:pt x="9331" y="6911"/>
                    <a:pt x="12614" y="9567"/>
                  </a:cubicBezTo>
                  <a:cubicBezTo>
                    <a:pt x="15898" y="12222"/>
                    <a:pt x="18490" y="14347"/>
                    <a:pt x="19872" y="16236"/>
                  </a:cubicBezTo>
                  <a:cubicBezTo>
                    <a:pt x="21254" y="18124"/>
                    <a:pt x="21427" y="19777"/>
                    <a:pt x="2160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2767301" y="110608"/>
              <a:ext cx="214077" cy="49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53" fill="norm" stroke="1" extrusionOk="0">
                  <a:moveTo>
                    <a:pt x="21210" y="300"/>
                  </a:moveTo>
                  <a:cubicBezTo>
                    <a:pt x="20371" y="26"/>
                    <a:pt x="19532" y="-247"/>
                    <a:pt x="18169" y="391"/>
                  </a:cubicBezTo>
                  <a:cubicBezTo>
                    <a:pt x="16806" y="1029"/>
                    <a:pt x="14919" y="2578"/>
                    <a:pt x="12927" y="4766"/>
                  </a:cubicBezTo>
                  <a:cubicBezTo>
                    <a:pt x="10934" y="6953"/>
                    <a:pt x="8837" y="9778"/>
                    <a:pt x="6530" y="12421"/>
                  </a:cubicBezTo>
                  <a:cubicBezTo>
                    <a:pt x="4224" y="15064"/>
                    <a:pt x="1707" y="17525"/>
                    <a:pt x="659" y="18983"/>
                  </a:cubicBezTo>
                  <a:cubicBezTo>
                    <a:pt x="-390" y="20442"/>
                    <a:pt x="29" y="20897"/>
                    <a:pt x="449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2962797" y="423310"/>
              <a:ext cx="113831" cy="15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71" fill="norm" stroke="1" extrusionOk="0">
                  <a:moveTo>
                    <a:pt x="4711" y="3327"/>
                  </a:moveTo>
                  <a:cubicBezTo>
                    <a:pt x="3111" y="8223"/>
                    <a:pt x="1511" y="13119"/>
                    <a:pt x="711" y="16287"/>
                  </a:cubicBezTo>
                  <a:cubicBezTo>
                    <a:pt x="-89" y="19455"/>
                    <a:pt x="-89" y="20895"/>
                    <a:pt x="111" y="20031"/>
                  </a:cubicBezTo>
                  <a:cubicBezTo>
                    <a:pt x="311" y="19167"/>
                    <a:pt x="711" y="15999"/>
                    <a:pt x="1711" y="12543"/>
                  </a:cubicBezTo>
                  <a:cubicBezTo>
                    <a:pt x="2711" y="9087"/>
                    <a:pt x="4311" y="5343"/>
                    <a:pt x="5911" y="3039"/>
                  </a:cubicBezTo>
                  <a:cubicBezTo>
                    <a:pt x="7511" y="735"/>
                    <a:pt x="9111" y="-129"/>
                    <a:pt x="10511" y="15"/>
                  </a:cubicBezTo>
                  <a:cubicBezTo>
                    <a:pt x="11911" y="159"/>
                    <a:pt x="13111" y="1311"/>
                    <a:pt x="14911" y="5055"/>
                  </a:cubicBezTo>
                  <a:cubicBezTo>
                    <a:pt x="16711" y="8799"/>
                    <a:pt x="19111" y="15135"/>
                    <a:pt x="21511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3146477" y="85388"/>
              <a:ext cx="163454" cy="529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46" fill="norm" stroke="1" extrusionOk="0">
                  <a:moveTo>
                    <a:pt x="0" y="2834"/>
                  </a:moveTo>
                  <a:cubicBezTo>
                    <a:pt x="831" y="1895"/>
                    <a:pt x="1662" y="956"/>
                    <a:pt x="2908" y="444"/>
                  </a:cubicBezTo>
                  <a:cubicBezTo>
                    <a:pt x="4154" y="-69"/>
                    <a:pt x="5815" y="-154"/>
                    <a:pt x="7615" y="273"/>
                  </a:cubicBezTo>
                  <a:cubicBezTo>
                    <a:pt x="9415" y="700"/>
                    <a:pt x="11354" y="1639"/>
                    <a:pt x="12462" y="2621"/>
                  </a:cubicBezTo>
                  <a:cubicBezTo>
                    <a:pt x="13569" y="3603"/>
                    <a:pt x="13846" y="4627"/>
                    <a:pt x="13015" y="5694"/>
                  </a:cubicBezTo>
                  <a:cubicBezTo>
                    <a:pt x="12185" y="6761"/>
                    <a:pt x="10246" y="7871"/>
                    <a:pt x="9969" y="9152"/>
                  </a:cubicBezTo>
                  <a:cubicBezTo>
                    <a:pt x="9692" y="10433"/>
                    <a:pt x="11077" y="11884"/>
                    <a:pt x="13292" y="13634"/>
                  </a:cubicBezTo>
                  <a:cubicBezTo>
                    <a:pt x="15508" y="15384"/>
                    <a:pt x="18554" y="17433"/>
                    <a:pt x="20077" y="18671"/>
                  </a:cubicBezTo>
                  <a:cubicBezTo>
                    <a:pt x="21600" y="19909"/>
                    <a:pt x="21600" y="20336"/>
                    <a:pt x="21046" y="20720"/>
                  </a:cubicBezTo>
                  <a:cubicBezTo>
                    <a:pt x="20492" y="21104"/>
                    <a:pt x="19385" y="21446"/>
                    <a:pt x="17723" y="21318"/>
                  </a:cubicBezTo>
                  <a:cubicBezTo>
                    <a:pt x="16062" y="21190"/>
                    <a:pt x="13846" y="20592"/>
                    <a:pt x="11631" y="19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3508427" y="358864"/>
              <a:ext cx="3048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00" y="21600"/>
                  </a:moveTo>
                  <a:cubicBezTo>
                    <a:pt x="450" y="20084"/>
                    <a:pt x="0" y="18568"/>
                    <a:pt x="0" y="15726"/>
                  </a:cubicBezTo>
                  <a:cubicBezTo>
                    <a:pt x="0" y="12884"/>
                    <a:pt x="450" y="8716"/>
                    <a:pt x="1425" y="5874"/>
                  </a:cubicBezTo>
                  <a:cubicBezTo>
                    <a:pt x="2400" y="3032"/>
                    <a:pt x="3900" y="1516"/>
                    <a:pt x="6075" y="2842"/>
                  </a:cubicBezTo>
                  <a:cubicBezTo>
                    <a:pt x="8250" y="4168"/>
                    <a:pt x="11100" y="8337"/>
                    <a:pt x="13650" y="9284"/>
                  </a:cubicBezTo>
                  <a:cubicBezTo>
                    <a:pt x="16200" y="10232"/>
                    <a:pt x="18450" y="7958"/>
                    <a:pt x="19725" y="5874"/>
                  </a:cubicBezTo>
                  <a:cubicBezTo>
                    <a:pt x="21000" y="3789"/>
                    <a:pt x="21300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3571927" y="206464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3571927" y="10486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Shape"/>
            <p:cNvSpPr/>
            <p:nvPr/>
          </p:nvSpPr>
          <p:spPr>
            <a:xfrm>
              <a:off x="3669294" y="225514"/>
              <a:ext cx="4234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10800"/>
                    <a:pt x="0" y="21600"/>
                    <a:pt x="0" y="21600"/>
                  </a:cubicBezTo>
                  <a:cubicBezTo>
                    <a:pt x="0" y="21600"/>
                    <a:pt x="1080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673527" y="111214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716248" y="0"/>
              <a:ext cx="152970" cy="30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531" fill="norm" stroke="1" extrusionOk="0">
                  <a:moveTo>
                    <a:pt x="10747" y="17000"/>
                  </a:moveTo>
                  <a:cubicBezTo>
                    <a:pt x="9871" y="16244"/>
                    <a:pt x="8996" y="15489"/>
                    <a:pt x="7682" y="15187"/>
                  </a:cubicBezTo>
                  <a:cubicBezTo>
                    <a:pt x="6369" y="14885"/>
                    <a:pt x="4617" y="15036"/>
                    <a:pt x="3304" y="15489"/>
                  </a:cubicBezTo>
                  <a:cubicBezTo>
                    <a:pt x="1990" y="15942"/>
                    <a:pt x="1114" y="16697"/>
                    <a:pt x="531" y="17453"/>
                  </a:cubicBezTo>
                  <a:cubicBezTo>
                    <a:pt x="-53" y="18208"/>
                    <a:pt x="-345" y="18963"/>
                    <a:pt x="677" y="19643"/>
                  </a:cubicBezTo>
                  <a:cubicBezTo>
                    <a:pt x="1698" y="20323"/>
                    <a:pt x="4033" y="20927"/>
                    <a:pt x="6660" y="20700"/>
                  </a:cubicBezTo>
                  <a:cubicBezTo>
                    <a:pt x="9287" y="20474"/>
                    <a:pt x="12206" y="19416"/>
                    <a:pt x="14687" y="16471"/>
                  </a:cubicBezTo>
                  <a:cubicBezTo>
                    <a:pt x="17169" y="13525"/>
                    <a:pt x="19212" y="8692"/>
                    <a:pt x="20233" y="5822"/>
                  </a:cubicBezTo>
                  <a:cubicBezTo>
                    <a:pt x="21255" y="2952"/>
                    <a:pt x="21255" y="2046"/>
                    <a:pt x="20817" y="1290"/>
                  </a:cubicBezTo>
                  <a:cubicBezTo>
                    <a:pt x="20379" y="535"/>
                    <a:pt x="19504" y="-69"/>
                    <a:pt x="18482" y="7"/>
                  </a:cubicBezTo>
                  <a:cubicBezTo>
                    <a:pt x="17460" y="82"/>
                    <a:pt x="16293" y="837"/>
                    <a:pt x="15271" y="3103"/>
                  </a:cubicBezTo>
                  <a:cubicBezTo>
                    <a:pt x="14250" y="5369"/>
                    <a:pt x="13374" y="9145"/>
                    <a:pt x="13520" y="12468"/>
                  </a:cubicBezTo>
                  <a:cubicBezTo>
                    <a:pt x="13666" y="15791"/>
                    <a:pt x="14833" y="18661"/>
                    <a:pt x="16001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4270427" y="200114"/>
              <a:ext cx="2032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671"/>
                    <a:pt x="5400" y="7341"/>
                    <a:pt x="9000" y="10941"/>
                  </a:cubicBezTo>
                  <a:cubicBezTo>
                    <a:pt x="12600" y="14541"/>
                    <a:pt x="17100" y="180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4257727" y="168364"/>
              <a:ext cx="2730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56" y="1745"/>
                    <a:pt x="16912" y="3491"/>
                    <a:pt x="14233" y="6000"/>
                  </a:cubicBezTo>
                  <a:cubicBezTo>
                    <a:pt x="11553" y="8509"/>
                    <a:pt x="8540" y="11782"/>
                    <a:pt x="6112" y="14509"/>
                  </a:cubicBezTo>
                  <a:cubicBezTo>
                    <a:pt x="3684" y="17236"/>
                    <a:pt x="1842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800881" y="1586531"/>
              <a:ext cx="332647" cy="46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979" y="793"/>
                  </a:moveTo>
                  <a:cubicBezTo>
                    <a:pt x="432" y="396"/>
                    <a:pt x="-115" y="0"/>
                    <a:pt x="22" y="0"/>
                  </a:cubicBezTo>
                  <a:cubicBezTo>
                    <a:pt x="158" y="0"/>
                    <a:pt x="979" y="396"/>
                    <a:pt x="2482" y="1585"/>
                  </a:cubicBezTo>
                  <a:cubicBezTo>
                    <a:pt x="3986" y="2774"/>
                    <a:pt x="6174" y="4756"/>
                    <a:pt x="8771" y="7233"/>
                  </a:cubicBezTo>
                  <a:cubicBezTo>
                    <a:pt x="11369" y="9710"/>
                    <a:pt x="14376" y="12683"/>
                    <a:pt x="16290" y="14763"/>
                  </a:cubicBezTo>
                  <a:cubicBezTo>
                    <a:pt x="18204" y="16844"/>
                    <a:pt x="19024" y="18033"/>
                    <a:pt x="19708" y="19024"/>
                  </a:cubicBezTo>
                  <a:cubicBezTo>
                    <a:pt x="20391" y="20015"/>
                    <a:pt x="20938" y="20807"/>
                    <a:pt x="21212" y="21204"/>
                  </a:cubicBezTo>
                  <a:cubicBezTo>
                    <a:pt x="21485" y="21600"/>
                    <a:pt x="21485" y="21600"/>
                    <a:pt x="214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949377" y="1586531"/>
              <a:ext cx="190501" cy="55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665"/>
                  </a:moveTo>
                  <a:cubicBezTo>
                    <a:pt x="20880" y="332"/>
                    <a:pt x="20160" y="0"/>
                    <a:pt x="19440" y="0"/>
                  </a:cubicBezTo>
                  <a:cubicBezTo>
                    <a:pt x="18720" y="0"/>
                    <a:pt x="18000" y="332"/>
                    <a:pt x="16440" y="1662"/>
                  </a:cubicBezTo>
                  <a:cubicBezTo>
                    <a:pt x="14880" y="2991"/>
                    <a:pt x="12480" y="5317"/>
                    <a:pt x="9720" y="7851"/>
                  </a:cubicBezTo>
                  <a:cubicBezTo>
                    <a:pt x="6960" y="10385"/>
                    <a:pt x="3840" y="13126"/>
                    <a:pt x="2160" y="15452"/>
                  </a:cubicBezTo>
                  <a:cubicBezTo>
                    <a:pt x="480" y="17778"/>
                    <a:pt x="240" y="196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1165782" y="1962981"/>
              <a:ext cx="139196" cy="131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08" fill="norm" stroke="1" extrusionOk="0">
                  <a:moveTo>
                    <a:pt x="2867" y="5537"/>
                  </a:moveTo>
                  <a:cubicBezTo>
                    <a:pt x="2213" y="9651"/>
                    <a:pt x="1558" y="13765"/>
                    <a:pt x="1067" y="16679"/>
                  </a:cubicBezTo>
                  <a:cubicBezTo>
                    <a:pt x="577" y="19594"/>
                    <a:pt x="249" y="21308"/>
                    <a:pt x="86" y="21308"/>
                  </a:cubicBezTo>
                  <a:cubicBezTo>
                    <a:pt x="-78" y="21308"/>
                    <a:pt x="-78" y="19594"/>
                    <a:pt x="740" y="16165"/>
                  </a:cubicBezTo>
                  <a:cubicBezTo>
                    <a:pt x="1558" y="12737"/>
                    <a:pt x="3195" y="7594"/>
                    <a:pt x="4667" y="4337"/>
                  </a:cubicBezTo>
                  <a:cubicBezTo>
                    <a:pt x="6140" y="1079"/>
                    <a:pt x="7449" y="-292"/>
                    <a:pt x="9577" y="51"/>
                  </a:cubicBezTo>
                  <a:cubicBezTo>
                    <a:pt x="11704" y="394"/>
                    <a:pt x="14649" y="2451"/>
                    <a:pt x="16777" y="6222"/>
                  </a:cubicBezTo>
                  <a:cubicBezTo>
                    <a:pt x="18904" y="9994"/>
                    <a:pt x="20213" y="15479"/>
                    <a:pt x="21522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752527" y="1457414"/>
              <a:ext cx="431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4400"/>
                    <a:pt x="4235" y="7200"/>
                    <a:pt x="7835" y="3600"/>
                  </a:cubicBezTo>
                  <a:cubicBezTo>
                    <a:pt x="11435" y="0"/>
                    <a:pt x="165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692327" y="1895564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699205" y="2041614"/>
              <a:ext cx="215373" cy="2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0112" fill="norm" stroke="1" extrusionOk="0">
                  <a:moveTo>
                    <a:pt x="3722" y="5891"/>
                  </a:moveTo>
                  <a:cubicBezTo>
                    <a:pt x="2045" y="9818"/>
                    <a:pt x="367" y="13745"/>
                    <a:pt x="53" y="16691"/>
                  </a:cubicBezTo>
                  <a:cubicBezTo>
                    <a:pt x="-262" y="19636"/>
                    <a:pt x="787" y="21600"/>
                    <a:pt x="4561" y="18655"/>
                  </a:cubicBezTo>
                  <a:cubicBezTo>
                    <a:pt x="8336" y="15709"/>
                    <a:pt x="14837" y="7855"/>
                    <a:pt x="213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2473889" y="1573454"/>
              <a:ext cx="292152" cy="400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73" fill="norm" stroke="1" extrusionOk="0">
                  <a:moveTo>
                    <a:pt x="19865" y="2960"/>
                  </a:moveTo>
                  <a:cubicBezTo>
                    <a:pt x="20174" y="2395"/>
                    <a:pt x="20482" y="1830"/>
                    <a:pt x="20791" y="1264"/>
                  </a:cubicBezTo>
                  <a:cubicBezTo>
                    <a:pt x="21099" y="699"/>
                    <a:pt x="21408" y="133"/>
                    <a:pt x="21254" y="20"/>
                  </a:cubicBezTo>
                  <a:cubicBezTo>
                    <a:pt x="21099" y="-93"/>
                    <a:pt x="20482" y="246"/>
                    <a:pt x="17859" y="1660"/>
                  </a:cubicBezTo>
                  <a:cubicBezTo>
                    <a:pt x="15237" y="3073"/>
                    <a:pt x="10608" y="5561"/>
                    <a:pt x="7831" y="7088"/>
                  </a:cubicBezTo>
                  <a:cubicBezTo>
                    <a:pt x="5054" y="8615"/>
                    <a:pt x="4128" y="9180"/>
                    <a:pt x="3511" y="9746"/>
                  </a:cubicBezTo>
                  <a:cubicBezTo>
                    <a:pt x="2894" y="10311"/>
                    <a:pt x="2585" y="10877"/>
                    <a:pt x="2817" y="11272"/>
                  </a:cubicBezTo>
                  <a:cubicBezTo>
                    <a:pt x="3048" y="11668"/>
                    <a:pt x="3819" y="11894"/>
                    <a:pt x="4591" y="12064"/>
                  </a:cubicBezTo>
                  <a:cubicBezTo>
                    <a:pt x="5362" y="12234"/>
                    <a:pt x="6134" y="12347"/>
                    <a:pt x="6982" y="12516"/>
                  </a:cubicBezTo>
                  <a:cubicBezTo>
                    <a:pt x="7831" y="12686"/>
                    <a:pt x="8757" y="12912"/>
                    <a:pt x="9297" y="13308"/>
                  </a:cubicBezTo>
                  <a:cubicBezTo>
                    <a:pt x="9837" y="13704"/>
                    <a:pt x="9991" y="14269"/>
                    <a:pt x="9142" y="15004"/>
                  </a:cubicBezTo>
                  <a:cubicBezTo>
                    <a:pt x="8294" y="15739"/>
                    <a:pt x="6442" y="16644"/>
                    <a:pt x="4822" y="17436"/>
                  </a:cubicBezTo>
                  <a:cubicBezTo>
                    <a:pt x="3202" y="18227"/>
                    <a:pt x="1814" y="18906"/>
                    <a:pt x="965" y="19528"/>
                  </a:cubicBezTo>
                  <a:cubicBezTo>
                    <a:pt x="117" y="20150"/>
                    <a:pt x="-192" y="20715"/>
                    <a:pt x="117" y="21055"/>
                  </a:cubicBezTo>
                  <a:cubicBezTo>
                    <a:pt x="425" y="21394"/>
                    <a:pt x="1351" y="21507"/>
                    <a:pt x="4514" y="21168"/>
                  </a:cubicBezTo>
                  <a:cubicBezTo>
                    <a:pt x="7677" y="20828"/>
                    <a:pt x="13077" y="20037"/>
                    <a:pt x="16162" y="19528"/>
                  </a:cubicBezTo>
                  <a:cubicBezTo>
                    <a:pt x="19248" y="19019"/>
                    <a:pt x="20019" y="18793"/>
                    <a:pt x="20791" y="18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2797227" y="1673314"/>
              <a:ext cx="2476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3960"/>
                    <a:pt x="8862" y="7920"/>
                    <a:pt x="12462" y="11520"/>
                  </a:cubicBezTo>
                  <a:cubicBezTo>
                    <a:pt x="16062" y="15120"/>
                    <a:pt x="18831" y="18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2879193" y="1651587"/>
              <a:ext cx="203785" cy="345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503" fill="norm" stroke="1" extrusionOk="0">
                  <a:moveTo>
                    <a:pt x="21220" y="166"/>
                  </a:moveTo>
                  <a:cubicBezTo>
                    <a:pt x="19898" y="35"/>
                    <a:pt x="18575" y="-97"/>
                    <a:pt x="17583" y="101"/>
                  </a:cubicBezTo>
                  <a:cubicBezTo>
                    <a:pt x="16591" y="298"/>
                    <a:pt x="15930" y="825"/>
                    <a:pt x="13836" y="2998"/>
                  </a:cubicBezTo>
                  <a:cubicBezTo>
                    <a:pt x="11742" y="5171"/>
                    <a:pt x="8216" y="8991"/>
                    <a:pt x="5461" y="12152"/>
                  </a:cubicBezTo>
                  <a:cubicBezTo>
                    <a:pt x="2706" y="15313"/>
                    <a:pt x="722" y="17815"/>
                    <a:pt x="171" y="19264"/>
                  </a:cubicBezTo>
                  <a:cubicBezTo>
                    <a:pt x="-380" y="20713"/>
                    <a:pt x="502" y="21108"/>
                    <a:pt x="1383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3108377" y="1901914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3146477" y="1819364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2657527" y="2060664"/>
              <a:ext cx="660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2" y="20000"/>
                    <a:pt x="4985" y="18400"/>
                    <a:pt x="7788" y="15200"/>
                  </a:cubicBezTo>
                  <a:cubicBezTo>
                    <a:pt x="10592" y="12000"/>
                    <a:pt x="13708" y="7200"/>
                    <a:pt x="16062" y="4400"/>
                  </a:cubicBezTo>
                  <a:cubicBezTo>
                    <a:pt x="18415" y="1600"/>
                    <a:pt x="20008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2962327" y="2185910"/>
              <a:ext cx="228601" cy="154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5" fill="norm" stroke="1" extrusionOk="0">
                  <a:moveTo>
                    <a:pt x="0" y="8015"/>
                  </a:moveTo>
                  <a:cubicBezTo>
                    <a:pt x="0" y="13199"/>
                    <a:pt x="0" y="18383"/>
                    <a:pt x="1000" y="17231"/>
                  </a:cubicBezTo>
                  <a:cubicBezTo>
                    <a:pt x="2000" y="16079"/>
                    <a:pt x="4000" y="8591"/>
                    <a:pt x="6100" y="4415"/>
                  </a:cubicBezTo>
                  <a:cubicBezTo>
                    <a:pt x="8200" y="239"/>
                    <a:pt x="10400" y="-625"/>
                    <a:pt x="12800" y="383"/>
                  </a:cubicBezTo>
                  <a:cubicBezTo>
                    <a:pt x="15200" y="1391"/>
                    <a:pt x="17800" y="4271"/>
                    <a:pt x="19300" y="8015"/>
                  </a:cubicBezTo>
                  <a:cubicBezTo>
                    <a:pt x="20800" y="11759"/>
                    <a:pt x="21200" y="16367"/>
                    <a:pt x="21600" y="20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0" y="2505164"/>
              <a:ext cx="12233328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129" y="15038"/>
                  </a:moveTo>
                  <a:cubicBezTo>
                    <a:pt x="106" y="14947"/>
                    <a:pt x="84" y="14856"/>
                    <a:pt x="58" y="14810"/>
                  </a:cubicBezTo>
                  <a:cubicBezTo>
                    <a:pt x="32" y="14765"/>
                    <a:pt x="2" y="14765"/>
                    <a:pt x="0" y="14628"/>
                  </a:cubicBezTo>
                  <a:cubicBezTo>
                    <a:pt x="-2" y="14491"/>
                    <a:pt x="24" y="14218"/>
                    <a:pt x="101" y="13899"/>
                  </a:cubicBezTo>
                  <a:cubicBezTo>
                    <a:pt x="177" y="13580"/>
                    <a:pt x="304" y="13215"/>
                    <a:pt x="448" y="12851"/>
                  </a:cubicBezTo>
                  <a:cubicBezTo>
                    <a:pt x="592" y="12486"/>
                    <a:pt x="753" y="12122"/>
                    <a:pt x="895" y="11803"/>
                  </a:cubicBezTo>
                  <a:cubicBezTo>
                    <a:pt x="1037" y="11484"/>
                    <a:pt x="1160" y="11210"/>
                    <a:pt x="1298" y="10891"/>
                  </a:cubicBezTo>
                  <a:cubicBezTo>
                    <a:pt x="1437" y="10572"/>
                    <a:pt x="1590" y="10208"/>
                    <a:pt x="1721" y="9934"/>
                  </a:cubicBezTo>
                  <a:cubicBezTo>
                    <a:pt x="1852" y="9661"/>
                    <a:pt x="1960" y="9478"/>
                    <a:pt x="2076" y="9296"/>
                  </a:cubicBezTo>
                  <a:cubicBezTo>
                    <a:pt x="2192" y="9114"/>
                    <a:pt x="2315" y="8932"/>
                    <a:pt x="2438" y="8749"/>
                  </a:cubicBezTo>
                  <a:cubicBezTo>
                    <a:pt x="2562" y="8567"/>
                    <a:pt x="2685" y="8385"/>
                    <a:pt x="2819" y="8157"/>
                  </a:cubicBezTo>
                  <a:cubicBezTo>
                    <a:pt x="2954" y="7929"/>
                    <a:pt x="3100" y="7656"/>
                    <a:pt x="3247" y="7382"/>
                  </a:cubicBezTo>
                  <a:cubicBezTo>
                    <a:pt x="3395" y="7109"/>
                    <a:pt x="3544" y="6835"/>
                    <a:pt x="3701" y="6562"/>
                  </a:cubicBezTo>
                  <a:cubicBezTo>
                    <a:pt x="3858" y="6289"/>
                    <a:pt x="4023" y="6015"/>
                    <a:pt x="4146" y="5787"/>
                  </a:cubicBezTo>
                  <a:cubicBezTo>
                    <a:pt x="4269" y="5559"/>
                    <a:pt x="4352" y="5377"/>
                    <a:pt x="4484" y="5104"/>
                  </a:cubicBezTo>
                  <a:cubicBezTo>
                    <a:pt x="4617" y="4830"/>
                    <a:pt x="4800" y="4466"/>
                    <a:pt x="4948" y="4192"/>
                  </a:cubicBezTo>
                  <a:cubicBezTo>
                    <a:pt x="5095" y="3919"/>
                    <a:pt x="5207" y="3737"/>
                    <a:pt x="5316" y="3554"/>
                  </a:cubicBezTo>
                  <a:cubicBezTo>
                    <a:pt x="5424" y="3372"/>
                    <a:pt x="5529" y="3190"/>
                    <a:pt x="5630" y="3008"/>
                  </a:cubicBezTo>
                  <a:cubicBezTo>
                    <a:pt x="5731" y="2825"/>
                    <a:pt x="5828" y="2643"/>
                    <a:pt x="5932" y="2461"/>
                  </a:cubicBezTo>
                  <a:cubicBezTo>
                    <a:pt x="6037" y="2278"/>
                    <a:pt x="6149" y="2096"/>
                    <a:pt x="6263" y="1959"/>
                  </a:cubicBezTo>
                  <a:cubicBezTo>
                    <a:pt x="6377" y="1823"/>
                    <a:pt x="6493" y="1732"/>
                    <a:pt x="6609" y="1595"/>
                  </a:cubicBezTo>
                  <a:cubicBezTo>
                    <a:pt x="6725" y="1458"/>
                    <a:pt x="6840" y="1276"/>
                    <a:pt x="6958" y="1139"/>
                  </a:cubicBezTo>
                  <a:cubicBezTo>
                    <a:pt x="7076" y="1003"/>
                    <a:pt x="7196" y="911"/>
                    <a:pt x="7311" y="820"/>
                  </a:cubicBezTo>
                  <a:cubicBezTo>
                    <a:pt x="7427" y="729"/>
                    <a:pt x="7539" y="638"/>
                    <a:pt x="7659" y="547"/>
                  </a:cubicBezTo>
                  <a:cubicBezTo>
                    <a:pt x="7778" y="456"/>
                    <a:pt x="7906" y="365"/>
                    <a:pt x="8029" y="319"/>
                  </a:cubicBezTo>
                  <a:cubicBezTo>
                    <a:pt x="8152" y="273"/>
                    <a:pt x="8272" y="273"/>
                    <a:pt x="8395" y="228"/>
                  </a:cubicBezTo>
                  <a:cubicBezTo>
                    <a:pt x="8518" y="182"/>
                    <a:pt x="8645" y="91"/>
                    <a:pt x="8767" y="46"/>
                  </a:cubicBezTo>
                  <a:cubicBezTo>
                    <a:pt x="8888" y="0"/>
                    <a:pt x="9004" y="0"/>
                    <a:pt x="9129" y="0"/>
                  </a:cubicBezTo>
                  <a:cubicBezTo>
                    <a:pt x="9255" y="0"/>
                    <a:pt x="9389" y="0"/>
                    <a:pt x="9520" y="0"/>
                  </a:cubicBezTo>
                  <a:cubicBezTo>
                    <a:pt x="9651" y="0"/>
                    <a:pt x="9778" y="0"/>
                    <a:pt x="9907" y="0"/>
                  </a:cubicBezTo>
                  <a:cubicBezTo>
                    <a:pt x="10036" y="0"/>
                    <a:pt x="10166" y="0"/>
                    <a:pt x="10292" y="46"/>
                  </a:cubicBezTo>
                  <a:cubicBezTo>
                    <a:pt x="10417" y="91"/>
                    <a:pt x="10536" y="182"/>
                    <a:pt x="10663" y="273"/>
                  </a:cubicBezTo>
                  <a:cubicBezTo>
                    <a:pt x="10791" y="365"/>
                    <a:pt x="10925" y="456"/>
                    <a:pt x="11058" y="547"/>
                  </a:cubicBezTo>
                  <a:cubicBezTo>
                    <a:pt x="11190" y="638"/>
                    <a:pt x="11321" y="729"/>
                    <a:pt x="11454" y="820"/>
                  </a:cubicBezTo>
                  <a:cubicBezTo>
                    <a:pt x="11587" y="911"/>
                    <a:pt x="11721" y="1003"/>
                    <a:pt x="11848" y="1139"/>
                  </a:cubicBezTo>
                  <a:cubicBezTo>
                    <a:pt x="11975" y="1276"/>
                    <a:pt x="12095" y="1458"/>
                    <a:pt x="12222" y="1686"/>
                  </a:cubicBezTo>
                  <a:cubicBezTo>
                    <a:pt x="12349" y="1914"/>
                    <a:pt x="12483" y="2187"/>
                    <a:pt x="12616" y="2461"/>
                  </a:cubicBezTo>
                  <a:cubicBezTo>
                    <a:pt x="12749" y="2734"/>
                    <a:pt x="12880" y="3008"/>
                    <a:pt x="13070" y="3418"/>
                  </a:cubicBezTo>
                  <a:cubicBezTo>
                    <a:pt x="13261" y="3828"/>
                    <a:pt x="13511" y="4375"/>
                    <a:pt x="13704" y="4830"/>
                  </a:cubicBezTo>
                  <a:cubicBezTo>
                    <a:pt x="13896" y="5286"/>
                    <a:pt x="14031" y="5651"/>
                    <a:pt x="14161" y="6015"/>
                  </a:cubicBezTo>
                  <a:cubicBezTo>
                    <a:pt x="14292" y="6380"/>
                    <a:pt x="14419" y="6744"/>
                    <a:pt x="14546" y="7109"/>
                  </a:cubicBezTo>
                  <a:cubicBezTo>
                    <a:pt x="14673" y="7473"/>
                    <a:pt x="14800" y="7838"/>
                    <a:pt x="14922" y="8157"/>
                  </a:cubicBezTo>
                  <a:cubicBezTo>
                    <a:pt x="15043" y="8476"/>
                    <a:pt x="15159" y="8749"/>
                    <a:pt x="15282" y="9023"/>
                  </a:cubicBezTo>
                  <a:cubicBezTo>
                    <a:pt x="15406" y="9296"/>
                    <a:pt x="15537" y="9570"/>
                    <a:pt x="15664" y="9889"/>
                  </a:cubicBezTo>
                  <a:cubicBezTo>
                    <a:pt x="15791" y="10208"/>
                    <a:pt x="15914" y="10572"/>
                    <a:pt x="16037" y="10891"/>
                  </a:cubicBezTo>
                  <a:cubicBezTo>
                    <a:pt x="16161" y="11210"/>
                    <a:pt x="16284" y="11484"/>
                    <a:pt x="16402" y="11803"/>
                  </a:cubicBezTo>
                  <a:cubicBezTo>
                    <a:pt x="16519" y="12122"/>
                    <a:pt x="16631" y="12486"/>
                    <a:pt x="16751" y="12805"/>
                  </a:cubicBezTo>
                  <a:cubicBezTo>
                    <a:pt x="16871" y="13124"/>
                    <a:pt x="16998" y="13397"/>
                    <a:pt x="17181" y="13808"/>
                  </a:cubicBezTo>
                  <a:cubicBezTo>
                    <a:pt x="17364" y="14218"/>
                    <a:pt x="17603" y="14765"/>
                    <a:pt x="17777" y="15129"/>
                  </a:cubicBezTo>
                  <a:cubicBezTo>
                    <a:pt x="17951" y="15494"/>
                    <a:pt x="18059" y="15676"/>
                    <a:pt x="18173" y="15904"/>
                  </a:cubicBezTo>
                  <a:cubicBezTo>
                    <a:pt x="18287" y="16132"/>
                    <a:pt x="18407" y="16405"/>
                    <a:pt x="18573" y="16770"/>
                  </a:cubicBezTo>
                  <a:cubicBezTo>
                    <a:pt x="18739" y="17134"/>
                    <a:pt x="18952" y="17590"/>
                    <a:pt x="19107" y="17909"/>
                  </a:cubicBezTo>
                  <a:cubicBezTo>
                    <a:pt x="19262" y="18228"/>
                    <a:pt x="19360" y="18410"/>
                    <a:pt x="19509" y="18638"/>
                  </a:cubicBezTo>
                  <a:cubicBezTo>
                    <a:pt x="19658" y="18866"/>
                    <a:pt x="19860" y="19139"/>
                    <a:pt x="20049" y="19413"/>
                  </a:cubicBezTo>
                  <a:cubicBezTo>
                    <a:pt x="20238" y="19686"/>
                    <a:pt x="20413" y="19959"/>
                    <a:pt x="20580" y="20187"/>
                  </a:cubicBezTo>
                  <a:cubicBezTo>
                    <a:pt x="20746" y="20415"/>
                    <a:pt x="20903" y="20597"/>
                    <a:pt x="21071" y="20825"/>
                  </a:cubicBezTo>
                  <a:cubicBezTo>
                    <a:pt x="21239" y="21053"/>
                    <a:pt x="21419" y="21327"/>
                    <a:pt x="215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261228" y="3011625"/>
              <a:ext cx="154750" cy="33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363" fill="norm" stroke="1" extrusionOk="0">
                  <a:moveTo>
                    <a:pt x="21056" y="4201"/>
                  </a:moveTo>
                  <a:cubicBezTo>
                    <a:pt x="20768" y="3517"/>
                    <a:pt x="20480" y="2834"/>
                    <a:pt x="20336" y="2082"/>
                  </a:cubicBezTo>
                  <a:cubicBezTo>
                    <a:pt x="20192" y="1330"/>
                    <a:pt x="20192" y="510"/>
                    <a:pt x="17888" y="168"/>
                  </a:cubicBezTo>
                  <a:cubicBezTo>
                    <a:pt x="15584" y="-174"/>
                    <a:pt x="10976" y="-37"/>
                    <a:pt x="7376" y="988"/>
                  </a:cubicBezTo>
                  <a:cubicBezTo>
                    <a:pt x="3776" y="2013"/>
                    <a:pt x="1184" y="3927"/>
                    <a:pt x="320" y="5499"/>
                  </a:cubicBezTo>
                  <a:cubicBezTo>
                    <a:pt x="-544" y="7072"/>
                    <a:pt x="320" y="8302"/>
                    <a:pt x="3200" y="9669"/>
                  </a:cubicBezTo>
                  <a:cubicBezTo>
                    <a:pt x="6080" y="11036"/>
                    <a:pt x="10976" y="12540"/>
                    <a:pt x="14000" y="13565"/>
                  </a:cubicBezTo>
                  <a:cubicBezTo>
                    <a:pt x="17024" y="14591"/>
                    <a:pt x="18176" y="15137"/>
                    <a:pt x="18896" y="15753"/>
                  </a:cubicBezTo>
                  <a:cubicBezTo>
                    <a:pt x="19616" y="16368"/>
                    <a:pt x="19904" y="17051"/>
                    <a:pt x="18176" y="18008"/>
                  </a:cubicBezTo>
                  <a:cubicBezTo>
                    <a:pt x="16448" y="18965"/>
                    <a:pt x="12704" y="20196"/>
                    <a:pt x="10112" y="20811"/>
                  </a:cubicBezTo>
                  <a:cubicBezTo>
                    <a:pt x="7520" y="21426"/>
                    <a:pt x="6080" y="21426"/>
                    <a:pt x="6080" y="21289"/>
                  </a:cubicBezTo>
                  <a:cubicBezTo>
                    <a:pt x="6080" y="21153"/>
                    <a:pt x="7520" y="20879"/>
                    <a:pt x="8960" y="20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536627" y="3317964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695377" y="3190964"/>
              <a:ext cx="393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42" y="17673"/>
                    <a:pt x="3484" y="13745"/>
                    <a:pt x="7084" y="10145"/>
                  </a:cubicBezTo>
                  <a:cubicBezTo>
                    <a:pt x="10684" y="6545"/>
                    <a:pt x="16142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012877" y="3171914"/>
              <a:ext cx="7196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0"/>
                    <a:pt x="7624" y="0"/>
                    <a:pt x="12071" y="1145"/>
                  </a:cubicBezTo>
                  <a:cubicBezTo>
                    <a:pt x="16518" y="2291"/>
                    <a:pt x="21600" y="4582"/>
                    <a:pt x="21600" y="8182"/>
                  </a:cubicBezTo>
                  <a:cubicBezTo>
                    <a:pt x="21600" y="11782"/>
                    <a:pt x="16518" y="16691"/>
                    <a:pt x="1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534521" y="2929075"/>
              <a:ext cx="132407" cy="444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88" fill="norm" stroke="1" extrusionOk="0">
                  <a:moveTo>
                    <a:pt x="21447" y="1602"/>
                  </a:moveTo>
                  <a:cubicBezTo>
                    <a:pt x="18704" y="991"/>
                    <a:pt x="15961" y="379"/>
                    <a:pt x="13733" y="125"/>
                  </a:cubicBezTo>
                  <a:cubicBezTo>
                    <a:pt x="11504" y="-130"/>
                    <a:pt x="9790" y="-28"/>
                    <a:pt x="8247" y="736"/>
                  </a:cubicBezTo>
                  <a:cubicBezTo>
                    <a:pt x="6704" y="1500"/>
                    <a:pt x="5333" y="2927"/>
                    <a:pt x="5676" y="4353"/>
                  </a:cubicBezTo>
                  <a:cubicBezTo>
                    <a:pt x="6018" y="5779"/>
                    <a:pt x="8076" y="7206"/>
                    <a:pt x="9104" y="8174"/>
                  </a:cubicBezTo>
                  <a:cubicBezTo>
                    <a:pt x="10133" y="9142"/>
                    <a:pt x="10133" y="9651"/>
                    <a:pt x="9618" y="10110"/>
                  </a:cubicBezTo>
                  <a:cubicBezTo>
                    <a:pt x="9104" y="10568"/>
                    <a:pt x="8076" y="10976"/>
                    <a:pt x="6533" y="11128"/>
                  </a:cubicBezTo>
                  <a:cubicBezTo>
                    <a:pt x="4990" y="11281"/>
                    <a:pt x="2933" y="11179"/>
                    <a:pt x="2590" y="10925"/>
                  </a:cubicBezTo>
                  <a:cubicBezTo>
                    <a:pt x="2247" y="10670"/>
                    <a:pt x="3618" y="10262"/>
                    <a:pt x="4990" y="10212"/>
                  </a:cubicBezTo>
                  <a:cubicBezTo>
                    <a:pt x="6361" y="10161"/>
                    <a:pt x="7733" y="10466"/>
                    <a:pt x="8418" y="11179"/>
                  </a:cubicBezTo>
                  <a:cubicBezTo>
                    <a:pt x="9104" y="11893"/>
                    <a:pt x="9104" y="13013"/>
                    <a:pt x="7904" y="14338"/>
                  </a:cubicBezTo>
                  <a:cubicBezTo>
                    <a:pt x="6704" y="15662"/>
                    <a:pt x="4304" y="17191"/>
                    <a:pt x="2590" y="18312"/>
                  </a:cubicBezTo>
                  <a:cubicBezTo>
                    <a:pt x="876" y="19432"/>
                    <a:pt x="-153" y="20145"/>
                    <a:pt x="18" y="20655"/>
                  </a:cubicBezTo>
                  <a:cubicBezTo>
                    <a:pt x="190" y="21164"/>
                    <a:pt x="1561" y="21470"/>
                    <a:pt x="4304" y="21368"/>
                  </a:cubicBezTo>
                  <a:cubicBezTo>
                    <a:pt x="7047" y="21266"/>
                    <a:pt x="11161" y="20757"/>
                    <a:pt x="14247" y="20400"/>
                  </a:cubicBezTo>
                  <a:cubicBezTo>
                    <a:pt x="17333" y="20044"/>
                    <a:pt x="19390" y="19840"/>
                    <a:pt x="21447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876477" y="2972169"/>
              <a:ext cx="189557" cy="364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21" fill="norm" stroke="1" extrusionOk="0">
                  <a:moveTo>
                    <a:pt x="0" y="4291"/>
                  </a:moveTo>
                  <a:cubicBezTo>
                    <a:pt x="480" y="3667"/>
                    <a:pt x="960" y="3042"/>
                    <a:pt x="3600" y="2356"/>
                  </a:cubicBezTo>
                  <a:cubicBezTo>
                    <a:pt x="6240" y="1669"/>
                    <a:pt x="11040" y="920"/>
                    <a:pt x="14040" y="483"/>
                  </a:cubicBezTo>
                  <a:cubicBezTo>
                    <a:pt x="17040" y="46"/>
                    <a:pt x="18240" y="-79"/>
                    <a:pt x="19320" y="46"/>
                  </a:cubicBezTo>
                  <a:cubicBezTo>
                    <a:pt x="20400" y="171"/>
                    <a:pt x="21360" y="545"/>
                    <a:pt x="21480" y="1919"/>
                  </a:cubicBezTo>
                  <a:cubicBezTo>
                    <a:pt x="21600" y="3292"/>
                    <a:pt x="20880" y="5664"/>
                    <a:pt x="19680" y="8536"/>
                  </a:cubicBezTo>
                  <a:cubicBezTo>
                    <a:pt x="18480" y="11408"/>
                    <a:pt x="16800" y="14779"/>
                    <a:pt x="15240" y="17026"/>
                  </a:cubicBezTo>
                  <a:cubicBezTo>
                    <a:pt x="13680" y="19274"/>
                    <a:pt x="12240" y="20397"/>
                    <a:pt x="1080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1910557" y="3218481"/>
              <a:ext cx="188171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600" fill="norm" stroke="1" extrusionOk="0">
                  <a:moveTo>
                    <a:pt x="1176" y="21600"/>
                  </a:moveTo>
                  <a:cubicBezTo>
                    <a:pt x="456" y="15429"/>
                    <a:pt x="-264" y="9257"/>
                    <a:pt x="96" y="5400"/>
                  </a:cubicBezTo>
                  <a:cubicBezTo>
                    <a:pt x="456" y="1543"/>
                    <a:pt x="1896" y="0"/>
                    <a:pt x="5616" y="0"/>
                  </a:cubicBezTo>
                  <a:cubicBezTo>
                    <a:pt x="9336" y="0"/>
                    <a:pt x="15336" y="1543"/>
                    <a:pt x="21336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2130477" y="3273514"/>
              <a:ext cx="762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400"/>
                    <a:pt x="10800" y="10800"/>
                    <a:pt x="7200" y="14400"/>
                  </a:cubicBezTo>
                  <a:cubicBezTo>
                    <a:pt x="3600" y="18000"/>
                    <a:pt x="1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2501862" y="2988342"/>
              <a:ext cx="124616" cy="323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1" h="21561" fill="norm" stroke="1" extrusionOk="0">
                  <a:moveTo>
                    <a:pt x="5764" y="5467"/>
                  </a:moveTo>
                  <a:cubicBezTo>
                    <a:pt x="4718" y="4761"/>
                    <a:pt x="3673" y="4055"/>
                    <a:pt x="2454" y="3208"/>
                  </a:cubicBezTo>
                  <a:cubicBezTo>
                    <a:pt x="1235" y="2361"/>
                    <a:pt x="-159" y="1373"/>
                    <a:pt x="15" y="808"/>
                  </a:cubicBezTo>
                  <a:cubicBezTo>
                    <a:pt x="189" y="243"/>
                    <a:pt x="1931" y="102"/>
                    <a:pt x="4718" y="32"/>
                  </a:cubicBezTo>
                  <a:cubicBezTo>
                    <a:pt x="7506" y="-39"/>
                    <a:pt x="11338" y="-39"/>
                    <a:pt x="14473" y="526"/>
                  </a:cubicBezTo>
                  <a:cubicBezTo>
                    <a:pt x="17609" y="1090"/>
                    <a:pt x="20047" y="2220"/>
                    <a:pt x="20396" y="3490"/>
                  </a:cubicBezTo>
                  <a:cubicBezTo>
                    <a:pt x="20744" y="4761"/>
                    <a:pt x="19002" y="6173"/>
                    <a:pt x="16738" y="7232"/>
                  </a:cubicBezTo>
                  <a:cubicBezTo>
                    <a:pt x="14473" y="8290"/>
                    <a:pt x="11686" y="8996"/>
                    <a:pt x="11338" y="9561"/>
                  </a:cubicBezTo>
                  <a:cubicBezTo>
                    <a:pt x="10989" y="10126"/>
                    <a:pt x="13080" y="10549"/>
                    <a:pt x="14822" y="11043"/>
                  </a:cubicBezTo>
                  <a:cubicBezTo>
                    <a:pt x="16564" y="11537"/>
                    <a:pt x="17957" y="12102"/>
                    <a:pt x="19176" y="12667"/>
                  </a:cubicBezTo>
                  <a:cubicBezTo>
                    <a:pt x="20396" y="13232"/>
                    <a:pt x="21441" y="13796"/>
                    <a:pt x="19176" y="14996"/>
                  </a:cubicBezTo>
                  <a:cubicBezTo>
                    <a:pt x="16912" y="16196"/>
                    <a:pt x="11338" y="18032"/>
                    <a:pt x="7854" y="19232"/>
                  </a:cubicBezTo>
                  <a:cubicBezTo>
                    <a:pt x="4370" y="20432"/>
                    <a:pt x="2976" y="20996"/>
                    <a:pt x="1583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2651177" y="3298914"/>
              <a:ext cx="95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3102027" y="2962364"/>
              <a:ext cx="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6300"/>
                    <a:pt x="21600" y="12600"/>
                    <a:pt x="0" y="16200"/>
                  </a:cubicBezTo>
                  <a:cubicBezTo>
                    <a:pt x="21600" y="19800"/>
                    <a:pt x="2160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140127" y="3248114"/>
              <a:ext cx="101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553949" y="2974589"/>
              <a:ext cx="214829" cy="26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289" fill="norm" stroke="1" extrusionOk="0">
                  <a:moveTo>
                    <a:pt x="523" y="7070"/>
                  </a:moveTo>
                  <a:cubicBezTo>
                    <a:pt x="733" y="5228"/>
                    <a:pt x="942" y="3386"/>
                    <a:pt x="1781" y="2130"/>
                  </a:cubicBezTo>
                  <a:cubicBezTo>
                    <a:pt x="2620" y="875"/>
                    <a:pt x="4088" y="205"/>
                    <a:pt x="5975" y="37"/>
                  </a:cubicBezTo>
                  <a:cubicBezTo>
                    <a:pt x="7863" y="-130"/>
                    <a:pt x="10169" y="205"/>
                    <a:pt x="11008" y="2214"/>
                  </a:cubicBezTo>
                  <a:cubicBezTo>
                    <a:pt x="11847" y="4223"/>
                    <a:pt x="11218" y="7907"/>
                    <a:pt x="9226" y="10921"/>
                  </a:cubicBezTo>
                  <a:cubicBezTo>
                    <a:pt x="7234" y="13935"/>
                    <a:pt x="3878" y="16279"/>
                    <a:pt x="1991" y="17870"/>
                  </a:cubicBezTo>
                  <a:cubicBezTo>
                    <a:pt x="103" y="19461"/>
                    <a:pt x="-316" y="20298"/>
                    <a:pt x="208" y="20800"/>
                  </a:cubicBezTo>
                  <a:cubicBezTo>
                    <a:pt x="733" y="21303"/>
                    <a:pt x="2201" y="21470"/>
                    <a:pt x="5870" y="21051"/>
                  </a:cubicBezTo>
                  <a:cubicBezTo>
                    <a:pt x="9540" y="20633"/>
                    <a:pt x="15412" y="19628"/>
                    <a:pt x="21284" y="18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3889427" y="2851152"/>
              <a:ext cx="122389" cy="517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560" fill="norm" stroke="1" extrusionOk="0">
                  <a:moveTo>
                    <a:pt x="0" y="2252"/>
                  </a:moveTo>
                  <a:cubicBezTo>
                    <a:pt x="0" y="1811"/>
                    <a:pt x="0" y="1371"/>
                    <a:pt x="1800" y="930"/>
                  </a:cubicBezTo>
                  <a:cubicBezTo>
                    <a:pt x="3600" y="489"/>
                    <a:pt x="7200" y="48"/>
                    <a:pt x="10980" y="4"/>
                  </a:cubicBezTo>
                  <a:cubicBezTo>
                    <a:pt x="14760" y="-40"/>
                    <a:pt x="18720" y="313"/>
                    <a:pt x="20160" y="1371"/>
                  </a:cubicBezTo>
                  <a:cubicBezTo>
                    <a:pt x="21600" y="2429"/>
                    <a:pt x="20520" y="4192"/>
                    <a:pt x="18360" y="5691"/>
                  </a:cubicBezTo>
                  <a:cubicBezTo>
                    <a:pt x="16200" y="7189"/>
                    <a:pt x="12960" y="8424"/>
                    <a:pt x="11700" y="9482"/>
                  </a:cubicBezTo>
                  <a:cubicBezTo>
                    <a:pt x="10440" y="10540"/>
                    <a:pt x="11160" y="11421"/>
                    <a:pt x="12420" y="12656"/>
                  </a:cubicBezTo>
                  <a:cubicBezTo>
                    <a:pt x="13680" y="13890"/>
                    <a:pt x="15480" y="15477"/>
                    <a:pt x="14040" y="17020"/>
                  </a:cubicBezTo>
                  <a:cubicBezTo>
                    <a:pt x="12600" y="18562"/>
                    <a:pt x="7920" y="20061"/>
                    <a:pt x="3240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81959" y="4187914"/>
              <a:ext cx="151469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600" fill="norm" stroke="1" extrusionOk="0">
                  <a:moveTo>
                    <a:pt x="20888" y="4320"/>
                  </a:moveTo>
                  <a:cubicBezTo>
                    <a:pt x="20012" y="3744"/>
                    <a:pt x="19137" y="3168"/>
                    <a:pt x="17823" y="2232"/>
                  </a:cubicBezTo>
                  <a:cubicBezTo>
                    <a:pt x="16510" y="1296"/>
                    <a:pt x="14758" y="0"/>
                    <a:pt x="11985" y="0"/>
                  </a:cubicBezTo>
                  <a:cubicBezTo>
                    <a:pt x="9212" y="0"/>
                    <a:pt x="5418" y="1296"/>
                    <a:pt x="2937" y="2880"/>
                  </a:cubicBezTo>
                  <a:cubicBezTo>
                    <a:pt x="456" y="4464"/>
                    <a:pt x="-712" y="6336"/>
                    <a:pt x="456" y="7920"/>
                  </a:cubicBezTo>
                  <a:cubicBezTo>
                    <a:pt x="1623" y="9504"/>
                    <a:pt x="5126" y="10800"/>
                    <a:pt x="8191" y="12096"/>
                  </a:cubicBezTo>
                  <a:cubicBezTo>
                    <a:pt x="11256" y="13392"/>
                    <a:pt x="13883" y="14688"/>
                    <a:pt x="15488" y="15696"/>
                  </a:cubicBezTo>
                  <a:cubicBezTo>
                    <a:pt x="17093" y="16704"/>
                    <a:pt x="17677" y="17424"/>
                    <a:pt x="17969" y="18144"/>
                  </a:cubicBezTo>
                  <a:cubicBezTo>
                    <a:pt x="18261" y="18864"/>
                    <a:pt x="18261" y="19584"/>
                    <a:pt x="16364" y="20160"/>
                  </a:cubicBezTo>
                  <a:cubicBezTo>
                    <a:pt x="14466" y="20736"/>
                    <a:pt x="10672" y="21168"/>
                    <a:pt x="68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357122" y="4476595"/>
              <a:ext cx="154106" cy="160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36" fill="norm" stroke="1" extrusionOk="0">
                  <a:moveTo>
                    <a:pt x="4613" y="5502"/>
                  </a:moveTo>
                  <a:cubicBezTo>
                    <a:pt x="4029" y="4100"/>
                    <a:pt x="3446" y="2697"/>
                    <a:pt x="4029" y="1715"/>
                  </a:cubicBezTo>
                  <a:cubicBezTo>
                    <a:pt x="4613" y="734"/>
                    <a:pt x="6365" y="173"/>
                    <a:pt x="8116" y="32"/>
                  </a:cubicBezTo>
                  <a:cubicBezTo>
                    <a:pt x="9867" y="-108"/>
                    <a:pt x="11619" y="173"/>
                    <a:pt x="12932" y="1575"/>
                  </a:cubicBezTo>
                  <a:cubicBezTo>
                    <a:pt x="14246" y="2978"/>
                    <a:pt x="15121" y="5502"/>
                    <a:pt x="13224" y="8448"/>
                  </a:cubicBezTo>
                  <a:cubicBezTo>
                    <a:pt x="11327" y="11393"/>
                    <a:pt x="6656" y="14760"/>
                    <a:pt x="3737" y="17004"/>
                  </a:cubicBezTo>
                  <a:cubicBezTo>
                    <a:pt x="819" y="19248"/>
                    <a:pt x="-349" y="20370"/>
                    <a:pt x="89" y="20931"/>
                  </a:cubicBezTo>
                  <a:cubicBezTo>
                    <a:pt x="527" y="21492"/>
                    <a:pt x="2570" y="21492"/>
                    <a:pt x="6365" y="20791"/>
                  </a:cubicBezTo>
                  <a:cubicBezTo>
                    <a:pt x="10159" y="20089"/>
                    <a:pt x="15705" y="18687"/>
                    <a:pt x="21251" y="17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720777" y="4372064"/>
              <a:ext cx="501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7" y="16800"/>
                    <a:pt x="7473" y="12000"/>
                    <a:pt x="11073" y="8400"/>
                  </a:cubicBezTo>
                  <a:cubicBezTo>
                    <a:pt x="14673" y="4800"/>
                    <a:pt x="1813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189546" y="4306447"/>
              <a:ext cx="65216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7" h="21600" fill="norm" stroke="1" extrusionOk="0">
                  <a:moveTo>
                    <a:pt x="8204" y="1016"/>
                  </a:moveTo>
                  <a:cubicBezTo>
                    <a:pt x="4277" y="508"/>
                    <a:pt x="350" y="0"/>
                    <a:pt x="22" y="0"/>
                  </a:cubicBezTo>
                  <a:cubicBezTo>
                    <a:pt x="-305" y="0"/>
                    <a:pt x="2968" y="508"/>
                    <a:pt x="7550" y="1906"/>
                  </a:cubicBezTo>
                  <a:cubicBezTo>
                    <a:pt x="12131" y="3304"/>
                    <a:pt x="18022" y="5591"/>
                    <a:pt x="19659" y="8513"/>
                  </a:cubicBezTo>
                  <a:cubicBezTo>
                    <a:pt x="21295" y="11435"/>
                    <a:pt x="18677" y="14993"/>
                    <a:pt x="16059" y="17280"/>
                  </a:cubicBezTo>
                  <a:cubicBezTo>
                    <a:pt x="13440" y="19567"/>
                    <a:pt x="10822" y="20584"/>
                    <a:pt x="82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465035" y="4113787"/>
              <a:ext cx="214593" cy="459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03" fill="norm" stroke="1" extrusionOk="0">
                  <a:moveTo>
                    <a:pt x="21261" y="1389"/>
                  </a:moveTo>
                  <a:cubicBezTo>
                    <a:pt x="20632" y="894"/>
                    <a:pt x="20003" y="398"/>
                    <a:pt x="18954" y="151"/>
                  </a:cubicBezTo>
                  <a:cubicBezTo>
                    <a:pt x="17906" y="-97"/>
                    <a:pt x="16438" y="-97"/>
                    <a:pt x="15179" y="597"/>
                  </a:cubicBezTo>
                  <a:cubicBezTo>
                    <a:pt x="13921" y="1290"/>
                    <a:pt x="12873" y="2677"/>
                    <a:pt x="11929" y="4411"/>
                  </a:cubicBezTo>
                  <a:cubicBezTo>
                    <a:pt x="10985" y="6145"/>
                    <a:pt x="10146" y="8226"/>
                    <a:pt x="9412" y="9464"/>
                  </a:cubicBezTo>
                  <a:cubicBezTo>
                    <a:pt x="8678" y="10703"/>
                    <a:pt x="8049" y="11099"/>
                    <a:pt x="8154" y="11000"/>
                  </a:cubicBezTo>
                  <a:cubicBezTo>
                    <a:pt x="8259" y="10901"/>
                    <a:pt x="9098" y="10307"/>
                    <a:pt x="9622" y="10257"/>
                  </a:cubicBezTo>
                  <a:cubicBezTo>
                    <a:pt x="10146" y="10208"/>
                    <a:pt x="10356" y="10703"/>
                    <a:pt x="10461" y="11446"/>
                  </a:cubicBezTo>
                  <a:cubicBezTo>
                    <a:pt x="10566" y="12189"/>
                    <a:pt x="10566" y="13180"/>
                    <a:pt x="9203" y="14419"/>
                  </a:cubicBezTo>
                  <a:cubicBezTo>
                    <a:pt x="7840" y="15657"/>
                    <a:pt x="5113" y="17143"/>
                    <a:pt x="3436" y="18085"/>
                  </a:cubicBezTo>
                  <a:cubicBezTo>
                    <a:pt x="1758" y="19026"/>
                    <a:pt x="1129" y="19422"/>
                    <a:pt x="605" y="19868"/>
                  </a:cubicBezTo>
                  <a:cubicBezTo>
                    <a:pt x="80" y="20314"/>
                    <a:pt x="-339" y="20809"/>
                    <a:pt x="395" y="21107"/>
                  </a:cubicBezTo>
                  <a:cubicBezTo>
                    <a:pt x="1129" y="21404"/>
                    <a:pt x="3016" y="21503"/>
                    <a:pt x="5743" y="21503"/>
                  </a:cubicBezTo>
                  <a:cubicBezTo>
                    <a:pt x="8469" y="21503"/>
                    <a:pt x="12034" y="21404"/>
                    <a:pt x="15599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854080" y="4226959"/>
              <a:ext cx="155748" cy="227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66" fill="norm" stroke="1" extrusionOk="0">
                  <a:moveTo>
                    <a:pt x="3047" y="6511"/>
                  </a:moveTo>
                  <a:cubicBezTo>
                    <a:pt x="4199" y="4711"/>
                    <a:pt x="5351" y="2911"/>
                    <a:pt x="6503" y="1711"/>
                  </a:cubicBezTo>
                  <a:cubicBezTo>
                    <a:pt x="7655" y="511"/>
                    <a:pt x="8807" y="-89"/>
                    <a:pt x="10535" y="11"/>
                  </a:cubicBezTo>
                  <a:cubicBezTo>
                    <a:pt x="12263" y="111"/>
                    <a:pt x="14567" y="911"/>
                    <a:pt x="15719" y="2511"/>
                  </a:cubicBezTo>
                  <a:cubicBezTo>
                    <a:pt x="16871" y="4111"/>
                    <a:pt x="16871" y="6511"/>
                    <a:pt x="14279" y="9411"/>
                  </a:cubicBezTo>
                  <a:cubicBezTo>
                    <a:pt x="11687" y="12311"/>
                    <a:pt x="6503" y="15711"/>
                    <a:pt x="3479" y="17811"/>
                  </a:cubicBezTo>
                  <a:cubicBezTo>
                    <a:pt x="455" y="19911"/>
                    <a:pt x="-409" y="20711"/>
                    <a:pt x="167" y="21111"/>
                  </a:cubicBezTo>
                  <a:cubicBezTo>
                    <a:pt x="743" y="21511"/>
                    <a:pt x="2759" y="21511"/>
                    <a:pt x="6503" y="21411"/>
                  </a:cubicBezTo>
                  <a:cubicBezTo>
                    <a:pt x="10247" y="21311"/>
                    <a:pt x="15719" y="21111"/>
                    <a:pt x="21191" y="20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2051600" y="4473664"/>
              <a:ext cx="10427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21282" y="0"/>
                  </a:moveTo>
                  <a:cubicBezTo>
                    <a:pt x="15666" y="3600"/>
                    <a:pt x="10050" y="7200"/>
                    <a:pt x="6378" y="9675"/>
                  </a:cubicBezTo>
                  <a:cubicBezTo>
                    <a:pt x="2706" y="12150"/>
                    <a:pt x="978" y="13500"/>
                    <a:pt x="330" y="15300"/>
                  </a:cubicBezTo>
                  <a:cubicBezTo>
                    <a:pt x="-318" y="17100"/>
                    <a:pt x="114" y="19350"/>
                    <a:pt x="5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2301927" y="4227838"/>
              <a:ext cx="190501" cy="188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5553"/>
                  </a:moveTo>
                  <a:cubicBezTo>
                    <a:pt x="480" y="3633"/>
                    <a:pt x="960" y="1713"/>
                    <a:pt x="1920" y="753"/>
                  </a:cubicBezTo>
                  <a:cubicBezTo>
                    <a:pt x="2880" y="-207"/>
                    <a:pt x="4320" y="-207"/>
                    <a:pt x="6000" y="513"/>
                  </a:cubicBezTo>
                  <a:cubicBezTo>
                    <a:pt x="7680" y="1233"/>
                    <a:pt x="9600" y="2673"/>
                    <a:pt x="9840" y="5073"/>
                  </a:cubicBezTo>
                  <a:cubicBezTo>
                    <a:pt x="10080" y="7473"/>
                    <a:pt x="8640" y="10833"/>
                    <a:pt x="7440" y="12873"/>
                  </a:cubicBezTo>
                  <a:cubicBezTo>
                    <a:pt x="6240" y="14913"/>
                    <a:pt x="5280" y="15633"/>
                    <a:pt x="4200" y="16713"/>
                  </a:cubicBezTo>
                  <a:cubicBezTo>
                    <a:pt x="3120" y="17793"/>
                    <a:pt x="1920" y="19233"/>
                    <a:pt x="2040" y="20073"/>
                  </a:cubicBezTo>
                  <a:cubicBezTo>
                    <a:pt x="2160" y="20913"/>
                    <a:pt x="3600" y="21153"/>
                    <a:pt x="7080" y="21273"/>
                  </a:cubicBezTo>
                  <a:cubicBezTo>
                    <a:pt x="10560" y="21393"/>
                    <a:pt x="16080" y="21393"/>
                    <a:pt x="2160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2473377" y="4473664"/>
              <a:ext cx="952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2905209" y="4171307"/>
              <a:ext cx="149926" cy="281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285" fill="norm" stroke="1" extrusionOk="0">
                  <a:moveTo>
                    <a:pt x="15758" y="7495"/>
                  </a:moveTo>
                  <a:cubicBezTo>
                    <a:pt x="15174" y="5895"/>
                    <a:pt x="14590" y="4295"/>
                    <a:pt x="13569" y="3015"/>
                  </a:cubicBezTo>
                  <a:cubicBezTo>
                    <a:pt x="12547" y="1735"/>
                    <a:pt x="11088" y="775"/>
                    <a:pt x="9482" y="295"/>
                  </a:cubicBezTo>
                  <a:cubicBezTo>
                    <a:pt x="7877" y="-185"/>
                    <a:pt x="6126" y="-185"/>
                    <a:pt x="5250" y="1095"/>
                  </a:cubicBezTo>
                  <a:cubicBezTo>
                    <a:pt x="4374" y="2375"/>
                    <a:pt x="4374" y="4935"/>
                    <a:pt x="6126" y="7815"/>
                  </a:cubicBezTo>
                  <a:cubicBezTo>
                    <a:pt x="7877" y="10695"/>
                    <a:pt x="11380" y="13895"/>
                    <a:pt x="12985" y="15895"/>
                  </a:cubicBezTo>
                  <a:cubicBezTo>
                    <a:pt x="14590" y="17895"/>
                    <a:pt x="14298" y="18695"/>
                    <a:pt x="12109" y="19495"/>
                  </a:cubicBezTo>
                  <a:cubicBezTo>
                    <a:pt x="9920" y="20295"/>
                    <a:pt x="5834" y="21095"/>
                    <a:pt x="3207" y="21255"/>
                  </a:cubicBezTo>
                  <a:cubicBezTo>
                    <a:pt x="580" y="21415"/>
                    <a:pt x="-588" y="20935"/>
                    <a:pt x="288" y="19415"/>
                  </a:cubicBezTo>
                  <a:cubicBezTo>
                    <a:pt x="1163" y="17895"/>
                    <a:pt x="4082" y="15335"/>
                    <a:pt x="7877" y="12855"/>
                  </a:cubicBezTo>
                  <a:cubicBezTo>
                    <a:pt x="11671" y="10375"/>
                    <a:pt x="16342" y="7975"/>
                    <a:pt x="18677" y="6295"/>
                  </a:cubicBezTo>
                  <a:cubicBezTo>
                    <a:pt x="21012" y="4615"/>
                    <a:pt x="21012" y="3655"/>
                    <a:pt x="20136" y="3095"/>
                  </a:cubicBezTo>
                  <a:cubicBezTo>
                    <a:pt x="19261" y="2535"/>
                    <a:pt x="17509" y="2375"/>
                    <a:pt x="16488" y="2695"/>
                  </a:cubicBezTo>
                  <a:cubicBezTo>
                    <a:pt x="15466" y="3015"/>
                    <a:pt x="15174" y="3815"/>
                    <a:pt x="14882" y="4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3108377" y="4467314"/>
              <a:ext cx="889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3413177" y="4224807"/>
              <a:ext cx="222251" cy="228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4275"/>
                  </a:moveTo>
                  <a:cubicBezTo>
                    <a:pt x="206" y="3284"/>
                    <a:pt x="411" y="2293"/>
                    <a:pt x="1646" y="1500"/>
                  </a:cubicBezTo>
                  <a:cubicBezTo>
                    <a:pt x="2880" y="708"/>
                    <a:pt x="5143" y="113"/>
                    <a:pt x="6789" y="14"/>
                  </a:cubicBezTo>
                  <a:cubicBezTo>
                    <a:pt x="8434" y="-85"/>
                    <a:pt x="9463" y="311"/>
                    <a:pt x="9669" y="2293"/>
                  </a:cubicBezTo>
                  <a:cubicBezTo>
                    <a:pt x="9874" y="4275"/>
                    <a:pt x="9257" y="7842"/>
                    <a:pt x="7920" y="10814"/>
                  </a:cubicBezTo>
                  <a:cubicBezTo>
                    <a:pt x="6583" y="13787"/>
                    <a:pt x="4526" y="16165"/>
                    <a:pt x="3291" y="17849"/>
                  </a:cubicBezTo>
                  <a:cubicBezTo>
                    <a:pt x="2057" y="19533"/>
                    <a:pt x="1646" y="20524"/>
                    <a:pt x="1954" y="21020"/>
                  </a:cubicBezTo>
                  <a:cubicBezTo>
                    <a:pt x="2263" y="21515"/>
                    <a:pt x="3291" y="21515"/>
                    <a:pt x="6686" y="21119"/>
                  </a:cubicBezTo>
                  <a:cubicBezTo>
                    <a:pt x="10080" y="20722"/>
                    <a:pt x="15840" y="19930"/>
                    <a:pt x="21600" y="19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3679877" y="4114801"/>
              <a:ext cx="150030" cy="447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553" fill="norm" stroke="1" extrusionOk="0">
                  <a:moveTo>
                    <a:pt x="5326" y="1074"/>
                  </a:moveTo>
                  <a:cubicBezTo>
                    <a:pt x="6510" y="564"/>
                    <a:pt x="7693" y="55"/>
                    <a:pt x="10208" y="4"/>
                  </a:cubicBezTo>
                  <a:cubicBezTo>
                    <a:pt x="12723" y="-47"/>
                    <a:pt x="16570" y="361"/>
                    <a:pt x="18789" y="1176"/>
                  </a:cubicBezTo>
                  <a:cubicBezTo>
                    <a:pt x="21008" y="1991"/>
                    <a:pt x="21600" y="3213"/>
                    <a:pt x="20268" y="4436"/>
                  </a:cubicBezTo>
                  <a:cubicBezTo>
                    <a:pt x="18937" y="5659"/>
                    <a:pt x="15682" y="6881"/>
                    <a:pt x="13463" y="7696"/>
                  </a:cubicBezTo>
                  <a:cubicBezTo>
                    <a:pt x="11244" y="8511"/>
                    <a:pt x="10060" y="8919"/>
                    <a:pt x="9912" y="9327"/>
                  </a:cubicBezTo>
                  <a:cubicBezTo>
                    <a:pt x="9764" y="9734"/>
                    <a:pt x="10652" y="10142"/>
                    <a:pt x="11984" y="10498"/>
                  </a:cubicBezTo>
                  <a:cubicBezTo>
                    <a:pt x="13315" y="10855"/>
                    <a:pt x="15090" y="11161"/>
                    <a:pt x="16274" y="11568"/>
                  </a:cubicBezTo>
                  <a:cubicBezTo>
                    <a:pt x="17458" y="11976"/>
                    <a:pt x="18049" y="12485"/>
                    <a:pt x="17753" y="13555"/>
                  </a:cubicBezTo>
                  <a:cubicBezTo>
                    <a:pt x="17458" y="14625"/>
                    <a:pt x="16274" y="16255"/>
                    <a:pt x="13167" y="17681"/>
                  </a:cubicBezTo>
                  <a:cubicBezTo>
                    <a:pt x="10060" y="19108"/>
                    <a:pt x="5030" y="20330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2168577" y="4816564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2187627" y="5197564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2168577" y="5419814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81522" y="6133700"/>
              <a:ext cx="170956" cy="332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53" fill="norm" stroke="1" extrusionOk="0">
                  <a:moveTo>
                    <a:pt x="21275" y="5534"/>
                  </a:moveTo>
                  <a:cubicBezTo>
                    <a:pt x="20485" y="4175"/>
                    <a:pt x="19695" y="2817"/>
                    <a:pt x="18114" y="1730"/>
                  </a:cubicBezTo>
                  <a:cubicBezTo>
                    <a:pt x="16534" y="643"/>
                    <a:pt x="14163" y="-172"/>
                    <a:pt x="11397" y="32"/>
                  </a:cubicBezTo>
                  <a:cubicBezTo>
                    <a:pt x="8631" y="236"/>
                    <a:pt x="5470" y="1458"/>
                    <a:pt x="3758" y="2885"/>
                  </a:cubicBezTo>
                  <a:cubicBezTo>
                    <a:pt x="2046" y="4311"/>
                    <a:pt x="1782" y="5941"/>
                    <a:pt x="4548" y="7911"/>
                  </a:cubicBezTo>
                  <a:cubicBezTo>
                    <a:pt x="7314" y="9881"/>
                    <a:pt x="13109" y="12190"/>
                    <a:pt x="16402" y="13685"/>
                  </a:cubicBezTo>
                  <a:cubicBezTo>
                    <a:pt x="19695" y="15179"/>
                    <a:pt x="20485" y="15858"/>
                    <a:pt x="20880" y="16537"/>
                  </a:cubicBezTo>
                  <a:cubicBezTo>
                    <a:pt x="21275" y="17217"/>
                    <a:pt x="21275" y="17896"/>
                    <a:pt x="19431" y="18711"/>
                  </a:cubicBezTo>
                  <a:cubicBezTo>
                    <a:pt x="17587" y="19526"/>
                    <a:pt x="13899" y="20477"/>
                    <a:pt x="10738" y="20953"/>
                  </a:cubicBezTo>
                  <a:cubicBezTo>
                    <a:pt x="7577" y="21428"/>
                    <a:pt x="4943" y="21428"/>
                    <a:pt x="2968" y="21224"/>
                  </a:cubicBezTo>
                  <a:cubicBezTo>
                    <a:pt x="992" y="21020"/>
                    <a:pt x="-325" y="20613"/>
                    <a:pt x="70" y="20273"/>
                  </a:cubicBezTo>
                  <a:cubicBezTo>
                    <a:pt x="465" y="19934"/>
                    <a:pt x="2573" y="19662"/>
                    <a:pt x="4680" y="19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432656" y="6404064"/>
              <a:ext cx="180172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281" y="0"/>
                  </a:moveTo>
                  <a:cubicBezTo>
                    <a:pt x="784" y="4400"/>
                    <a:pt x="1286" y="8800"/>
                    <a:pt x="1286" y="12600"/>
                  </a:cubicBezTo>
                  <a:cubicBezTo>
                    <a:pt x="1286" y="16400"/>
                    <a:pt x="784" y="19600"/>
                    <a:pt x="407" y="20200"/>
                  </a:cubicBezTo>
                  <a:cubicBezTo>
                    <a:pt x="30" y="20800"/>
                    <a:pt x="-221" y="18800"/>
                    <a:pt x="281" y="15600"/>
                  </a:cubicBezTo>
                  <a:cubicBezTo>
                    <a:pt x="784" y="12400"/>
                    <a:pt x="2039" y="8000"/>
                    <a:pt x="3044" y="5000"/>
                  </a:cubicBezTo>
                  <a:cubicBezTo>
                    <a:pt x="4049" y="2000"/>
                    <a:pt x="4802" y="400"/>
                    <a:pt x="5681" y="200"/>
                  </a:cubicBezTo>
                  <a:cubicBezTo>
                    <a:pt x="6560" y="0"/>
                    <a:pt x="7565" y="1200"/>
                    <a:pt x="8193" y="2800"/>
                  </a:cubicBezTo>
                  <a:cubicBezTo>
                    <a:pt x="8821" y="4400"/>
                    <a:pt x="9072" y="6400"/>
                    <a:pt x="9072" y="9000"/>
                  </a:cubicBezTo>
                  <a:cubicBezTo>
                    <a:pt x="9072" y="11600"/>
                    <a:pt x="8821" y="14800"/>
                    <a:pt x="8946" y="15000"/>
                  </a:cubicBezTo>
                  <a:cubicBezTo>
                    <a:pt x="9072" y="15200"/>
                    <a:pt x="9574" y="12400"/>
                    <a:pt x="10202" y="10200"/>
                  </a:cubicBezTo>
                  <a:cubicBezTo>
                    <a:pt x="10830" y="8000"/>
                    <a:pt x="11584" y="6400"/>
                    <a:pt x="12463" y="4800"/>
                  </a:cubicBezTo>
                  <a:cubicBezTo>
                    <a:pt x="13342" y="3200"/>
                    <a:pt x="14346" y="1600"/>
                    <a:pt x="15351" y="1600"/>
                  </a:cubicBezTo>
                  <a:cubicBezTo>
                    <a:pt x="16356" y="1600"/>
                    <a:pt x="17360" y="3200"/>
                    <a:pt x="17988" y="6000"/>
                  </a:cubicBezTo>
                  <a:cubicBezTo>
                    <a:pt x="18616" y="8800"/>
                    <a:pt x="18867" y="12800"/>
                    <a:pt x="19370" y="15600"/>
                  </a:cubicBezTo>
                  <a:cubicBezTo>
                    <a:pt x="19872" y="18400"/>
                    <a:pt x="20626" y="20000"/>
                    <a:pt x="213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796977" y="6385014"/>
              <a:ext cx="666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9200"/>
                    <a:pt x="4800" y="16800"/>
                    <a:pt x="7063" y="14800"/>
                  </a:cubicBezTo>
                  <a:cubicBezTo>
                    <a:pt x="9326" y="12800"/>
                    <a:pt x="11451" y="11200"/>
                    <a:pt x="13851" y="8800"/>
                  </a:cubicBezTo>
                  <a:cubicBezTo>
                    <a:pt x="16251" y="6400"/>
                    <a:pt x="1892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1346162" y="6321514"/>
              <a:ext cx="10534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1600" fill="norm" stroke="1" extrusionOk="0">
                  <a:moveTo>
                    <a:pt x="10610" y="2160"/>
                  </a:moveTo>
                  <a:cubicBezTo>
                    <a:pt x="8118" y="1920"/>
                    <a:pt x="5625" y="1680"/>
                    <a:pt x="3548" y="1200"/>
                  </a:cubicBezTo>
                  <a:cubicBezTo>
                    <a:pt x="1472" y="720"/>
                    <a:pt x="-190" y="0"/>
                    <a:pt x="18" y="0"/>
                  </a:cubicBezTo>
                  <a:cubicBezTo>
                    <a:pt x="225" y="0"/>
                    <a:pt x="2302" y="720"/>
                    <a:pt x="6041" y="2400"/>
                  </a:cubicBezTo>
                  <a:cubicBezTo>
                    <a:pt x="9779" y="4080"/>
                    <a:pt x="15179" y="6720"/>
                    <a:pt x="18087" y="9360"/>
                  </a:cubicBezTo>
                  <a:cubicBezTo>
                    <a:pt x="20995" y="12000"/>
                    <a:pt x="21410" y="14640"/>
                    <a:pt x="19541" y="16680"/>
                  </a:cubicBezTo>
                  <a:cubicBezTo>
                    <a:pt x="17672" y="18720"/>
                    <a:pt x="13518" y="20160"/>
                    <a:pt x="93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1682582" y="6082600"/>
              <a:ext cx="193896" cy="452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84" fill="norm" stroke="1" extrusionOk="0">
                  <a:moveTo>
                    <a:pt x="15005" y="1387"/>
                  </a:moveTo>
                  <a:cubicBezTo>
                    <a:pt x="13147" y="787"/>
                    <a:pt x="11289" y="187"/>
                    <a:pt x="8966" y="37"/>
                  </a:cubicBezTo>
                  <a:cubicBezTo>
                    <a:pt x="6644" y="-113"/>
                    <a:pt x="3857" y="187"/>
                    <a:pt x="2115" y="987"/>
                  </a:cubicBezTo>
                  <a:cubicBezTo>
                    <a:pt x="373" y="1787"/>
                    <a:pt x="-324" y="3087"/>
                    <a:pt x="141" y="4487"/>
                  </a:cubicBezTo>
                  <a:cubicBezTo>
                    <a:pt x="605" y="5887"/>
                    <a:pt x="2231" y="7387"/>
                    <a:pt x="3276" y="8437"/>
                  </a:cubicBezTo>
                  <a:cubicBezTo>
                    <a:pt x="4321" y="9487"/>
                    <a:pt x="4786" y="10087"/>
                    <a:pt x="5018" y="10637"/>
                  </a:cubicBezTo>
                  <a:cubicBezTo>
                    <a:pt x="5250" y="11187"/>
                    <a:pt x="5250" y="11687"/>
                    <a:pt x="4786" y="12137"/>
                  </a:cubicBezTo>
                  <a:cubicBezTo>
                    <a:pt x="4321" y="12587"/>
                    <a:pt x="3392" y="12987"/>
                    <a:pt x="2463" y="13037"/>
                  </a:cubicBezTo>
                  <a:cubicBezTo>
                    <a:pt x="1534" y="13087"/>
                    <a:pt x="605" y="12787"/>
                    <a:pt x="257" y="12387"/>
                  </a:cubicBezTo>
                  <a:cubicBezTo>
                    <a:pt x="-92" y="11987"/>
                    <a:pt x="141" y="11487"/>
                    <a:pt x="953" y="11187"/>
                  </a:cubicBezTo>
                  <a:cubicBezTo>
                    <a:pt x="1766" y="10887"/>
                    <a:pt x="3160" y="10787"/>
                    <a:pt x="4437" y="11037"/>
                  </a:cubicBezTo>
                  <a:cubicBezTo>
                    <a:pt x="5715" y="11287"/>
                    <a:pt x="6876" y="11887"/>
                    <a:pt x="7573" y="12737"/>
                  </a:cubicBezTo>
                  <a:cubicBezTo>
                    <a:pt x="8270" y="13587"/>
                    <a:pt x="8502" y="14687"/>
                    <a:pt x="8153" y="15687"/>
                  </a:cubicBezTo>
                  <a:cubicBezTo>
                    <a:pt x="7805" y="16687"/>
                    <a:pt x="6876" y="17587"/>
                    <a:pt x="6063" y="18537"/>
                  </a:cubicBezTo>
                  <a:cubicBezTo>
                    <a:pt x="5250" y="19487"/>
                    <a:pt x="4553" y="20487"/>
                    <a:pt x="5134" y="20987"/>
                  </a:cubicBezTo>
                  <a:cubicBezTo>
                    <a:pt x="5715" y="21487"/>
                    <a:pt x="7573" y="21487"/>
                    <a:pt x="10476" y="21137"/>
                  </a:cubicBezTo>
                  <a:cubicBezTo>
                    <a:pt x="13379" y="20787"/>
                    <a:pt x="17328" y="20087"/>
                    <a:pt x="21276" y="19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1997127" y="6143714"/>
              <a:ext cx="571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2448"/>
                    <a:pt x="3200" y="4896"/>
                    <a:pt x="6800" y="8496"/>
                  </a:cubicBezTo>
                  <a:cubicBezTo>
                    <a:pt x="10400" y="12096"/>
                    <a:pt x="16000" y="168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2098727" y="6435814"/>
              <a:ext cx="63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2422577" y="6106148"/>
              <a:ext cx="179742" cy="348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567" fill="norm" stroke="1" extrusionOk="0">
                  <a:moveTo>
                    <a:pt x="0" y="1931"/>
                  </a:moveTo>
                  <a:cubicBezTo>
                    <a:pt x="4270" y="1407"/>
                    <a:pt x="8540" y="883"/>
                    <a:pt x="11428" y="556"/>
                  </a:cubicBezTo>
                  <a:cubicBezTo>
                    <a:pt x="14316" y="229"/>
                    <a:pt x="15823" y="98"/>
                    <a:pt x="17205" y="32"/>
                  </a:cubicBezTo>
                  <a:cubicBezTo>
                    <a:pt x="18586" y="-33"/>
                    <a:pt x="19842" y="-33"/>
                    <a:pt x="20595" y="360"/>
                  </a:cubicBezTo>
                  <a:cubicBezTo>
                    <a:pt x="21349" y="752"/>
                    <a:pt x="21600" y="1538"/>
                    <a:pt x="20972" y="3763"/>
                  </a:cubicBezTo>
                  <a:cubicBezTo>
                    <a:pt x="20344" y="5989"/>
                    <a:pt x="18837" y="9654"/>
                    <a:pt x="17205" y="12862"/>
                  </a:cubicBezTo>
                  <a:cubicBezTo>
                    <a:pt x="15572" y="16069"/>
                    <a:pt x="13814" y="18818"/>
                    <a:pt x="12056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2473377" y="6321514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2663877" y="6454864"/>
              <a:ext cx="63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2944653" y="6115823"/>
              <a:ext cx="138325" cy="326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348" fill="norm" stroke="1" extrusionOk="0">
                  <a:moveTo>
                    <a:pt x="21068" y="4317"/>
                  </a:moveTo>
                  <a:cubicBezTo>
                    <a:pt x="19778" y="3071"/>
                    <a:pt x="18489" y="1825"/>
                    <a:pt x="16071" y="994"/>
                  </a:cubicBezTo>
                  <a:cubicBezTo>
                    <a:pt x="13653" y="163"/>
                    <a:pt x="10107" y="-252"/>
                    <a:pt x="7044" y="163"/>
                  </a:cubicBezTo>
                  <a:cubicBezTo>
                    <a:pt x="3981" y="579"/>
                    <a:pt x="1402" y="1825"/>
                    <a:pt x="435" y="3071"/>
                  </a:cubicBezTo>
                  <a:cubicBezTo>
                    <a:pt x="-532" y="4317"/>
                    <a:pt x="113" y="5563"/>
                    <a:pt x="2369" y="6048"/>
                  </a:cubicBezTo>
                  <a:cubicBezTo>
                    <a:pt x="4626" y="6533"/>
                    <a:pt x="8495" y="6256"/>
                    <a:pt x="11074" y="5910"/>
                  </a:cubicBezTo>
                  <a:cubicBezTo>
                    <a:pt x="13653" y="5563"/>
                    <a:pt x="14943" y="5148"/>
                    <a:pt x="16393" y="4871"/>
                  </a:cubicBezTo>
                  <a:cubicBezTo>
                    <a:pt x="17844" y="4594"/>
                    <a:pt x="19456" y="4456"/>
                    <a:pt x="20262" y="4733"/>
                  </a:cubicBezTo>
                  <a:cubicBezTo>
                    <a:pt x="21068" y="5010"/>
                    <a:pt x="21068" y="5702"/>
                    <a:pt x="20584" y="7710"/>
                  </a:cubicBezTo>
                  <a:cubicBezTo>
                    <a:pt x="20101" y="9717"/>
                    <a:pt x="19134" y="13040"/>
                    <a:pt x="18489" y="15533"/>
                  </a:cubicBezTo>
                  <a:cubicBezTo>
                    <a:pt x="17844" y="18025"/>
                    <a:pt x="17522" y="19686"/>
                    <a:pt x="17199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165527" y="6492964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3495727" y="6152407"/>
              <a:ext cx="102581" cy="322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385" fill="norm" stroke="1" extrusionOk="0">
                  <a:moveTo>
                    <a:pt x="0" y="2790"/>
                  </a:moveTo>
                  <a:cubicBezTo>
                    <a:pt x="0" y="2089"/>
                    <a:pt x="0" y="1388"/>
                    <a:pt x="864" y="827"/>
                  </a:cubicBezTo>
                  <a:cubicBezTo>
                    <a:pt x="1728" y="266"/>
                    <a:pt x="3456" y="-155"/>
                    <a:pt x="7128" y="55"/>
                  </a:cubicBezTo>
                  <a:cubicBezTo>
                    <a:pt x="10800" y="266"/>
                    <a:pt x="16416" y="1107"/>
                    <a:pt x="19008" y="2300"/>
                  </a:cubicBezTo>
                  <a:cubicBezTo>
                    <a:pt x="21600" y="3492"/>
                    <a:pt x="21168" y="5035"/>
                    <a:pt x="20088" y="6016"/>
                  </a:cubicBezTo>
                  <a:cubicBezTo>
                    <a:pt x="19008" y="6998"/>
                    <a:pt x="17280" y="7419"/>
                    <a:pt x="15120" y="8050"/>
                  </a:cubicBezTo>
                  <a:cubicBezTo>
                    <a:pt x="12960" y="8681"/>
                    <a:pt x="10368" y="9523"/>
                    <a:pt x="9720" y="10224"/>
                  </a:cubicBezTo>
                  <a:cubicBezTo>
                    <a:pt x="9072" y="10926"/>
                    <a:pt x="10368" y="11487"/>
                    <a:pt x="12312" y="12468"/>
                  </a:cubicBezTo>
                  <a:cubicBezTo>
                    <a:pt x="14256" y="13450"/>
                    <a:pt x="16848" y="14853"/>
                    <a:pt x="18144" y="15975"/>
                  </a:cubicBezTo>
                  <a:cubicBezTo>
                    <a:pt x="19440" y="17097"/>
                    <a:pt x="19440" y="17939"/>
                    <a:pt x="18792" y="18640"/>
                  </a:cubicBezTo>
                  <a:cubicBezTo>
                    <a:pt x="18144" y="19341"/>
                    <a:pt x="16848" y="19902"/>
                    <a:pt x="15120" y="20393"/>
                  </a:cubicBezTo>
                  <a:cubicBezTo>
                    <a:pt x="13392" y="20884"/>
                    <a:pt x="11232" y="21305"/>
                    <a:pt x="9072" y="21375"/>
                  </a:cubicBezTo>
                  <a:cubicBezTo>
                    <a:pt x="6912" y="21445"/>
                    <a:pt x="4752" y="21164"/>
                    <a:pt x="3888" y="20533"/>
                  </a:cubicBezTo>
                  <a:cubicBezTo>
                    <a:pt x="3024" y="19902"/>
                    <a:pt x="3456" y="18920"/>
                    <a:pt x="3888" y="17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3743377" y="6095166"/>
              <a:ext cx="111374" cy="467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78" fill="norm" stroke="1" extrusionOk="0">
                  <a:moveTo>
                    <a:pt x="2445" y="1640"/>
                  </a:moveTo>
                  <a:cubicBezTo>
                    <a:pt x="2445" y="1059"/>
                    <a:pt x="2445" y="478"/>
                    <a:pt x="3464" y="188"/>
                  </a:cubicBezTo>
                  <a:cubicBezTo>
                    <a:pt x="4483" y="-103"/>
                    <a:pt x="6521" y="-103"/>
                    <a:pt x="9170" y="527"/>
                  </a:cubicBezTo>
                  <a:cubicBezTo>
                    <a:pt x="11819" y="1156"/>
                    <a:pt x="15079" y="2415"/>
                    <a:pt x="16302" y="3529"/>
                  </a:cubicBezTo>
                  <a:cubicBezTo>
                    <a:pt x="17525" y="4643"/>
                    <a:pt x="16709" y="5612"/>
                    <a:pt x="15079" y="6532"/>
                  </a:cubicBezTo>
                  <a:cubicBezTo>
                    <a:pt x="13449" y="7452"/>
                    <a:pt x="11004" y="8324"/>
                    <a:pt x="10189" y="9438"/>
                  </a:cubicBezTo>
                  <a:cubicBezTo>
                    <a:pt x="9374" y="10552"/>
                    <a:pt x="10189" y="11908"/>
                    <a:pt x="12226" y="13506"/>
                  </a:cubicBezTo>
                  <a:cubicBezTo>
                    <a:pt x="14264" y="15104"/>
                    <a:pt x="17525" y="16945"/>
                    <a:pt x="19358" y="18155"/>
                  </a:cubicBezTo>
                  <a:cubicBezTo>
                    <a:pt x="21192" y="19366"/>
                    <a:pt x="21600" y="19947"/>
                    <a:pt x="21396" y="20480"/>
                  </a:cubicBezTo>
                  <a:cubicBezTo>
                    <a:pt x="21192" y="21013"/>
                    <a:pt x="20377" y="21497"/>
                    <a:pt x="16709" y="21352"/>
                  </a:cubicBezTo>
                  <a:cubicBezTo>
                    <a:pt x="13042" y="21206"/>
                    <a:pt x="6521" y="20432"/>
                    <a:pt x="0" y="1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5184827" y="2954885"/>
              <a:ext cx="228601" cy="29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21527"/>
                  </a:moveTo>
                  <a:cubicBezTo>
                    <a:pt x="1600" y="18419"/>
                    <a:pt x="3200" y="15311"/>
                    <a:pt x="4500" y="12048"/>
                  </a:cubicBezTo>
                  <a:cubicBezTo>
                    <a:pt x="5800" y="8785"/>
                    <a:pt x="6800" y="5366"/>
                    <a:pt x="7400" y="3190"/>
                  </a:cubicBezTo>
                  <a:cubicBezTo>
                    <a:pt x="8000" y="1015"/>
                    <a:pt x="8200" y="82"/>
                    <a:pt x="8100" y="5"/>
                  </a:cubicBezTo>
                  <a:cubicBezTo>
                    <a:pt x="8000" y="-73"/>
                    <a:pt x="7600" y="704"/>
                    <a:pt x="6900" y="3501"/>
                  </a:cubicBezTo>
                  <a:cubicBezTo>
                    <a:pt x="6200" y="6298"/>
                    <a:pt x="5200" y="11115"/>
                    <a:pt x="4700" y="13990"/>
                  </a:cubicBezTo>
                  <a:cubicBezTo>
                    <a:pt x="4200" y="16865"/>
                    <a:pt x="4200" y="17798"/>
                    <a:pt x="4400" y="18652"/>
                  </a:cubicBezTo>
                  <a:cubicBezTo>
                    <a:pt x="4600" y="19507"/>
                    <a:pt x="5000" y="20284"/>
                    <a:pt x="5700" y="20517"/>
                  </a:cubicBezTo>
                  <a:cubicBezTo>
                    <a:pt x="6400" y="20750"/>
                    <a:pt x="7400" y="20439"/>
                    <a:pt x="8900" y="18808"/>
                  </a:cubicBezTo>
                  <a:cubicBezTo>
                    <a:pt x="10400" y="17176"/>
                    <a:pt x="12400" y="14223"/>
                    <a:pt x="13900" y="11737"/>
                  </a:cubicBezTo>
                  <a:cubicBezTo>
                    <a:pt x="15400" y="9251"/>
                    <a:pt x="16400" y="7231"/>
                    <a:pt x="17100" y="5599"/>
                  </a:cubicBezTo>
                  <a:cubicBezTo>
                    <a:pt x="17800" y="3967"/>
                    <a:pt x="18200" y="2724"/>
                    <a:pt x="18300" y="2491"/>
                  </a:cubicBezTo>
                  <a:cubicBezTo>
                    <a:pt x="18400" y="2258"/>
                    <a:pt x="18200" y="3035"/>
                    <a:pt x="18100" y="5133"/>
                  </a:cubicBezTo>
                  <a:cubicBezTo>
                    <a:pt x="18000" y="7231"/>
                    <a:pt x="18000" y="10649"/>
                    <a:pt x="18600" y="12980"/>
                  </a:cubicBezTo>
                  <a:cubicBezTo>
                    <a:pt x="19200" y="15311"/>
                    <a:pt x="20400" y="16554"/>
                    <a:pt x="21600" y="17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5267377" y="2704385"/>
              <a:ext cx="101601" cy="181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20577"/>
                  </a:moveTo>
                  <a:cubicBezTo>
                    <a:pt x="1350" y="16605"/>
                    <a:pt x="2700" y="12632"/>
                    <a:pt x="4500" y="9405"/>
                  </a:cubicBezTo>
                  <a:cubicBezTo>
                    <a:pt x="6300" y="6177"/>
                    <a:pt x="8550" y="3694"/>
                    <a:pt x="10800" y="2081"/>
                  </a:cubicBezTo>
                  <a:cubicBezTo>
                    <a:pt x="13050" y="467"/>
                    <a:pt x="15300" y="-278"/>
                    <a:pt x="17100" y="94"/>
                  </a:cubicBezTo>
                  <a:cubicBezTo>
                    <a:pt x="18900" y="467"/>
                    <a:pt x="20250" y="1956"/>
                    <a:pt x="20925" y="5681"/>
                  </a:cubicBezTo>
                  <a:cubicBezTo>
                    <a:pt x="21600" y="9405"/>
                    <a:pt x="21600" y="15363"/>
                    <a:pt x="21600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5521377" y="3197314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5699177" y="3029537"/>
              <a:ext cx="1206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411" y="12302"/>
                    <a:pt x="6821" y="4448"/>
                    <a:pt x="10421" y="1502"/>
                  </a:cubicBezTo>
                  <a:cubicBezTo>
                    <a:pt x="14021" y="-1443"/>
                    <a:pt x="1781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5699177" y="3127464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5978577" y="2873464"/>
              <a:ext cx="3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757"/>
                    <a:pt x="9600" y="7513"/>
                    <a:pt x="13200" y="11113"/>
                  </a:cubicBezTo>
                  <a:cubicBezTo>
                    <a:pt x="16800" y="14713"/>
                    <a:pt x="19200" y="181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6092877" y="2800704"/>
              <a:ext cx="102733" cy="249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00" fill="norm" stroke="1" extrusionOk="0">
                  <a:moveTo>
                    <a:pt x="0" y="2973"/>
                  </a:moveTo>
                  <a:cubicBezTo>
                    <a:pt x="0" y="2065"/>
                    <a:pt x="0" y="1158"/>
                    <a:pt x="1322" y="613"/>
                  </a:cubicBezTo>
                  <a:cubicBezTo>
                    <a:pt x="2645" y="69"/>
                    <a:pt x="5290" y="-113"/>
                    <a:pt x="7494" y="69"/>
                  </a:cubicBezTo>
                  <a:cubicBezTo>
                    <a:pt x="9698" y="250"/>
                    <a:pt x="11461" y="795"/>
                    <a:pt x="13445" y="1793"/>
                  </a:cubicBezTo>
                  <a:cubicBezTo>
                    <a:pt x="15429" y="2791"/>
                    <a:pt x="17633" y="4243"/>
                    <a:pt x="18073" y="5332"/>
                  </a:cubicBezTo>
                  <a:cubicBezTo>
                    <a:pt x="18514" y="6421"/>
                    <a:pt x="17192" y="7148"/>
                    <a:pt x="15649" y="7783"/>
                  </a:cubicBezTo>
                  <a:cubicBezTo>
                    <a:pt x="14106" y="8418"/>
                    <a:pt x="12343" y="8963"/>
                    <a:pt x="12563" y="9507"/>
                  </a:cubicBezTo>
                  <a:cubicBezTo>
                    <a:pt x="12784" y="10052"/>
                    <a:pt x="14988" y="10596"/>
                    <a:pt x="17192" y="11322"/>
                  </a:cubicBezTo>
                  <a:cubicBezTo>
                    <a:pt x="19396" y="12048"/>
                    <a:pt x="21600" y="12956"/>
                    <a:pt x="21380" y="14408"/>
                  </a:cubicBezTo>
                  <a:cubicBezTo>
                    <a:pt x="21159" y="15860"/>
                    <a:pt x="18514" y="17857"/>
                    <a:pt x="16310" y="19127"/>
                  </a:cubicBezTo>
                  <a:cubicBezTo>
                    <a:pt x="14106" y="20398"/>
                    <a:pt x="12343" y="20942"/>
                    <a:pt x="10139" y="21215"/>
                  </a:cubicBezTo>
                  <a:cubicBezTo>
                    <a:pt x="7935" y="21487"/>
                    <a:pt x="5290" y="21487"/>
                    <a:pt x="3747" y="21033"/>
                  </a:cubicBezTo>
                  <a:cubicBezTo>
                    <a:pt x="2204" y="20579"/>
                    <a:pt x="1763" y="19672"/>
                    <a:pt x="1984" y="18764"/>
                  </a:cubicBezTo>
                  <a:cubicBezTo>
                    <a:pt x="2204" y="17857"/>
                    <a:pt x="3086" y="16949"/>
                    <a:pt x="3967" y="16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6219877" y="2816314"/>
              <a:ext cx="1016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553"/>
                    <a:pt x="16200" y="3106"/>
                    <a:pt x="13050" y="6000"/>
                  </a:cubicBezTo>
                  <a:cubicBezTo>
                    <a:pt x="9900" y="8894"/>
                    <a:pt x="6300" y="13129"/>
                    <a:pt x="4050" y="15953"/>
                  </a:cubicBezTo>
                  <a:cubicBezTo>
                    <a:pt x="1800" y="18776"/>
                    <a:pt x="900" y="201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6284823" y="2987764"/>
              <a:ext cx="100155" cy="163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26" fill="norm" stroke="1" extrusionOk="0">
                  <a:moveTo>
                    <a:pt x="6443" y="0"/>
                  </a:moveTo>
                  <a:cubicBezTo>
                    <a:pt x="4193" y="5262"/>
                    <a:pt x="1943" y="10523"/>
                    <a:pt x="818" y="14123"/>
                  </a:cubicBezTo>
                  <a:cubicBezTo>
                    <a:pt x="-307" y="17723"/>
                    <a:pt x="-307" y="19662"/>
                    <a:pt x="1043" y="20631"/>
                  </a:cubicBezTo>
                  <a:cubicBezTo>
                    <a:pt x="2393" y="21600"/>
                    <a:pt x="5093" y="21600"/>
                    <a:pt x="8693" y="20354"/>
                  </a:cubicBezTo>
                  <a:cubicBezTo>
                    <a:pt x="12293" y="19108"/>
                    <a:pt x="16793" y="16615"/>
                    <a:pt x="21293" y="14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6338264" y="3095714"/>
              <a:ext cx="3401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6075"/>
                    <a:pt x="5170" y="12150"/>
                    <a:pt x="1993" y="15750"/>
                  </a:cubicBezTo>
                  <a:cubicBezTo>
                    <a:pt x="-1183" y="19350"/>
                    <a:pt x="88" y="20475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5038777" y="4120181"/>
              <a:ext cx="297981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600" fill="norm" stroke="1" extrusionOk="0">
                  <a:moveTo>
                    <a:pt x="0" y="21600"/>
                  </a:moveTo>
                  <a:cubicBezTo>
                    <a:pt x="1991" y="16671"/>
                    <a:pt x="3983" y="11742"/>
                    <a:pt x="5362" y="8481"/>
                  </a:cubicBezTo>
                  <a:cubicBezTo>
                    <a:pt x="6740" y="5219"/>
                    <a:pt x="7506" y="3624"/>
                    <a:pt x="8196" y="2319"/>
                  </a:cubicBezTo>
                  <a:cubicBezTo>
                    <a:pt x="8885" y="1015"/>
                    <a:pt x="9498" y="0"/>
                    <a:pt x="9651" y="0"/>
                  </a:cubicBezTo>
                  <a:cubicBezTo>
                    <a:pt x="9804" y="0"/>
                    <a:pt x="9498" y="1015"/>
                    <a:pt x="9191" y="4059"/>
                  </a:cubicBezTo>
                  <a:cubicBezTo>
                    <a:pt x="8885" y="7103"/>
                    <a:pt x="8579" y="12177"/>
                    <a:pt x="8426" y="15077"/>
                  </a:cubicBezTo>
                  <a:cubicBezTo>
                    <a:pt x="8272" y="17976"/>
                    <a:pt x="8272" y="18701"/>
                    <a:pt x="8502" y="19426"/>
                  </a:cubicBezTo>
                  <a:cubicBezTo>
                    <a:pt x="8732" y="20150"/>
                    <a:pt x="9191" y="20875"/>
                    <a:pt x="9881" y="21165"/>
                  </a:cubicBezTo>
                  <a:cubicBezTo>
                    <a:pt x="10570" y="21455"/>
                    <a:pt x="11489" y="21310"/>
                    <a:pt x="12791" y="19643"/>
                  </a:cubicBezTo>
                  <a:cubicBezTo>
                    <a:pt x="14094" y="17976"/>
                    <a:pt x="15779" y="14787"/>
                    <a:pt x="17004" y="12322"/>
                  </a:cubicBezTo>
                  <a:cubicBezTo>
                    <a:pt x="18230" y="9858"/>
                    <a:pt x="18996" y="8118"/>
                    <a:pt x="19685" y="6596"/>
                  </a:cubicBezTo>
                  <a:cubicBezTo>
                    <a:pt x="20374" y="5074"/>
                    <a:pt x="20987" y="3769"/>
                    <a:pt x="21294" y="3624"/>
                  </a:cubicBezTo>
                  <a:cubicBezTo>
                    <a:pt x="21600" y="3479"/>
                    <a:pt x="21600" y="4494"/>
                    <a:pt x="21523" y="7466"/>
                  </a:cubicBezTo>
                  <a:cubicBezTo>
                    <a:pt x="21447" y="10438"/>
                    <a:pt x="21294" y="15366"/>
                    <a:pt x="21140" y="20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5375327" y="4388997"/>
              <a:ext cx="133351" cy="131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1371"/>
                  </a:moveTo>
                  <a:cubicBezTo>
                    <a:pt x="1714" y="686"/>
                    <a:pt x="3429" y="0"/>
                    <a:pt x="5143" y="0"/>
                  </a:cubicBezTo>
                  <a:cubicBezTo>
                    <a:pt x="6857" y="0"/>
                    <a:pt x="8571" y="686"/>
                    <a:pt x="9257" y="2743"/>
                  </a:cubicBezTo>
                  <a:cubicBezTo>
                    <a:pt x="9943" y="4800"/>
                    <a:pt x="9600" y="8229"/>
                    <a:pt x="8914" y="10800"/>
                  </a:cubicBezTo>
                  <a:cubicBezTo>
                    <a:pt x="8229" y="13371"/>
                    <a:pt x="7200" y="15086"/>
                    <a:pt x="6343" y="16800"/>
                  </a:cubicBezTo>
                  <a:cubicBezTo>
                    <a:pt x="5486" y="18514"/>
                    <a:pt x="4800" y="20229"/>
                    <a:pt x="5486" y="20914"/>
                  </a:cubicBezTo>
                  <a:cubicBezTo>
                    <a:pt x="6171" y="21600"/>
                    <a:pt x="8229" y="21257"/>
                    <a:pt x="11143" y="20571"/>
                  </a:cubicBezTo>
                  <a:cubicBezTo>
                    <a:pt x="14057" y="19886"/>
                    <a:pt x="17829" y="18857"/>
                    <a:pt x="21600" y="17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5229277" y="3959048"/>
              <a:ext cx="101601" cy="139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21318"/>
                  </a:moveTo>
                  <a:cubicBezTo>
                    <a:pt x="900" y="17772"/>
                    <a:pt x="1800" y="14225"/>
                    <a:pt x="2925" y="11485"/>
                  </a:cubicBezTo>
                  <a:cubicBezTo>
                    <a:pt x="4050" y="8745"/>
                    <a:pt x="5400" y="6811"/>
                    <a:pt x="6975" y="4715"/>
                  </a:cubicBezTo>
                  <a:cubicBezTo>
                    <a:pt x="8550" y="2619"/>
                    <a:pt x="10350" y="363"/>
                    <a:pt x="11700" y="40"/>
                  </a:cubicBezTo>
                  <a:cubicBezTo>
                    <a:pt x="13050" y="-282"/>
                    <a:pt x="13950" y="1330"/>
                    <a:pt x="15525" y="4554"/>
                  </a:cubicBezTo>
                  <a:cubicBezTo>
                    <a:pt x="17100" y="7778"/>
                    <a:pt x="19350" y="12614"/>
                    <a:pt x="21600" y="17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5597577" y="4302214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5644357" y="4372064"/>
              <a:ext cx="92921" cy="4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190" fill="norm" stroke="1" extrusionOk="0">
                  <a:moveTo>
                    <a:pt x="2352" y="0"/>
                  </a:moveTo>
                  <a:cubicBezTo>
                    <a:pt x="912" y="6480"/>
                    <a:pt x="-528" y="12960"/>
                    <a:pt x="192" y="16740"/>
                  </a:cubicBezTo>
                  <a:cubicBezTo>
                    <a:pt x="912" y="20520"/>
                    <a:pt x="3792" y="21600"/>
                    <a:pt x="7632" y="21060"/>
                  </a:cubicBezTo>
                  <a:cubicBezTo>
                    <a:pt x="11472" y="20520"/>
                    <a:pt x="16272" y="18360"/>
                    <a:pt x="21072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6067477" y="4187914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815"/>
                    <a:pt x="21600" y="11631"/>
                    <a:pt x="18000" y="15231"/>
                  </a:cubicBezTo>
                  <a:cubicBezTo>
                    <a:pt x="14400" y="18831"/>
                    <a:pt x="7200" y="202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6143677" y="4173097"/>
              <a:ext cx="82081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0" y="1785"/>
                  </a:moveTo>
                  <a:cubicBezTo>
                    <a:pt x="1108" y="893"/>
                    <a:pt x="2215" y="0"/>
                    <a:pt x="2769" y="0"/>
                  </a:cubicBezTo>
                  <a:cubicBezTo>
                    <a:pt x="3323" y="0"/>
                    <a:pt x="3323" y="893"/>
                    <a:pt x="3046" y="3035"/>
                  </a:cubicBezTo>
                  <a:cubicBezTo>
                    <a:pt x="2769" y="5177"/>
                    <a:pt x="2215" y="8569"/>
                    <a:pt x="2769" y="10621"/>
                  </a:cubicBezTo>
                  <a:cubicBezTo>
                    <a:pt x="3323" y="12674"/>
                    <a:pt x="4985" y="13388"/>
                    <a:pt x="7200" y="13478"/>
                  </a:cubicBezTo>
                  <a:cubicBezTo>
                    <a:pt x="9415" y="13567"/>
                    <a:pt x="12185" y="13031"/>
                    <a:pt x="14400" y="12317"/>
                  </a:cubicBezTo>
                  <a:cubicBezTo>
                    <a:pt x="16615" y="11603"/>
                    <a:pt x="18277" y="10711"/>
                    <a:pt x="19385" y="9818"/>
                  </a:cubicBezTo>
                  <a:cubicBezTo>
                    <a:pt x="20492" y="8926"/>
                    <a:pt x="21046" y="8033"/>
                    <a:pt x="21323" y="8301"/>
                  </a:cubicBezTo>
                  <a:cubicBezTo>
                    <a:pt x="21600" y="8569"/>
                    <a:pt x="21600" y="9997"/>
                    <a:pt x="20492" y="12407"/>
                  </a:cubicBezTo>
                  <a:cubicBezTo>
                    <a:pt x="19385" y="14817"/>
                    <a:pt x="17169" y="18208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6251627" y="4162514"/>
              <a:ext cx="1143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833"/>
                    <a:pt x="13600" y="5666"/>
                    <a:pt x="10000" y="9266"/>
                  </a:cubicBezTo>
                  <a:cubicBezTo>
                    <a:pt x="6400" y="12866"/>
                    <a:pt x="3200" y="172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6341321" y="4378414"/>
              <a:ext cx="69057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3681" y="0"/>
                  </a:moveTo>
                  <a:cubicBezTo>
                    <a:pt x="2372" y="2057"/>
                    <a:pt x="1063" y="4114"/>
                    <a:pt x="409" y="5657"/>
                  </a:cubicBezTo>
                  <a:cubicBezTo>
                    <a:pt x="-246" y="7200"/>
                    <a:pt x="-246" y="8229"/>
                    <a:pt x="1390" y="8829"/>
                  </a:cubicBezTo>
                  <a:cubicBezTo>
                    <a:pt x="3027" y="9429"/>
                    <a:pt x="6299" y="9600"/>
                    <a:pt x="9899" y="8914"/>
                  </a:cubicBezTo>
                  <a:cubicBezTo>
                    <a:pt x="13499" y="8229"/>
                    <a:pt x="17427" y="6686"/>
                    <a:pt x="19390" y="6600"/>
                  </a:cubicBezTo>
                  <a:cubicBezTo>
                    <a:pt x="21354" y="6514"/>
                    <a:pt x="21354" y="7886"/>
                    <a:pt x="21354" y="10629"/>
                  </a:cubicBezTo>
                  <a:cubicBezTo>
                    <a:pt x="21354" y="13371"/>
                    <a:pt x="21354" y="17486"/>
                    <a:pt x="213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5356277" y="4975314"/>
              <a:ext cx="444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564"/>
                    <a:pt x="9257" y="11127"/>
                    <a:pt x="5657" y="14727"/>
                  </a:cubicBezTo>
                  <a:cubicBezTo>
                    <a:pt x="2057" y="18327"/>
                    <a:pt x="1029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5330877" y="551506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5267377" y="5940514"/>
              <a:ext cx="44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4867327" y="6370779"/>
              <a:ext cx="317501" cy="325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21149"/>
                  </a:moveTo>
                  <a:cubicBezTo>
                    <a:pt x="2016" y="18673"/>
                    <a:pt x="4032" y="16196"/>
                    <a:pt x="5904" y="13238"/>
                  </a:cubicBezTo>
                  <a:cubicBezTo>
                    <a:pt x="7776" y="10280"/>
                    <a:pt x="9504" y="6841"/>
                    <a:pt x="10512" y="4708"/>
                  </a:cubicBezTo>
                  <a:cubicBezTo>
                    <a:pt x="11520" y="2576"/>
                    <a:pt x="11808" y="1750"/>
                    <a:pt x="12096" y="994"/>
                  </a:cubicBezTo>
                  <a:cubicBezTo>
                    <a:pt x="12384" y="237"/>
                    <a:pt x="12672" y="-451"/>
                    <a:pt x="12456" y="374"/>
                  </a:cubicBezTo>
                  <a:cubicBezTo>
                    <a:pt x="12240" y="1200"/>
                    <a:pt x="11520" y="3539"/>
                    <a:pt x="10944" y="6015"/>
                  </a:cubicBezTo>
                  <a:cubicBezTo>
                    <a:pt x="10368" y="8492"/>
                    <a:pt x="9936" y="11106"/>
                    <a:pt x="9720" y="12894"/>
                  </a:cubicBezTo>
                  <a:cubicBezTo>
                    <a:pt x="9504" y="14683"/>
                    <a:pt x="9504" y="15646"/>
                    <a:pt x="9792" y="16334"/>
                  </a:cubicBezTo>
                  <a:cubicBezTo>
                    <a:pt x="10080" y="17022"/>
                    <a:pt x="10656" y="17434"/>
                    <a:pt x="11376" y="17228"/>
                  </a:cubicBezTo>
                  <a:cubicBezTo>
                    <a:pt x="12096" y="17022"/>
                    <a:pt x="12960" y="16196"/>
                    <a:pt x="14040" y="14476"/>
                  </a:cubicBezTo>
                  <a:cubicBezTo>
                    <a:pt x="15120" y="12757"/>
                    <a:pt x="16416" y="10143"/>
                    <a:pt x="17496" y="7873"/>
                  </a:cubicBezTo>
                  <a:cubicBezTo>
                    <a:pt x="18576" y="5603"/>
                    <a:pt x="19440" y="3676"/>
                    <a:pt x="19800" y="3057"/>
                  </a:cubicBezTo>
                  <a:cubicBezTo>
                    <a:pt x="20160" y="2438"/>
                    <a:pt x="20016" y="3126"/>
                    <a:pt x="19872" y="4983"/>
                  </a:cubicBezTo>
                  <a:cubicBezTo>
                    <a:pt x="19728" y="6841"/>
                    <a:pt x="19584" y="9867"/>
                    <a:pt x="19872" y="12275"/>
                  </a:cubicBezTo>
                  <a:cubicBezTo>
                    <a:pt x="20160" y="14683"/>
                    <a:pt x="20880" y="16471"/>
                    <a:pt x="21600" y="18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5248327" y="6560370"/>
              <a:ext cx="146051" cy="110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10252"/>
                  </a:moveTo>
                  <a:cubicBezTo>
                    <a:pt x="313" y="12290"/>
                    <a:pt x="626" y="14328"/>
                    <a:pt x="939" y="16365"/>
                  </a:cubicBezTo>
                  <a:cubicBezTo>
                    <a:pt x="1252" y="18403"/>
                    <a:pt x="1565" y="20441"/>
                    <a:pt x="2035" y="20441"/>
                  </a:cubicBezTo>
                  <a:cubicBezTo>
                    <a:pt x="2504" y="20441"/>
                    <a:pt x="3130" y="18403"/>
                    <a:pt x="3757" y="16365"/>
                  </a:cubicBezTo>
                  <a:cubicBezTo>
                    <a:pt x="4383" y="14328"/>
                    <a:pt x="5009" y="12290"/>
                    <a:pt x="5948" y="10252"/>
                  </a:cubicBezTo>
                  <a:cubicBezTo>
                    <a:pt x="6887" y="8214"/>
                    <a:pt x="8139" y="6177"/>
                    <a:pt x="8765" y="6381"/>
                  </a:cubicBezTo>
                  <a:cubicBezTo>
                    <a:pt x="9391" y="6584"/>
                    <a:pt x="9391" y="9030"/>
                    <a:pt x="10174" y="9845"/>
                  </a:cubicBezTo>
                  <a:cubicBezTo>
                    <a:pt x="10957" y="10660"/>
                    <a:pt x="12522" y="9845"/>
                    <a:pt x="13774" y="8418"/>
                  </a:cubicBezTo>
                  <a:cubicBezTo>
                    <a:pt x="15026" y="6992"/>
                    <a:pt x="15965" y="4954"/>
                    <a:pt x="16904" y="3120"/>
                  </a:cubicBezTo>
                  <a:cubicBezTo>
                    <a:pt x="17843" y="1286"/>
                    <a:pt x="18783" y="-344"/>
                    <a:pt x="19409" y="64"/>
                  </a:cubicBezTo>
                  <a:cubicBezTo>
                    <a:pt x="20035" y="471"/>
                    <a:pt x="20348" y="2916"/>
                    <a:pt x="20661" y="6788"/>
                  </a:cubicBezTo>
                  <a:cubicBezTo>
                    <a:pt x="20974" y="10660"/>
                    <a:pt x="21287" y="15958"/>
                    <a:pt x="2160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4981627" y="6141274"/>
              <a:ext cx="152401" cy="186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21394"/>
                  </a:moveTo>
                  <a:cubicBezTo>
                    <a:pt x="3300" y="17025"/>
                    <a:pt x="6600" y="12657"/>
                    <a:pt x="9000" y="9381"/>
                  </a:cubicBezTo>
                  <a:cubicBezTo>
                    <a:pt x="11400" y="6104"/>
                    <a:pt x="12900" y="3920"/>
                    <a:pt x="14100" y="2342"/>
                  </a:cubicBezTo>
                  <a:cubicBezTo>
                    <a:pt x="15300" y="765"/>
                    <a:pt x="16200" y="-206"/>
                    <a:pt x="16800" y="37"/>
                  </a:cubicBezTo>
                  <a:cubicBezTo>
                    <a:pt x="17400" y="279"/>
                    <a:pt x="17700" y="1736"/>
                    <a:pt x="18450" y="4405"/>
                  </a:cubicBezTo>
                  <a:cubicBezTo>
                    <a:pt x="19200" y="7075"/>
                    <a:pt x="20400" y="10958"/>
                    <a:pt x="21600" y="14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5591227" y="6486614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5622977" y="6607264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6023027" y="6211447"/>
              <a:ext cx="228601" cy="42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21600" y="1376"/>
                  </a:moveTo>
                  <a:cubicBezTo>
                    <a:pt x="21200" y="847"/>
                    <a:pt x="20800" y="318"/>
                    <a:pt x="18800" y="106"/>
                  </a:cubicBezTo>
                  <a:cubicBezTo>
                    <a:pt x="16800" y="-106"/>
                    <a:pt x="13200" y="0"/>
                    <a:pt x="10500" y="423"/>
                  </a:cubicBezTo>
                  <a:cubicBezTo>
                    <a:pt x="7800" y="847"/>
                    <a:pt x="6000" y="1588"/>
                    <a:pt x="5200" y="2488"/>
                  </a:cubicBezTo>
                  <a:cubicBezTo>
                    <a:pt x="4400" y="3388"/>
                    <a:pt x="4600" y="4447"/>
                    <a:pt x="4800" y="5559"/>
                  </a:cubicBezTo>
                  <a:cubicBezTo>
                    <a:pt x="5000" y="6670"/>
                    <a:pt x="5200" y="7835"/>
                    <a:pt x="5200" y="8682"/>
                  </a:cubicBezTo>
                  <a:cubicBezTo>
                    <a:pt x="5200" y="9529"/>
                    <a:pt x="5000" y="10059"/>
                    <a:pt x="5400" y="10270"/>
                  </a:cubicBezTo>
                  <a:cubicBezTo>
                    <a:pt x="5800" y="10482"/>
                    <a:pt x="6800" y="10376"/>
                    <a:pt x="8800" y="10588"/>
                  </a:cubicBezTo>
                  <a:cubicBezTo>
                    <a:pt x="10800" y="10800"/>
                    <a:pt x="13800" y="11329"/>
                    <a:pt x="15900" y="12070"/>
                  </a:cubicBezTo>
                  <a:cubicBezTo>
                    <a:pt x="18000" y="12812"/>
                    <a:pt x="19200" y="13765"/>
                    <a:pt x="19300" y="15035"/>
                  </a:cubicBezTo>
                  <a:cubicBezTo>
                    <a:pt x="19400" y="16306"/>
                    <a:pt x="18400" y="17894"/>
                    <a:pt x="15600" y="19059"/>
                  </a:cubicBezTo>
                  <a:cubicBezTo>
                    <a:pt x="12800" y="20223"/>
                    <a:pt x="8200" y="20965"/>
                    <a:pt x="5300" y="21229"/>
                  </a:cubicBezTo>
                  <a:cubicBezTo>
                    <a:pt x="2400" y="21494"/>
                    <a:pt x="1200" y="21282"/>
                    <a:pt x="0" y="21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8371899" y="2104569"/>
              <a:ext cx="167992" cy="250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314" fill="norm" stroke="1" extrusionOk="0">
                  <a:moveTo>
                    <a:pt x="20624" y="3286"/>
                  </a:moveTo>
                  <a:cubicBezTo>
                    <a:pt x="20888" y="2386"/>
                    <a:pt x="21151" y="1486"/>
                    <a:pt x="20492" y="856"/>
                  </a:cubicBezTo>
                  <a:cubicBezTo>
                    <a:pt x="19834" y="226"/>
                    <a:pt x="18253" y="-134"/>
                    <a:pt x="16146" y="46"/>
                  </a:cubicBezTo>
                  <a:cubicBezTo>
                    <a:pt x="14039" y="226"/>
                    <a:pt x="11405" y="946"/>
                    <a:pt x="8639" y="2836"/>
                  </a:cubicBezTo>
                  <a:cubicBezTo>
                    <a:pt x="5873" y="4726"/>
                    <a:pt x="2975" y="7786"/>
                    <a:pt x="1395" y="10666"/>
                  </a:cubicBezTo>
                  <a:cubicBezTo>
                    <a:pt x="-186" y="13546"/>
                    <a:pt x="-449" y="16246"/>
                    <a:pt x="736" y="18136"/>
                  </a:cubicBezTo>
                  <a:cubicBezTo>
                    <a:pt x="1922" y="20026"/>
                    <a:pt x="4556" y="21106"/>
                    <a:pt x="7453" y="21286"/>
                  </a:cubicBezTo>
                  <a:cubicBezTo>
                    <a:pt x="10351" y="21466"/>
                    <a:pt x="13512" y="20746"/>
                    <a:pt x="16673" y="200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8664627" y="2136864"/>
              <a:ext cx="19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227"/>
                    <a:pt x="9600" y="12454"/>
                    <a:pt x="12000" y="16054"/>
                  </a:cubicBezTo>
                  <a:cubicBezTo>
                    <a:pt x="14400" y="19654"/>
                    <a:pt x="14400" y="20627"/>
                    <a:pt x="15600" y="21114"/>
                  </a:cubicBezTo>
                  <a:cubicBezTo>
                    <a:pt x="16800" y="21600"/>
                    <a:pt x="192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8580947" y="2146114"/>
              <a:ext cx="185281" cy="2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029" fill="norm" stroke="1" extrusionOk="0">
                  <a:moveTo>
                    <a:pt x="3077" y="21029"/>
                  </a:moveTo>
                  <a:cubicBezTo>
                    <a:pt x="1604" y="17943"/>
                    <a:pt x="131" y="14858"/>
                    <a:pt x="9" y="11772"/>
                  </a:cubicBezTo>
                  <a:cubicBezTo>
                    <a:pt x="-114" y="8686"/>
                    <a:pt x="1113" y="5600"/>
                    <a:pt x="3936" y="3286"/>
                  </a:cubicBezTo>
                  <a:cubicBezTo>
                    <a:pt x="6759" y="972"/>
                    <a:pt x="11177" y="-571"/>
                    <a:pt x="14368" y="200"/>
                  </a:cubicBezTo>
                  <a:cubicBezTo>
                    <a:pt x="17559" y="972"/>
                    <a:pt x="19522" y="4058"/>
                    <a:pt x="21486" y="7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8575727" y="2333714"/>
              <a:ext cx="196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8861477" y="2162264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8893227" y="2276564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9337727" y="2071247"/>
              <a:ext cx="285751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7778"/>
                    <a:pt x="3840" y="13957"/>
                    <a:pt x="4960" y="11382"/>
                  </a:cubicBezTo>
                  <a:cubicBezTo>
                    <a:pt x="6080" y="8806"/>
                    <a:pt x="6400" y="7477"/>
                    <a:pt x="6640" y="6231"/>
                  </a:cubicBezTo>
                  <a:cubicBezTo>
                    <a:pt x="6880" y="4985"/>
                    <a:pt x="7040" y="3822"/>
                    <a:pt x="7120" y="3655"/>
                  </a:cubicBezTo>
                  <a:cubicBezTo>
                    <a:pt x="7200" y="3489"/>
                    <a:pt x="7200" y="4320"/>
                    <a:pt x="7040" y="6646"/>
                  </a:cubicBezTo>
                  <a:cubicBezTo>
                    <a:pt x="6880" y="8972"/>
                    <a:pt x="6560" y="12794"/>
                    <a:pt x="6400" y="15203"/>
                  </a:cubicBezTo>
                  <a:cubicBezTo>
                    <a:pt x="6240" y="17612"/>
                    <a:pt x="6240" y="18609"/>
                    <a:pt x="6640" y="19108"/>
                  </a:cubicBezTo>
                  <a:cubicBezTo>
                    <a:pt x="7040" y="19606"/>
                    <a:pt x="7840" y="19606"/>
                    <a:pt x="9200" y="18443"/>
                  </a:cubicBezTo>
                  <a:cubicBezTo>
                    <a:pt x="10560" y="17280"/>
                    <a:pt x="12480" y="14954"/>
                    <a:pt x="14240" y="11963"/>
                  </a:cubicBezTo>
                  <a:cubicBezTo>
                    <a:pt x="16000" y="8972"/>
                    <a:pt x="17600" y="5317"/>
                    <a:pt x="18480" y="3074"/>
                  </a:cubicBezTo>
                  <a:cubicBezTo>
                    <a:pt x="19360" y="831"/>
                    <a:pt x="19520" y="0"/>
                    <a:pt x="19600" y="0"/>
                  </a:cubicBezTo>
                  <a:cubicBezTo>
                    <a:pt x="19680" y="0"/>
                    <a:pt x="19680" y="831"/>
                    <a:pt x="19600" y="2742"/>
                  </a:cubicBezTo>
                  <a:cubicBezTo>
                    <a:pt x="19520" y="4652"/>
                    <a:pt x="19360" y="7643"/>
                    <a:pt x="19680" y="10052"/>
                  </a:cubicBezTo>
                  <a:cubicBezTo>
                    <a:pt x="20000" y="12462"/>
                    <a:pt x="20800" y="14289"/>
                    <a:pt x="21600" y="161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9411810" y="1868047"/>
              <a:ext cx="110068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407" y="21600"/>
                  </a:moveTo>
                  <a:cubicBezTo>
                    <a:pt x="0" y="19226"/>
                    <a:pt x="-408" y="16853"/>
                    <a:pt x="815" y="13648"/>
                  </a:cubicBezTo>
                  <a:cubicBezTo>
                    <a:pt x="2037" y="10444"/>
                    <a:pt x="4890" y="6409"/>
                    <a:pt x="6928" y="3798"/>
                  </a:cubicBezTo>
                  <a:cubicBezTo>
                    <a:pt x="8966" y="1187"/>
                    <a:pt x="10188" y="0"/>
                    <a:pt x="11615" y="0"/>
                  </a:cubicBezTo>
                  <a:cubicBezTo>
                    <a:pt x="13041" y="0"/>
                    <a:pt x="14671" y="1187"/>
                    <a:pt x="16301" y="4273"/>
                  </a:cubicBezTo>
                  <a:cubicBezTo>
                    <a:pt x="17932" y="7358"/>
                    <a:pt x="19562" y="12343"/>
                    <a:pt x="21192" y="173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9769527" y="2079714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4400"/>
                    <a:pt x="9318" y="7200"/>
                    <a:pt x="12918" y="3600"/>
                  </a:cubicBezTo>
                  <a:cubicBezTo>
                    <a:pt x="16518" y="0"/>
                    <a:pt x="190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9896527" y="1959064"/>
              <a:ext cx="19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261"/>
                    <a:pt x="9600" y="12522"/>
                    <a:pt x="13200" y="16122"/>
                  </a:cubicBezTo>
                  <a:cubicBezTo>
                    <a:pt x="16800" y="19722"/>
                    <a:pt x="19200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9820327" y="2282914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7" y="18900"/>
                    <a:pt x="9434" y="16200"/>
                    <a:pt x="13034" y="12600"/>
                  </a:cubicBezTo>
                  <a:cubicBezTo>
                    <a:pt x="16634" y="9000"/>
                    <a:pt x="19117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10423577" y="1914614"/>
              <a:ext cx="444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708"/>
                    <a:pt x="8229" y="9415"/>
                    <a:pt x="11829" y="13015"/>
                  </a:cubicBezTo>
                  <a:cubicBezTo>
                    <a:pt x="15429" y="16615"/>
                    <a:pt x="18514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10535433" y="1863814"/>
              <a:ext cx="2784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376"/>
                    <a:pt x="4867" y="8753"/>
                    <a:pt x="1782" y="12353"/>
                  </a:cubicBezTo>
                  <a:cubicBezTo>
                    <a:pt x="-1304" y="15953"/>
                    <a:pt x="239" y="18776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0637360" y="2007747"/>
              <a:ext cx="243418" cy="156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59" fill="norm" stroke="1" extrusionOk="0">
                  <a:moveTo>
                    <a:pt x="186" y="5472"/>
                  </a:moveTo>
                  <a:cubicBezTo>
                    <a:pt x="0" y="4032"/>
                    <a:pt x="-186" y="2592"/>
                    <a:pt x="373" y="1584"/>
                  </a:cubicBezTo>
                  <a:cubicBezTo>
                    <a:pt x="931" y="576"/>
                    <a:pt x="2235" y="0"/>
                    <a:pt x="3352" y="0"/>
                  </a:cubicBezTo>
                  <a:cubicBezTo>
                    <a:pt x="4469" y="0"/>
                    <a:pt x="5400" y="576"/>
                    <a:pt x="5866" y="1728"/>
                  </a:cubicBezTo>
                  <a:cubicBezTo>
                    <a:pt x="6331" y="2880"/>
                    <a:pt x="6331" y="4608"/>
                    <a:pt x="5866" y="7200"/>
                  </a:cubicBezTo>
                  <a:cubicBezTo>
                    <a:pt x="5400" y="9792"/>
                    <a:pt x="4469" y="13248"/>
                    <a:pt x="3724" y="15840"/>
                  </a:cubicBezTo>
                  <a:cubicBezTo>
                    <a:pt x="2980" y="18432"/>
                    <a:pt x="2421" y="20160"/>
                    <a:pt x="2793" y="20880"/>
                  </a:cubicBezTo>
                  <a:cubicBezTo>
                    <a:pt x="3166" y="21600"/>
                    <a:pt x="4469" y="21312"/>
                    <a:pt x="7728" y="19872"/>
                  </a:cubicBezTo>
                  <a:cubicBezTo>
                    <a:pt x="10986" y="18432"/>
                    <a:pt x="16200" y="15840"/>
                    <a:pt x="21414" y="132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5216577" y="3411097"/>
              <a:ext cx="920751" cy="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88" y="19265"/>
                    <a:pt x="3575" y="16930"/>
                    <a:pt x="5437" y="14595"/>
                  </a:cubicBezTo>
                  <a:cubicBezTo>
                    <a:pt x="7299" y="12259"/>
                    <a:pt x="9236" y="9924"/>
                    <a:pt x="11048" y="7881"/>
                  </a:cubicBezTo>
                  <a:cubicBezTo>
                    <a:pt x="12861" y="5838"/>
                    <a:pt x="14549" y="4086"/>
                    <a:pt x="16113" y="2627"/>
                  </a:cubicBezTo>
                  <a:cubicBezTo>
                    <a:pt x="17677" y="1168"/>
                    <a:pt x="19117" y="0"/>
                    <a:pt x="20011" y="0"/>
                  </a:cubicBezTo>
                  <a:cubicBezTo>
                    <a:pt x="20905" y="0"/>
                    <a:pt x="21252" y="1168"/>
                    <a:pt x="21600" y="23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5356277" y="3435937"/>
              <a:ext cx="768351" cy="85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21213"/>
                  </a:moveTo>
                  <a:cubicBezTo>
                    <a:pt x="595" y="19633"/>
                    <a:pt x="1190" y="18052"/>
                    <a:pt x="2737" y="15418"/>
                  </a:cubicBezTo>
                  <a:cubicBezTo>
                    <a:pt x="4284" y="12784"/>
                    <a:pt x="6783" y="9096"/>
                    <a:pt x="9312" y="6198"/>
                  </a:cubicBezTo>
                  <a:cubicBezTo>
                    <a:pt x="11841" y="3301"/>
                    <a:pt x="14400" y="1193"/>
                    <a:pt x="16453" y="403"/>
                  </a:cubicBezTo>
                  <a:cubicBezTo>
                    <a:pt x="18506" y="-387"/>
                    <a:pt x="20053" y="140"/>
                    <a:pt x="21600" y="6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5203877" y="4559114"/>
              <a:ext cx="1155701" cy="6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21324"/>
                  </a:moveTo>
                  <a:cubicBezTo>
                    <a:pt x="1385" y="19834"/>
                    <a:pt x="2769" y="18345"/>
                    <a:pt x="4174" y="15738"/>
                  </a:cubicBezTo>
                  <a:cubicBezTo>
                    <a:pt x="5578" y="13131"/>
                    <a:pt x="7002" y="9407"/>
                    <a:pt x="8545" y="6800"/>
                  </a:cubicBezTo>
                  <a:cubicBezTo>
                    <a:pt x="10088" y="4193"/>
                    <a:pt x="11749" y="2703"/>
                    <a:pt x="13312" y="1586"/>
                  </a:cubicBezTo>
                  <a:cubicBezTo>
                    <a:pt x="14875" y="469"/>
                    <a:pt x="16338" y="-276"/>
                    <a:pt x="17703" y="96"/>
                  </a:cubicBezTo>
                  <a:cubicBezTo>
                    <a:pt x="19068" y="469"/>
                    <a:pt x="20334" y="1958"/>
                    <a:pt x="21600" y="3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5403849" y="4638764"/>
              <a:ext cx="860479" cy="100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431" fill="norm" stroke="1" extrusionOk="0">
                  <a:moveTo>
                    <a:pt x="877" y="18900"/>
                  </a:moveTo>
                  <a:cubicBezTo>
                    <a:pt x="453" y="19800"/>
                    <a:pt x="28" y="20700"/>
                    <a:pt x="2" y="21150"/>
                  </a:cubicBezTo>
                  <a:cubicBezTo>
                    <a:pt x="-25" y="21600"/>
                    <a:pt x="346" y="21600"/>
                    <a:pt x="1381" y="20475"/>
                  </a:cubicBezTo>
                  <a:cubicBezTo>
                    <a:pt x="2416" y="19350"/>
                    <a:pt x="4115" y="17100"/>
                    <a:pt x="6237" y="14625"/>
                  </a:cubicBezTo>
                  <a:cubicBezTo>
                    <a:pt x="8360" y="12150"/>
                    <a:pt x="10908" y="9450"/>
                    <a:pt x="13269" y="7425"/>
                  </a:cubicBezTo>
                  <a:cubicBezTo>
                    <a:pt x="15631" y="5400"/>
                    <a:pt x="17807" y="4050"/>
                    <a:pt x="19160" y="2925"/>
                  </a:cubicBezTo>
                  <a:cubicBezTo>
                    <a:pt x="20514" y="1800"/>
                    <a:pt x="21044" y="900"/>
                    <a:pt x="2157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9602346" y="3296004"/>
              <a:ext cx="84632" cy="104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30" fill="norm" stroke="1" extrusionOk="0">
                  <a:moveTo>
                    <a:pt x="8420" y="4482"/>
                  </a:moveTo>
                  <a:cubicBezTo>
                    <a:pt x="7893" y="2322"/>
                    <a:pt x="7366" y="162"/>
                    <a:pt x="7103" y="162"/>
                  </a:cubicBezTo>
                  <a:cubicBezTo>
                    <a:pt x="6840" y="162"/>
                    <a:pt x="6840" y="2322"/>
                    <a:pt x="6840" y="5346"/>
                  </a:cubicBezTo>
                  <a:cubicBezTo>
                    <a:pt x="6840" y="8370"/>
                    <a:pt x="6840" y="12258"/>
                    <a:pt x="8157" y="13986"/>
                  </a:cubicBezTo>
                  <a:cubicBezTo>
                    <a:pt x="9474" y="15714"/>
                    <a:pt x="12108" y="15282"/>
                    <a:pt x="14215" y="13770"/>
                  </a:cubicBezTo>
                  <a:cubicBezTo>
                    <a:pt x="16323" y="12258"/>
                    <a:pt x="17903" y="9666"/>
                    <a:pt x="18693" y="7290"/>
                  </a:cubicBezTo>
                  <a:cubicBezTo>
                    <a:pt x="19484" y="4914"/>
                    <a:pt x="19484" y="2754"/>
                    <a:pt x="18166" y="1458"/>
                  </a:cubicBezTo>
                  <a:cubicBezTo>
                    <a:pt x="16849" y="162"/>
                    <a:pt x="14215" y="-270"/>
                    <a:pt x="11844" y="162"/>
                  </a:cubicBezTo>
                  <a:cubicBezTo>
                    <a:pt x="9474" y="594"/>
                    <a:pt x="7366" y="1890"/>
                    <a:pt x="5523" y="3402"/>
                  </a:cubicBezTo>
                  <a:cubicBezTo>
                    <a:pt x="3679" y="4914"/>
                    <a:pt x="2098" y="6642"/>
                    <a:pt x="1044" y="8586"/>
                  </a:cubicBezTo>
                  <a:cubicBezTo>
                    <a:pt x="-9" y="10530"/>
                    <a:pt x="-536" y="12690"/>
                    <a:pt x="781" y="14202"/>
                  </a:cubicBezTo>
                  <a:cubicBezTo>
                    <a:pt x="2098" y="15714"/>
                    <a:pt x="5259" y="16578"/>
                    <a:pt x="7630" y="15930"/>
                  </a:cubicBezTo>
                  <a:cubicBezTo>
                    <a:pt x="10001" y="15282"/>
                    <a:pt x="11581" y="13122"/>
                    <a:pt x="11318" y="11394"/>
                  </a:cubicBezTo>
                  <a:cubicBezTo>
                    <a:pt x="11054" y="9666"/>
                    <a:pt x="8947" y="8370"/>
                    <a:pt x="7103" y="8586"/>
                  </a:cubicBezTo>
                  <a:cubicBezTo>
                    <a:pt x="5259" y="8802"/>
                    <a:pt x="3679" y="10530"/>
                    <a:pt x="4996" y="11178"/>
                  </a:cubicBezTo>
                  <a:cubicBezTo>
                    <a:pt x="6313" y="11826"/>
                    <a:pt x="10527" y="11394"/>
                    <a:pt x="12371" y="12690"/>
                  </a:cubicBezTo>
                  <a:cubicBezTo>
                    <a:pt x="14215" y="13986"/>
                    <a:pt x="13688" y="17010"/>
                    <a:pt x="14742" y="18738"/>
                  </a:cubicBezTo>
                  <a:cubicBezTo>
                    <a:pt x="15796" y="20466"/>
                    <a:pt x="18430" y="20898"/>
                    <a:pt x="21064" y="213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9464727" y="2883912"/>
              <a:ext cx="100875" cy="204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11" fill="norm" stroke="1" extrusionOk="0">
                  <a:moveTo>
                    <a:pt x="0" y="2880"/>
                  </a:moveTo>
                  <a:cubicBezTo>
                    <a:pt x="4050" y="1998"/>
                    <a:pt x="8100" y="1116"/>
                    <a:pt x="11250" y="565"/>
                  </a:cubicBezTo>
                  <a:cubicBezTo>
                    <a:pt x="14400" y="14"/>
                    <a:pt x="16650" y="-206"/>
                    <a:pt x="18225" y="235"/>
                  </a:cubicBezTo>
                  <a:cubicBezTo>
                    <a:pt x="19800" y="676"/>
                    <a:pt x="20700" y="1778"/>
                    <a:pt x="21150" y="2880"/>
                  </a:cubicBezTo>
                  <a:cubicBezTo>
                    <a:pt x="21600" y="3982"/>
                    <a:pt x="21600" y="5084"/>
                    <a:pt x="20700" y="6076"/>
                  </a:cubicBezTo>
                  <a:cubicBezTo>
                    <a:pt x="19800" y="7067"/>
                    <a:pt x="18000" y="7949"/>
                    <a:pt x="16200" y="8721"/>
                  </a:cubicBezTo>
                  <a:cubicBezTo>
                    <a:pt x="14400" y="9492"/>
                    <a:pt x="12600" y="10153"/>
                    <a:pt x="12375" y="10925"/>
                  </a:cubicBezTo>
                  <a:cubicBezTo>
                    <a:pt x="12150" y="11696"/>
                    <a:pt x="13500" y="12578"/>
                    <a:pt x="14850" y="13459"/>
                  </a:cubicBezTo>
                  <a:cubicBezTo>
                    <a:pt x="16200" y="14341"/>
                    <a:pt x="17550" y="15223"/>
                    <a:pt x="18450" y="16325"/>
                  </a:cubicBezTo>
                  <a:cubicBezTo>
                    <a:pt x="19350" y="17427"/>
                    <a:pt x="19800" y="18749"/>
                    <a:pt x="18900" y="19631"/>
                  </a:cubicBezTo>
                  <a:cubicBezTo>
                    <a:pt x="18000" y="20512"/>
                    <a:pt x="15750" y="20953"/>
                    <a:pt x="13500" y="21174"/>
                  </a:cubicBezTo>
                  <a:cubicBezTo>
                    <a:pt x="11250" y="21394"/>
                    <a:pt x="9000" y="21394"/>
                    <a:pt x="8100" y="20843"/>
                  </a:cubicBezTo>
                  <a:cubicBezTo>
                    <a:pt x="7200" y="20292"/>
                    <a:pt x="7650" y="19190"/>
                    <a:pt x="8325" y="18418"/>
                  </a:cubicBezTo>
                  <a:cubicBezTo>
                    <a:pt x="9000" y="17647"/>
                    <a:pt x="9900" y="17206"/>
                    <a:pt x="10800" y="167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9617127" y="301951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9680627" y="2900310"/>
              <a:ext cx="158751" cy="15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4179"/>
                  </a:moveTo>
                  <a:cubicBezTo>
                    <a:pt x="288" y="2720"/>
                    <a:pt x="576" y="1260"/>
                    <a:pt x="1440" y="531"/>
                  </a:cubicBezTo>
                  <a:cubicBezTo>
                    <a:pt x="2304" y="-199"/>
                    <a:pt x="3744" y="-199"/>
                    <a:pt x="5040" y="677"/>
                  </a:cubicBezTo>
                  <a:cubicBezTo>
                    <a:pt x="6336" y="1552"/>
                    <a:pt x="7488" y="3304"/>
                    <a:pt x="7344" y="6369"/>
                  </a:cubicBezTo>
                  <a:cubicBezTo>
                    <a:pt x="7200" y="9433"/>
                    <a:pt x="5760" y="13812"/>
                    <a:pt x="4464" y="16439"/>
                  </a:cubicBezTo>
                  <a:cubicBezTo>
                    <a:pt x="3168" y="19066"/>
                    <a:pt x="2016" y="19942"/>
                    <a:pt x="2160" y="20525"/>
                  </a:cubicBezTo>
                  <a:cubicBezTo>
                    <a:pt x="2304" y="21109"/>
                    <a:pt x="3744" y="21401"/>
                    <a:pt x="7200" y="21255"/>
                  </a:cubicBezTo>
                  <a:cubicBezTo>
                    <a:pt x="10656" y="21109"/>
                    <a:pt x="16128" y="20525"/>
                    <a:pt x="21600" y="199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9852104" y="2927183"/>
              <a:ext cx="63447" cy="188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3" h="21134" fill="norm" stroke="1" extrusionOk="0">
                  <a:moveTo>
                    <a:pt x="18216" y="1097"/>
                  </a:moveTo>
                  <a:cubicBezTo>
                    <a:pt x="14841" y="622"/>
                    <a:pt x="11466" y="147"/>
                    <a:pt x="8091" y="29"/>
                  </a:cubicBezTo>
                  <a:cubicBezTo>
                    <a:pt x="4716" y="-90"/>
                    <a:pt x="1341" y="147"/>
                    <a:pt x="329" y="978"/>
                  </a:cubicBezTo>
                  <a:cubicBezTo>
                    <a:pt x="-684" y="1809"/>
                    <a:pt x="666" y="3233"/>
                    <a:pt x="4041" y="4895"/>
                  </a:cubicBezTo>
                  <a:cubicBezTo>
                    <a:pt x="7416" y="6556"/>
                    <a:pt x="12816" y="8455"/>
                    <a:pt x="16191" y="11185"/>
                  </a:cubicBezTo>
                  <a:cubicBezTo>
                    <a:pt x="19566" y="13914"/>
                    <a:pt x="20916" y="17475"/>
                    <a:pt x="19903" y="19374"/>
                  </a:cubicBezTo>
                  <a:cubicBezTo>
                    <a:pt x="18891" y="21273"/>
                    <a:pt x="15516" y="21510"/>
                    <a:pt x="13491" y="20679"/>
                  </a:cubicBezTo>
                  <a:cubicBezTo>
                    <a:pt x="11466" y="19848"/>
                    <a:pt x="10791" y="17950"/>
                    <a:pt x="10454" y="16407"/>
                  </a:cubicBezTo>
                  <a:cubicBezTo>
                    <a:pt x="10116" y="14864"/>
                    <a:pt x="10116" y="13677"/>
                    <a:pt x="10116" y="124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9868864" y="2909047"/>
              <a:ext cx="116564" cy="3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0570" fill="norm" stroke="1" extrusionOk="0">
                  <a:moveTo>
                    <a:pt x="412" y="20570"/>
                  </a:moveTo>
                  <a:cubicBezTo>
                    <a:pt x="27" y="14217"/>
                    <a:pt x="-359" y="7864"/>
                    <a:pt x="605" y="4052"/>
                  </a:cubicBezTo>
                  <a:cubicBezTo>
                    <a:pt x="1570" y="241"/>
                    <a:pt x="3884" y="-1030"/>
                    <a:pt x="7548" y="876"/>
                  </a:cubicBezTo>
                  <a:cubicBezTo>
                    <a:pt x="11212" y="2782"/>
                    <a:pt x="16227" y="7864"/>
                    <a:pt x="21241" y="129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10309277" y="3166560"/>
              <a:ext cx="103209" cy="425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92" fill="norm" stroke="1" extrusionOk="0">
                  <a:moveTo>
                    <a:pt x="0" y="1227"/>
                  </a:moveTo>
                  <a:cubicBezTo>
                    <a:pt x="0" y="588"/>
                    <a:pt x="0" y="-50"/>
                    <a:pt x="864" y="3"/>
                  </a:cubicBezTo>
                  <a:cubicBezTo>
                    <a:pt x="1728" y="56"/>
                    <a:pt x="3456" y="801"/>
                    <a:pt x="6912" y="2397"/>
                  </a:cubicBezTo>
                  <a:cubicBezTo>
                    <a:pt x="10368" y="3993"/>
                    <a:pt x="15552" y="6441"/>
                    <a:pt x="18360" y="9154"/>
                  </a:cubicBezTo>
                  <a:cubicBezTo>
                    <a:pt x="21168" y="11867"/>
                    <a:pt x="21600" y="14847"/>
                    <a:pt x="20520" y="16815"/>
                  </a:cubicBezTo>
                  <a:cubicBezTo>
                    <a:pt x="19440" y="18783"/>
                    <a:pt x="16848" y="19741"/>
                    <a:pt x="14688" y="20433"/>
                  </a:cubicBezTo>
                  <a:cubicBezTo>
                    <a:pt x="12528" y="21124"/>
                    <a:pt x="10800" y="21550"/>
                    <a:pt x="10368" y="21337"/>
                  </a:cubicBezTo>
                  <a:cubicBezTo>
                    <a:pt x="9936" y="21124"/>
                    <a:pt x="10800" y="20273"/>
                    <a:pt x="11664" y="194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0436277" y="3000464"/>
              <a:ext cx="9181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0" y="3600"/>
                  </a:moveTo>
                  <a:cubicBezTo>
                    <a:pt x="982" y="2400"/>
                    <a:pt x="1964" y="1200"/>
                    <a:pt x="3682" y="600"/>
                  </a:cubicBezTo>
                  <a:cubicBezTo>
                    <a:pt x="5400" y="0"/>
                    <a:pt x="7855" y="0"/>
                    <a:pt x="10309" y="0"/>
                  </a:cubicBezTo>
                  <a:cubicBezTo>
                    <a:pt x="12764" y="0"/>
                    <a:pt x="15218" y="0"/>
                    <a:pt x="16936" y="600"/>
                  </a:cubicBezTo>
                  <a:cubicBezTo>
                    <a:pt x="18655" y="1200"/>
                    <a:pt x="19636" y="2400"/>
                    <a:pt x="19882" y="3600"/>
                  </a:cubicBezTo>
                  <a:cubicBezTo>
                    <a:pt x="20127" y="4800"/>
                    <a:pt x="19636" y="6000"/>
                    <a:pt x="18409" y="7080"/>
                  </a:cubicBezTo>
                  <a:cubicBezTo>
                    <a:pt x="17182" y="8160"/>
                    <a:pt x="15218" y="9120"/>
                    <a:pt x="14973" y="10080"/>
                  </a:cubicBezTo>
                  <a:cubicBezTo>
                    <a:pt x="14727" y="11040"/>
                    <a:pt x="16200" y="12000"/>
                    <a:pt x="17673" y="13080"/>
                  </a:cubicBezTo>
                  <a:cubicBezTo>
                    <a:pt x="19145" y="14160"/>
                    <a:pt x="20618" y="15360"/>
                    <a:pt x="21109" y="16680"/>
                  </a:cubicBezTo>
                  <a:cubicBezTo>
                    <a:pt x="21600" y="18000"/>
                    <a:pt x="21109" y="19440"/>
                    <a:pt x="19636" y="20280"/>
                  </a:cubicBezTo>
                  <a:cubicBezTo>
                    <a:pt x="18164" y="21120"/>
                    <a:pt x="15709" y="21360"/>
                    <a:pt x="132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0575977" y="3165564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0658527" y="2972477"/>
              <a:ext cx="114301" cy="25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4465"/>
                  </a:moveTo>
                  <a:cubicBezTo>
                    <a:pt x="0" y="3580"/>
                    <a:pt x="0" y="2695"/>
                    <a:pt x="1200" y="1987"/>
                  </a:cubicBezTo>
                  <a:cubicBezTo>
                    <a:pt x="2400" y="1278"/>
                    <a:pt x="4800" y="747"/>
                    <a:pt x="8000" y="393"/>
                  </a:cubicBezTo>
                  <a:cubicBezTo>
                    <a:pt x="11200" y="39"/>
                    <a:pt x="15200" y="-138"/>
                    <a:pt x="17800" y="128"/>
                  </a:cubicBezTo>
                  <a:cubicBezTo>
                    <a:pt x="20400" y="393"/>
                    <a:pt x="21600" y="1101"/>
                    <a:pt x="21600" y="3846"/>
                  </a:cubicBezTo>
                  <a:cubicBezTo>
                    <a:pt x="21600" y="6590"/>
                    <a:pt x="20400" y="11370"/>
                    <a:pt x="19000" y="14646"/>
                  </a:cubicBezTo>
                  <a:cubicBezTo>
                    <a:pt x="17600" y="17921"/>
                    <a:pt x="16000" y="19692"/>
                    <a:pt x="14400" y="214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0677577" y="3121114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7486"/>
                    <a:pt x="1543" y="13371"/>
                    <a:pt x="5143" y="9771"/>
                  </a:cubicBezTo>
                  <a:cubicBezTo>
                    <a:pt x="8743" y="6171"/>
                    <a:pt x="1517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0883181" y="3033272"/>
              <a:ext cx="188097" cy="20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265" fill="norm" stroke="1" extrusionOk="0">
                  <a:moveTo>
                    <a:pt x="9087" y="2484"/>
                  </a:moveTo>
                  <a:cubicBezTo>
                    <a:pt x="8367" y="1620"/>
                    <a:pt x="7647" y="756"/>
                    <a:pt x="6687" y="324"/>
                  </a:cubicBezTo>
                  <a:cubicBezTo>
                    <a:pt x="5727" y="-108"/>
                    <a:pt x="4527" y="-108"/>
                    <a:pt x="3087" y="324"/>
                  </a:cubicBezTo>
                  <a:cubicBezTo>
                    <a:pt x="1647" y="756"/>
                    <a:pt x="-33" y="1620"/>
                    <a:pt x="207" y="3780"/>
                  </a:cubicBezTo>
                  <a:cubicBezTo>
                    <a:pt x="447" y="5940"/>
                    <a:pt x="2607" y="9396"/>
                    <a:pt x="4407" y="12096"/>
                  </a:cubicBezTo>
                  <a:cubicBezTo>
                    <a:pt x="6207" y="14796"/>
                    <a:pt x="7647" y="16740"/>
                    <a:pt x="8007" y="18252"/>
                  </a:cubicBezTo>
                  <a:cubicBezTo>
                    <a:pt x="8367" y="19764"/>
                    <a:pt x="7647" y="20844"/>
                    <a:pt x="6687" y="21168"/>
                  </a:cubicBezTo>
                  <a:cubicBezTo>
                    <a:pt x="5727" y="21492"/>
                    <a:pt x="4527" y="21060"/>
                    <a:pt x="3207" y="19008"/>
                  </a:cubicBezTo>
                  <a:cubicBezTo>
                    <a:pt x="1887" y="16956"/>
                    <a:pt x="447" y="13284"/>
                    <a:pt x="87" y="10368"/>
                  </a:cubicBezTo>
                  <a:cubicBezTo>
                    <a:pt x="-273" y="7452"/>
                    <a:pt x="447" y="5292"/>
                    <a:pt x="2847" y="3780"/>
                  </a:cubicBezTo>
                  <a:cubicBezTo>
                    <a:pt x="5247" y="2268"/>
                    <a:pt x="9327" y="1404"/>
                    <a:pt x="12687" y="1080"/>
                  </a:cubicBezTo>
                  <a:cubicBezTo>
                    <a:pt x="16047" y="756"/>
                    <a:pt x="18687" y="972"/>
                    <a:pt x="21327" y="11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8822123" y="3091796"/>
              <a:ext cx="160005" cy="365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457" fill="norm" stroke="1" extrusionOk="0">
                  <a:moveTo>
                    <a:pt x="20668" y="1719"/>
                  </a:moveTo>
                  <a:cubicBezTo>
                    <a:pt x="19848" y="974"/>
                    <a:pt x="19027" y="229"/>
                    <a:pt x="17934" y="43"/>
                  </a:cubicBezTo>
                  <a:cubicBezTo>
                    <a:pt x="16840" y="-143"/>
                    <a:pt x="15473" y="229"/>
                    <a:pt x="12739" y="1905"/>
                  </a:cubicBezTo>
                  <a:cubicBezTo>
                    <a:pt x="10005" y="3581"/>
                    <a:pt x="5903" y="6560"/>
                    <a:pt x="3169" y="9416"/>
                  </a:cubicBezTo>
                  <a:cubicBezTo>
                    <a:pt x="435" y="12271"/>
                    <a:pt x="-932" y="15002"/>
                    <a:pt x="709" y="16988"/>
                  </a:cubicBezTo>
                  <a:cubicBezTo>
                    <a:pt x="2349" y="18974"/>
                    <a:pt x="6997" y="20216"/>
                    <a:pt x="11645" y="21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8416977" y="2826554"/>
              <a:ext cx="158751" cy="210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864" y="4740"/>
                  </a:moveTo>
                  <a:cubicBezTo>
                    <a:pt x="576" y="3243"/>
                    <a:pt x="288" y="1746"/>
                    <a:pt x="1152" y="890"/>
                  </a:cubicBezTo>
                  <a:cubicBezTo>
                    <a:pt x="2016" y="35"/>
                    <a:pt x="4032" y="-179"/>
                    <a:pt x="5472" y="142"/>
                  </a:cubicBezTo>
                  <a:cubicBezTo>
                    <a:pt x="6912" y="463"/>
                    <a:pt x="7776" y="1318"/>
                    <a:pt x="7776" y="3884"/>
                  </a:cubicBezTo>
                  <a:cubicBezTo>
                    <a:pt x="7776" y="6451"/>
                    <a:pt x="6912" y="10728"/>
                    <a:pt x="6048" y="13294"/>
                  </a:cubicBezTo>
                  <a:cubicBezTo>
                    <a:pt x="5184" y="15861"/>
                    <a:pt x="4320" y="16716"/>
                    <a:pt x="3024" y="17785"/>
                  </a:cubicBezTo>
                  <a:cubicBezTo>
                    <a:pt x="1728" y="18855"/>
                    <a:pt x="0" y="20138"/>
                    <a:pt x="0" y="20779"/>
                  </a:cubicBezTo>
                  <a:cubicBezTo>
                    <a:pt x="0" y="21421"/>
                    <a:pt x="1728" y="21421"/>
                    <a:pt x="5616" y="21100"/>
                  </a:cubicBezTo>
                  <a:cubicBezTo>
                    <a:pt x="9504" y="20779"/>
                    <a:pt x="15552" y="20138"/>
                    <a:pt x="21600" y="19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8594777" y="298776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8664627" y="2771048"/>
              <a:ext cx="82551" cy="223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7345"/>
                  </a:moveTo>
                  <a:cubicBezTo>
                    <a:pt x="0" y="6336"/>
                    <a:pt x="0" y="5326"/>
                    <a:pt x="1108" y="4115"/>
                  </a:cubicBezTo>
                  <a:cubicBezTo>
                    <a:pt x="2215" y="2904"/>
                    <a:pt x="4431" y="1491"/>
                    <a:pt x="6923" y="683"/>
                  </a:cubicBezTo>
                  <a:cubicBezTo>
                    <a:pt x="9415" y="-124"/>
                    <a:pt x="12185" y="-326"/>
                    <a:pt x="14400" y="683"/>
                  </a:cubicBezTo>
                  <a:cubicBezTo>
                    <a:pt x="16615" y="1693"/>
                    <a:pt x="18277" y="3913"/>
                    <a:pt x="19385" y="7547"/>
                  </a:cubicBezTo>
                  <a:cubicBezTo>
                    <a:pt x="20492" y="11181"/>
                    <a:pt x="21046" y="16227"/>
                    <a:pt x="21600" y="21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8683677" y="2905214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7100"/>
                    <a:pt x="1108" y="12600"/>
                    <a:pt x="4708" y="9000"/>
                  </a:cubicBezTo>
                  <a:cubicBezTo>
                    <a:pt x="8308" y="5400"/>
                    <a:pt x="1495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8834726" y="2793031"/>
              <a:ext cx="67780" cy="205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423" fill="norm" stroke="1" extrusionOk="0">
                  <a:moveTo>
                    <a:pt x="19464" y="441"/>
                  </a:moveTo>
                  <a:cubicBezTo>
                    <a:pt x="16288" y="220"/>
                    <a:pt x="13111" y="0"/>
                    <a:pt x="9935" y="0"/>
                  </a:cubicBezTo>
                  <a:cubicBezTo>
                    <a:pt x="6759" y="0"/>
                    <a:pt x="3582" y="220"/>
                    <a:pt x="1676" y="882"/>
                  </a:cubicBezTo>
                  <a:cubicBezTo>
                    <a:pt x="-230" y="1543"/>
                    <a:pt x="-865" y="2645"/>
                    <a:pt x="1676" y="4849"/>
                  </a:cubicBezTo>
                  <a:cubicBezTo>
                    <a:pt x="4217" y="7053"/>
                    <a:pt x="9935" y="10359"/>
                    <a:pt x="13747" y="12894"/>
                  </a:cubicBezTo>
                  <a:cubicBezTo>
                    <a:pt x="17559" y="15429"/>
                    <a:pt x="19464" y="17192"/>
                    <a:pt x="20100" y="18624"/>
                  </a:cubicBezTo>
                  <a:cubicBezTo>
                    <a:pt x="20735" y="20057"/>
                    <a:pt x="20100" y="21159"/>
                    <a:pt x="18511" y="21380"/>
                  </a:cubicBezTo>
                  <a:cubicBezTo>
                    <a:pt x="16923" y="21600"/>
                    <a:pt x="14382" y="20939"/>
                    <a:pt x="11841" y="202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8855127" y="2778214"/>
              <a:ext cx="1587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29"/>
                    <a:pt x="0" y="16457"/>
                    <a:pt x="3600" y="12857"/>
                  </a:cubicBezTo>
                  <a:cubicBezTo>
                    <a:pt x="7200" y="9257"/>
                    <a:pt x="14400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0073692" y="4695914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0067977" y="468321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9600"/>
                    <a:pt x="0" y="19200"/>
                    <a:pt x="1800" y="20400"/>
                  </a:cubicBezTo>
                  <a:cubicBezTo>
                    <a:pt x="3600" y="21600"/>
                    <a:pt x="18000" y="14400"/>
                    <a:pt x="18000" y="14400"/>
                  </a:cubicBezTo>
                  <a:cubicBezTo>
                    <a:pt x="18000" y="14400"/>
                    <a:pt x="3600" y="21600"/>
                    <a:pt x="3600" y="19200"/>
                  </a:cubicBezTo>
                  <a:cubicBezTo>
                    <a:pt x="3600" y="16800"/>
                    <a:pt x="18000" y="4800"/>
                    <a:pt x="19800" y="3600"/>
                  </a:cubicBezTo>
                  <a:cubicBezTo>
                    <a:pt x="21600" y="2400"/>
                    <a:pt x="10800" y="12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9960027" y="4300999"/>
              <a:ext cx="94161" cy="15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36" fill="norm" stroke="1" extrusionOk="0">
                  <a:moveTo>
                    <a:pt x="0" y="1945"/>
                  </a:moveTo>
                  <a:cubicBezTo>
                    <a:pt x="1920" y="1058"/>
                    <a:pt x="3840" y="170"/>
                    <a:pt x="6000" y="22"/>
                  </a:cubicBezTo>
                  <a:cubicBezTo>
                    <a:pt x="8160" y="-126"/>
                    <a:pt x="10560" y="466"/>
                    <a:pt x="11760" y="2093"/>
                  </a:cubicBezTo>
                  <a:cubicBezTo>
                    <a:pt x="12960" y="3721"/>
                    <a:pt x="12960" y="6384"/>
                    <a:pt x="14400" y="8159"/>
                  </a:cubicBezTo>
                  <a:cubicBezTo>
                    <a:pt x="15840" y="9934"/>
                    <a:pt x="18720" y="10822"/>
                    <a:pt x="20160" y="12006"/>
                  </a:cubicBezTo>
                  <a:cubicBezTo>
                    <a:pt x="21600" y="13189"/>
                    <a:pt x="21600" y="14669"/>
                    <a:pt x="20880" y="16000"/>
                  </a:cubicBezTo>
                  <a:cubicBezTo>
                    <a:pt x="20160" y="17332"/>
                    <a:pt x="18720" y="18515"/>
                    <a:pt x="16320" y="19551"/>
                  </a:cubicBezTo>
                  <a:cubicBezTo>
                    <a:pt x="13920" y="20586"/>
                    <a:pt x="10560" y="21474"/>
                    <a:pt x="9360" y="21178"/>
                  </a:cubicBezTo>
                  <a:cubicBezTo>
                    <a:pt x="8160" y="20882"/>
                    <a:pt x="9120" y="19403"/>
                    <a:pt x="10080" y="179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0061627" y="4410164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0144177" y="4252356"/>
              <a:ext cx="69851" cy="205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5" fill="norm" stroke="1" extrusionOk="0">
                  <a:moveTo>
                    <a:pt x="21600" y="1212"/>
                  </a:moveTo>
                  <a:cubicBezTo>
                    <a:pt x="18982" y="558"/>
                    <a:pt x="16364" y="-97"/>
                    <a:pt x="14073" y="12"/>
                  </a:cubicBezTo>
                  <a:cubicBezTo>
                    <a:pt x="11782" y="121"/>
                    <a:pt x="9818" y="994"/>
                    <a:pt x="8509" y="2521"/>
                  </a:cubicBezTo>
                  <a:cubicBezTo>
                    <a:pt x="7200" y="4048"/>
                    <a:pt x="6545" y="6230"/>
                    <a:pt x="7855" y="8630"/>
                  </a:cubicBezTo>
                  <a:cubicBezTo>
                    <a:pt x="9164" y="11030"/>
                    <a:pt x="12436" y="13648"/>
                    <a:pt x="14727" y="15612"/>
                  </a:cubicBezTo>
                  <a:cubicBezTo>
                    <a:pt x="17018" y="17576"/>
                    <a:pt x="18327" y="18885"/>
                    <a:pt x="17345" y="19867"/>
                  </a:cubicBezTo>
                  <a:cubicBezTo>
                    <a:pt x="16364" y="20848"/>
                    <a:pt x="13091" y="21503"/>
                    <a:pt x="9818" y="20958"/>
                  </a:cubicBezTo>
                  <a:cubicBezTo>
                    <a:pt x="6545" y="20412"/>
                    <a:pt x="3273" y="18667"/>
                    <a:pt x="0" y="169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0182277" y="4257714"/>
              <a:ext cx="1714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600" y="11670"/>
                    <a:pt x="11200" y="3363"/>
                    <a:pt x="14800" y="870"/>
                  </a:cubicBezTo>
                  <a:cubicBezTo>
                    <a:pt x="18400" y="-1622"/>
                    <a:pt x="200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9123616" y="4346664"/>
              <a:ext cx="131562" cy="348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09" fill="norm" stroke="1" extrusionOk="0">
                  <a:moveTo>
                    <a:pt x="19964" y="0"/>
                  </a:moveTo>
                  <a:cubicBezTo>
                    <a:pt x="15914" y="520"/>
                    <a:pt x="11864" y="1041"/>
                    <a:pt x="8321" y="2928"/>
                  </a:cubicBezTo>
                  <a:cubicBezTo>
                    <a:pt x="4777" y="4814"/>
                    <a:pt x="1739" y="8067"/>
                    <a:pt x="558" y="10930"/>
                  </a:cubicBezTo>
                  <a:cubicBezTo>
                    <a:pt x="-623" y="13793"/>
                    <a:pt x="52" y="16265"/>
                    <a:pt x="2752" y="18022"/>
                  </a:cubicBezTo>
                  <a:cubicBezTo>
                    <a:pt x="5452" y="19778"/>
                    <a:pt x="10177" y="20819"/>
                    <a:pt x="13552" y="21210"/>
                  </a:cubicBezTo>
                  <a:cubicBezTo>
                    <a:pt x="16927" y="21600"/>
                    <a:pt x="18952" y="21340"/>
                    <a:pt x="20977" y="210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8924977" y="4163967"/>
              <a:ext cx="116818" cy="179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333" fill="norm" stroke="1" extrusionOk="0">
                  <a:moveTo>
                    <a:pt x="3471" y="2842"/>
                  </a:moveTo>
                  <a:cubicBezTo>
                    <a:pt x="4629" y="1837"/>
                    <a:pt x="5786" y="833"/>
                    <a:pt x="7329" y="330"/>
                  </a:cubicBezTo>
                  <a:cubicBezTo>
                    <a:pt x="8871" y="-172"/>
                    <a:pt x="10800" y="-172"/>
                    <a:pt x="13114" y="833"/>
                  </a:cubicBezTo>
                  <a:cubicBezTo>
                    <a:pt x="15429" y="1837"/>
                    <a:pt x="18129" y="3847"/>
                    <a:pt x="19286" y="5479"/>
                  </a:cubicBezTo>
                  <a:cubicBezTo>
                    <a:pt x="20443" y="7112"/>
                    <a:pt x="20057" y="8368"/>
                    <a:pt x="18514" y="9498"/>
                  </a:cubicBezTo>
                  <a:cubicBezTo>
                    <a:pt x="16971" y="10628"/>
                    <a:pt x="14271" y="11633"/>
                    <a:pt x="13886" y="12261"/>
                  </a:cubicBezTo>
                  <a:cubicBezTo>
                    <a:pt x="13500" y="12888"/>
                    <a:pt x="15429" y="13140"/>
                    <a:pt x="17164" y="13893"/>
                  </a:cubicBezTo>
                  <a:cubicBezTo>
                    <a:pt x="18900" y="14647"/>
                    <a:pt x="20443" y="15902"/>
                    <a:pt x="21021" y="17158"/>
                  </a:cubicBezTo>
                  <a:cubicBezTo>
                    <a:pt x="21600" y="18414"/>
                    <a:pt x="21214" y="19670"/>
                    <a:pt x="20057" y="20423"/>
                  </a:cubicBezTo>
                  <a:cubicBezTo>
                    <a:pt x="18900" y="21177"/>
                    <a:pt x="16971" y="21428"/>
                    <a:pt x="13500" y="21302"/>
                  </a:cubicBezTo>
                  <a:cubicBezTo>
                    <a:pt x="10029" y="21177"/>
                    <a:pt x="5014" y="20675"/>
                    <a:pt x="0" y="201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10995077" y="4492714"/>
              <a:ext cx="9750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600" fill="norm" stroke="1" extrusionOk="0">
                  <a:moveTo>
                    <a:pt x="1350" y="0"/>
                  </a:moveTo>
                  <a:cubicBezTo>
                    <a:pt x="8100" y="2824"/>
                    <a:pt x="14850" y="5647"/>
                    <a:pt x="18225" y="7906"/>
                  </a:cubicBezTo>
                  <a:cubicBezTo>
                    <a:pt x="21600" y="10165"/>
                    <a:pt x="21600" y="11859"/>
                    <a:pt x="18000" y="14047"/>
                  </a:cubicBezTo>
                  <a:cubicBezTo>
                    <a:pt x="14400" y="16235"/>
                    <a:pt x="7200" y="189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1263223" y="4143464"/>
              <a:ext cx="8654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600" fill="norm" stroke="1" extrusionOk="0">
                  <a:moveTo>
                    <a:pt x="7363" y="0"/>
                  </a:moveTo>
                  <a:cubicBezTo>
                    <a:pt x="4792" y="2717"/>
                    <a:pt x="2220" y="5434"/>
                    <a:pt x="935" y="7200"/>
                  </a:cubicBezTo>
                  <a:cubicBezTo>
                    <a:pt x="-351" y="8966"/>
                    <a:pt x="-351" y="9781"/>
                    <a:pt x="1192" y="10189"/>
                  </a:cubicBezTo>
                  <a:cubicBezTo>
                    <a:pt x="2735" y="10596"/>
                    <a:pt x="5820" y="10596"/>
                    <a:pt x="8392" y="10257"/>
                  </a:cubicBezTo>
                  <a:cubicBezTo>
                    <a:pt x="10963" y="9917"/>
                    <a:pt x="13020" y="9238"/>
                    <a:pt x="15078" y="8626"/>
                  </a:cubicBezTo>
                  <a:cubicBezTo>
                    <a:pt x="17135" y="8015"/>
                    <a:pt x="19192" y="7472"/>
                    <a:pt x="20220" y="7540"/>
                  </a:cubicBezTo>
                  <a:cubicBezTo>
                    <a:pt x="21249" y="7608"/>
                    <a:pt x="21249" y="8287"/>
                    <a:pt x="20478" y="9781"/>
                  </a:cubicBezTo>
                  <a:cubicBezTo>
                    <a:pt x="19706" y="11275"/>
                    <a:pt x="18163" y="13585"/>
                    <a:pt x="16878" y="15691"/>
                  </a:cubicBezTo>
                  <a:cubicBezTo>
                    <a:pt x="15592" y="17796"/>
                    <a:pt x="14563" y="19698"/>
                    <a:pt x="1353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9864777" y="5172164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9839377" y="5597614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9896527" y="5781764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11191927" y="6619964"/>
              <a:ext cx="44451" cy="24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3" fill="norm" stroke="1" extrusionOk="0">
                  <a:moveTo>
                    <a:pt x="0" y="10800"/>
                  </a:moveTo>
                  <a:cubicBezTo>
                    <a:pt x="5143" y="7200"/>
                    <a:pt x="10286" y="3600"/>
                    <a:pt x="10800" y="4500"/>
                  </a:cubicBezTo>
                  <a:cubicBezTo>
                    <a:pt x="11314" y="5400"/>
                    <a:pt x="7200" y="10800"/>
                    <a:pt x="6686" y="9900"/>
                  </a:cubicBezTo>
                  <a:cubicBezTo>
                    <a:pt x="6171" y="9000"/>
                    <a:pt x="9257" y="1800"/>
                    <a:pt x="9257" y="4500"/>
                  </a:cubicBezTo>
                  <a:cubicBezTo>
                    <a:pt x="9257" y="7200"/>
                    <a:pt x="6171" y="19800"/>
                    <a:pt x="7714" y="20700"/>
                  </a:cubicBezTo>
                  <a:cubicBezTo>
                    <a:pt x="9257" y="21600"/>
                    <a:pt x="15429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11153742" y="6255706"/>
              <a:ext cx="84370" cy="238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2" h="21347" fill="norm" stroke="1" extrusionOk="0">
                  <a:moveTo>
                    <a:pt x="19611" y="5323"/>
                  </a:moveTo>
                  <a:cubicBezTo>
                    <a:pt x="19611" y="4375"/>
                    <a:pt x="19611" y="3428"/>
                    <a:pt x="19360" y="2481"/>
                  </a:cubicBezTo>
                  <a:cubicBezTo>
                    <a:pt x="19109" y="1533"/>
                    <a:pt x="18607" y="586"/>
                    <a:pt x="17100" y="207"/>
                  </a:cubicBezTo>
                  <a:cubicBezTo>
                    <a:pt x="15593" y="-172"/>
                    <a:pt x="13081" y="17"/>
                    <a:pt x="10569" y="396"/>
                  </a:cubicBezTo>
                  <a:cubicBezTo>
                    <a:pt x="8058" y="775"/>
                    <a:pt x="5546" y="1344"/>
                    <a:pt x="3286" y="2481"/>
                  </a:cubicBezTo>
                  <a:cubicBezTo>
                    <a:pt x="1025" y="3617"/>
                    <a:pt x="-984" y="5323"/>
                    <a:pt x="523" y="6839"/>
                  </a:cubicBezTo>
                  <a:cubicBezTo>
                    <a:pt x="2030" y="8354"/>
                    <a:pt x="7053" y="9681"/>
                    <a:pt x="11323" y="11007"/>
                  </a:cubicBezTo>
                  <a:cubicBezTo>
                    <a:pt x="15593" y="12333"/>
                    <a:pt x="19109" y="13660"/>
                    <a:pt x="19863" y="15270"/>
                  </a:cubicBezTo>
                  <a:cubicBezTo>
                    <a:pt x="20616" y="16881"/>
                    <a:pt x="18607" y="18775"/>
                    <a:pt x="16095" y="19912"/>
                  </a:cubicBezTo>
                  <a:cubicBezTo>
                    <a:pt x="13583" y="21049"/>
                    <a:pt x="10569" y="21428"/>
                    <a:pt x="8058" y="21333"/>
                  </a:cubicBezTo>
                  <a:cubicBezTo>
                    <a:pt x="5546" y="21239"/>
                    <a:pt x="3537" y="20670"/>
                    <a:pt x="1528" y="201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11134777" y="6219914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4400"/>
                    <a:pt x="11782" y="7200"/>
                    <a:pt x="15382" y="3600"/>
                  </a:cubicBezTo>
                  <a:cubicBezTo>
                    <a:pt x="18982" y="0"/>
                    <a:pt x="202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10638750" y="6415267"/>
              <a:ext cx="165828" cy="331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23" fill="norm" stroke="1" extrusionOk="0">
                  <a:moveTo>
                    <a:pt x="16293" y="96"/>
                  </a:moveTo>
                  <a:cubicBezTo>
                    <a:pt x="14943" y="-40"/>
                    <a:pt x="13593" y="-177"/>
                    <a:pt x="11433" y="780"/>
                  </a:cubicBezTo>
                  <a:cubicBezTo>
                    <a:pt x="9273" y="1737"/>
                    <a:pt x="6303" y="3788"/>
                    <a:pt x="3873" y="6180"/>
                  </a:cubicBezTo>
                  <a:cubicBezTo>
                    <a:pt x="1443" y="8572"/>
                    <a:pt x="-447" y="11307"/>
                    <a:pt x="93" y="13699"/>
                  </a:cubicBezTo>
                  <a:cubicBezTo>
                    <a:pt x="633" y="16091"/>
                    <a:pt x="3603" y="18142"/>
                    <a:pt x="7518" y="19372"/>
                  </a:cubicBezTo>
                  <a:cubicBezTo>
                    <a:pt x="11433" y="20603"/>
                    <a:pt x="16293" y="21013"/>
                    <a:pt x="21153" y="214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11585627" y="6499314"/>
              <a:ext cx="15178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600" fill="norm" stroke="1" extrusionOk="0">
                  <a:moveTo>
                    <a:pt x="13135" y="0"/>
                  </a:moveTo>
                  <a:cubicBezTo>
                    <a:pt x="16346" y="3086"/>
                    <a:pt x="19557" y="6171"/>
                    <a:pt x="20578" y="8816"/>
                  </a:cubicBezTo>
                  <a:cubicBezTo>
                    <a:pt x="21600" y="11461"/>
                    <a:pt x="20432" y="13665"/>
                    <a:pt x="16638" y="15722"/>
                  </a:cubicBezTo>
                  <a:cubicBezTo>
                    <a:pt x="12843" y="17780"/>
                    <a:pt x="6422" y="19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10405321" y="6137364"/>
              <a:ext cx="7964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3198" y="0"/>
                  </a:moveTo>
                  <a:cubicBezTo>
                    <a:pt x="2061" y="2084"/>
                    <a:pt x="924" y="4168"/>
                    <a:pt x="355" y="5779"/>
                  </a:cubicBezTo>
                  <a:cubicBezTo>
                    <a:pt x="-213" y="7389"/>
                    <a:pt x="-213" y="8526"/>
                    <a:pt x="1208" y="9000"/>
                  </a:cubicBezTo>
                  <a:cubicBezTo>
                    <a:pt x="2629" y="9474"/>
                    <a:pt x="5471" y="9284"/>
                    <a:pt x="7745" y="8621"/>
                  </a:cubicBezTo>
                  <a:cubicBezTo>
                    <a:pt x="10019" y="7958"/>
                    <a:pt x="11724" y="6821"/>
                    <a:pt x="13145" y="5684"/>
                  </a:cubicBezTo>
                  <a:cubicBezTo>
                    <a:pt x="14566" y="4547"/>
                    <a:pt x="15703" y="3411"/>
                    <a:pt x="16840" y="3316"/>
                  </a:cubicBezTo>
                  <a:cubicBezTo>
                    <a:pt x="17976" y="3221"/>
                    <a:pt x="19113" y="4168"/>
                    <a:pt x="19966" y="6821"/>
                  </a:cubicBezTo>
                  <a:cubicBezTo>
                    <a:pt x="20819" y="9474"/>
                    <a:pt x="21387" y="13832"/>
                    <a:pt x="21387" y="16579"/>
                  </a:cubicBezTo>
                  <a:cubicBezTo>
                    <a:pt x="21387" y="19326"/>
                    <a:pt x="20819" y="20463"/>
                    <a:pt x="2025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10563277" y="625801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10612797" y="6150056"/>
              <a:ext cx="75927" cy="196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1371" fill="norm" stroke="1" extrusionOk="0">
                  <a:moveTo>
                    <a:pt x="17396" y="4137"/>
                  </a:moveTo>
                  <a:cubicBezTo>
                    <a:pt x="16260" y="2988"/>
                    <a:pt x="15123" y="1839"/>
                    <a:pt x="12281" y="1035"/>
                  </a:cubicBezTo>
                  <a:cubicBezTo>
                    <a:pt x="9439" y="231"/>
                    <a:pt x="4891" y="-229"/>
                    <a:pt x="2333" y="116"/>
                  </a:cubicBezTo>
                  <a:cubicBezTo>
                    <a:pt x="-225" y="460"/>
                    <a:pt x="-793" y="1609"/>
                    <a:pt x="1196" y="3333"/>
                  </a:cubicBezTo>
                  <a:cubicBezTo>
                    <a:pt x="3186" y="5056"/>
                    <a:pt x="7733" y="7354"/>
                    <a:pt x="11428" y="9652"/>
                  </a:cubicBezTo>
                  <a:cubicBezTo>
                    <a:pt x="15123" y="11950"/>
                    <a:pt x="17965" y="14248"/>
                    <a:pt x="19386" y="16201"/>
                  </a:cubicBezTo>
                  <a:cubicBezTo>
                    <a:pt x="20807" y="18154"/>
                    <a:pt x="20807" y="19762"/>
                    <a:pt x="18818" y="20567"/>
                  </a:cubicBezTo>
                  <a:cubicBezTo>
                    <a:pt x="16828" y="21371"/>
                    <a:pt x="12849" y="21371"/>
                    <a:pt x="8870" y="213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10652177" y="6111964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4400"/>
                    <a:pt x="10523" y="7200"/>
                    <a:pt x="14123" y="3600"/>
                  </a:cubicBezTo>
                  <a:cubicBezTo>
                    <a:pt x="17723" y="0"/>
                    <a:pt x="196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1735255" y="6164616"/>
              <a:ext cx="106636" cy="271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1" h="21292" fill="norm" stroke="1" extrusionOk="0">
                  <a:moveTo>
                    <a:pt x="18524" y="5837"/>
                  </a:moveTo>
                  <a:cubicBezTo>
                    <a:pt x="18924" y="5006"/>
                    <a:pt x="19324" y="4175"/>
                    <a:pt x="19724" y="3178"/>
                  </a:cubicBezTo>
                  <a:cubicBezTo>
                    <a:pt x="20124" y="2181"/>
                    <a:pt x="20524" y="1018"/>
                    <a:pt x="19524" y="437"/>
                  </a:cubicBezTo>
                  <a:cubicBezTo>
                    <a:pt x="18524" y="-145"/>
                    <a:pt x="16124" y="-145"/>
                    <a:pt x="12724" y="437"/>
                  </a:cubicBezTo>
                  <a:cubicBezTo>
                    <a:pt x="9324" y="1018"/>
                    <a:pt x="4924" y="2181"/>
                    <a:pt x="2324" y="3593"/>
                  </a:cubicBezTo>
                  <a:cubicBezTo>
                    <a:pt x="-276" y="5006"/>
                    <a:pt x="-1076" y="6667"/>
                    <a:pt x="1924" y="8744"/>
                  </a:cubicBezTo>
                  <a:cubicBezTo>
                    <a:pt x="4924" y="10821"/>
                    <a:pt x="11724" y="13313"/>
                    <a:pt x="15524" y="15141"/>
                  </a:cubicBezTo>
                  <a:cubicBezTo>
                    <a:pt x="19324" y="16969"/>
                    <a:pt x="20124" y="18132"/>
                    <a:pt x="18924" y="19129"/>
                  </a:cubicBezTo>
                  <a:cubicBezTo>
                    <a:pt x="17724" y="20126"/>
                    <a:pt x="14524" y="20957"/>
                    <a:pt x="11924" y="21206"/>
                  </a:cubicBezTo>
                  <a:cubicBezTo>
                    <a:pt x="9324" y="21455"/>
                    <a:pt x="7324" y="21123"/>
                    <a:pt x="5324" y="207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1757077" y="6215681"/>
              <a:ext cx="2159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53" y="10800"/>
                    <a:pt x="5506" y="0"/>
                    <a:pt x="9106" y="0"/>
                  </a:cubicBezTo>
                  <a:cubicBezTo>
                    <a:pt x="12706" y="0"/>
                    <a:pt x="1715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1903127" y="637866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2050827" y="6265375"/>
              <a:ext cx="63579" cy="221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5" h="21502" fill="norm" stroke="1" extrusionOk="0">
                  <a:moveTo>
                    <a:pt x="19724" y="1136"/>
                  </a:moveTo>
                  <a:cubicBezTo>
                    <a:pt x="16349" y="725"/>
                    <a:pt x="12974" y="313"/>
                    <a:pt x="9599" y="108"/>
                  </a:cubicBezTo>
                  <a:cubicBezTo>
                    <a:pt x="6224" y="-98"/>
                    <a:pt x="2849" y="-98"/>
                    <a:pt x="1161" y="931"/>
                  </a:cubicBezTo>
                  <a:cubicBezTo>
                    <a:pt x="-526" y="1959"/>
                    <a:pt x="-526" y="4016"/>
                    <a:pt x="2174" y="5765"/>
                  </a:cubicBezTo>
                  <a:cubicBezTo>
                    <a:pt x="4874" y="7513"/>
                    <a:pt x="10274" y="8953"/>
                    <a:pt x="14324" y="11011"/>
                  </a:cubicBezTo>
                  <a:cubicBezTo>
                    <a:pt x="18374" y="13068"/>
                    <a:pt x="21074" y="15742"/>
                    <a:pt x="20062" y="17593"/>
                  </a:cubicBezTo>
                  <a:cubicBezTo>
                    <a:pt x="19049" y="19445"/>
                    <a:pt x="14324" y="20473"/>
                    <a:pt x="9599" y="21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12042827" y="6251664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10074327" y="1374864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10051820" y="1315597"/>
              <a:ext cx="149508" cy="362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98" fill="norm" stroke="1" extrusionOk="0">
                  <a:moveTo>
                    <a:pt x="5060" y="3893"/>
                  </a:moveTo>
                  <a:cubicBezTo>
                    <a:pt x="3843" y="4270"/>
                    <a:pt x="2626" y="4647"/>
                    <a:pt x="2170" y="5651"/>
                  </a:cubicBezTo>
                  <a:cubicBezTo>
                    <a:pt x="1713" y="6656"/>
                    <a:pt x="2018" y="8288"/>
                    <a:pt x="2018" y="10486"/>
                  </a:cubicBezTo>
                  <a:cubicBezTo>
                    <a:pt x="2018" y="12684"/>
                    <a:pt x="1713" y="15447"/>
                    <a:pt x="1409" y="17205"/>
                  </a:cubicBezTo>
                  <a:cubicBezTo>
                    <a:pt x="1105" y="18963"/>
                    <a:pt x="801" y="19716"/>
                    <a:pt x="496" y="19779"/>
                  </a:cubicBezTo>
                  <a:cubicBezTo>
                    <a:pt x="192" y="19842"/>
                    <a:pt x="-112" y="19214"/>
                    <a:pt x="40" y="17205"/>
                  </a:cubicBezTo>
                  <a:cubicBezTo>
                    <a:pt x="192" y="15195"/>
                    <a:pt x="801" y="11805"/>
                    <a:pt x="1409" y="8916"/>
                  </a:cubicBezTo>
                  <a:cubicBezTo>
                    <a:pt x="2018" y="6028"/>
                    <a:pt x="2626" y="3642"/>
                    <a:pt x="2930" y="2135"/>
                  </a:cubicBezTo>
                  <a:cubicBezTo>
                    <a:pt x="3234" y="628"/>
                    <a:pt x="3234" y="0"/>
                    <a:pt x="3234" y="0"/>
                  </a:cubicBezTo>
                  <a:cubicBezTo>
                    <a:pt x="3234" y="0"/>
                    <a:pt x="3234" y="628"/>
                    <a:pt x="3387" y="2888"/>
                  </a:cubicBezTo>
                  <a:cubicBezTo>
                    <a:pt x="3539" y="5149"/>
                    <a:pt x="3843" y="9042"/>
                    <a:pt x="3995" y="11365"/>
                  </a:cubicBezTo>
                  <a:cubicBezTo>
                    <a:pt x="4147" y="13688"/>
                    <a:pt x="4147" y="14442"/>
                    <a:pt x="4299" y="15258"/>
                  </a:cubicBezTo>
                  <a:cubicBezTo>
                    <a:pt x="4451" y="16074"/>
                    <a:pt x="4756" y="16953"/>
                    <a:pt x="5212" y="17079"/>
                  </a:cubicBezTo>
                  <a:cubicBezTo>
                    <a:pt x="5668" y="17205"/>
                    <a:pt x="6277" y="16577"/>
                    <a:pt x="6885" y="14756"/>
                  </a:cubicBezTo>
                  <a:cubicBezTo>
                    <a:pt x="7494" y="12935"/>
                    <a:pt x="8102" y="9921"/>
                    <a:pt x="8406" y="10486"/>
                  </a:cubicBezTo>
                  <a:cubicBezTo>
                    <a:pt x="8711" y="11051"/>
                    <a:pt x="8711" y="15195"/>
                    <a:pt x="9167" y="17644"/>
                  </a:cubicBezTo>
                  <a:cubicBezTo>
                    <a:pt x="9623" y="20093"/>
                    <a:pt x="10536" y="20847"/>
                    <a:pt x="11753" y="21223"/>
                  </a:cubicBezTo>
                  <a:cubicBezTo>
                    <a:pt x="12970" y="21600"/>
                    <a:pt x="14491" y="21600"/>
                    <a:pt x="16164" y="21160"/>
                  </a:cubicBezTo>
                  <a:cubicBezTo>
                    <a:pt x="17837" y="20721"/>
                    <a:pt x="19663" y="19842"/>
                    <a:pt x="21488" y="189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10023527" y="985145"/>
              <a:ext cx="135553" cy="186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86" fill="norm" stroke="1" extrusionOk="0">
                  <a:moveTo>
                    <a:pt x="0" y="6096"/>
                  </a:moveTo>
                  <a:cubicBezTo>
                    <a:pt x="0" y="4883"/>
                    <a:pt x="0" y="3669"/>
                    <a:pt x="498" y="2577"/>
                  </a:cubicBezTo>
                  <a:cubicBezTo>
                    <a:pt x="997" y="1485"/>
                    <a:pt x="1994" y="514"/>
                    <a:pt x="3323" y="150"/>
                  </a:cubicBezTo>
                  <a:cubicBezTo>
                    <a:pt x="4652" y="-214"/>
                    <a:pt x="6314" y="29"/>
                    <a:pt x="7643" y="1485"/>
                  </a:cubicBezTo>
                  <a:cubicBezTo>
                    <a:pt x="8972" y="2941"/>
                    <a:pt x="9969" y="5611"/>
                    <a:pt x="10468" y="7552"/>
                  </a:cubicBezTo>
                  <a:cubicBezTo>
                    <a:pt x="10966" y="9494"/>
                    <a:pt x="10966" y="10707"/>
                    <a:pt x="11797" y="11193"/>
                  </a:cubicBezTo>
                  <a:cubicBezTo>
                    <a:pt x="12628" y="11678"/>
                    <a:pt x="14289" y="11435"/>
                    <a:pt x="15951" y="11678"/>
                  </a:cubicBezTo>
                  <a:cubicBezTo>
                    <a:pt x="17612" y="11921"/>
                    <a:pt x="19274" y="12649"/>
                    <a:pt x="20271" y="14105"/>
                  </a:cubicBezTo>
                  <a:cubicBezTo>
                    <a:pt x="21268" y="15561"/>
                    <a:pt x="21600" y="17746"/>
                    <a:pt x="20935" y="19080"/>
                  </a:cubicBezTo>
                  <a:cubicBezTo>
                    <a:pt x="20271" y="20415"/>
                    <a:pt x="18609" y="20901"/>
                    <a:pt x="16948" y="213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0258477" y="1158964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0278852" y="935403"/>
              <a:ext cx="120384" cy="280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219" fill="norm" stroke="1" extrusionOk="0">
                  <a:moveTo>
                    <a:pt x="3066" y="4899"/>
                  </a:moveTo>
                  <a:cubicBezTo>
                    <a:pt x="1968" y="4259"/>
                    <a:pt x="869" y="3619"/>
                    <a:pt x="320" y="2899"/>
                  </a:cubicBezTo>
                  <a:cubicBezTo>
                    <a:pt x="-229" y="2179"/>
                    <a:pt x="-229" y="1379"/>
                    <a:pt x="1602" y="739"/>
                  </a:cubicBezTo>
                  <a:cubicBezTo>
                    <a:pt x="3432" y="99"/>
                    <a:pt x="7093" y="-381"/>
                    <a:pt x="9839" y="419"/>
                  </a:cubicBezTo>
                  <a:cubicBezTo>
                    <a:pt x="12585" y="1219"/>
                    <a:pt x="14415" y="3299"/>
                    <a:pt x="15147" y="4739"/>
                  </a:cubicBezTo>
                  <a:cubicBezTo>
                    <a:pt x="15879" y="6179"/>
                    <a:pt x="15513" y="6979"/>
                    <a:pt x="16246" y="7459"/>
                  </a:cubicBezTo>
                  <a:cubicBezTo>
                    <a:pt x="16978" y="7939"/>
                    <a:pt x="18808" y="8099"/>
                    <a:pt x="19907" y="8739"/>
                  </a:cubicBezTo>
                  <a:cubicBezTo>
                    <a:pt x="21005" y="9379"/>
                    <a:pt x="21371" y="10499"/>
                    <a:pt x="19540" y="12659"/>
                  </a:cubicBezTo>
                  <a:cubicBezTo>
                    <a:pt x="17710" y="14819"/>
                    <a:pt x="13683" y="18019"/>
                    <a:pt x="9656" y="212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9816094" y="1390650"/>
              <a:ext cx="281517" cy="526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8" fill="norm" stroke="1" extrusionOk="0">
                  <a:moveTo>
                    <a:pt x="18352" y="91"/>
                  </a:moveTo>
                  <a:cubicBezTo>
                    <a:pt x="18189" y="48"/>
                    <a:pt x="18027" y="5"/>
                    <a:pt x="18189" y="0"/>
                  </a:cubicBezTo>
                  <a:cubicBezTo>
                    <a:pt x="18352" y="-4"/>
                    <a:pt x="18839" y="31"/>
                    <a:pt x="19083" y="91"/>
                  </a:cubicBezTo>
                  <a:cubicBezTo>
                    <a:pt x="19326" y="152"/>
                    <a:pt x="19326" y="239"/>
                    <a:pt x="19570" y="374"/>
                  </a:cubicBezTo>
                  <a:cubicBezTo>
                    <a:pt x="19814" y="508"/>
                    <a:pt x="20301" y="691"/>
                    <a:pt x="20544" y="916"/>
                  </a:cubicBezTo>
                  <a:cubicBezTo>
                    <a:pt x="20788" y="1142"/>
                    <a:pt x="20788" y="1411"/>
                    <a:pt x="20869" y="1685"/>
                  </a:cubicBezTo>
                  <a:cubicBezTo>
                    <a:pt x="20950" y="1958"/>
                    <a:pt x="21113" y="2236"/>
                    <a:pt x="21113" y="2505"/>
                  </a:cubicBezTo>
                  <a:cubicBezTo>
                    <a:pt x="21113" y="2774"/>
                    <a:pt x="20950" y="3035"/>
                    <a:pt x="20869" y="3356"/>
                  </a:cubicBezTo>
                  <a:cubicBezTo>
                    <a:pt x="20788" y="3677"/>
                    <a:pt x="20788" y="4059"/>
                    <a:pt x="20869" y="4376"/>
                  </a:cubicBezTo>
                  <a:cubicBezTo>
                    <a:pt x="20950" y="4693"/>
                    <a:pt x="21113" y="4945"/>
                    <a:pt x="21275" y="5196"/>
                  </a:cubicBezTo>
                  <a:cubicBezTo>
                    <a:pt x="21438" y="5448"/>
                    <a:pt x="21600" y="5700"/>
                    <a:pt x="21600" y="5978"/>
                  </a:cubicBezTo>
                  <a:cubicBezTo>
                    <a:pt x="21600" y="6255"/>
                    <a:pt x="21438" y="6559"/>
                    <a:pt x="21275" y="6824"/>
                  </a:cubicBezTo>
                  <a:cubicBezTo>
                    <a:pt x="21113" y="7089"/>
                    <a:pt x="20950" y="7315"/>
                    <a:pt x="20707" y="7532"/>
                  </a:cubicBezTo>
                  <a:cubicBezTo>
                    <a:pt x="20463" y="7749"/>
                    <a:pt x="20138" y="7957"/>
                    <a:pt x="19895" y="8187"/>
                  </a:cubicBezTo>
                  <a:cubicBezTo>
                    <a:pt x="19651" y="8417"/>
                    <a:pt x="19489" y="8669"/>
                    <a:pt x="19245" y="8908"/>
                  </a:cubicBezTo>
                  <a:cubicBezTo>
                    <a:pt x="19002" y="9146"/>
                    <a:pt x="18677" y="9372"/>
                    <a:pt x="18271" y="9611"/>
                  </a:cubicBezTo>
                  <a:cubicBezTo>
                    <a:pt x="17865" y="9850"/>
                    <a:pt x="17377" y="10101"/>
                    <a:pt x="16809" y="10340"/>
                  </a:cubicBezTo>
                  <a:cubicBezTo>
                    <a:pt x="16241" y="10579"/>
                    <a:pt x="15591" y="10805"/>
                    <a:pt x="14779" y="11035"/>
                  </a:cubicBezTo>
                  <a:cubicBezTo>
                    <a:pt x="13967" y="11265"/>
                    <a:pt x="12992" y="11499"/>
                    <a:pt x="11856" y="11755"/>
                  </a:cubicBezTo>
                  <a:cubicBezTo>
                    <a:pt x="10719" y="12011"/>
                    <a:pt x="9420" y="12289"/>
                    <a:pt x="8283" y="12541"/>
                  </a:cubicBezTo>
                  <a:cubicBezTo>
                    <a:pt x="7146" y="12793"/>
                    <a:pt x="6171" y="13019"/>
                    <a:pt x="5359" y="13262"/>
                  </a:cubicBezTo>
                  <a:cubicBezTo>
                    <a:pt x="4547" y="13505"/>
                    <a:pt x="3898" y="13765"/>
                    <a:pt x="3248" y="14056"/>
                  </a:cubicBezTo>
                  <a:cubicBezTo>
                    <a:pt x="2598" y="14347"/>
                    <a:pt x="1949" y="14668"/>
                    <a:pt x="1462" y="14946"/>
                  </a:cubicBezTo>
                  <a:cubicBezTo>
                    <a:pt x="974" y="15224"/>
                    <a:pt x="650" y="15458"/>
                    <a:pt x="406" y="15714"/>
                  </a:cubicBezTo>
                  <a:cubicBezTo>
                    <a:pt x="162" y="15970"/>
                    <a:pt x="0" y="16248"/>
                    <a:pt x="0" y="16556"/>
                  </a:cubicBezTo>
                  <a:cubicBezTo>
                    <a:pt x="0" y="16864"/>
                    <a:pt x="162" y="17203"/>
                    <a:pt x="325" y="17503"/>
                  </a:cubicBezTo>
                  <a:cubicBezTo>
                    <a:pt x="487" y="17802"/>
                    <a:pt x="650" y="18063"/>
                    <a:pt x="731" y="18358"/>
                  </a:cubicBezTo>
                  <a:cubicBezTo>
                    <a:pt x="812" y="18653"/>
                    <a:pt x="812" y="18983"/>
                    <a:pt x="893" y="19313"/>
                  </a:cubicBezTo>
                  <a:cubicBezTo>
                    <a:pt x="974" y="19643"/>
                    <a:pt x="1137" y="19973"/>
                    <a:pt x="1299" y="20307"/>
                  </a:cubicBezTo>
                  <a:cubicBezTo>
                    <a:pt x="1462" y="20641"/>
                    <a:pt x="1624" y="20980"/>
                    <a:pt x="1705" y="21171"/>
                  </a:cubicBezTo>
                  <a:cubicBezTo>
                    <a:pt x="1786" y="21362"/>
                    <a:pt x="1786" y="21405"/>
                    <a:pt x="1868" y="21453"/>
                  </a:cubicBezTo>
                  <a:cubicBezTo>
                    <a:pt x="1949" y="21501"/>
                    <a:pt x="2111" y="21553"/>
                    <a:pt x="2517" y="21574"/>
                  </a:cubicBezTo>
                  <a:cubicBezTo>
                    <a:pt x="2923" y="21596"/>
                    <a:pt x="3573" y="21587"/>
                    <a:pt x="4223" y="215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11153827" y="3241764"/>
              <a:ext cx="463551" cy="309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9257"/>
                  </a:moveTo>
                  <a:cubicBezTo>
                    <a:pt x="690" y="11902"/>
                    <a:pt x="1381" y="14547"/>
                    <a:pt x="1726" y="16237"/>
                  </a:cubicBezTo>
                  <a:cubicBezTo>
                    <a:pt x="2071" y="17927"/>
                    <a:pt x="2071" y="18661"/>
                    <a:pt x="2170" y="19396"/>
                  </a:cubicBezTo>
                  <a:cubicBezTo>
                    <a:pt x="2268" y="20131"/>
                    <a:pt x="2466" y="20865"/>
                    <a:pt x="2811" y="21233"/>
                  </a:cubicBezTo>
                  <a:cubicBezTo>
                    <a:pt x="3156" y="21600"/>
                    <a:pt x="3649" y="21600"/>
                    <a:pt x="4488" y="20718"/>
                  </a:cubicBezTo>
                  <a:cubicBezTo>
                    <a:pt x="5326" y="19837"/>
                    <a:pt x="6510" y="18073"/>
                    <a:pt x="8384" y="15282"/>
                  </a:cubicBezTo>
                  <a:cubicBezTo>
                    <a:pt x="10258" y="12490"/>
                    <a:pt x="12822" y="8669"/>
                    <a:pt x="15140" y="5951"/>
                  </a:cubicBezTo>
                  <a:cubicBezTo>
                    <a:pt x="17458" y="3233"/>
                    <a:pt x="19529" y="16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11661827" y="4619714"/>
              <a:ext cx="469901" cy="237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2294"/>
                  </a:moveTo>
                  <a:cubicBezTo>
                    <a:pt x="195" y="7073"/>
                    <a:pt x="389" y="11851"/>
                    <a:pt x="584" y="14719"/>
                  </a:cubicBezTo>
                  <a:cubicBezTo>
                    <a:pt x="778" y="17586"/>
                    <a:pt x="973" y="18542"/>
                    <a:pt x="1216" y="19402"/>
                  </a:cubicBezTo>
                  <a:cubicBezTo>
                    <a:pt x="1459" y="20262"/>
                    <a:pt x="1751" y="21027"/>
                    <a:pt x="2189" y="21313"/>
                  </a:cubicBezTo>
                  <a:cubicBezTo>
                    <a:pt x="2627" y="21600"/>
                    <a:pt x="3211" y="21409"/>
                    <a:pt x="4719" y="19306"/>
                  </a:cubicBezTo>
                  <a:cubicBezTo>
                    <a:pt x="6227" y="17204"/>
                    <a:pt x="8659" y="13189"/>
                    <a:pt x="11627" y="9653"/>
                  </a:cubicBezTo>
                  <a:cubicBezTo>
                    <a:pt x="14595" y="6117"/>
                    <a:pt x="18097" y="30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9198027" y="6467564"/>
              <a:ext cx="2794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18" y="0"/>
                    <a:pt x="1636" y="0"/>
                    <a:pt x="3436" y="1368"/>
                  </a:cubicBezTo>
                  <a:cubicBezTo>
                    <a:pt x="5236" y="2736"/>
                    <a:pt x="8018" y="5472"/>
                    <a:pt x="11209" y="9072"/>
                  </a:cubicBezTo>
                  <a:cubicBezTo>
                    <a:pt x="14400" y="12672"/>
                    <a:pt x="18000" y="171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9147227" y="6454864"/>
              <a:ext cx="29845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68" y="600"/>
                    <a:pt x="18536" y="1200"/>
                    <a:pt x="16085" y="3200"/>
                  </a:cubicBezTo>
                  <a:cubicBezTo>
                    <a:pt x="13634" y="5200"/>
                    <a:pt x="10264" y="8600"/>
                    <a:pt x="7430" y="11900"/>
                  </a:cubicBezTo>
                  <a:cubicBezTo>
                    <a:pt x="4596" y="15200"/>
                    <a:pt x="2298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Drawing"/>
          <p:cNvGrpSpPr/>
          <p:nvPr/>
        </p:nvGrpSpPr>
        <p:grpSpPr>
          <a:xfrm>
            <a:off x="223246" y="1784328"/>
            <a:ext cx="12756154" cy="7785123"/>
            <a:chOff x="0" y="0"/>
            <a:chExt cx="12756153" cy="7785121"/>
          </a:xfrm>
        </p:grpSpPr>
        <p:sp>
          <p:nvSpPr>
            <p:cNvPr id="1729" name="Line"/>
            <p:cNvSpPr/>
            <p:nvPr/>
          </p:nvSpPr>
          <p:spPr>
            <a:xfrm>
              <a:off x="664694" y="186737"/>
              <a:ext cx="210877" cy="376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135" fill="norm" stroke="1" extrusionOk="0">
                  <a:moveTo>
                    <a:pt x="12811" y="2704"/>
                  </a:moveTo>
                  <a:cubicBezTo>
                    <a:pt x="12811" y="1755"/>
                    <a:pt x="12811" y="805"/>
                    <a:pt x="12282" y="331"/>
                  </a:cubicBezTo>
                  <a:cubicBezTo>
                    <a:pt x="11753" y="-144"/>
                    <a:pt x="10694" y="-144"/>
                    <a:pt x="9211" y="568"/>
                  </a:cubicBezTo>
                  <a:cubicBezTo>
                    <a:pt x="7729" y="1280"/>
                    <a:pt x="5823" y="2704"/>
                    <a:pt x="4023" y="4959"/>
                  </a:cubicBezTo>
                  <a:cubicBezTo>
                    <a:pt x="2223" y="7214"/>
                    <a:pt x="529" y="10300"/>
                    <a:pt x="106" y="13030"/>
                  </a:cubicBezTo>
                  <a:cubicBezTo>
                    <a:pt x="-318" y="15759"/>
                    <a:pt x="529" y="18133"/>
                    <a:pt x="2647" y="19557"/>
                  </a:cubicBezTo>
                  <a:cubicBezTo>
                    <a:pt x="4764" y="20981"/>
                    <a:pt x="8153" y="21456"/>
                    <a:pt x="11117" y="20922"/>
                  </a:cubicBezTo>
                  <a:cubicBezTo>
                    <a:pt x="14082" y="20388"/>
                    <a:pt x="16623" y="18845"/>
                    <a:pt x="18423" y="16293"/>
                  </a:cubicBezTo>
                  <a:cubicBezTo>
                    <a:pt x="20223" y="13742"/>
                    <a:pt x="21282" y="10181"/>
                    <a:pt x="21070" y="7511"/>
                  </a:cubicBezTo>
                  <a:cubicBezTo>
                    <a:pt x="20858" y="4841"/>
                    <a:pt x="19376" y="3060"/>
                    <a:pt x="17788" y="2052"/>
                  </a:cubicBezTo>
                  <a:cubicBezTo>
                    <a:pt x="16200" y="1043"/>
                    <a:pt x="14506" y="805"/>
                    <a:pt x="13129" y="687"/>
                  </a:cubicBezTo>
                  <a:cubicBezTo>
                    <a:pt x="11753" y="568"/>
                    <a:pt x="10694" y="568"/>
                    <a:pt x="10376" y="1696"/>
                  </a:cubicBezTo>
                  <a:cubicBezTo>
                    <a:pt x="10058" y="2823"/>
                    <a:pt x="10482" y="5078"/>
                    <a:pt x="10906" y="7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926103" y="358710"/>
              <a:ext cx="133351" cy="16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10946"/>
                  </a:moveTo>
                  <a:cubicBezTo>
                    <a:pt x="343" y="13916"/>
                    <a:pt x="686" y="16886"/>
                    <a:pt x="1714" y="15536"/>
                  </a:cubicBezTo>
                  <a:cubicBezTo>
                    <a:pt x="2743" y="14186"/>
                    <a:pt x="4457" y="8516"/>
                    <a:pt x="5829" y="5006"/>
                  </a:cubicBezTo>
                  <a:cubicBezTo>
                    <a:pt x="7200" y="1496"/>
                    <a:pt x="8229" y="146"/>
                    <a:pt x="10114" y="11"/>
                  </a:cubicBezTo>
                  <a:cubicBezTo>
                    <a:pt x="12000" y="-124"/>
                    <a:pt x="14743" y="956"/>
                    <a:pt x="16800" y="4736"/>
                  </a:cubicBezTo>
                  <a:cubicBezTo>
                    <a:pt x="18857" y="8516"/>
                    <a:pt x="20229" y="1499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130090" y="356944"/>
              <a:ext cx="161014" cy="252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65" fill="norm" stroke="1" extrusionOk="0">
                  <a:moveTo>
                    <a:pt x="300" y="2566"/>
                  </a:moveTo>
                  <a:cubicBezTo>
                    <a:pt x="20" y="1673"/>
                    <a:pt x="-261" y="781"/>
                    <a:pt x="440" y="334"/>
                  </a:cubicBezTo>
                  <a:cubicBezTo>
                    <a:pt x="1142" y="-112"/>
                    <a:pt x="2825" y="-112"/>
                    <a:pt x="4929" y="334"/>
                  </a:cubicBezTo>
                  <a:cubicBezTo>
                    <a:pt x="7033" y="781"/>
                    <a:pt x="9557" y="1673"/>
                    <a:pt x="10258" y="4262"/>
                  </a:cubicBezTo>
                  <a:cubicBezTo>
                    <a:pt x="10960" y="6850"/>
                    <a:pt x="9838" y="11134"/>
                    <a:pt x="8716" y="13812"/>
                  </a:cubicBezTo>
                  <a:cubicBezTo>
                    <a:pt x="7594" y="16490"/>
                    <a:pt x="6471" y="17561"/>
                    <a:pt x="5630" y="18632"/>
                  </a:cubicBezTo>
                  <a:cubicBezTo>
                    <a:pt x="4788" y="19703"/>
                    <a:pt x="4227" y="20774"/>
                    <a:pt x="4788" y="21131"/>
                  </a:cubicBezTo>
                  <a:cubicBezTo>
                    <a:pt x="5349" y="21488"/>
                    <a:pt x="7033" y="21131"/>
                    <a:pt x="9978" y="20060"/>
                  </a:cubicBezTo>
                  <a:cubicBezTo>
                    <a:pt x="12923" y="18989"/>
                    <a:pt x="17131" y="17204"/>
                    <a:pt x="21339" y="15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310153" y="349271"/>
              <a:ext cx="65456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1" h="21600" fill="norm" stroke="1" extrusionOk="0">
                  <a:moveTo>
                    <a:pt x="0" y="0"/>
                  </a:moveTo>
                  <a:cubicBezTo>
                    <a:pt x="9164" y="3337"/>
                    <a:pt x="18327" y="6673"/>
                    <a:pt x="19964" y="10273"/>
                  </a:cubicBezTo>
                  <a:cubicBezTo>
                    <a:pt x="21600" y="13873"/>
                    <a:pt x="15709" y="17737"/>
                    <a:pt x="9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-1" y="335570"/>
              <a:ext cx="94255" cy="337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95" fill="norm" stroke="1" extrusionOk="0">
                  <a:moveTo>
                    <a:pt x="14174" y="2478"/>
                  </a:moveTo>
                  <a:cubicBezTo>
                    <a:pt x="14174" y="1539"/>
                    <a:pt x="14174" y="600"/>
                    <a:pt x="12974" y="197"/>
                  </a:cubicBezTo>
                  <a:cubicBezTo>
                    <a:pt x="11774" y="-205"/>
                    <a:pt x="9374" y="-71"/>
                    <a:pt x="6494" y="1338"/>
                  </a:cubicBezTo>
                  <a:cubicBezTo>
                    <a:pt x="3614" y="2747"/>
                    <a:pt x="254" y="5430"/>
                    <a:pt x="14" y="8650"/>
                  </a:cubicBezTo>
                  <a:cubicBezTo>
                    <a:pt x="-226" y="11870"/>
                    <a:pt x="2654" y="15626"/>
                    <a:pt x="6734" y="17840"/>
                  </a:cubicBezTo>
                  <a:cubicBezTo>
                    <a:pt x="10814" y="20053"/>
                    <a:pt x="16094" y="20724"/>
                    <a:pt x="21374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1142003" y="196871"/>
              <a:ext cx="254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411"/>
                    <a:pt x="3600" y="6821"/>
                    <a:pt x="5400" y="10105"/>
                  </a:cubicBezTo>
                  <a:cubicBezTo>
                    <a:pt x="7200" y="13389"/>
                    <a:pt x="9000" y="16547"/>
                    <a:pt x="11700" y="18442"/>
                  </a:cubicBezTo>
                  <a:cubicBezTo>
                    <a:pt x="14400" y="20337"/>
                    <a:pt x="18000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1218203" y="387371"/>
              <a:ext cx="179444" cy="353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57" fill="norm" stroke="1" extrusionOk="0">
                  <a:moveTo>
                    <a:pt x="0" y="0"/>
                  </a:moveTo>
                  <a:cubicBezTo>
                    <a:pt x="0" y="1414"/>
                    <a:pt x="0" y="2829"/>
                    <a:pt x="628" y="3793"/>
                  </a:cubicBezTo>
                  <a:cubicBezTo>
                    <a:pt x="1256" y="4757"/>
                    <a:pt x="2512" y="5271"/>
                    <a:pt x="4270" y="5079"/>
                  </a:cubicBezTo>
                  <a:cubicBezTo>
                    <a:pt x="6028" y="4886"/>
                    <a:pt x="8288" y="3986"/>
                    <a:pt x="9795" y="3279"/>
                  </a:cubicBezTo>
                  <a:cubicBezTo>
                    <a:pt x="11302" y="2571"/>
                    <a:pt x="12056" y="2057"/>
                    <a:pt x="12433" y="2250"/>
                  </a:cubicBezTo>
                  <a:cubicBezTo>
                    <a:pt x="12809" y="2443"/>
                    <a:pt x="12809" y="3343"/>
                    <a:pt x="13437" y="5464"/>
                  </a:cubicBezTo>
                  <a:cubicBezTo>
                    <a:pt x="14065" y="7586"/>
                    <a:pt x="15321" y="10929"/>
                    <a:pt x="16702" y="13243"/>
                  </a:cubicBezTo>
                  <a:cubicBezTo>
                    <a:pt x="18084" y="15557"/>
                    <a:pt x="19591" y="16843"/>
                    <a:pt x="20470" y="17936"/>
                  </a:cubicBezTo>
                  <a:cubicBezTo>
                    <a:pt x="21349" y="19029"/>
                    <a:pt x="21600" y="19929"/>
                    <a:pt x="20847" y="20571"/>
                  </a:cubicBezTo>
                  <a:cubicBezTo>
                    <a:pt x="20093" y="21214"/>
                    <a:pt x="18335" y="21600"/>
                    <a:pt x="15195" y="21407"/>
                  </a:cubicBezTo>
                  <a:cubicBezTo>
                    <a:pt x="12056" y="21214"/>
                    <a:pt x="7535" y="20443"/>
                    <a:pt x="3014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1862501" y="360289"/>
              <a:ext cx="149453" cy="211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133" fill="norm" stroke="1" extrusionOk="0">
                  <a:moveTo>
                    <a:pt x="18742" y="804"/>
                  </a:moveTo>
                  <a:cubicBezTo>
                    <a:pt x="17221" y="168"/>
                    <a:pt x="15700" y="-467"/>
                    <a:pt x="12657" y="486"/>
                  </a:cubicBezTo>
                  <a:cubicBezTo>
                    <a:pt x="9615" y="1439"/>
                    <a:pt x="5052" y="3980"/>
                    <a:pt x="2618" y="6627"/>
                  </a:cubicBezTo>
                  <a:cubicBezTo>
                    <a:pt x="184" y="9274"/>
                    <a:pt x="-120" y="12027"/>
                    <a:pt x="32" y="13933"/>
                  </a:cubicBezTo>
                  <a:cubicBezTo>
                    <a:pt x="184" y="15839"/>
                    <a:pt x="793" y="16898"/>
                    <a:pt x="2466" y="17004"/>
                  </a:cubicBezTo>
                  <a:cubicBezTo>
                    <a:pt x="4139" y="17109"/>
                    <a:pt x="6877" y="16262"/>
                    <a:pt x="8855" y="14992"/>
                  </a:cubicBezTo>
                  <a:cubicBezTo>
                    <a:pt x="10832" y="13721"/>
                    <a:pt x="12049" y="12027"/>
                    <a:pt x="12810" y="10121"/>
                  </a:cubicBezTo>
                  <a:cubicBezTo>
                    <a:pt x="13570" y="8215"/>
                    <a:pt x="13874" y="6098"/>
                    <a:pt x="13874" y="5568"/>
                  </a:cubicBezTo>
                  <a:cubicBezTo>
                    <a:pt x="13874" y="5039"/>
                    <a:pt x="13570" y="6098"/>
                    <a:pt x="14026" y="8427"/>
                  </a:cubicBezTo>
                  <a:cubicBezTo>
                    <a:pt x="14483" y="10757"/>
                    <a:pt x="15700" y="14357"/>
                    <a:pt x="17069" y="16686"/>
                  </a:cubicBezTo>
                  <a:cubicBezTo>
                    <a:pt x="18438" y="19015"/>
                    <a:pt x="19959" y="20074"/>
                    <a:pt x="21480" y="21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2082702" y="359854"/>
              <a:ext cx="70071" cy="413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0" h="21102" fill="norm" stroke="1" extrusionOk="0">
                  <a:moveTo>
                    <a:pt x="12698" y="4644"/>
                  </a:moveTo>
                  <a:cubicBezTo>
                    <a:pt x="8378" y="7344"/>
                    <a:pt x="4058" y="10044"/>
                    <a:pt x="1898" y="12042"/>
                  </a:cubicBezTo>
                  <a:cubicBezTo>
                    <a:pt x="-262" y="14040"/>
                    <a:pt x="-262" y="15336"/>
                    <a:pt x="355" y="16902"/>
                  </a:cubicBezTo>
                  <a:cubicBezTo>
                    <a:pt x="972" y="18468"/>
                    <a:pt x="2207" y="20304"/>
                    <a:pt x="2824" y="20898"/>
                  </a:cubicBezTo>
                  <a:cubicBezTo>
                    <a:pt x="3441" y="21492"/>
                    <a:pt x="3441" y="20844"/>
                    <a:pt x="3441" y="18198"/>
                  </a:cubicBezTo>
                  <a:cubicBezTo>
                    <a:pt x="3441" y="15552"/>
                    <a:pt x="3441" y="10908"/>
                    <a:pt x="3441" y="7938"/>
                  </a:cubicBezTo>
                  <a:cubicBezTo>
                    <a:pt x="3441" y="4968"/>
                    <a:pt x="3441" y="3672"/>
                    <a:pt x="4058" y="2646"/>
                  </a:cubicBezTo>
                  <a:cubicBezTo>
                    <a:pt x="4675" y="1620"/>
                    <a:pt x="5909" y="864"/>
                    <a:pt x="8069" y="432"/>
                  </a:cubicBezTo>
                  <a:cubicBezTo>
                    <a:pt x="10229" y="0"/>
                    <a:pt x="13315" y="-108"/>
                    <a:pt x="16092" y="108"/>
                  </a:cubicBezTo>
                  <a:cubicBezTo>
                    <a:pt x="18869" y="324"/>
                    <a:pt x="21338" y="864"/>
                    <a:pt x="20104" y="2268"/>
                  </a:cubicBezTo>
                  <a:cubicBezTo>
                    <a:pt x="18869" y="3672"/>
                    <a:pt x="13932" y="5940"/>
                    <a:pt x="10229" y="7398"/>
                  </a:cubicBezTo>
                  <a:cubicBezTo>
                    <a:pt x="6527" y="8856"/>
                    <a:pt x="4058" y="9504"/>
                    <a:pt x="1589" y="10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2215153" y="359454"/>
              <a:ext cx="80220" cy="356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299" fill="norm" stroke="1" extrusionOk="0">
                  <a:moveTo>
                    <a:pt x="0" y="3561"/>
                  </a:moveTo>
                  <a:cubicBezTo>
                    <a:pt x="2769" y="6340"/>
                    <a:pt x="5538" y="9119"/>
                    <a:pt x="6923" y="11898"/>
                  </a:cubicBezTo>
                  <a:cubicBezTo>
                    <a:pt x="8308" y="14677"/>
                    <a:pt x="8308" y="17456"/>
                    <a:pt x="8031" y="19161"/>
                  </a:cubicBezTo>
                  <a:cubicBezTo>
                    <a:pt x="7754" y="20866"/>
                    <a:pt x="7200" y="21498"/>
                    <a:pt x="6092" y="21245"/>
                  </a:cubicBezTo>
                  <a:cubicBezTo>
                    <a:pt x="4985" y="20993"/>
                    <a:pt x="3323" y="19856"/>
                    <a:pt x="2215" y="17330"/>
                  </a:cubicBezTo>
                  <a:cubicBezTo>
                    <a:pt x="1108" y="14803"/>
                    <a:pt x="554" y="10887"/>
                    <a:pt x="554" y="8109"/>
                  </a:cubicBezTo>
                  <a:cubicBezTo>
                    <a:pt x="554" y="5330"/>
                    <a:pt x="1108" y="3687"/>
                    <a:pt x="1938" y="2551"/>
                  </a:cubicBezTo>
                  <a:cubicBezTo>
                    <a:pt x="2769" y="1414"/>
                    <a:pt x="3877" y="782"/>
                    <a:pt x="5815" y="403"/>
                  </a:cubicBezTo>
                  <a:cubicBezTo>
                    <a:pt x="7754" y="24"/>
                    <a:pt x="10523" y="-102"/>
                    <a:pt x="12738" y="87"/>
                  </a:cubicBezTo>
                  <a:cubicBezTo>
                    <a:pt x="14954" y="277"/>
                    <a:pt x="16615" y="782"/>
                    <a:pt x="18277" y="2109"/>
                  </a:cubicBezTo>
                  <a:cubicBezTo>
                    <a:pt x="19938" y="3435"/>
                    <a:pt x="21600" y="5582"/>
                    <a:pt x="20769" y="7540"/>
                  </a:cubicBezTo>
                  <a:cubicBezTo>
                    <a:pt x="19938" y="9498"/>
                    <a:pt x="16615" y="11266"/>
                    <a:pt x="13569" y="12214"/>
                  </a:cubicBezTo>
                  <a:cubicBezTo>
                    <a:pt x="10523" y="13161"/>
                    <a:pt x="7754" y="13287"/>
                    <a:pt x="5538" y="13035"/>
                  </a:cubicBezTo>
                  <a:cubicBezTo>
                    <a:pt x="3323" y="12782"/>
                    <a:pt x="1662" y="12151"/>
                    <a:pt x="0" y="1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2354853" y="101621"/>
              <a:ext cx="21728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3042"/>
                    <a:pt x="15709" y="6085"/>
                    <a:pt x="18655" y="9431"/>
                  </a:cubicBezTo>
                  <a:cubicBezTo>
                    <a:pt x="21600" y="12777"/>
                    <a:pt x="19636" y="16428"/>
                    <a:pt x="17673" y="18507"/>
                  </a:cubicBezTo>
                  <a:cubicBezTo>
                    <a:pt x="15709" y="20586"/>
                    <a:pt x="13745" y="21093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2431317" y="279421"/>
              <a:ext cx="25137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5175" y="11435"/>
                  </a:moveTo>
                  <a:cubicBezTo>
                    <a:pt x="3375" y="13976"/>
                    <a:pt x="1575" y="16518"/>
                    <a:pt x="675" y="18424"/>
                  </a:cubicBezTo>
                  <a:cubicBezTo>
                    <a:pt x="-225" y="20329"/>
                    <a:pt x="-225" y="21600"/>
                    <a:pt x="675" y="21600"/>
                  </a:cubicBezTo>
                  <a:cubicBezTo>
                    <a:pt x="1575" y="21600"/>
                    <a:pt x="3375" y="20329"/>
                    <a:pt x="6975" y="16518"/>
                  </a:cubicBezTo>
                  <a:cubicBezTo>
                    <a:pt x="10575" y="12706"/>
                    <a:pt x="15975" y="6353"/>
                    <a:pt x="213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2469153" y="277263"/>
              <a:ext cx="222251" cy="230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4323"/>
                  </a:moveTo>
                  <a:cubicBezTo>
                    <a:pt x="206" y="5305"/>
                    <a:pt x="411" y="6287"/>
                    <a:pt x="823" y="7171"/>
                  </a:cubicBezTo>
                  <a:cubicBezTo>
                    <a:pt x="1234" y="8054"/>
                    <a:pt x="1851" y="8840"/>
                    <a:pt x="3189" y="8840"/>
                  </a:cubicBezTo>
                  <a:cubicBezTo>
                    <a:pt x="4526" y="8840"/>
                    <a:pt x="6583" y="8054"/>
                    <a:pt x="7611" y="7072"/>
                  </a:cubicBezTo>
                  <a:cubicBezTo>
                    <a:pt x="8640" y="6091"/>
                    <a:pt x="8640" y="4912"/>
                    <a:pt x="8126" y="4422"/>
                  </a:cubicBezTo>
                  <a:cubicBezTo>
                    <a:pt x="7611" y="3931"/>
                    <a:pt x="6583" y="4127"/>
                    <a:pt x="5554" y="5207"/>
                  </a:cubicBezTo>
                  <a:cubicBezTo>
                    <a:pt x="4526" y="6287"/>
                    <a:pt x="3497" y="8251"/>
                    <a:pt x="2880" y="10312"/>
                  </a:cubicBezTo>
                  <a:cubicBezTo>
                    <a:pt x="2263" y="12374"/>
                    <a:pt x="2057" y="14534"/>
                    <a:pt x="2469" y="15811"/>
                  </a:cubicBezTo>
                  <a:cubicBezTo>
                    <a:pt x="2880" y="17087"/>
                    <a:pt x="3909" y="17480"/>
                    <a:pt x="5966" y="17087"/>
                  </a:cubicBezTo>
                  <a:cubicBezTo>
                    <a:pt x="8023" y="16694"/>
                    <a:pt x="11109" y="15516"/>
                    <a:pt x="13577" y="12963"/>
                  </a:cubicBezTo>
                  <a:cubicBezTo>
                    <a:pt x="16046" y="10411"/>
                    <a:pt x="17897" y="6483"/>
                    <a:pt x="18720" y="4029"/>
                  </a:cubicBezTo>
                  <a:cubicBezTo>
                    <a:pt x="19543" y="1574"/>
                    <a:pt x="19337" y="592"/>
                    <a:pt x="18720" y="200"/>
                  </a:cubicBezTo>
                  <a:cubicBezTo>
                    <a:pt x="18103" y="-193"/>
                    <a:pt x="17074" y="3"/>
                    <a:pt x="16046" y="691"/>
                  </a:cubicBezTo>
                  <a:cubicBezTo>
                    <a:pt x="15017" y="1378"/>
                    <a:pt x="13989" y="2556"/>
                    <a:pt x="13680" y="4225"/>
                  </a:cubicBezTo>
                  <a:cubicBezTo>
                    <a:pt x="13371" y="5894"/>
                    <a:pt x="13783" y="8054"/>
                    <a:pt x="15017" y="10116"/>
                  </a:cubicBezTo>
                  <a:cubicBezTo>
                    <a:pt x="16251" y="12178"/>
                    <a:pt x="18309" y="14142"/>
                    <a:pt x="19646" y="15516"/>
                  </a:cubicBezTo>
                  <a:cubicBezTo>
                    <a:pt x="20983" y="16891"/>
                    <a:pt x="21600" y="17676"/>
                    <a:pt x="21600" y="18560"/>
                  </a:cubicBezTo>
                  <a:cubicBezTo>
                    <a:pt x="21600" y="19443"/>
                    <a:pt x="20983" y="20425"/>
                    <a:pt x="20366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3164389" y="31771"/>
              <a:ext cx="240651" cy="50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58" fill="norm" stroke="1" extrusionOk="0">
                  <a:moveTo>
                    <a:pt x="9869" y="0"/>
                  </a:moveTo>
                  <a:cubicBezTo>
                    <a:pt x="8742" y="2241"/>
                    <a:pt x="7615" y="4481"/>
                    <a:pt x="6957" y="7349"/>
                  </a:cubicBezTo>
                  <a:cubicBezTo>
                    <a:pt x="6300" y="10217"/>
                    <a:pt x="6112" y="13713"/>
                    <a:pt x="6018" y="15998"/>
                  </a:cubicBezTo>
                  <a:cubicBezTo>
                    <a:pt x="5924" y="18284"/>
                    <a:pt x="5924" y="19359"/>
                    <a:pt x="6206" y="20166"/>
                  </a:cubicBezTo>
                  <a:cubicBezTo>
                    <a:pt x="6488" y="20973"/>
                    <a:pt x="7051" y="21510"/>
                    <a:pt x="7427" y="21555"/>
                  </a:cubicBezTo>
                  <a:cubicBezTo>
                    <a:pt x="7803" y="21600"/>
                    <a:pt x="7991" y="21152"/>
                    <a:pt x="6957" y="19897"/>
                  </a:cubicBezTo>
                  <a:cubicBezTo>
                    <a:pt x="5924" y="18642"/>
                    <a:pt x="3671" y="16581"/>
                    <a:pt x="2168" y="15416"/>
                  </a:cubicBezTo>
                  <a:cubicBezTo>
                    <a:pt x="665" y="14251"/>
                    <a:pt x="-86" y="13982"/>
                    <a:pt x="8" y="13847"/>
                  </a:cubicBezTo>
                  <a:cubicBezTo>
                    <a:pt x="102" y="13713"/>
                    <a:pt x="1041" y="13713"/>
                    <a:pt x="2919" y="13623"/>
                  </a:cubicBezTo>
                  <a:cubicBezTo>
                    <a:pt x="4797" y="13534"/>
                    <a:pt x="7615" y="13354"/>
                    <a:pt x="9681" y="13130"/>
                  </a:cubicBezTo>
                  <a:cubicBezTo>
                    <a:pt x="11747" y="12906"/>
                    <a:pt x="13062" y="12637"/>
                    <a:pt x="13344" y="12682"/>
                  </a:cubicBezTo>
                  <a:cubicBezTo>
                    <a:pt x="13625" y="12727"/>
                    <a:pt x="12874" y="13085"/>
                    <a:pt x="11935" y="14071"/>
                  </a:cubicBezTo>
                  <a:cubicBezTo>
                    <a:pt x="10996" y="15057"/>
                    <a:pt x="9869" y="16671"/>
                    <a:pt x="9587" y="17746"/>
                  </a:cubicBezTo>
                  <a:cubicBezTo>
                    <a:pt x="9305" y="18822"/>
                    <a:pt x="9869" y="19359"/>
                    <a:pt x="10620" y="19718"/>
                  </a:cubicBezTo>
                  <a:cubicBezTo>
                    <a:pt x="11371" y="20076"/>
                    <a:pt x="12311" y="20256"/>
                    <a:pt x="13907" y="20121"/>
                  </a:cubicBezTo>
                  <a:cubicBezTo>
                    <a:pt x="15504" y="19987"/>
                    <a:pt x="17757" y="19539"/>
                    <a:pt x="19260" y="18822"/>
                  </a:cubicBezTo>
                  <a:cubicBezTo>
                    <a:pt x="20763" y="18105"/>
                    <a:pt x="21514" y="17119"/>
                    <a:pt x="21326" y="16222"/>
                  </a:cubicBezTo>
                  <a:cubicBezTo>
                    <a:pt x="21138" y="15326"/>
                    <a:pt x="20011" y="14520"/>
                    <a:pt x="18603" y="14071"/>
                  </a:cubicBezTo>
                  <a:cubicBezTo>
                    <a:pt x="17194" y="13623"/>
                    <a:pt x="15504" y="13534"/>
                    <a:pt x="13813" y="13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4015658" y="0"/>
              <a:ext cx="161175" cy="461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15" fill="norm" stroke="1" extrusionOk="0">
                  <a:moveTo>
                    <a:pt x="20581" y="2947"/>
                  </a:moveTo>
                  <a:cubicBezTo>
                    <a:pt x="20301" y="2456"/>
                    <a:pt x="20020" y="1965"/>
                    <a:pt x="19319" y="1523"/>
                  </a:cubicBezTo>
                  <a:cubicBezTo>
                    <a:pt x="18618" y="1081"/>
                    <a:pt x="17496" y="688"/>
                    <a:pt x="16233" y="394"/>
                  </a:cubicBezTo>
                  <a:cubicBezTo>
                    <a:pt x="14971" y="99"/>
                    <a:pt x="13568" y="-97"/>
                    <a:pt x="12306" y="50"/>
                  </a:cubicBezTo>
                  <a:cubicBezTo>
                    <a:pt x="11044" y="198"/>
                    <a:pt x="9922" y="688"/>
                    <a:pt x="8659" y="2554"/>
                  </a:cubicBezTo>
                  <a:cubicBezTo>
                    <a:pt x="7397" y="4419"/>
                    <a:pt x="5994" y="7659"/>
                    <a:pt x="5854" y="10556"/>
                  </a:cubicBezTo>
                  <a:cubicBezTo>
                    <a:pt x="5714" y="13452"/>
                    <a:pt x="6836" y="16005"/>
                    <a:pt x="7678" y="17527"/>
                  </a:cubicBezTo>
                  <a:cubicBezTo>
                    <a:pt x="8519" y="19048"/>
                    <a:pt x="9080" y="19539"/>
                    <a:pt x="9361" y="20030"/>
                  </a:cubicBezTo>
                  <a:cubicBezTo>
                    <a:pt x="9641" y="20521"/>
                    <a:pt x="9641" y="21012"/>
                    <a:pt x="8940" y="21258"/>
                  </a:cubicBezTo>
                  <a:cubicBezTo>
                    <a:pt x="8239" y="21503"/>
                    <a:pt x="6836" y="21503"/>
                    <a:pt x="5293" y="20963"/>
                  </a:cubicBezTo>
                  <a:cubicBezTo>
                    <a:pt x="3750" y="20423"/>
                    <a:pt x="2067" y="19343"/>
                    <a:pt x="1085" y="18508"/>
                  </a:cubicBezTo>
                  <a:cubicBezTo>
                    <a:pt x="104" y="17674"/>
                    <a:pt x="-177" y="17085"/>
                    <a:pt x="104" y="16594"/>
                  </a:cubicBezTo>
                  <a:cubicBezTo>
                    <a:pt x="384" y="16103"/>
                    <a:pt x="1226" y="15710"/>
                    <a:pt x="3049" y="15416"/>
                  </a:cubicBezTo>
                  <a:cubicBezTo>
                    <a:pt x="4872" y="15121"/>
                    <a:pt x="7678" y="14925"/>
                    <a:pt x="10342" y="15023"/>
                  </a:cubicBezTo>
                  <a:cubicBezTo>
                    <a:pt x="13007" y="15121"/>
                    <a:pt x="15532" y="15514"/>
                    <a:pt x="17355" y="16054"/>
                  </a:cubicBezTo>
                  <a:cubicBezTo>
                    <a:pt x="19179" y="16594"/>
                    <a:pt x="20301" y="17281"/>
                    <a:pt x="20862" y="17919"/>
                  </a:cubicBezTo>
                  <a:cubicBezTo>
                    <a:pt x="21423" y="18558"/>
                    <a:pt x="21423" y="19147"/>
                    <a:pt x="21283" y="19196"/>
                  </a:cubicBezTo>
                  <a:cubicBezTo>
                    <a:pt x="21142" y="19245"/>
                    <a:pt x="20862" y="18754"/>
                    <a:pt x="20581" y="17576"/>
                  </a:cubicBezTo>
                  <a:cubicBezTo>
                    <a:pt x="20301" y="16398"/>
                    <a:pt x="20020" y="14532"/>
                    <a:pt x="19740" y="12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4228103" y="274806"/>
              <a:ext cx="114301" cy="157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1492"/>
                  </a:moveTo>
                  <a:cubicBezTo>
                    <a:pt x="0" y="6676"/>
                    <a:pt x="0" y="11860"/>
                    <a:pt x="200" y="15316"/>
                  </a:cubicBezTo>
                  <a:cubicBezTo>
                    <a:pt x="400" y="18772"/>
                    <a:pt x="800" y="20500"/>
                    <a:pt x="800" y="20644"/>
                  </a:cubicBezTo>
                  <a:cubicBezTo>
                    <a:pt x="800" y="20788"/>
                    <a:pt x="400" y="19348"/>
                    <a:pt x="800" y="15892"/>
                  </a:cubicBezTo>
                  <a:cubicBezTo>
                    <a:pt x="1200" y="12436"/>
                    <a:pt x="2400" y="6964"/>
                    <a:pt x="4000" y="3796"/>
                  </a:cubicBezTo>
                  <a:cubicBezTo>
                    <a:pt x="5600" y="628"/>
                    <a:pt x="7600" y="-236"/>
                    <a:pt x="9400" y="52"/>
                  </a:cubicBezTo>
                  <a:cubicBezTo>
                    <a:pt x="11200" y="340"/>
                    <a:pt x="12800" y="1780"/>
                    <a:pt x="14800" y="5524"/>
                  </a:cubicBezTo>
                  <a:cubicBezTo>
                    <a:pt x="16800" y="9268"/>
                    <a:pt x="19200" y="15316"/>
                    <a:pt x="2160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4338304" y="48632"/>
              <a:ext cx="149355" cy="414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86" fill="norm" stroke="1" extrusionOk="0">
                  <a:moveTo>
                    <a:pt x="14981" y="15168"/>
                  </a:moveTo>
                  <a:cubicBezTo>
                    <a:pt x="14981" y="14404"/>
                    <a:pt x="14981" y="13641"/>
                    <a:pt x="14381" y="13095"/>
                  </a:cubicBezTo>
                  <a:cubicBezTo>
                    <a:pt x="13781" y="12550"/>
                    <a:pt x="12581" y="12222"/>
                    <a:pt x="10031" y="12659"/>
                  </a:cubicBezTo>
                  <a:cubicBezTo>
                    <a:pt x="7481" y="13095"/>
                    <a:pt x="3581" y="14295"/>
                    <a:pt x="1631" y="15768"/>
                  </a:cubicBezTo>
                  <a:cubicBezTo>
                    <a:pt x="-319" y="17241"/>
                    <a:pt x="-319" y="18986"/>
                    <a:pt x="581" y="19913"/>
                  </a:cubicBezTo>
                  <a:cubicBezTo>
                    <a:pt x="1481" y="20841"/>
                    <a:pt x="3281" y="20950"/>
                    <a:pt x="5531" y="20241"/>
                  </a:cubicBezTo>
                  <a:cubicBezTo>
                    <a:pt x="7781" y="19531"/>
                    <a:pt x="10481" y="18004"/>
                    <a:pt x="12881" y="15604"/>
                  </a:cubicBezTo>
                  <a:cubicBezTo>
                    <a:pt x="15281" y="13204"/>
                    <a:pt x="17381" y="9931"/>
                    <a:pt x="18731" y="7586"/>
                  </a:cubicBezTo>
                  <a:cubicBezTo>
                    <a:pt x="20081" y="5241"/>
                    <a:pt x="20681" y="3822"/>
                    <a:pt x="20981" y="2622"/>
                  </a:cubicBezTo>
                  <a:cubicBezTo>
                    <a:pt x="21281" y="1422"/>
                    <a:pt x="21281" y="441"/>
                    <a:pt x="20531" y="113"/>
                  </a:cubicBezTo>
                  <a:cubicBezTo>
                    <a:pt x="19781" y="-214"/>
                    <a:pt x="18281" y="113"/>
                    <a:pt x="16481" y="1859"/>
                  </a:cubicBezTo>
                  <a:cubicBezTo>
                    <a:pt x="14681" y="3604"/>
                    <a:pt x="12581" y="6768"/>
                    <a:pt x="11381" y="9986"/>
                  </a:cubicBezTo>
                  <a:cubicBezTo>
                    <a:pt x="10181" y="13204"/>
                    <a:pt x="9881" y="16477"/>
                    <a:pt x="10331" y="18386"/>
                  </a:cubicBezTo>
                  <a:cubicBezTo>
                    <a:pt x="10781" y="20295"/>
                    <a:pt x="11981" y="20841"/>
                    <a:pt x="13181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4488816" y="254021"/>
              <a:ext cx="18688" cy="18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017" fill="norm" stroke="1" extrusionOk="0">
                  <a:moveTo>
                    <a:pt x="13988" y="9573"/>
                  </a:moveTo>
                  <a:cubicBezTo>
                    <a:pt x="9188" y="12764"/>
                    <a:pt x="4388" y="15955"/>
                    <a:pt x="1988" y="18164"/>
                  </a:cubicBezTo>
                  <a:cubicBezTo>
                    <a:pt x="-412" y="20373"/>
                    <a:pt x="-412" y="21600"/>
                    <a:pt x="788" y="20741"/>
                  </a:cubicBezTo>
                  <a:cubicBezTo>
                    <a:pt x="1988" y="19882"/>
                    <a:pt x="4388" y="16936"/>
                    <a:pt x="7988" y="13132"/>
                  </a:cubicBezTo>
                  <a:cubicBezTo>
                    <a:pt x="11588" y="9327"/>
                    <a:pt x="16388" y="4664"/>
                    <a:pt x="211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4529909" y="285750"/>
              <a:ext cx="198896" cy="374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243" fill="norm" stroke="1" extrusionOk="0">
                  <a:moveTo>
                    <a:pt x="1686" y="1081"/>
                  </a:moveTo>
                  <a:cubicBezTo>
                    <a:pt x="1459" y="3721"/>
                    <a:pt x="1231" y="6361"/>
                    <a:pt x="1004" y="7981"/>
                  </a:cubicBezTo>
                  <a:cubicBezTo>
                    <a:pt x="776" y="9601"/>
                    <a:pt x="549" y="10201"/>
                    <a:pt x="322" y="10201"/>
                  </a:cubicBezTo>
                  <a:cubicBezTo>
                    <a:pt x="94" y="10201"/>
                    <a:pt x="-133" y="9601"/>
                    <a:pt x="94" y="8101"/>
                  </a:cubicBezTo>
                  <a:cubicBezTo>
                    <a:pt x="322" y="6601"/>
                    <a:pt x="1004" y="4201"/>
                    <a:pt x="1686" y="2761"/>
                  </a:cubicBezTo>
                  <a:cubicBezTo>
                    <a:pt x="2368" y="1321"/>
                    <a:pt x="3050" y="841"/>
                    <a:pt x="3960" y="481"/>
                  </a:cubicBezTo>
                  <a:cubicBezTo>
                    <a:pt x="4869" y="121"/>
                    <a:pt x="6006" y="-119"/>
                    <a:pt x="6802" y="61"/>
                  </a:cubicBezTo>
                  <a:cubicBezTo>
                    <a:pt x="7598" y="241"/>
                    <a:pt x="8052" y="841"/>
                    <a:pt x="8621" y="2101"/>
                  </a:cubicBezTo>
                  <a:cubicBezTo>
                    <a:pt x="9189" y="3361"/>
                    <a:pt x="9871" y="5281"/>
                    <a:pt x="10440" y="6541"/>
                  </a:cubicBezTo>
                  <a:cubicBezTo>
                    <a:pt x="11008" y="7801"/>
                    <a:pt x="11463" y="8401"/>
                    <a:pt x="12145" y="8521"/>
                  </a:cubicBezTo>
                  <a:cubicBezTo>
                    <a:pt x="12827" y="8641"/>
                    <a:pt x="13736" y="8281"/>
                    <a:pt x="14760" y="7261"/>
                  </a:cubicBezTo>
                  <a:cubicBezTo>
                    <a:pt x="15783" y="6241"/>
                    <a:pt x="16920" y="4561"/>
                    <a:pt x="17602" y="3421"/>
                  </a:cubicBezTo>
                  <a:cubicBezTo>
                    <a:pt x="18284" y="2281"/>
                    <a:pt x="18511" y="1681"/>
                    <a:pt x="18056" y="1561"/>
                  </a:cubicBezTo>
                  <a:cubicBezTo>
                    <a:pt x="17602" y="1441"/>
                    <a:pt x="16465" y="1801"/>
                    <a:pt x="15669" y="2281"/>
                  </a:cubicBezTo>
                  <a:cubicBezTo>
                    <a:pt x="14873" y="2761"/>
                    <a:pt x="14419" y="3361"/>
                    <a:pt x="14646" y="3961"/>
                  </a:cubicBezTo>
                  <a:cubicBezTo>
                    <a:pt x="14873" y="4561"/>
                    <a:pt x="15783" y="5161"/>
                    <a:pt x="16692" y="6721"/>
                  </a:cubicBezTo>
                  <a:cubicBezTo>
                    <a:pt x="17602" y="8281"/>
                    <a:pt x="18511" y="10801"/>
                    <a:pt x="19421" y="12841"/>
                  </a:cubicBezTo>
                  <a:cubicBezTo>
                    <a:pt x="20330" y="14881"/>
                    <a:pt x="21240" y="16441"/>
                    <a:pt x="21353" y="17941"/>
                  </a:cubicBezTo>
                  <a:cubicBezTo>
                    <a:pt x="21467" y="19441"/>
                    <a:pt x="20785" y="20881"/>
                    <a:pt x="18056" y="21181"/>
                  </a:cubicBezTo>
                  <a:cubicBezTo>
                    <a:pt x="15328" y="21481"/>
                    <a:pt x="10553" y="20641"/>
                    <a:pt x="5779" y="19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5361524" y="138905"/>
              <a:ext cx="149280" cy="33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83" fill="norm" stroke="1" extrusionOk="0">
                  <a:moveTo>
                    <a:pt x="21456" y="4076"/>
                  </a:moveTo>
                  <a:cubicBezTo>
                    <a:pt x="21456" y="3405"/>
                    <a:pt x="21456" y="2735"/>
                    <a:pt x="21000" y="2064"/>
                  </a:cubicBezTo>
                  <a:cubicBezTo>
                    <a:pt x="20543" y="1393"/>
                    <a:pt x="19631" y="722"/>
                    <a:pt x="18262" y="320"/>
                  </a:cubicBezTo>
                  <a:cubicBezTo>
                    <a:pt x="16893" y="-83"/>
                    <a:pt x="15067" y="-217"/>
                    <a:pt x="12786" y="588"/>
                  </a:cubicBezTo>
                  <a:cubicBezTo>
                    <a:pt x="10504" y="1393"/>
                    <a:pt x="7766" y="3137"/>
                    <a:pt x="5180" y="6156"/>
                  </a:cubicBezTo>
                  <a:cubicBezTo>
                    <a:pt x="2594" y="9174"/>
                    <a:pt x="160" y="13467"/>
                    <a:pt x="8" y="16218"/>
                  </a:cubicBezTo>
                  <a:cubicBezTo>
                    <a:pt x="-144" y="18968"/>
                    <a:pt x="1986" y="20176"/>
                    <a:pt x="4267" y="20779"/>
                  </a:cubicBezTo>
                  <a:cubicBezTo>
                    <a:pt x="6549" y="21383"/>
                    <a:pt x="8983" y="21383"/>
                    <a:pt x="11417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5586469" y="203221"/>
              <a:ext cx="5133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600" fill="norm" stroke="1" extrusionOk="0">
                  <a:moveTo>
                    <a:pt x="20954" y="0"/>
                  </a:moveTo>
                  <a:cubicBezTo>
                    <a:pt x="14906" y="1950"/>
                    <a:pt x="8858" y="3900"/>
                    <a:pt x="4970" y="6825"/>
                  </a:cubicBezTo>
                  <a:cubicBezTo>
                    <a:pt x="1082" y="9750"/>
                    <a:pt x="-646" y="13650"/>
                    <a:pt x="218" y="16275"/>
                  </a:cubicBezTo>
                  <a:cubicBezTo>
                    <a:pt x="1082" y="18900"/>
                    <a:pt x="4538" y="20250"/>
                    <a:pt x="79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5490012" y="203221"/>
              <a:ext cx="204942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1503" y="21600"/>
                  </a:moveTo>
                  <a:cubicBezTo>
                    <a:pt x="622" y="18000"/>
                    <a:pt x="-260" y="14400"/>
                    <a:pt x="71" y="10800"/>
                  </a:cubicBezTo>
                  <a:cubicBezTo>
                    <a:pt x="401" y="7200"/>
                    <a:pt x="1944" y="3600"/>
                    <a:pt x="5691" y="1800"/>
                  </a:cubicBezTo>
                  <a:cubicBezTo>
                    <a:pt x="9438" y="0"/>
                    <a:pt x="15389" y="0"/>
                    <a:pt x="213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5504453" y="425471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6257643" y="68667"/>
              <a:ext cx="421561" cy="451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30" fill="norm" stroke="1" extrusionOk="0">
                  <a:moveTo>
                    <a:pt x="10170" y="6688"/>
                  </a:moveTo>
                  <a:cubicBezTo>
                    <a:pt x="10278" y="5181"/>
                    <a:pt x="10386" y="3674"/>
                    <a:pt x="10332" y="2670"/>
                  </a:cubicBezTo>
                  <a:cubicBezTo>
                    <a:pt x="10278" y="1665"/>
                    <a:pt x="10062" y="1163"/>
                    <a:pt x="9738" y="761"/>
                  </a:cubicBezTo>
                  <a:cubicBezTo>
                    <a:pt x="9414" y="359"/>
                    <a:pt x="8982" y="57"/>
                    <a:pt x="8496" y="7"/>
                  </a:cubicBezTo>
                  <a:cubicBezTo>
                    <a:pt x="8010" y="-43"/>
                    <a:pt x="7470" y="158"/>
                    <a:pt x="6876" y="1364"/>
                  </a:cubicBezTo>
                  <a:cubicBezTo>
                    <a:pt x="6282" y="2569"/>
                    <a:pt x="5634" y="4779"/>
                    <a:pt x="5310" y="7793"/>
                  </a:cubicBezTo>
                  <a:cubicBezTo>
                    <a:pt x="4986" y="10807"/>
                    <a:pt x="4986" y="14625"/>
                    <a:pt x="4986" y="16785"/>
                  </a:cubicBezTo>
                  <a:cubicBezTo>
                    <a:pt x="4986" y="18945"/>
                    <a:pt x="4986" y="19447"/>
                    <a:pt x="4878" y="20000"/>
                  </a:cubicBezTo>
                  <a:cubicBezTo>
                    <a:pt x="4770" y="20552"/>
                    <a:pt x="4554" y="21155"/>
                    <a:pt x="4122" y="21356"/>
                  </a:cubicBezTo>
                  <a:cubicBezTo>
                    <a:pt x="3690" y="21557"/>
                    <a:pt x="3042" y="21356"/>
                    <a:pt x="2340" y="20703"/>
                  </a:cubicBezTo>
                  <a:cubicBezTo>
                    <a:pt x="1638" y="20050"/>
                    <a:pt x="882" y="18945"/>
                    <a:pt x="450" y="18141"/>
                  </a:cubicBezTo>
                  <a:cubicBezTo>
                    <a:pt x="18" y="17337"/>
                    <a:pt x="-90" y="16835"/>
                    <a:pt x="72" y="16433"/>
                  </a:cubicBezTo>
                  <a:cubicBezTo>
                    <a:pt x="234" y="16031"/>
                    <a:pt x="666" y="15730"/>
                    <a:pt x="1854" y="15378"/>
                  </a:cubicBezTo>
                  <a:cubicBezTo>
                    <a:pt x="3042" y="15027"/>
                    <a:pt x="4986" y="14625"/>
                    <a:pt x="6606" y="14223"/>
                  </a:cubicBezTo>
                  <a:cubicBezTo>
                    <a:pt x="8226" y="13821"/>
                    <a:pt x="9522" y="13419"/>
                    <a:pt x="10386" y="13017"/>
                  </a:cubicBezTo>
                  <a:cubicBezTo>
                    <a:pt x="11250" y="12616"/>
                    <a:pt x="11682" y="12214"/>
                    <a:pt x="11628" y="11963"/>
                  </a:cubicBezTo>
                  <a:cubicBezTo>
                    <a:pt x="11574" y="11711"/>
                    <a:pt x="11034" y="11611"/>
                    <a:pt x="10224" y="11812"/>
                  </a:cubicBezTo>
                  <a:cubicBezTo>
                    <a:pt x="9414" y="12013"/>
                    <a:pt x="8334" y="12515"/>
                    <a:pt x="7470" y="13269"/>
                  </a:cubicBezTo>
                  <a:cubicBezTo>
                    <a:pt x="6606" y="14022"/>
                    <a:pt x="5958" y="15027"/>
                    <a:pt x="5634" y="15780"/>
                  </a:cubicBezTo>
                  <a:cubicBezTo>
                    <a:pt x="5310" y="16534"/>
                    <a:pt x="5310" y="17036"/>
                    <a:pt x="5580" y="17438"/>
                  </a:cubicBezTo>
                  <a:cubicBezTo>
                    <a:pt x="5850" y="17840"/>
                    <a:pt x="6390" y="18141"/>
                    <a:pt x="6984" y="18292"/>
                  </a:cubicBezTo>
                  <a:cubicBezTo>
                    <a:pt x="7578" y="18443"/>
                    <a:pt x="8226" y="18443"/>
                    <a:pt x="8928" y="17739"/>
                  </a:cubicBezTo>
                  <a:cubicBezTo>
                    <a:pt x="9630" y="17036"/>
                    <a:pt x="10386" y="15630"/>
                    <a:pt x="10710" y="14675"/>
                  </a:cubicBezTo>
                  <a:cubicBezTo>
                    <a:pt x="11034" y="13721"/>
                    <a:pt x="10926" y="13218"/>
                    <a:pt x="11142" y="13168"/>
                  </a:cubicBezTo>
                  <a:cubicBezTo>
                    <a:pt x="11358" y="13118"/>
                    <a:pt x="11898" y="13520"/>
                    <a:pt x="12654" y="14524"/>
                  </a:cubicBezTo>
                  <a:cubicBezTo>
                    <a:pt x="13410" y="15529"/>
                    <a:pt x="14382" y="17137"/>
                    <a:pt x="14868" y="18242"/>
                  </a:cubicBezTo>
                  <a:cubicBezTo>
                    <a:pt x="15354" y="19347"/>
                    <a:pt x="15354" y="19950"/>
                    <a:pt x="15030" y="20351"/>
                  </a:cubicBezTo>
                  <a:cubicBezTo>
                    <a:pt x="14706" y="20753"/>
                    <a:pt x="14058" y="20954"/>
                    <a:pt x="13518" y="20854"/>
                  </a:cubicBezTo>
                  <a:cubicBezTo>
                    <a:pt x="12978" y="20753"/>
                    <a:pt x="12546" y="20351"/>
                    <a:pt x="12600" y="19045"/>
                  </a:cubicBezTo>
                  <a:cubicBezTo>
                    <a:pt x="12654" y="17739"/>
                    <a:pt x="13194" y="15529"/>
                    <a:pt x="14760" y="13771"/>
                  </a:cubicBezTo>
                  <a:cubicBezTo>
                    <a:pt x="16326" y="12013"/>
                    <a:pt x="18918" y="10707"/>
                    <a:pt x="21510" y="9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7358653" y="184171"/>
              <a:ext cx="698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3652"/>
                    <a:pt x="16364" y="7304"/>
                    <a:pt x="12764" y="10904"/>
                  </a:cubicBezTo>
                  <a:cubicBezTo>
                    <a:pt x="9164" y="14504"/>
                    <a:pt x="4582" y="180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7377703" y="127021"/>
              <a:ext cx="273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73"/>
                    <a:pt x="0" y="13745"/>
                    <a:pt x="670" y="10800"/>
                  </a:cubicBezTo>
                  <a:cubicBezTo>
                    <a:pt x="1340" y="7855"/>
                    <a:pt x="2679" y="5891"/>
                    <a:pt x="6279" y="4255"/>
                  </a:cubicBezTo>
                  <a:cubicBezTo>
                    <a:pt x="9879" y="2618"/>
                    <a:pt x="1574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7345953" y="330221"/>
              <a:ext cx="234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54" y="14400"/>
                    <a:pt x="10508" y="7200"/>
                    <a:pt x="14108" y="3600"/>
                  </a:cubicBezTo>
                  <a:cubicBezTo>
                    <a:pt x="17708" y="0"/>
                    <a:pt x="1965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7466603" y="539771"/>
              <a:ext cx="139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0"/>
                    <a:pt x="3273" y="0"/>
                    <a:pt x="5727" y="2348"/>
                  </a:cubicBezTo>
                  <a:cubicBezTo>
                    <a:pt x="8182" y="4696"/>
                    <a:pt x="11455" y="9391"/>
                    <a:pt x="14236" y="12991"/>
                  </a:cubicBezTo>
                  <a:cubicBezTo>
                    <a:pt x="17018" y="16591"/>
                    <a:pt x="19309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7485653" y="546121"/>
              <a:ext cx="1206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5347" y="1929"/>
                  </a:cubicBezTo>
                  <a:cubicBezTo>
                    <a:pt x="12884" y="3857"/>
                    <a:pt x="9853" y="7714"/>
                    <a:pt x="7200" y="11314"/>
                  </a:cubicBezTo>
                  <a:cubicBezTo>
                    <a:pt x="4547" y="14914"/>
                    <a:pt x="2274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7826137" y="202819"/>
              <a:ext cx="154817" cy="406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398" fill="norm" stroke="1" extrusionOk="0">
                  <a:moveTo>
                    <a:pt x="21065" y="2693"/>
                  </a:moveTo>
                  <a:cubicBezTo>
                    <a:pt x="20777" y="1802"/>
                    <a:pt x="20489" y="911"/>
                    <a:pt x="19481" y="410"/>
                  </a:cubicBezTo>
                  <a:cubicBezTo>
                    <a:pt x="18473" y="-91"/>
                    <a:pt x="16745" y="-202"/>
                    <a:pt x="14441" y="466"/>
                  </a:cubicBezTo>
                  <a:cubicBezTo>
                    <a:pt x="12137" y="1134"/>
                    <a:pt x="9257" y="2582"/>
                    <a:pt x="6521" y="4975"/>
                  </a:cubicBezTo>
                  <a:cubicBezTo>
                    <a:pt x="3785" y="7369"/>
                    <a:pt x="1193" y="10709"/>
                    <a:pt x="329" y="13437"/>
                  </a:cubicBezTo>
                  <a:cubicBezTo>
                    <a:pt x="-535" y="16165"/>
                    <a:pt x="329" y="18280"/>
                    <a:pt x="2633" y="19505"/>
                  </a:cubicBezTo>
                  <a:cubicBezTo>
                    <a:pt x="4937" y="20730"/>
                    <a:pt x="8681" y="21064"/>
                    <a:pt x="12425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7937246" y="298471"/>
              <a:ext cx="215158" cy="237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24" fill="norm" stroke="1" extrusionOk="0">
                  <a:moveTo>
                    <a:pt x="21317" y="0"/>
                  </a:moveTo>
                  <a:cubicBezTo>
                    <a:pt x="20268" y="0"/>
                    <a:pt x="19220" y="0"/>
                    <a:pt x="17752" y="2007"/>
                  </a:cubicBezTo>
                  <a:cubicBezTo>
                    <a:pt x="16284" y="4014"/>
                    <a:pt x="14397" y="8028"/>
                    <a:pt x="12404" y="11565"/>
                  </a:cubicBezTo>
                  <a:cubicBezTo>
                    <a:pt x="10412" y="15101"/>
                    <a:pt x="8315" y="18159"/>
                    <a:pt x="6637" y="19784"/>
                  </a:cubicBezTo>
                  <a:cubicBezTo>
                    <a:pt x="4960" y="21409"/>
                    <a:pt x="3701" y="21600"/>
                    <a:pt x="2758" y="21313"/>
                  </a:cubicBezTo>
                  <a:cubicBezTo>
                    <a:pt x="1814" y="21027"/>
                    <a:pt x="1185" y="20262"/>
                    <a:pt x="661" y="19115"/>
                  </a:cubicBezTo>
                  <a:cubicBezTo>
                    <a:pt x="136" y="17968"/>
                    <a:pt x="-283" y="16439"/>
                    <a:pt x="241" y="15674"/>
                  </a:cubicBezTo>
                  <a:cubicBezTo>
                    <a:pt x="766" y="14910"/>
                    <a:pt x="2234" y="14910"/>
                    <a:pt x="5274" y="15579"/>
                  </a:cubicBezTo>
                  <a:cubicBezTo>
                    <a:pt x="8315" y="16248"/>
                    <a:pt x="12929" y="17586"/>
                    <a:pt x="17542" y="18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8209553" y="196871"/>
              <a:ext cx="78653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8308" y="0"/>
                  </a:moveTo>
                  <a:cubicBezTo>
                    <a:pt x="13292" y="3211"/>
                    <a:pt x="18277" y="6422"/>
                    <a:pt x="19938" y="9535"/>
                  </a:cubicBezTo>
                  <a:cubicBezTo>
                    <a:pt x="21600" y="12649"/>
                    <a:pt x="19938" y="15665"/>
                    <a:pt x="16062" y="17659"/>
                  </a:cubicBezTo>
                  <a:cubicBezTo>
                    <a:pt x="12185" y="19654"/>
                    <a:pt x="6092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8985165" y="311171"/>
              <a:ext cx="228223" cy="24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60" fill="norm" stroke="1" extrusionOk="0">
                  <a:moveTo>
                    <a:pt x="2293" y="0"/>
                  </a:moveTo>
                  <a:cubicBezTo>
                    <a:pt x="1500" y="4508"/>
                    <a:pt x="708" y="9016"/>
                    <a:pt x="311" y="12303"/>
                  </a:cubicBezTo>
                  <a:cubicBezTo>
                    <a:pt x="-85" y="15590"/>
                    <a:pt x="-85" y="17656"/>
                    <a:pt x="212" y="19064"/>
                  </a:cubicBezTo>
                  <a:cubicBezTo>
                    <a:pt x="509" y="20473"/>
                    <a:pt x="1104" y="21224"/>
                    <a:pt x="1798" y="21318"/>
                  </a:cubicBezTo>
                  <a:cubicBezTo>
                    <a:pt x="2491" y="21412"/>
                    <a:pt x="3284" y="20849"/>
                    <a:pt x="4275" y="18970"/>
                  </a:cubicBezTo>
                  <a:cubicBezTo>
                    <a:pt x="5265" y="17092"/>
                    <a:pt x="6454" y="13899"/>
                    <a:pt x="7346" y="11551"/>
                  </a:cubicBezTo>
                  <a:cubicBezTo>
                    <a:pt x="8238" y="9203"/>
                    <a:pt x="8832" y="7701"/>
                    <a:pt x="9229" y="7419"/>
                  </a:cubicBezTo>
                  <a:cubicBezTo>
                    <a:pt x="9625" y="7137"/>
                    <a:pt x="9823" y="8077"/>
                    <a:pt x="9922" y="9016"/>
                  </a:cubicBezTo>
                  <a:cubicBezTo>
                    <a:pt x="10021" y="9955"/>
                    <a:pt x="10021" y="10894"/>
                    <a:pt x="10021" y="11833"/>
                  </a:cubicBezTo>
                  <a:cubicBezTo>
                    <a:pt x="10021" y="12772"/>
                    <a:pt x="10021" y="13711"/>
                    <a:pt x="10319" y="14557"/>
                  </a:cubicBezTo>
                  <a:cubicBezTo>
                    <a:pt x="10616" y="15402"/>
                    <a:pt x="11210" y="16153"/>
                    <a:pt x="12102" y="16247"/>
                  </a:cubicBezTo>
                  <a:cubicBezTo>
                    <a:pt x="12994" y="16341"/>
                    <a:pt x="14183" y="15777"/>
                    <a:pt x="15570" y="14181"/>
                  </a:cubicBezTo>
                  <a:cubicBezTo>
                    <a:pt x="16957" y="12584"/>
                    <a:pt x="18543" y="9955"/>
                    <a:pt x="19434" y="7889"/>
                  </a:cubicBezTo>
                  <a:cubicBezTo>
                    <a:pt x="20326" y="5823"/>
                    <a:pt x="20524" y="4320"/>
                    <a:pt x="20425" y="3099"/>
                  </a:cubicBezTo>
                  <a:cubicBezTo>
                    <a:pt x="20326" y="1878"/>
                    <a:pt x="19930" y="939"/>
                    <a:pt x="19236" y="657"/>
                  </a:cubicBezTo>
                  <a:cubicBezTo>
                    <a:pt x="18543" y="376"/>
                    <a:pt x="17552" y="751"/>
                    <a:pt x="16759" y="1315"/>
                  </a:cubicBezTo>
                  <a:cubicBezTo>
                    <a:pt x="15966" y="1878"/>
                    <a:pt x="15372" y="2630"/>
                    <a:pt x="15075" y="3475"/>
                  </a:cubicBezTo>
                  <a:cubicBezTo>
                    <a:pt x="14777" y="4320"/>
                    <a:pt x="14777" y="5259"/>
                    <a:pt x="15570" y="6574"/>
                  </a:cubicBezTo>
                  <a:cubicBezTo>
                    <a:pt x="16363" y="7889"/>
                    <a:pt x="17948" y="9579"/>
                    <a:pt x="19137" y="11457"/>
                  </a:cubicBezTo>
                  <a:cubicBezTo>
                    <a:pt x="20326" y="13336"/>
                    <a:pt x="21119" y="15402"/>
                    <a:pt x="21317" y="16998"/>
                  </a:cubicBezTo>
                  <a:cubicBezTo>
                    <a:pt x="21515" y="18595"/>
                    <a:pt x="21119" y="19722"/>
                    <a:pt x="20227" y="20473"/>
                  </a:cubicBezTo>
                  <a:cubicBezTo>
                    <a:pt x="19335" y="21224"/>
                    <a:pt x="17948" y="21600"/>
                    <a:pt x="16957" y="21412"/>
                  </a:cubicBezTo>
                  <a:cubicBezTo>
                    <a:pt x="15966" y="21224"/>
                    <a:pt x="15372" y="20473"/>
                    <a:pt x="14777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9238253" y="294012"/>
              <a:ext cx="29634" cy="195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18514" y="9446"/>
                  </a:moveTo>
                  <a:cubicBezTo>
                    <a:pt x="20057" y="12663"/>
                    <a:pt x="21600" y="15880"/>
                    <a:pt x="21600" y="18063"/>
                  </a:cubicBezTo>
                  <a:cubicBezTo>
                    <a:pt x="21600" y="20246"/>
                    <a:pt x="20057" y="21395"/>
                    <a:pt x="19286" y="21165"/>
                  </a:cubicBezTo>
                  <a:cubicBezTo>
                    <a:pt x="18514" y="20935"/>
                    <a:pt x="18514" y="19327"/>
                    <a:pt x="17743" y="15995"/>
                  </a:cubicBezTo>
                  <a:cubicBezTo>
                    <a:pt x="16971" y="12663"/>
                    <a:pt x="15429" y="7608"/>
                    <a:pt x="13886" y="4391"/>
                  </a:cubicBezTo>
                  <a:cubicBezTo>
                    <a:pt x="12343" y="1174"/>
                    <a:pt x="10800" y="-205"/>
                    <a:pt x="8486" y="25"/>
                  </a:cubicBezTo>
                  <a:cubicBezTo>
                    <a:pt x="6171" y="255"/>
                    <a:pt x="3086" y="2093"/>
                    <a:pt x="0" y="3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9308528" y="386241"/>
              <a:ext cx="82126" cy="148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16" fill="norm" stroke="1" extrusionOk="0">
                  <a:moveTo>
                    <a:pt x="1551" y="162"/>
                  </a:moveTo>
                  <a:cubicBezTo>
                    <a:pt x="1551" y="5943"/>
                    <a:pt x="1551" y="11723"/>
                    <a:pt x="1274" y="15526"/>
                  </a:cubicBezTo>
                  <a:cubicBezTo>
                    <a:pt x="997" y="19328"/>
                    <a:pt x="443" y="21154"/>
                    <a:pt x="166" y="21306"/>
                  </a:cubicBezTo>
                  <a:cubicBezTo>
                    <a:pt x="-111" y="21458"/>
                    <a:pt x="-111" y="19937"/>
                    <a:pt x="720" y="16743"/>
                  </a:cubicBezTo>
                  <a:cubicBezTo>
                    <a:pt x="1551" y="13548"/>
                    <a:pt x="3212" y="8681"/>
                    <a:pt x="5704" y="5334"/>
                  </a:cubicBezTo>
                  <a:cubicBezTo>
                    <a:pt x="8197" y="1988"/>
                    <a:pt x="11520" y="162"/>
                    <a:pt x="13458" y="10"/>
                  </a:cubicBezTo>
                  <a:cubicBezTo>
                    <a:pt x="15397" y="-142"/>
                    <a:pt x="15951" y="1379"/>
                    <a:pt x="17058" y="5030"/>
                  </a:cubicBezTo>
                  <a:cubicBezTo>
                    <a:pt x="18166" y="8681"/>
                    <a:pt x="19827" y="14461"/>
                    <a:pt x="21489" y="20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9384303" y="379095"/>
              <a:ext cx="131649" cy="460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65" fill="norm" stroke="1" extrusionOk="0">
                  <a:moveTo>
                    <a:pt x="20571" y="3035"/>
                  </a:moveTo>
                  <a:cubicBezTo>
                    <a:pt x="20914" y="2446"/>
                    <a:pt x="21257" y="1857"/>
                    <a:pt x="21086" y="1317"/>
                  </a:cubicBezTo>
                  <a:cubicBezTo>
                    <a:pt x="20914" y="777"/>
                    <a:pt x="20229" y="286"/>
                    <a:pt x="18857" y="89"/>
                  </a:cubicBezTo>
                  <a:cubicBezTo>
                    <a:pt x="17486" y="-107"/>
                    <a:pt x="15429" y="-9"/>
                    <a:pt x="12686" y="678"/>
                  </a:cubicBezTo>
                  <a:cubicBezTo>
                    <a:pt x="9943" y="1366"/>
                    <a:pt x="6514" y="2642"/>
                    <a:pt x="4800" y="3526"/>
                  </a:cubicBezTo>
                  <a:cubicBezTo>
                    <a:pt x="3086" y="4409"/>
                    <a:pt x="3086" y="4900"/>
                    <a:pt x="3943" y="5195"/>
                  </a:cubicBezTo>
                  <a:cubicBezTo>
                    <a:pt x="4800" y="5489"/>
                    <a:pt x="6514" y="5588"/>
                    <a:pt x="8571" y="5588"/>
                  </a:cubicBezTo>
                  <a:cubicBezTo>
                    <a:pt x="10629" y="5588"/>
                    <a:pt x="13029" y="5489"/>
                    <a:pt x="14400" y="5735"/>
                  </a:cubicBezTo>
                  <a:cubicBezTo>
                    <a:pt x="15771" y="5980"/>
                    <a:pt x="16114" y="6569"/>
                    <a:pt x="16800" y="8140"/>
                  </a:cubicBezTo>
                  <a:cubicBezTo>
                    <a:pt x="17486" y="9711"/>
                    <a:pt x="18514" y="12264"/>
                    <a:pt x="19543" y="14424"/>
                  </a:cubicBezTo>
                  <a:cubicBezTo>
                    <a:pt x="20571" y="16584"/>
                    <a:pt x="21600" y="18351"/>
                    <a:pt x="21257" y="19578"/>
                  </a:cubicBezTo>
                  <a:cubicBezTo>
                    <a:pt x="20914" y="20806"/>
                    <a:pt x="19200" y="21493"/>
                    <a:pt x="15429" y="21346"/>
                  </a:cubicBezTo>
                  <a:cubicBezTo>
                    <a:pt x="11657" y="21198"/>
                    <a:pt x="5829" y="20217"/>
                    <a:pt x="0" y="19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0108203" y="272891"/>
              <a:ext cx="37630" cy="36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87" fill="norm" stroke="1" extrusionOk="0">
                  <a:moveTo>
                    <a:pt x="18000" y="1862"/>
                  </a:moveTo>
                  <a:cubicBezTo>
                    <a:pt x="19200" y="874"/>
                    <a:pt x="20400" y="-113"/>
                    <a:pt x="21000" y="10"/>
                  </a:cubicBezTo>
                  <a:cubicBezTo>
                    <a:pt x="21600" y="134"/>
                    <a:pt x="21600" y="1368"/>
                    <a:pt x="19200" y="4269"/>
                  </a:cubicBezTo>
                  <a:cubicBezTo>
                    <a:pt x="16800" y="7169"/>
                    <a:pt x="12000" y="11736"/>
                    <a:pt x="8400" y="14884"/>
                  </a:cubicBezTo>
                  <a:cubicBezTo>
                    <a:pt x="4800" y="18031"/>
                    <a:pt x="2400" y="19759"/>
                    <a:pt x="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0108203" y="241684"/>
              <a:ext cx="228601" cy="145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21238"/>
                  </a:moveTo>
                  <a:cubicBezTo>
                    <a:pt x="200" y="18152"/>
                    <a:pt x="400" y="15067"/>
                    <a:pt x="1200" y="12289"/>
                  </a:cubicBezTo>
                  <a:cubicBezTo>
                    <a:pt x="2000" y="9512"/>
                    <a:pt x="3400" y="7044"/>
                    <a:pt x="6300" y="4884"/>
                  </a:cubicBezTo>
                  <a:cubicBezTo>
                    <a:pt x="9200" y="2724"/>
                    <a:pt x="13600" y="872"/>
                    <a:pt x="16400" y="255"/>
                  </a:cubicBezTo>
                  <a:cubicBezTo>
                    <a:pt x="19200" y="-362"/>
                    <a:pt x="20400" y="255"/>
                    <a:pt x="21600" y="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10120903" y="393721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10241553" y="558821"/>
              <a:ext cx="1143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10273303" y="546121"/>
              <a:ext cx="952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3323"/>
                    <a:pt x="11040" y="6646"/>
                    <a:pt x="7440" y="10246"/>
                  </a:cubicBezTo>
                  <a:cubicBezTo>
                    <a:pt x="3840" y="13846"/>
                    <a:pt x="1920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10467701" y="249154"/>
              <a:ext cx="142153" cy="296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93" fill="norm" stroke="1" extrusionOk="0">
                  <a:moveTo>
                    <a:pt x="21023" y="1272"/>
                  </a:moveTo>
                  <a:cubicBezTo>
                    <a:pt x="19458" y="812"/>
                    <a:pt x="17893" y="353"/>
                    <a:pt x="16327" y="123"/>
                  </a:cubicBezTo>
                  <a:cubicBezTo>
                    <a:pt x="14762" y="-107"/>
                    <a:pt x="13197" y="-107"/>
                    <a:pt x="10693" y="965"/>
                  </a:cubicBezTo>
                  <a:cubicBezTo>
                    <a:pt x="8188" y="2038"/>
                    <a:pt x="4745" y="4182"/>
                    <a:pt x="2553" y="6863"/>
                  </a:cubicBezTo>
                  <a:cubicBezTo>
                    <a:pt x="362" y="9544"/>
                    <a:pt x="-577" y="12761"/>
                    <a:pt x="362" y="15289"/>
                  </a:cubicBezTo>
                  <a:cubicBezTo>
                    <a:pt x="1301" y="17816"/>
                    <a:pt x="4119" y="19655"/>
                    <a:pt x="6936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10554149" y="355621"/>
              <a:ext cx="144605" cy="17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182" fill="norm" stroke="1" extrusionOk="0">
                  <a:moveTo>
                    <a:pt x="21386" y="0"/>
                  </a:moveTo>
                  <a:cubicBezTo>
                    <a:pt x="19508" y="2863"/>
                    <a:pt x="17629" y="5725"/>
                    <a:pt x="15595" y="9239"/>
                  </a:cubicBezTo>
                  <a:cubicBezTo>
                    <a:pt x="13560" y="12752"/>
                    <a:pt x="11369" y="16916"/>
                    <a:pt x="9490" y="19128"/>
                  </a:cubicBezTo>
                  <a:cubicBezTo>
                    <a:pt x="7612" y="21340"/>
                    <a:pt x="6047" y="21600"/>
                    <a:pt x="4482" y="20689"/>
                  </a:cubicBezTo>
                  <a:cubicBezTo>
                    <a:pt x="2916" y="19778"/>
                    <a:pt x="1351" y="17696"/>
                    <a:pt x="569" y="15484"/>
                  </a:cubicBezTo>
                  <a:cubicBezTo>
                    <a:pt x="-214" y="13272"/>
                    <a:pt x="-214" y="10930"/>
                    <a:pt x="725" y="9759"/>
                  </a:cubicBezTo>
                  <a:cubicBezTo>
                    <a:pt x="1664" y="8588"/>
                    <a:pt x="3543" y="8588"/>
                    <a:pt x="7143" y="10019"/>
                  </a:cubicBezTo>
                  <a:cubicBezTo>
                    <a:pt x="10743" y="11451"/>
                    <a:pt x="16064" y="14313"/>
                    <a:pt x="21386" y="17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10762253" y="336571"/>
              <a:ext cx="5681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3" h="21600" fill="norm" stroke="1" extrusionOk="0">
                  <a:moveTo>
                    <a:pt x="15641" y="0"/>
                  </a:moveTo>
                  <a:cubicBezTo>
                    <a:pt x="18621" y="3273"/>
                    <a:pt x="21600" y="6545"/>
                    <a:pt x="18993" y="10145"/>
                  </a:cubicBezTo>
                  <a:cubicBezTo>
                    <a:pt x="16386" y="13745"/>
                    <a:pt x="8193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10355853" y="22121"/>
              <a:ext cx="133351" cy="16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21216"/>
                  </a:moveTo>
                  <a:cubicBezTo>
                    <a:pt x="4114" y="14549"/>
                    <a:pt x="8229" y="7883"/>
                    <a:pt x="10971" y="4149"/>
                  </a:cubicBezTo>
                  <a:cubicBezTo>
                    <a:pt x="13714" y="416"/>
                    <a:pt x="15086" y="-384"/>
                    <a:pt x="16114" y="149"/>
                  </a:cubicBezTo>
                  <a:cubicBezTo>
                    <a:pt x="17143" y="683"/>
                    <a:pt x="17829" y="2549"/>
                    <a:pt x="18686" y="5349"/>
                  </a:cubicBezTo>
                  <a:cubicBezTo>
                    <a:pt x="19543" y="8149"/>
                    <a:pt x="20571" y="11883"/>
                    <a:pt x="21600" y="15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11131496" y="432320"/>
              <a:ext cx="176858" cy="133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943" fill="norm" stroke="1" extrusionOk="0">
                  <a:moveTo>
                    <a:pt x="13771" y="14875"/>
                  </a:moveTo>
                  <a:cubicBezTo>
                    <a:pt x="13771" y="10887"/>
                    <a:pt x="13771" y="6900"/>
                    <a:pt x="13385" y="4075"/>
                  </a:cubicBezTo>
                  <a:cubicBezTo>
                    <a:pt x="12999" y="1251"/>
                    <a:pt x="12228" y="-411"/>
                    <a:pt x="10299" y="87"/>
                  </a:cubicBezTo>
                  <a:cubicBezTo>
                    <a:pt x="8371" y="586"/>
                    <a:pt x="5285" y="3244"/>
                    <a:pt x="3228" y="6567"/>
                  </a:cubicBezTo>
                  <a:cubicBezTo>
                    <a:pt x="1171" y="9891"/>
                    <a:pt x="142" y="13878"/>
                    <a:pt x="14" y="16537"/>
                  </a:cubicBezTo>
                  <a:cubicBezTo>
                    <a:pt x="-115" y="19195"/>
                    <a:pt x="656" y="20524"/>
                    <a:pt x="1685" y="20857"/>
                  </a:cubicBezTo>
                  <a:cubicBezTo>
                    <a:pt x="2714" y="21189"/>
                    <a:pt x="3999" y="20524"/>
                    <a:pt x="5028" y="19361"/>
                  </a:cubicBezTo>
                  <a:cubicBezTo>
                    <a:pt x="6056" y="18198"/>
                    <a:pt x="6828" y="16537"/>
                    <a:pt x="7856" y="14709"/>
                  </a:cubicBezTo>
                  <a:cubicBezTo>
                    <a:pt x="8885" y="12881"/>
                    <a:pt x="10171" y="10887"/>
                    <a:pt x="11328" y="10555"/>
                  </a:cubicBezTo>
                  <a:cubicBezTo>
                    <a:pt x="12485" y="10223"/>
                    <a:pt x="13514" y="11552"/>
                    <a:pt x="15185" y="12881"/>
                  </a:cubicBezTo>
                  <a:cubicBezTo>
                    <a:pt x="16856" y="14211"/>
                    <a:pt x="19171" y="15540"/>
                    <a:pt x="21485" y="16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11342346" y="423530"/>
              <a:ext cx="66663" cy="15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0856" fill="norm" stroke="1" extrusionOk="0">
                  <a:moveTo>
                    <a:pt x="15015" y="4465"/>
                  </a:moveTo>
                  <a:cubicBezTo>
                    <a:pt x="15015" y="3062"/>
                    <a:pt x="15015" y="1660"/>
                    <a:pt x="12397" y="818"/>
                  </a:cubicBezTo>
                  <a:cubicBezTo>
                    <a:pt x="9779" y="-23"/>
                    <a:pt x="4542" y="-304"/>
                    <a:pt x="1924" y="397"/>
                  </a:cubicBezTo>
                  <a:cubicBezTo>
                    <a:pt x="-694" y="1099"/>
                    <a:pt x="-694" y="2782"/>
                    <a:pt x="2251" y="4745"/>
                  </a:cubicBezTo>
                  <a:cubicBezTo>
                    <a:pt x="5197" y="6709"/>
                    <a:pt x="11088" y="8953"/>
                    <a:pt x="15015" y="10777"/>
                  </a:cubicBezTo>
                  <a:cubicBezTo>
                    <a:pt x="18942" y="12600"/>
                    <a:pt x="20906" y="14002"/>
                    <a:pt x="20579" y="15826"/>
                  </a:cubicBezTo>
                  <a:cubicBezTo>
                    <a:pt x="20251" y="17649"/>
                    <a:pt x="17633" y="19893"/>
                    <a:pt x="14688" y="20595"/>
                  </a:cubicBezTo>
                  <a:cubicBezTo>
                    <a:pt x="11742" y="21296"/>
                    <a:pt x="8470" y="20454"/>
                    <a:pt x="5197" y="19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11634127" y="455508"/>
              <a:ext cx="86977" cy="142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095" fill="norm" stroke="1" extrusionOk="0">
                  <a:moveTo>
                    <a:pt x="2618" y="8705"/>
                  </a:moveTo>
                  <a:cubicBezTo>
                    <a:pt x="4675" y="7453"/>
                    <a:pt x="6732" y="6201"/>
                    <a:pt x="9561" y="4479"/>
                  </a:cubicBezTo>
                  <a:cubicBezTo>
                    <a:pt x="12389" y="2757"/>
                    <a:pt x="15989" y="566"/>
                    <a:pt x="15989" y="97"/>
                  </a:cubicBezTo>
                  <a:cubicBezTo>
                    <a:pt x="15989" y="-373"/>
                    <a:pt x="12389" y="879"/>
                    <a:pt x="9046" y="3540"/>
                  </a:cubicBezTo>
                  <a:cubicBezTo>
                    <a:pt x="5703" y="6201"/>
                    <a:pt x="2618" y="10270"/>
                    <a:pt x="1075" y="13088"/>
                  </a:cubicBezTo>
                  <a:cubicBezTo>
                    <a:pt x="-468" y="15905"/>
                    <a:pt x="-468" y="17470"/>
                    <a:pt x="1846" y="18723"/>
                  </a:cubicBezTo>
                  <a:cubicBezTo>
                    <a:pt x="4161" y="19975"/>
                    <a:pt x="8789" y="20914"/>
                    <a:pt x="12389" y="21070"/>
                  </a:cubicBezTo>
                  <a:cubicBezTo>
                    <a:pt x="15989" y="21227"/>
                    <a:pt x="18561" y="20601"/>
                    <a:pt x="21132" y="19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1751770" y="445681"/>
              <a:ext cx="65798" cy="189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7" h="21469" fill="norm" stroke="1" extrusionOk="0">
                  <a:moveTo>
                    <a:pt x="19971" y="2029"/>
                  </a:moveTo>
                  <a:cubicBezTo>
                    <a:pt x="17353" y="1309"/>
                    <a:pt x="14735" y="589"/>
                    <a:pt x="11462" y="229"/>
                  </a:cubicBezTo>
                  <a:cubicBezTo>
                    <a:pt x="8190" y="-131"/>
                    <a:pt x="4262" y="-131"/>
                    <a:pt x="1971" y="709"/>
                  </a:cubicBezTo>
                  <a:cubicBezTo>
                    <a:pt x="-319" y="1549"/>
                    <a:pt x="-974" y="3229"/>
                    <a:pt x="1971" y="5749"/>
                  </a:cubicBezTo>
                  <a:cubicBezTo>
                    <a:pt x="4917" y="8269"/>
                    <a:pt x="11462" y="11629"/>
                    <a:pt x="15390" y="13909"/>
                  </a:cubicBezTo>
                  <a:cubicBezTo>
                    <a:pt x="19317" y="16189"/>
                    <a:pt x="20626" y="17389"/>
                    <a:pt x="20299" y="18469"/>
                  </a:cubicBezTo>
                  <a:cubicBezTo>
                    <a:pt x="19971" y="19549"/>
                    <a:pt x="18008" y="20509"/>
                    <a:pt x="15062" y="20989"/>
                  </a:cubicBezTo>
                  <a:cubicBezTo>
                    <a:pt x="12117" y="21469"/>
                    <a:pt x="8190" y="21469"/>
                    <a:pt x="4262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1839636" y="279421"/>
              <a:ext cx="173568" cy="382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12117" y="0"/>
                  </a:moveTo>
                  <a:cubicBezTo>
                    <a:pt x="10800" y="4654"/>
                    <a:pt x="9483" y="9308"/>
                    <a:pt x="8824" y="12709"/>
                  </a:cubicBezTo>
                  <a:cubicBezTo>
                    <a:pt x="8166" y="16110"/>
                    <a:pt x="8166" y="18259"/>
                    <a:pt x="8561" y="19631"/>
                  </a:cubicBezTo>
                  <a:cubicBezTo>
                    <a:pt x="8956" y="21003"/>
                    <a:pt x="9746" y="21600"/>
                    <a:pt x="10273" y="21540"/>
                  </a:cubicBezTo>
                  <a:cubicBezTo>
                    <a:pt x="10800" y="21481"/>
                    <a:pt x="11063" y="20765"/>
                    <a:pt x="10405" y="19392"/>
                  </a:cubicBezTo>
                  <a:cubicBezTo>
                    <a:pt x="9746" y="18020"/>
                    <a:pt x="8166" y="15991"/>
                    <a:pt x="6717" y="14798"/>
                  </a:cubicBezTo>
                  <a:cubicBezTo>
                    <a:pt x="5268" y="13604"/>
                    <a:pt x="3951" y="13246"/>
                    <a:pt x="2634" y="13008"/>
                  </a:cubicBezTo>
                  <a:cubicBezTo>
                    <a:pt x="1317" y="12769"/>
                    <a:pt x="0" y="12650"/>
                    <a:pt x="0" y="12530"/>
                  </a:cubicBezTo>
                  <a:cubicBezTo>
                    <a:pt x="0" y="12411"/>
                    <a:pt x="1317" y="12292"/>
                    <a:pt x="3820" y="12411"/>
                  </a:cubicBezTo>
                  <a:cubicBezTo>
                    <a:pt x="6322" y="12530"/>
                    <a:pt x="10010" y="12888"/>
                    <a:pt x="12776" y="13664"/>
                  </a:cubicBezTo>
                  <a:cubicBezTo>
                    <a:pt x="15541" y="14440"/>
                    <a:pt x="17385" y="15633"/>
                    <a:pt x="18307" y="16588"/>
                  </a:cubicBezTo>
                  <a:cubicBezTo>
                    <a:pt x="19229" y="17543"/>
                    <a:pt x="19229" y="18259"/>
                    <a:pt x="19098" y="18259"/>
                  </a:cubicBezTo>
                  <a:cubicBezTo>
                    <a:pt x="18966" y="18259"/>
                    <a:pt x="18702" y="17543"/>
                    <a:pt x="18571" y="16170"/>
                  </a:cubicBezTo>
                  <a:cubicBezTo>
                    <a:pt x="18439" y="14798"/>
                    <a:pt x="18439" y="12769"/>
                    <a:pt x="18966" y="11576"/>
                  </a:cubicBezTo>
                  <a:cubicBezTo>
                    <a:pt x="19493" y="10382"/>
                    <a:pt x="20546" y="10024"/>
                    <a:pt x="21600" y="9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12038603" y="463571"/>
              <a:ext cx="14510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0" y="0"/>
                  </a:moveTo>
                  <a:cubicBezTo>
                    <a:pt x="939" y="3724"/>
                    <a:pt x="1878" y="7448"/>
                    <a:pt x="2348" y="10552"/>
                  </a:cubicBezTo>
                  <a:cubicBezTo>
                    <a:pt x="2817" y="13655"/>
                    <a:pt x="2817" y="16138"/>
                    <a:pt x="2348" y="17876"/>
                  </a:cubicBezTo>
                  <a:cubicBezTo>
                    <a:pt x="1878" y="19614"/>
                    <a:pt x="939" y="20607"/>
                    <a:pt x="626" y="20483"/>
                  </a:cubicBezTo>
                  <a:cubicBezTo>
                    <a:pt x="313" y="20359"/>
                    <a:pt x="626" y="19117"/>
                    <a:pt x="1722" y="17131"/>
                  </a:cubicBezTo>
                  <a:cubicBezTo>
                    <a:pt x="2817" y="15145"/>
                    <a:pt x="4696" y="12414"/>
                    <a:pt x="6261" y="10676"/>
                  </a:cubicBezTo>
                  <a:cubicBezTo>
                    <a:pt x="7826" y="8938"/>
                    <a:pt x="9078" y="8193"/>
                    <a:pt x="9704" y="8441"/>
                  </a:cubicBezTo>
                  <a:cubicBezTo>
                    <a:pt x="10330" y="8690"/>
                    <a:pt x="10330" y="9931"/>
                    <a:pt x="10330" y="11172"/>
                  </a:cubicBezTo>
                  <a:cubicBezTo>
                    <a:pt x="10330" y="12414"/>
                    <a:pt x="10330" y="13655"/>
                    <a:pt x="10643" y="13655"/>
                  </a:cubicBezTo>
                  <a:cubicBezTo>
                    <a:pt x="10957" y="13655"/>
                    <a:pt x="11583" y="12414"/>
                    <a:pt x="12522" y="11297"/>
                  </a:cubicBezTo>
                  <a:cubicBezTo>
                    <a:pt x="13461" y="10179"/>
                    <a:pt x="14713" y="9186"/>
                    <a:pt x="15965" y="8317"/>
                  </a:cubicBezTo>
                  <a:cubicBezTo>
                    <a:pt x="17217" y="7448"/>
                    <a:pt x="18470" y="6703"/>
                    <a:pt x="19565" y="6952"/>
                  </a:cubicBezTo>
                  <a:cubicBezTo>
                    <a:pt x="20661" y="7200"/>
                    <a:pt x="21600" y="8441"/>
                    <a:pt x="21443" y="11048"/>
                  </a:cubicBezTo>
                  <a:cubicBezTo>
                    <a:pt x="21287" y="13655"/>
                    <a:pt x="20035" y="17628"/>
                    <a:pt x="187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12207972" y="265590"/>
              <a:ext cx="516432" cy="40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99" fill="norm" stroke="1" extrusionOk="0">
                  <a:moveTo>
                    <a:pt x="5112" y="16260"/>
                  </a:moveTo>
                  <a:cubicBezTo>
                    <a:pt x="5112" y="15698"/>
                    <a:pt x="5112" y="15136"/>
                    <a:pt x="4891" y="14685"/>
                  </a:cubicBezTo>
                  <a:cubicBezTo>
                    <a:pt x="4671" y="14235"/>
                    <a:pt x="4230" y="13898"/>
                    <a:pt x="3525" y="14010"/>
                  </a:cubicBezTo>
                  <a:cubicBezTo>
                    <a:pt x="2819" y="14123"/>
                    <a:pt x="1850" y="14685"/>
                    <a:pt x="1232" y="15192"/>
                  </a:cubicBezTo>
                  <a:cubicBezTo>
                    <a:pt x="615" y="15698"/>
                    <a:pt x="351" y="16148"/>
                    <a:pt x="174" y="16654"/>
                  </a:cubicBezTo>
                  <a:cubicBezTo>
                    <a:pt x="-2" y="17161"/>
                    <a:pt x="-90" y="17723"/>
                    <a:pt x="130" y="18060"/>
                  </a:cubicBezTo>
                  <a:cubicBezTo>
                    <a:pt x="351" y="18398"/>
                    <a:pt x="880" y="18511"/>
                    <a:pt x="1365" y="18567"/>
                  </a:cubicBezTo>
                  <a:cubicBezTo>
                    <a:pt x="1850" y="18623"/>
                    <a:pt x="2290" y="18623"/>
                    <a:pt x="2775" y="18454"/>
                  </a:cubicBezTo>
                  <a:cubicBezTo>
                    <a:pt x="3260" y="18285"/>
                    <a:pt x="3789" y="17948"/>
                    <a:pt x="4010" y="18060"/>
                  </a:cubicBezTo>
                  <a:cubicBezTo>
                    <a:pt x="4230" y="18173"/>
                    <a:pt x="4142" y="18735"/>
                    <a:pt x="4318" y="19017"/>
                  </a:cubicBezTo>
                  <a:cubicBezTo>
                    <a:pt x="4494" y="19298"/>
                    <a:pt x="4935" y="19298"/>
                    <a:pt x="5508" y="18735"/>
                  </a:cubicBezTo>
                  <a:cubicBezTo>
                    <a:pt x="6081" y="18173"/>
                    <a:pt x="6787" y="17048"/>
                    <a:pt x="7845" y="14517"/>
                  </a:cubicBezTo>
                  <a:cubicBezTo>
                    <a:pt x="8903" y="11985"/>
                    <a:pt x="10313" y="8048"/>
                    <a:pt x="11239" y="5573"/>
                  </a:cubicBezTo>
                  <a:cubicBezTo>
                    <a:pt x="12165" y="3098"/>
                    <a:pt x="12606" y="2085"/>
                    <a:pt x="12958" y="1298"/>
                  </a:cubicBezTo>
                  <a:cubicBezTo>
                    <a:pt x="13311" y="510"/>
                    <a:pt x="13575" y="-52"/>
                    <a:pt x="13487" y="4"/>
                  </a:cubicBezTo>
                  <a:cubicBezTo>
                    <a:pt x="13399" y="60"/>
                    <a:pt x="12958" y="735"/>
                    <a:pt x="12165" y="2592"/>
                  </a:cubicBezTo>
                  <a:cubicBezTo>
                    <a:pt x="11371" y="4448"/>
                    <a:pt x="10225" y="7485"/>
                    <a:pt x="9520" y="10129"/>
                  </a:cubicBezTo>
                  <a:cubicBezTo>
                    <a:pt x="8814" y="12773"/>
                    <a:pt x="8550" y="15023"/>
                    <a:pt x="8418" y="16429"/>
                  </a:cubicBezTo>
                  <a:cubicBezTo>
                    <a:pt x="8286" y="17836"/>
                    <a:pt x="8286" y="18398"/>
                    <a:pt x="8462" y="18848"/>
                  </a:cubicBezTo>
                  <a:cubicBezTo>
                    <a:pt x="8638" y="19298"/>
                    <a:pt x="8991" y="19635"/>
                    <a:pt x="9343" y="19635"/>
                  </a:cubicBezTo>
                  <a:cubicBezTo>
                    <a:pt x="9696" y="19635"/>
                    <a:pt x="10049" y="19298"/>
                    <a:pt x="10225" y="18511"/>
                  </a:cubicBezTo>
                  <a:cubicBezTo>
                    <a:pt x="10401" y="17723"/>
                    <a:pt x="10401" y="16486"/>
                    <a:pt x="10181" y="15360"/>
                  </a:cubicBezTo>
                  <a:cubicBezTo>
                    <a:pt x="9961" y="14235"/>
                    <a:pt x="9520" y="13223"/>
                    <a:pt x="9035" y="12548"/>
                  </a:cubicBezTo>
                  <a:cubicBezTo>
                    <a:pt x="8550" y="11873"/>
                    <a:pt x="8021" y="11535"/>
                    <a:pt x="7933" y="11535"/>
                  </a:cubicBezTo>
                  <a:cubicBezTo>
                    <a:pt x="7845" y="11535"/>
                    <a:pt x="8197" y="11873"/>
                    <a:pt x="8903" y="12098"/>
                  </a:cubicBezTo>
                  <a:cubicBezTo>
                    <a:pt x="9608" y="12323"/>
                    <a:pt x="10666" y="12436"/>
                    <a:pt x="11415" y="12436"/>
                  </a:cubicBezTo>
                  <a:cubicBezTo>
                    <a:pt x="12165" y="12436"/>
                    <a:pt x="12606" y="12323"/>
                    <a:pt x="12606" y="12379"/>
                  </a:cubicBezTo>
                  <a:cubicBezTo>
                    <a:pt x="12606" y="12436"/>
                    <a:pt x="12165" y="12660"/>
                    <a:pt x="11636" y="13223"/>
                  </a:cubicBezTo>
                  <a:cubicBezTo>
                    <a:pt x="11107" y="13786"/>
                    <a:pt x="10490" y="14685"/>
                    <a:pt x="10181" y="15585"/>
                  </a:cubicBezTo>
                  <a:cubicBezTo>
                    <a:pt x="9872" y="16486"/>
                    <a:pt x="9872" y="17385"/>
                    <a:pt x="10093" y="17892"/>
                  </a:cubicBezTo>
                  <a:cubicBezTo>
                    <a:pt x="10313" y="18398"/>
                    <a:pt x="10754" y="18511"/>
                    <a:pt x="11195" y="18454"/>
                  </a:cubicBezTo>
                  <a:cubicBezTo>
                    <a:pt x="11636" y="18398"/>
                    <a:pt x="12077" y="18173"/>
                    <a:pt x="12385" y="17329"/>
                  </a:cubicBezTo>
                  <a:cubicBezTo>
                    <a:pt x="12694" y="16486"/>
                    <a:pt x="12870" y="15023"/>
                    <a:pt x="12958" y="13954"/>
                  </a:cubicBezTo>
                  <a:cubicBezTo>
                    <a:pt x="13046" y="12885"/>
                    <a:pt x="13046" y="12210"/>
                    <a:pt x="13267" y="11704"/>
                  </a:cubicBezTo>
                  <a:cubicBezTo>
                    <a:pt x="13487" y="11198"/>
                    <a:pt x="13928" y="10860"/>
                    <a:pt x="14325" y="10860"/>
                  </a:cubicBezTo>
                  <a:cubicBezTo>
                    <a:pt x="14721" y="10860"/>
                    <a:pt x="15074" y="11198"/>
                    <a:pt x="15691" y="12379"/>
                  </a:cubicBezTo>
                  <a:cubicBezTo>
                    <a:pt x="16308" y="13560"/>
                    <a:pt x="17190" y="15585"/>
                    <a:pt x="17587" y="16879"/>
                  </a:cubicBezTo>
                  <a:cubicBezTo>
                    <a:pt x="17983" y="18173"/>
                    <a:pt x="17895" y="18735"/>
                    <a:pt x="17587" y="19354"/>
                  </a:cubicBezTo>
                  <a:cubicBezTo>
                    <a:pt x="17278" y="19973"/>
                    <a:pt x="16749" y="20648"/>
                    <a:pt x="16264" y="21042"/>
                  </a:cubicBezTo>
                  <a:cubicBezTo>
                    <a:pt x="15779" y="21435"/>
                    <a:pt x="15339" y="21548"/>
                    <a:pt x="15118" y="21154"/>
                  </a:cubicBezTo>
                  <a:cubicBezTo>
                    <a:pt x="14898" y="20760"/>
                    <a:pt x="14898" y="19861"/>
                    <a:pt x="15691" y="17892"/>
                  </a:cubicBezTo>
                  <a:cubicBezTo>
                    <a:pt x="16485" y="15923"/>
                    <a:pt x="18072" y="12885"/>
                    <a:pt x="19174" y="11086"/>
                  </a:cubicBezTo>
                  <a:cubicBezTo>
                    <a:pt x="20276" y="9286"/>
                    <a:pt x="20893" y="8723"/>
                    <a:pt x="21510" y="8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68853" y="1035071"/>
              <a:ext cx="126682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172"/>
                  </a:moveTo>
                  <a:cubicBezTo>
                    <a:pt x="69" y="4056"/>
                    <a:pt x="137" y="2941"/>
                    <a:pt x="244" y="2332"/>
                  </a:cubicBezTo>
                  <a:cubicBezTo>
                    <a:pt x="350" y="1724"/>
                    <a:pt x="494" y="1623"/>
                    <a:pt x="653" y="1572"/>
                  </a:cubicBezTo>
                  <a:cubicBezTo>
                    <a:pt x="812" y="1521"/>
                    <a:pt x="985" y="1521"/>
                    <a:pt x="1139" y="1470"/>
                  </a:cubicBezTo>
                  <a:cubicBezTo>
                    <a:pt x="1292" y="1420"/>
                    <a:pt x="1426" y="1318"/>
                    <a:pt x="1566" y="1217"/>
                  </a:cubicBezTo>
                  <a:cubicBezTo>
                    <a:pt x="1707" y="1115"/>
                    <a:pt x="1855" y="1014"/>
                    <a:pt x="2017" y="913"/>
                  </a:cubicBezTo>
                  <a:cubicBezTo>
                    <a:pt x="2180" y="811"/>
                    <a:pt x="2357" y="710"/>
                    <a:pt x="2506" y="608"/>
                  </a:cubicBezTo>
                  <a:cubicBezTo>
                    <a:pt x="2656" y="507"/>
                    <a:pt x="2779" y="406"/>
                    <a:pt x="2911" y="355"/>
                  </a:cubicBezTo>
                  <a:cubicBezTo>
                    <a:pt x="3042" y="304"/>
                    <a:pt x="3183" y="304"/>
                    <a:pt x="3331" y="254"/>
                  </a:cubicBezTo>
                  <a:cubicBezTo>
                    <a:pt x="3479" y="203"/>
                    <a:pt x="3634" y="101"/>
                    <a:pt x="3748" y="51"/>
                  </a:cubicBezTo>
                  <a:cubicBezTo>
                    <a:pt x="3862" y="0"/>
                    <a:pt x="3934" y="0"/>
                    <a:pt x="4015" y="0"/>
                  </a:cubicBezTo>
                  <a:cubicBezTo>
                    <a:pt x="4096" y="0"/>
                    <a:pt x="4186" y="0"/>
                    <a:pt x="4273" y="0"/>
                  </a:cubicBezTo>
                  <a:cubicBezTo>
                    <a:pt x="4360" y="0"/>
                    <a:pt x="4443" y="0"/>
                    <a:pt x="4535" y="0"/>
                  </a:cubicBezTo>
                  <a:cubicBezTo>
                    <a:pt x="4627" y="0"/>
                    <a:pt x="4728" y="0"/>
                    <a:pt x="4818" y="0"/>
                  </a:cubicBezTo>
                  <a:cubicBezTo>
                    <a:pt x="4908" y="0"/>
                    <a:pt x="4988" y="0"/>
                    <a:pt x="5082" y="0"/>
                  </a:cubicBezTo>
                  <a:cubicBezTo>
                    <a:pt x="5175" y="0"/>
                    <a:pt x="5284" y="0"/>
                    <a:pt x="5385" y="0"/>
                  </a:cubicBezTo>
                  <a:cubicBezTo>
                    <a:pt x="5486" y="0"/>
                    <a:pt x="5580" y="0"/>
                    <a:pt x="5673" y="0"/>
                  </a:cubicBezTo>
                  <a:cubicBezTo>
                    <a:pt x="5767" y="0"/>
                    <a:pt x="5861" y="0"/>
                    <a:pt x="5958" y="0"/>
                  </a:cubicBezTo>
                  <a:cubicBezTo>
                    <a:pt x="6056" y="0"/>
                    <a:pt x="6157" y="0"/>
                    <a:pt x="6262" y="0"/>
                  </a:cubicBezTo>
                  <a:cubicBezTo>
                    <a:pt x="6366" y="0"/>
                    <a:pt x="6475" y="0"/>
                    <a:pt x="6581" y="0"/>
                  </a:cubicBezTo>
                  <a:cubicBezTo>
                    <a:pt x="6688" y="0"/>
                    <a:pt x="6792" y="0"/>
                    <a:pt x="6899" y="0"/>
                  </a:cubicBezTo>
                  <a:cubicBezTo>
                    <a:pt x="7005" y="0"/>
                    <a:pt x="7113" y="0"/>
                    <a:pt x="7218" y="0"/>
                  </a:cubicBezTo>
                  <a:cubicBezTo>
                    <a:pt x="7323" y="0"/>
                    <a:pt x="7424" y="0"/>
                    <a:pt x="7532" y="0"/>
                  </a:cubicBezTo>
                  <a:cubicBezTo>
                    <a:pt x="7640" y="0"/>
                    <a:pt x="7756" y="0"/>
                    <a:pt x="7869" y="0"/>
                  </a:cubicBezTo>
                  <a:cubicBezTo>
                    <a:pt x="7983" y="0"/>
                    <a:pt x="8095" y="0"/>
                    <a:pt x="8211" y="0"/>
                  </a:cubicBezTo>
                  <a:cubicBezTo>
                    <a:pt x="8326" y="0"/>
                    <a:pt x="8445" y="0"/>
                    <a:pt x="8559" y="0"/>
                  </a:cubicBezTo>
                  <a:cubicBezTo>
                    <a:pt x="8672" y="0"/>
                    <a:pt x="8781" y="0"/>
                    <a:pt x="8898" y="0"/>
                  </a:cubicBezTo>
                  <a:cubicBezTo>
                    <a:pt x="9015" y="0"/>
                    <a:pt x="9142" y="0"/>
                    <a:pt x="9264" y="0"/>
                  </a:cubicBezTo>
                  <a:cubicBezTo>
                    <a:pt x="9387" y="0"/>
                    <a:pt x="9506" y="0"/>
                    <a:pt x="9631" y="0"/>
                  </a:cubicBezTo>
                  <a:cubicBezTo>
                    <a:pt x="9755" y="0"/>
                    <a:pt x="9885" y="0"/>
                    <a:pt x="10008" y="0"/>
                  </a:cubicBezTo>
                  <a:cubicBezTo>
                    <a:pt x="10131" y="0"/>
                    <a:pt x="10246" y="0"/>
                    <a:pt x="10372" y="51"/>
                  </a:cubicBezTo>
                  <a:cubicBezTo>
                    <a:pt x="10499" y="101"/>
                    <a:pt x="10636" y="203"/>
                    <a:pt x="10769" y="254"/>
                  </a:cubicBezTo>
                  <a:cubicBezTo>
                    <a:pt x="10903" y="304"/>
                    <a:pt x="11033" y="304"/>
                    <a:pt x="11166" y="355"/>
                  </a:cubicBezTo>
                  <a:cubicBezTo>
                    <a:pt x="11300" y="406"/>
                    <a:pt x="11437" y="507"/>
                    <a:pt x="11569" y="608"/>
                  </a:cubicBezTo>
                  <a:cubicBezTo>
                    <a:pt x="11700" y="710"/>
                    <a:pt x="11827" y="811"/>
                    <a:pt x="11962" y="913"/>
                  </a:cubicBezTo>
                  <a:cubicBezTo>
                    <a:pt x="12097" y="1014"/>
                    <a:pt x="12242" y="1115"/>
                    <a:pt x="12383" y="1268"/>
                  </a:cubicBezTo>
                  <a:cubicBezTo>
                    <a:pt x="12523" y="1420"/>
                    <a:pt x="12660" y="1623"/>
                    <a:pt x="12799" y="1775"/>
                  </a:cubicBezTo>
                  <a:cubicBezTo>
                    <a:pt x="12938" y="1927"/>
                    <a:pt x="13079" y="2028"/>
                    <a:pt x="13214" y="2180"/>
                  </a:cubicBezTo>
                  <a:cubicBezTo>
                    <a:pt x="13350" y="2332"/>
                    <a:pt x="13480" y="2535"/>
                    <a:pt x="13620" y="2738"/>
                  </a:cubicBezTo>
                  <a:cubicBezTo>
                    <a:pt x="13761" y="2941"/>
                    <a:pt x="13913" y="3144"/>
                    <a:pt x="14059" y="3346"/>
                  </a:cubicBezTo>
                  <a:cubicBezTo>
                    <a:pt x="14205" y="3549"/>
                    <a:pt x="14346" y="3752"/>
                    <a:pt x="14488" y="3955"/>
                  </a:cubicBezTo>
                  <a:cubicBezTo>
                    <a:pt x="14631" y="4158"/>
                    <a:pt x="14775" y="4361"/>
                    <a:pt x="14914" y="4563"/>
                  </a:cubicBezTo>
                  <a:cubicBezTo>
                    <a:pt x="15053" y="4766"/>
                    <a:pt x="15187" y="4969"/>
                    <a:pt x="15328" y="5223"/>
                  </a:cubicBezTo>
                  <a:cubicBezTo>
                    <a:pt x="15468" y="5476"/>
                    <a:pt x="15616" y="5780"/>
                    <a:pt x="15761" y="6034"/>
                  </a:cubicBezTo>
                  <a:cubicBezTo>
                    <a:pt x="15905" y="6287"/>
                    <a:pt x="16046" y="6490"/>
                    <a:pt x="16186" y="6744"/>
                  </a:cubicBezTo>
                  <a:cubicBezTo>
                    <a:pt x="16327" y="6997"/>
                    <a:pt x="16468" y="7301"/>
                    <a:pt x="16603" y="7606"/>
                  </a:cubicBezTo>
                  <a:cubicBezTo>
                    <a:pt x="16739" y="7910"/>
                    <a:pt x="16869" y="8214"/>
                    <a:pt x="17004" y="8518"/>
                  </a:cubicBezTo>
                  <a:cubicBezTo>
                    <a:pt x="17139" y="8823"/>
                    <a:pt x="17280" y="9127"/>
                    <a:pt x="17419" y="9431"/>
                  </a:cubicBezTo>
                  <a:cubicBezTo>
                    <a:pt x="17558" y="9735"/>
                    <a:pt x="17695" y="10039"/>
                    <a:pt x="17830" y="10344"/>
                  </a:cubicBezTo>
                  <a:cubicBezTo>
                    <a:pt x="17966" y="10648"/>
                    <a:pt x="18099" y="10952"/>
                    <a:pt x="18294" y="11459"/>
                  </a:cubicBezTo>
                  <a:cubicBezTo>
                    <a:pt x="18489" y="11966"/>
                    <a:pt x="18745" y="12676"/>
                    <a:pt x="18935" y="13183"/>
                  </a:cubicBezTo>
                  <a:cubicBezTo>
                    <a:pt x="19124" y="13690"/>
                    <a:pt x="19247" y="13994"/>
                    <a:pt x="19370" y="14349"/>
                  </a:cubicBezTo>
                  <a:cubicBezTo>
                    <a:pt x="19492" y="14704"/>
                    <a:pt x="19615" y="15110"/>
                    <a:pt x="19792" y="15617"/>
                  </a:cubicBezTo>
                  <a:cubicBezTo>
                    <a:pt x="19969" y="16124"/>
                    <a:pt x="20200" y="16732"/>
                    <a:pt x="20422" y="17341"/>
                  </a:cubicBezTo>
                  <a:cubicBezTo>
                    <a:pt x="20644" y="17949"/>
                    <a:pt x="20857" y="18558"/>
                    <a:pt x="21051" y="19268"/>
                  </a:cubicBezTo>
                  <a:cubicBezTo>
                    <a:pt x="21246" y="19977"/>
                    <a:pt x="21423" y="207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345882" y="1373074"/>
              <a:ext cx="148029" cy="45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3" h="21437" fill="norm" stroke="1" extrusionOk="0">
                  <a:moveTo>
                    <a:pt x="4770" y="5055"/>
                  </a:moveTo>
                  <a:cubicBezTo>
                    <a:pt x="4474" y="8671"/>
                    <a:pt x="4178" y="12288"/>
                    <a:pt x="4030" y="14549"/>
                  </a:cubicBezTo>
                  <a:cubicBezTo>
                    <a:pt x="3882" y="16809"/>
                    <a:pt x="3882" y="17713"/>
                    <a:pt x="3587" y="18567"/>
                  </a:cubicBezTo>
                  <a:cubicBezTo>
                    <a:pt x="3291" y="19421"/>
                    <a:pt x="2699" y="20225"/>
                    <a:pt x="2107" y="20376"/>
                  </a:cubicBezTo>
                  <a:cubicBezTo>
                    <a:pt x="1515" y="20526"/>
                    <a:pt x="924" y="20024"/>
                    <a:pt x="480" y="17713"/>
                  </a:cubicBezTo>
                  <a:cubicBezTo>
                    <a:pt x="36" y="15403"/>
                    <a:pt x="-260" y="11284"/>
                    <a:pt x="332" y="8219"/>
                  </a:cubicBezTo>
                  <a:cubicBezTo>
                    <a:pt x="924" y="5155"/>
                    <a:pt x="2403" y="3146"/>
                    <a:pt x="3735" y="1940"/>
                  </a:cubicBezTo>
                  <a:cubicBezTo>
                    <a:pt x="5066" y="735"/>
                    <a:pt x="6250" y="333"/>
                    <a:pt x="7729" y="132"/>
                  </a:cubicBezTo>
                  <a:cubicBezTo>
                    <a:pt x="9208" y="-69"/>
                    <a:pt x="10984" y="-69"/>
                    <a:pt x="12907" y="333"/>
                  </a:cubicBezTo>
                  <a:cubicBezTo>
                    <a:pt x="14830" y="735"/>
                    <a:pt x="16902" y="1538"/>
                    <a:pt x="18529" y="3548"/>
                  </a:cubicBezTo>
                  <a:cubicBezTo>
                    <a:pt x="20156" y="5557"/>
                    <a:pt x="21340" y="8772"/>
                    <a:pt x="20304" y="11736"/>
                  </a:cubicBezTo>
                  <a:cubicBezTo>
                    <a:pt x="19269" y="14699"/>
                    <a:pt x="16014" y="17412"/>
                    <a:pt x="13647" y="18969"/>
                  </a:cubicBezTo>
                  <a:cubicBezTo>
                    <a:pt x="11280" y="20526"/>
                    <a:pt x="9800" y="20928"/>
                    <a:pt x="8173" y="21179"/>
                  </a:cubicBezTo>
                  <a:cubicBezTo>
                    <a:pt x="6545" y="21431"/>
                    <a:pt x="4770" y="21531"/>
                    <a:pt x="3587" y="21330"/>
                  </a:cubicBezTo>
                  <a:cubicBezTo>
                    <a:pt x="2403" y="21129"/>
                    <a:pt x="1811" y="20627"/>
                    <a:pt x="3143" y="19723"/>
                  </a:cubicBezTo>
                  <a:cubicBezTo>
                    <a:pt x="4474" y="18818"/>
                    <a:pt x="7729" y="17512"/>
                    <a:pt x="10984" y="16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608603" y="1473221"/>
              <a:ext cx="1" cy="349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596992" y="1466871"/>
              <a:ext cx="15131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21446" y="0"/>
                  </a:moveTo>
                  <a:cubicBezTo>
                    <a:pt x="17546" y="3064"/>
                    <a:pt x="13646" y="6128"/>
                    <a:pt x="10496" y="8655"/>
                  </a:cubicBezTo>
                  <a:cubicBezTo>
                    <a:pt x="7346" y="11183"/>
                    <a:pt x="4946" y="13174"/>
                    <a:pt x="3296" y="14553"/>
                  </a:cubicBezTo>
                  <a:cubicBezTo>
                    <a:pt x="1646" y="15932"/>
                    <a:pt x="746" y="16698"/>
                    <a:pt x="296" y="17464"/>
                  </a:cubicBezTo>
                  <a:cubicBezTo>
                    <a:pt x="-154" y="18230"/>
                    <a:pt x="-154" y="18996"/>
                    <a:pt x="746" y="19455"/>
                  </a:cubicBezTo>
                  <a:cubicBezTo>
                    <a:pt x="1646" y="19915"/>
                    <a:pt x="3446" y="20068"/>
                    <a:pt x="6896" y="20374"/>
                  </a:cubicBezTo>
                  <a:cubicBezTo>
                    <a:pt x="10346" y="20681"/>
                    <a:pt x="15446" y="21140"/>
                    <a:pt x="205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830853" y="1479571"/>
              <a:ext cx="203201" cy="319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1279"/>
                  </a:moveTo>
                  <a:cubicBezTo>
                    <a:pt x="0" y="3979"/>
                    <a:pt x="0" y="6679"/>
                    <a:pt x="338" y="8811"/>
                  </a:cubicBezTo>
                  <a:cubicBezTo>
                    <a:pt x="675" y="10942"/>
                    <a:pt x="1350" y="12505"/>
                    <a:pt x="2138" y="13784"/>
                  </a:cubicBezTo>
                  <a:cubicBezTo>
                    <a:pt x="2925" y="15063"/>
                    <a:pt x="3825" y="16058"/>
                    <a:pt x="4725" y="16342"/>
                  </a:cubicBezTo>
                  <a:cubicBezTo>
                    <a:pt x="5625" y="16626"/>
                    <a:pt x="6525" y="16200"/>
                    <a:pt x="7088" y="15632"/>
                  </a:cubicBezTo>
                  <a:cubicBezTo>
                    <a:pt x="7650" y="15063"/>
                    <a:pt x="7875" y="14353"/>
                    <a:pt x="7987" y="14637"/>
                  </a:cubicBezTo>
                  <a:cubicBezTo>
                    <a:pt x="8100" y="14921"/>
                    <a:pt x="8100" y="16200"/>
                    <a:pt x="8213" y="17195"/>
                  </a:cubicBezTo>
                  <a:cubicBezTo>
                    <a:pt x="8325" y="18189"/>
                    <a:pt x="8550" y="18900"/>
                    <a:pt x="9000" y="19611"/>
                  </a:cubicBezTo>
                  <a:cubicBezTo>
                    <a:pt x="9450" y="20321"/>
                    <a:pt x="10125" y="21032"/>
                    <a:pt x="11025" y="21316"/>
                  </a:cubicBezTo>
                  <a:cubicBezTo>
                    <a:pt x="11925" y="21600"/>
                    <a:pt x="13050" y="21458"/>
                    <a:pt x="14063" y="20605"/>
                  </a:cubicBezTo>
                  <a:cubicBezTo>
                    <a:pt x="15075" y="19753"/>
                    <a:pt x="15975" y="18189"/>
                    <a:pt x="17212" y="14637"/>
                  </a:cubicBezTo>
                  <a:cubicBezTo>
                    <a:pt x="18450" y="11084"/>
                    <a:pt x="20025" y="55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1573803" y="1428771"/>
              <a:ext cx="127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070"/>
                    <a:pt x="14400" y="8139"/>
                    <a:pt x="10800" y="11739"/>
                  </a:cubicBezTo>
                  <a:cubicBezTo>
                    <a:pt x="7200" y="15339"/>
                    <a:pt x="3600" y="18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1456015" y="1341606"/>
              <a:ext cx="333689" cy="479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78" fill="norm" stroke="1" extrusionOk="0">
                  <a:moveTo>
                    <a:pt x="631" y="10438"/>
                  </a:moveTo>
                  <a:cubicBezTo>
                    <a:pt x="224" y="9680"/>
                    <a:pt x="-184" y="8922"/>
                    <a:pt x="88" y="8164"/>
                  </a:cubicBezTo>
                  <a:cubicBezTo>
                    <a:pt x="359" y="7406"/>
                    <a:pt x="1310" y="6648"/>
                    <a:pt x="3348" y="5369"/>
                  </a:cubicBezTo>
                  <a:cubicBezTo>
                    <a:pt x="5386" y="4090"/>
                    <a:pt x="8510" y="2290"/>
                    <a:pt x="10344" y="1248"/>
                  </a:cubicBezTo>
                  <a:cubicBezTo>
                    <a:pt x="12178" y="206"/>
                    <a:pt x="12722" y="-78"/>
                    <a:pt x="13129" y="17"/>
                  </a:cubicBezTo>
                  <a:cubicBezTo>
                    <a:pt x="13537" y="111"/>
                    <a:pt x="13808" y="585"/>
                    <a:pt x="13944" y="2290"/>
                  </a:cubicBezTo>
                  <a:cubicBezTo>
                    <a:pt x="14080" y="3996"/>
                    <a:pt x="14080" y="6933"/>
                    <a:pt x="13808" y="10106"/>
                  </a:cubicBezTo>
                  <a:cubicBezTo>
                    <a:pt x="13537" y="13280"/>
                    <a:pt x="12993" y="16690"/>
                    <a:pt x="12518" y="18727"/>
                  </a:cubicBezTo>
                  <a:cubicBezTo>
                    <a:pt x="12042" y="20764"/>
                    <a:pt x="11635" y="21427"/>
                    <a:pt x="11363" y="21475"/>
                  </a:cubicBezTo>
                  <a:cubicBezTo>
                    <a:pt x="11091" y="21522"/>
                    <a:pt x="10956" y="20954"/>
                    <a:pt x="11363" y="19675"/>
                  </a:cubicBezTo>
                  <a:cubicBezTo>
                    <a:pt x="11771" y="18396"/>
                    <a:pt x="12722" y="16406"/>
                    <a:pt x="13401" y="15222"/>
                  </a:cubicBezTo>
                  <a:cubicBezTo>
                    <a:pt x="14080" y="14038"/>
                    <a:pt x="14488" y="13659"/>
                    <a:pt x="15031" y="13469"/>
                  </a:cubicBezTo>
                  <a:cubicBezTo>
                    <a:pt x="15574" y="13280"/>
                    <a:pt x="16254" y="13280"/>
                    <a:pt x="17069" y="13801"/>
                  </a:cubicBezTo>
                  <a:cubicBezTo>
                    <a:pt x="17884" y="14322"/>
                    <a:pt x="18835" y="15364"/>
                    <a:pt x="19582" y="16311"/>
                  </a:cubicBezTo>
                  <a:cubicBezTo>
                    <a:pt x="20329" y="17259"/>
                    <a:pt x="20873" y="18111"/>
                    <a:pt x="21416" y="18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1834355" y="1588467"/>
              <a:ext cx="223400" cy="156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062" fill="norm" stroke="1" extrusionOk="0">
                  <a:moveTo>
                    <a:pt x="1170" y="12662"/>
                  </a:moveTo>
                  <a:cubicBezTo>
                    <a:pt x="972" y="11241"/>
                    <a:pt x="774" y="9820"/>
                    <a:pt x="1071" y="8684"/>
                  </a:cubicBezTo>
                  <a:cubicBezTo>
                    <a:pt x="1368" y="7547"/>
                    <a:pt x="2161" y="6694"/>
                    <a:pt x="3053" y="5699"/>
                  </a:cubicBezTo>
                  <a:cubicBezTo>
                    <a:pt x="3945" y="4705"/>
                    <a:pt x="4935" y="3568"/>
                    <a:pt x="5728" y="2431"/>
                  </a:cubicBezTo>
                  <a:cubicBezTo>
                    <a:pt x="6521" y="1294"/>
                    <a:pt x="7115" y="157"/>
                    <a:pt x="6917" y="15"/>
                  </a:cubicBezTo>
                  <a:cubicBezTo>
                    <a:pt x="6719" y="-127"/>
                    <a:pt x="5728" y="726"/>
                    <a:pt x="4440" y="2999"/>
                  </a:cubicBezTo>
                  <a:cubicBezTo>
                    <a:pt x="3152" y="5273"/>
                    <a:pt x="1567" y="8968"/>
                    <a:pt x="675" y="12094"/>
                  </a:cubicBezTo>
                  <a:cubicBezTo>
                    <a:pt x="-217" y="15220"/>
                    <a:pt x="-415" y="17778"/>
                    <a:pt x="1269" y="19057"/>
                  </a:cubicBezTo>
                  <a:cubicBezTo>
                    <a:pt x="2954" y="20336"/>
                    <a:pt x="6521" y="20336"/>
                    <a:pt x="9394" y="18773"/>
                  </a:cubicBezTo>
                  <a:cubicBezTo>
                    <a:pt x="12268" y="17210"/>
                    <a:pt x="14447" y="14084"/>
                    <a:pt x="15835" y="11241"/>
                  </a:cubicBezTo>
                  <a:cubicBezTo>
                    <a:pt x="17222" y="8399"/>
                    <a:pt x="17816" y="5841"/>
                    <a:pt x="17618" y="4705"/>
                  </a:cubicBezTo>
                  <a:cubicBezTo>
                    <a:pt x="17420" y="3568"/>
                    <a:pt x="16429" y="3852"/>
                    <a:pt x="15438" y="5273"/>
                  </a:cubicBezTo>
                  <a:cubicBezTo>
                    <a:pt x="14447" y="6694"/>
                    <a:pt x="13457" y="9252"/>
                    <a:pt x="13060" y="11952"/>
                  </a:cubicBezTo>
                  <a:cubicBezTo>
                    <a:pt x="12664" y="14652"/>
                    <a:pt x="12862" y="17494"/>
                    <a:pt x="13457" y="19199"/>
                  </a:cubicBezTo>
                  <a:cubicBezTo>
                    <a:pt x="14051" y="20905"/>
                    <a:pt x="15042" y="21473"/>
                    <a:pt x="16429" y="20762"/>
                  </a:cubicBezTo>
                  <a:cubicBezTo>
                    <a:pt x="17816" y="20052"/>
                    <a:pt x="19600" y="18062"/>
                    <a:pt x="20392" y="15362"/>
                  </a:cubicBezTo>
                  <a:cubicBezTo>
                    <a:pt x="21185" y="12662"/>
                    <a:pt x="20987" y="9252"/>
                    <a:pt x="20392" y="7120"/>
                  </a:cubicBezTo>
                  <a:cubicBezTo>
                    <a:pt x="19798" y="4989"/>
                    <a:pt x="18807" y="4136"/>
                    <a:pt x="17816" y="3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2069103" y="1605513"/>
              <a:ext cx="508001" cy="159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1823"/>
                  </a:moveTo>
                  <a:cubicBezTo>
                    <a:pt x="360" y="982"/>
                    <a:pt x="720" y="140"/>
                    <a:pt x="1395" y="1122"/>
                  </a:cubicBezTo>
                  <a:cubicBezTo>
                    <a:pt x="2070" y="2104"/>
                    <a:pt x="3060" y="4909"/>
                    <a:pt x="3510" y="7854"/>
                  </a:cubicBezTo>
                  <a:cubicBezTo>
                    <a:pt x="3960" y="10800"/>
                    <a:pt x="3870" y="13885"/>
                    <a:pt x="3645" y="15849"/>
                  </a:cubicBezTo>
                  <a:cubicBezTo>
                    <a:pt x="3420" y="17813"/>
                    <a:pt x="3060" y="18654"/>
                    <a:pt x="2745" y="18514"/>
                  </a:cubicBezTo>
                  <a:cubicBezTo>
                    <a:pt x="2430" y="18374"/>
                    <a:pt x="2160" y="17252"/>
                    <a:pt x="2205" y="15008"/>
                  </a:cubicBezTo>
                  <a:cubicBezTo>
                    <a:pt x="2250" y="12763"/>
                    <a:pt x="2610" y="9397"/>
                    <a:pt x="3240" y="6873"/>
                  </a:cubicBezTo>
                  <a:cubicBezTo>
                    <a:pt x="3870" y="4348"/>
                    <a:pt x="4770" y="2665"/>
                    <a:pt x="5445" y="2244"/>
                  </a:cubicBezTo>
                  <a:cubicBezTo>
                    <a:pt x="6120" y="1823"/>
                    <a:pt x="6570" y="2665"/>
                    <a:pt x="7065" y="3226"/>
                  </a:cubicBezTo>
                  <a:cubicBezTo>
                    <a:pt x="7560" y="3787"/>
                    <a:pt x="8100" y="4067"/>
                    <a:pt x="8460" y="3506"/>
                  </a:cubicBezTo>
                  <a:cubicBezTo>
                    <a:pt x="8820" y="2945"/>
                    <a:pt x="9000" y="1543"/>
                    <a:pt x="8865" y="701"/>
                  </a:cubicBezTo>
                  <a:cubicBezTo>
                    <a:pt x="8730" y="-140"/>
                    <a:pt x="8280" y="-421"/>
                    <a:pt x="7650" y="982"/>
                  </a:cubicBezTo>
                  <a:cubicBezTo>
                    <a:pt x="7020" y="2384"/>
                    <a:pt x="6210" y="5470"/>
                    <a:pt x="5805" y="8135"/>
                  </a:cubicBezTo>
                  <a:cubicBezTo>
                    <a:pt x="5400" y="10800"/>
                    <a:pt x="5400" y="13044"/>
                    <a:pt x="5625" y="14727"/>
                  </a:cubicBezTo>
                  <a:cubicBezTo>
                    <a:pt x="5850" y="16410"/>
                    <a:pt x="6300" y="17532"/>
                    <a:pt x="6750" y="18093"/>
                  </a:cubicBezTo>
                  <a:cubicBezTo>
                    <a:pt x="7200" y="18654"/>
                    <a:pt x="7650" y="18654"/>
                    <a:pt x="8460" y="17252"/>
                  </a:cubicBezTo>
                  <a:cubicBezTo>
                    <a:pt x="9270" y="15849"/>
                    <a:pt x="10440" y="13044"/>
                    <a:pt x="11160" y="10800"/>
                  </a:cubicBezTo>
                  <a:cubicBezTo>
                    <a:pt x="11880" y="8556"/>
                    <a:pt x="12150" y="6873"/>
                    <a:pt x="12420" y="4909"/>
                  </a:cubicBezTo>
                  <a:cubicBezTo>
                    <a:pt x="12690" y="2945"/>
                    <a:pt x="12960" y="701"/>
                    <a:pt x="13005" y="280"/>
                  </a:cubicBezTo>
                  <a:cubicBezTo>
                    <a:pt x="13050" y="-140"/>
                    <a:pt x="12870" y="1262"/>
                    <a:pt x="12735" y="2665"/>
                  </a:cubicBezTo>
                  <a:cubicBezTo>
                    <a:pt x="12600" y="4067"/>
                    <a:pt x="12510" y="5470"/>
                    <a:pt x="12555" y="5470"/>
                  </a:cubicBezTo>
                  <a:cubicBezTo>
                    <a:pt x="12600" y="5470"/>
                    <a:pt x="12780" y="4067"/>
                    <a:pt x="13005" y="3927"/>
                  </a:cubicBezTo>
                  <a:cubicBezTo>
                    <a:pt x="13230" y="3787"/>
                    <a:pt x="13500" y="4909"/>
                    <a:pt x="13635" y="6873"/>
                  </a:cubicBezTo>
                  <a:cubicBezTo>
                    <a:pt x="13770" y="8836"/>
                    <a:pt x="13770" y="11641"/>
                    <a:pt x="13770" y="13745"/>
                  </a:cubicBezTo>
                  <a:cubicBezTo>
                    <a:pt x="13770" y="15849"/>
                    <a:pt x="13770" y="17252"/>
                    <a:pt x="13860" y="17111"/>
                  </a:cubicBezTo>
                  <a:cubicBezTo>
                    <a:pt x="13950" y="16971"/>
                    <a:pt x="14130" y="15288"/>
                    <a:pt x="14535" y="12483"/>
                  </a:cubicBezTo>
                  <a:cubicBezTo>
                    <a:pt x="14940" y="9678"/>
                    <a:pt x="15570" y="5750"/>
                    <a:pt x="16065" y="3366"/>
                  </a:cubicBezTo>
                  <a:cubicBezTo>
                    <a:pt x="16560" y="982"/>
                    <a:pt x="16920" y="140"/>
                    <a:pt x="17100" y="421"/>
                  </a:cubicBezTo>
                  <a:cubicBezTo>
                    <a:pt x="17280" y="701"/>
                    <a:pt x="17280" y="2104"/>
                    <a:pt x="17280" y="3787"/>
                  </a:cubicBezTo>
                  <a:cubicBezTo>
                    <a:pt x="17280" y="5470"/>
                    <a:pt x="17280" y="7434"/>
                    <a:pt x="17145" y="9397"/>
                  </a:cubicBezTo>
                  <a:cubicBezTo>
                    <a:pt x="17010" y="11361"/>
                    <a:pt x="16740" y="13324"/>
                    <a:pt x="16740" y="13465"/>
                  </a:cubicBezTo>
                  <a:cubicBezTo>
                    <a:pt x="16740" y="13605"/>
                    <a:pt x="17010" y="11922"/>
                    <a:pt x="17460" y="9818"/>
                  </a:cubicBezTo>
                  <a:cubicBezTo>
                    <a:pt x="17910" y="7714"/>
                    <a:pt x="18540" y="5189"/>
                    <a:pt x="19080" y="3366"/>
                  </a:cubicBezTo>
                  <a:cubicBezTo>
                    <a:pt x="19620" y="1543"/>
                    <a:pt x="20070" y="421"/>
                    <a:pt x="20385" y="701"/>
                  </a:cubicBezTo>
                  <a:cubicBezTo>
                    <a:pt x="20700" y="982"/>
                    <a:pt x="20880" y="2665"/>
                    <a:pt x="21060" y="6311"/>
                  </a:cubicBezTo>
                  <a:cubicBezTo>
                    <a:pt x="21240" y="9958"/>
                    <a:pt x="21420" y="15569"/>
                    <a:pt x="21600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538753" y="1938888"/>
              <a:ext cx="1523638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600" fill="norm" stroke="1" extrusionOk="0">
                  <a:moveTo>
                    <a:pt x="0" y="18360"/>
                  </a:moveTo>
                  <a:cubicBezTo>
                    <a:pt x="1198" y="16200"/>
                    <a:pt x="2397" y="14040"/>
                    <a:pt x="3580" y="11880"/>
                  </a:cubicBezTo>
                  <a:cubicBezTo>
                    <a:pt x="4763" y="9720"/>
                    <a:pt x="5932" y="7560"/>
                    <a:pt x="7085" y="5940"/>
                  </a:cubicBezTo>
                  <a:cubicBezTo>
                    <a:pt x="8239" y="4320"/>
                    <a:pt x="9377" y="3240"/>
                    <a:pt x="10500" y="2160"/>
                  </a:cubicBezTo>
                  <a:cubicBezTo>
                    <a:pt x="11624" y="1080"/>
                    <a:pt x="12732" y="0"/>
                    <a:pt x="13886" y="0"/>
                  </a:cubicBezTo>
                  <a:cubicBezTo>
                    <a:pt x="15039" y="0"/>
                    <a:pt x="16237" y="1080"/>
                    <a:pt x="17346" y="3240"/>
                  </a:cubicBezTo>
                  <a:cubicBezTo>
                    <a:pt x="18454" y="5400"/>
                    <a:pt x="19473" y="8640"/>
                    <a:pt x="20087" y="10260"/>
                  </a:cubicBezTo>
                  <a:cubicBezTo>
                    <a:pt x="20701" y="11880"/>
                    <a:pt x="20911" y="11880"/>
                    <a:pt x="21106" y="12420"/>
                  </a:cubicBezTo>
                  <a:cubicBezTo>
                    <a:pt x="21300" y="12960"/>
                    <a:pt x="21480" y="14040"/>
                    <a:pt x="21540" y="15660"/>
                  </a:cubicBezTo>
                  <a:cubicBezTo>
                    <a:pt x="21600" y="17280"/>
                    <a:pt x="21540" y="19440"/>
                    <a:pt x="21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889001" y="1993921"/>
              <a:ext cx="1415053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600" fill="norm" stroke="1" extrusionOk="0">
                  <a:moveTo>
                    <a:pt x="469" y="20110"/>
                  </a:moveTo>
                  <a:cubicBezTo>
                    <a:pt x="243" y="20110"/>
                    <a:pt x="17" y="20110"/>
                    <a:pt x="1" y="20483"/>
                  </a:cubicBezTo>
                  <a:cubicBezTo>
                    <a:pt x="-15" y="20855"/>
                    <a:pt x="179" y="21600"/>
                    <a:pt x="776" y="21600"/>
                  </a:cubicBezTo>
                  <a:cubicBezTo>
                    <a:pt x="1373" y="21600"/>
                    <a:pt x="2374" y="20855"/>
                    <a:pt x="3472" y="19366"/>
                  </a:cubicBezTo>
                  <a:cubicBezTo>
                    <a:pt x="4570" y="17876"/>
                    <a:pt x="5764" y="15641"/>
                    <a:pt x="6894" y="13407"/>
                  </a:cubicBezTo>
                  <a:cubicBezTo>
                    <a:pt x="8024" y="11172"/>
                    <a:pt x="9090" y="8938"/>
                    <a:pt x="10155" y="7448"/>
                  </a:cubicBezTo>
                  <a:cubicBezTo>
                    <a:pt x="11221" y="5959"/>
                    <a:pt x="12286" y="5214"/>
                    <a:pt x="13449" y="4469"/>
                  </a:cubicBezTo>
                  <a:cubicBezTo>
                    <a:pt x="14611" y="3724"/>
                    <a:pt x="15870" y="2979"/>
                    <a:pt x="17194" y="2607"/>
                  </a:cubicBezTo>
                  <a:cubicBezTo>
                    <a:pt x="18518" y="2234"/>
                    <a:pt x="19906" y="2234"/>
                    <a:pt x="20649" y="1862"/>
                  </a:cubicBezTo>
                  <a:cubicBezTo>
                    <a:pt x="21391" y="1490"/>
                    <a:pt x="21488" y="745"/>
                    <a:pt x="215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2767603" y="1682771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754903" y="1860571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3504203" y="1560841"/>
              <a:ext cx="130192" cy="647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439" fill="norm" stroke="1" extrusionOk="0">
                  <a:moveTo>
                    <a:pt x="2025" y="5933"/>
                  </a:moveTo>
                  <a:cubicBezTo>
                    <a:pt x="1687" y="7686"/>
                    <a:pt x="1350" y="9440"/>
                    <a:pt x="1519" y="11473"/>
                  </a:cubicBezTo>
                  <a:cubicBezTo>
                    <a:pt x="1687" y="13507"/>
                    <a:pt x="2362" y="15821"/>
                    <a:pt x="2869" y="17329"/>
                  </a:cubicBezTo>
                  <a:cubicBezTo>
                    <a:pt x="3375" y="18837"/>
                    <a:pt x="3712" y="19538"/>
                    <a:pt x="4050" y="20170"/>
                  </a:cubicBezTo>
                  <a:cubicBezTo>
                    <a:pt x="4387" y="20801"/>
                    <a:pt x="4725" y="21362"/>
                    <a:pt x="4894" y="21432"/>
                  </a:cubicBezTo>
                  <a:cubicBezTo>
                    <a:pt x="5062" y="21502"/>
                    <a:pt x="5062" y="21081"/>
                    <a:pt x="4894" y="19503"/>
                  </a:cubicBezTo>
                  <a:cubicBezTo>
                    <a:pt x="4725" y="17925"/>
                    <a:pt x="4387" y="15190"/>
                    <a:pt x="3881" y="12701"/>
                  </a:cubicBezTo>
                  <a:cubicBezTo>
                    <a:pt x="3375" y="10211"/>
                    <a:pt x="2700" y="7967"/>
                    <a:pt x="2362" y="6179"/>
                  </a:cubicBezTo>
                  <a:cubicBezTo>
                    <a:pt x="2025" y="4390"/>
                    <a:pt x="2025" y="3058"/>
                    <a:pt x="2700" y="2111"/>
                  </a:cubicBezTo>
                  <a:cubicBezTo>
                    <a:pt x="3375" y="1164"/>
                    <a:pt x="4725" y="603"/>
                    <a:pt x="6581" y="288"/>
                  </a:cubicBezTo>
                  <a:cubicBezTo>
                    <a:pt x="8437" y="-28"/>
                    <a:pt x="10800" y="-98"/>
                    <a:pt x="13162" y="147"/>
                  </a:cubicBezTo>
                  <a:cubicBezTo>
                    <a:pt x="15525" y="393"/>
                    <a:pt x="17887" y="954"/>
                    <a:pt x="19406" y="1655"/>
                  </a:cubicBezTo>
                  <a:cubicBezTo>
                    <a:pt x="20925" y="2357"/>
                    <a:pt x="21600" y="3198"/>
                    <a:pt x="19069" y="4145"/>
                  </a:cubicBezTo>
                  <a:cubicBezTo>
                    <a:pt x="16538" y="5092"/>
                    <a:pt x="10800" y="6144"/>
                    <a:pt x="7087" y="6775"/>
                  </a:cubicBezTo>
                  <a:cubicBezTo>
                    <a:pt x="3375" y="7406"/>
                    <a:pt x="1687" y="7616"/>
                    <a:pt x="844" y="7827"/>
                  </a:cubicBezTo>
                  <a:cubicBezTo>
                    <a:pt x="0" y="8037"/>
                    <a:pt x="0" y="8247"/>
                    <a:pt x="0" y="8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3637553" y="1809771"/>
              <a:ext cx="184151" cy="312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6523"/>
                  </a:moveTo>
                  <a:cubicBezTo>
                    <a:pt x="0" y="5799"/>
                    <a:pt x="0" y="5074"/>
                    <a:pt x="869" y="4711"/>
                  </a:cubicBezTo>
                  <a:cubicBezTo>
                    <a:pt x="1738" y="4349"/>
                    <a:pt x="3476" y="4349"/>
                    <a:pt x="5710" y="5726"/>
                  </a:cubicBezTo>
                  <a:cubicBezTo>
                    <a:pt x="7945" y="7103"/>
                    <a:pt x="10676" y="9858"/>
                    <a:pt x="11793" y="12395"/>
                  </a:cubicBezTo>
                  <a:cubicBezTo>
                    <a:pt x="12910" y="14932"/>
                    <a:pt x="12414" y="17251"/>
                    <a:pt x="11793" y="18701"/>
                  </a:cubicBezTo>
                  <a:cubicBezTo>
                    <a:pt x="11172" y="20150"/>
                    <a:pt x="10428" y="20730"/>
                    <a:pt x="9434" y="21093"/>
                  </a:cubicBezTo>
                  <a:cubicBezTo>
                    <a:pt x="8441" y="21455"/>
                    <a:pt x="7200" y="21600"/>
                    <a:pt x="6331" y="20875"/>
                  </a:cubicBezTo>
                  <a:cubicBezTo>
                    <a:pt x="5462" y="20150"/>
                    <a:pt x="4966" y="18556"/>
                    <a:pt x="5710" y="15729"/>
                  </a:cubicBezTo>
                  <a:cubicBezTo>
                    <a:pt x="6455" y="12902"/>
                    <a:pt x="8441" y="8843"/>
                    <a:pt x="11297" y="6016"/>
                  </a:cubicBezTo>
                  <a:cubicBezTo>
                    <a:pt x="14152" y="3189"/>
                    <a:pt x="17876" y="15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3913802" y="1606139"/>
              <a:ext cx="193652" cy="552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53" fill="norm" stroke="1" extrusionOk="0">
                  <a:moveTo>
                    <a:pt x="21023" y="2481"/>
                  </a:moveTo>
                  <a:cubicBezTo>
                    <a:pt x="21023" y="2070"/>
                    <a:pt x="21023" y="1660"/>
                    <a:pt x="20908" y="1249"/>
                  </a:cubicBezTo>
                  <a:cubicBezTo>
                    <a:pt x="20793" y="839"/>
                    <a:pt x="20563" y="428"/>
                    <a:pt x="19874" y="182"/>
                  </a:cubicBezTo>
                  <a:cubicBezTo>
                    <a:pt x="19185" y="-65"/>
                    <a:pt x="18036" y="-147"/>
                    <a:pt x="15968" y="510"/>
                  </a:cubicBezTo>
                  <a:cubicBezTo>
                    <a:pt x="13900" y="1167"/>
                    <a:pt x="10912" y="2563"/>
                    <a:pt x="8155" y="4575"/>
                  </a:cubicBezTo>
                  <a:cubicBezTo>
                    <a:pt x="5397" y="6588"/>
                    <a:pt x="2870" y="9216"/>
                    <a:pt x="1376" y="11639"/>
                  </a:cubicBezTo>
                  <a:cubicBezTo>
                    <a:pt x="-117" y="14061"/>
                    <a:pt x="-577" y="16279"/>
                    <a:pt x="917" y="17880"/>
                  </a:cubicBezTo>
                  <a:cubicBezTo>
                    <a:pt x="2410" y="19482"/>
                    <a:pt x="5857" y="20467"/>
                    <a:pt x="9074" y="20960"/>
                  </a:cubicBezTo>
                  <a:cubicBezTo>
                    <a:pt x="12291" y="21453"/>
                    <a:pt x="15278" y="21453"/>
                    <a:pt x="18266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4281808" y="1746271"/>
              <a:ext cx="136796" cy="129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05" fill="norm" stroke="1" extrusionOk="0">
                  <a:moveTo>
                    <a:pt x="2534" y="0"/>
                  </a:moveTo>
                  <a:cubicBezTo>
                    <a:pt x="2867" y="4181"/>
                    <a:pt x="3199" y="8361"/>
                    <a:pt x="3365" y="11497"/>
                  </a:cubicBezTo>
                  <a:cubicBezTo>
                    <a:pt x="3531" y="14632"/>
                    <a:pt x="3531" y="16723"/>
                    <a:pt x="3033" y="18465"/>
                  </a:cubicBezTo>
                  <a:cubicBezTo>
                    <a:pt x="2534" y="20206"/>
                    <a:pt x="1538" y="21600"/>
                    <a:pt x="873" y="21252"/>
                  </a:cubicBezTo>
                  <a:cubicBezTo>
                    <a:pt x="208" y="20903"/>
                    <a:pt x="-124" y="18813"/>
                    <a:pt x="42" y="15852"/>
                  </a:cubicBezTo>
                  <a:cubicBezTo>
                    <a:pt x="208" y="12890"/>
                    <a:pt x="873" y="9058"/>
                    <a:pt x="1704" y="6271"/>
                  </a:cubicBezTo>
                  <a:cubicBezTo>
                    <a:pt x="2534" y="3484"/>
                    <a:pt x="3531" y="1742"/>
                    <a:pt x="4861" y="1219"/>
                  </a:cubicBezTo>
                  <a:cubicBezTo>
                    <a:pt x="6190" y="697"/>
                    <a:pt x="7851" y="1394"/>
                    <a:pt x="8682" y="2613"/>
                  </a:cubicBezTo>
                  <a:cubicBezTo>
                    <a:pt x="9513" y="3832"/>
                    <a:pt x="9513" y="5574"/>
                    <a:pt x="9679" y="7665"/>
                  </a:cubicBezTo>
                  <a:cubicBezTo>
                    <a:pt x="9845" y="9755"/>
                    <a:pt x="10178" y="12194"/>
                    <a:pt x="10344" y="12019"/>
                  </a:cubicBezTo>
                  <a:cubicBezTo>
                    <a:pt x="10510" y="11845"/>
                    <a:pt x="10510" y="9058"/>
                    <a:pt x="11174" y="6794"/>
                  </a:cubicBezTo>
                  <a:cubicBezTo>
                    <a:pt x="11839" y="4529"/>
                    <a:pt x="13168" y="2787"/>
                    <a:pt x="14664" y="1916"/>
                  </a:cubicBezTo>
                  <a:cubicBezTo>
                    <a:pt x="16159" y="1045"/>
                    <a:pt x="17821" y="1045"/>
                    <a:pt x="18818" y="1916"/>
                  </a:cubicBezTo>
                  <a:cubicBezTo>
                    <a:pt x="19814" y="2787"/>
                    <a:pt x="20147" y="4529"/>
                    <a:pt x="20479" y="7665"/>
                  </a:cubicBezTo>
                  <a:cubicBezTo>
                    <a:pt x="20811" y="10800"/>
                    <a:pt x="21144" y="15329"/>
                    <a:pt x="21476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4470380" y="1739921"/>
              <a:ext cx="11332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10615" y="17280"/>
                  </a:moveTo>
                  <a:cubicBezTo>
                    <a:pt x="11015" y="14880"/>
                    <a:pt x="11415" y="12480"/>
                    <a:pt x="11615" y="10080"/>
                  </a:cubicBezTo>
                  <a:cubicBezTo>
                    <a:pt x="11815" y="7680"/>
                    <a:pt x="11815" y="5280"/>
                    <a:pt x="11015" y="3360"/>
                  </a:cubicBezTo>
                  <a:cubicBezTo>
                    <a:pt x="10215" y="1440"/>
                    <a:pt x="8615" y="0"/>
                    <a:pt x="7015" y="0"/>
                  </a:cubicBezTo>
                  <a:cubicBezTo>
                    <a:pt x="5415" y="0"/>
                    <a:pt x="3815" y="1440"/>
                    <a:pt x="2615" y="3360"/>
                  </a:cubicBezTo>
                  <a:cubicBezTo>
                    <a:pt x="1415" y="5280"/>
                    <a:pt x="615" y="7680"/>
                    <a:pt x="215" y="10080"/>
                  </a:cubicBezTo>
                  <a:cubicBezTo>
                    <a:pt x="-185" y="12480"/>
                    <a:pt x="-185" y="14880"/>
                    <a:pt x="1615" y="14640"/>
                  </a:cubicBezTo>
                  <a:cubicBezTo>
                    <a:pt x="3415" y="14400"/>
                    <a:pt x="7015" y="11520"/>
                    <a:pt x="9415" y="11520"/>
                  </a:cubicBezTo>
                  <a:cubicBezTo>
                    <a:pt x="11815" y="11520"/>
                    <a:pt x="13015" y="14400"/>
                    <a:pt x="14815" y="16560"/>
                  </a:cubicBezTo>
                  <a:cubicBezTo>
                    <a:pt x="16615" y="18720"/>
                    <a:pt x="19015" y="20160"/>
                    <a:pt x="214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4621803" y="1746271"/>
              <a:ext cx="825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4634503" y="1739921"/>
              <a:ext cx="889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0"/>
                    <a:pt x="16457" y="0"/>
                    <a:pt x="12857" y="3600"/>
                  </a:cubicBezTo>
                  <a:cubicBezTo>
                    <a:pt x="9257" y="7200"/>
                    <a:pt x="4629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4491346" y="1987571"/>
              <a:ext cx="13553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543" y="21600"/>
                  </a:moveTo>
                  <a:cubicBezTo>
                    <a:pt x="210" y="17486"/>
                    <a:pt x="-122" y="13371"/>
                    <a:pt x="44" y="10171"/>
                  </a:cubicBezTo>
                  <a:cubicBezTo>
                    <a:pt x="210" y="6971"/>
                    <a:pt x="875" y="4686"/>
                    <a:pt x="1540" y="3257"/>
                  </a:cubicBezTo>
                  <a:cubicBezTo>
                    <a:pt x="2204" y="1829"/>
                    <a:pt x="2869" y="1257"/>
                    <a:pt x="3866" y="800"/>
                  </a:cubicBezTo>
                  <a:cubicBezTo>
                    <a:pt x="4863" y="343"/>
                    <a:pt x="6192" y="0"/>
                    <a:pt x="7521" y="0"/>
                  </a:cubicBezTo>
                  <a:cubicBezTo>
                    <a:pt x="8850" y="0"/>
                    <a:pt x="10180" y="343"/>
                    <a:pt x="11010" y="1143"/>
                  </a:cubicBezTo>
                  <a:cubicBezTo>
                    <a:pt x="11841" y="1943"/>
                    <a:pt x="12173" y="3200"/>
                    <a:pt x="12007" y="4114"/>
                  </a:cubicBezTo>
                  <a:cubicBezTo>
                    <a:pt x="11841" y="5029"/>
                    <a:pt x="11176" y="5600"/>
                    <a:pt x="12173" y="6171"/>
                  </a:cubicBezTo>
                  <a:cubicBezTo>
                    <a:pt x="13170" y="6743"/>
                    <a:pt x="15829" y="7314"/>
                    <a:pt x="17656" y="7829"/>
                  </a:cubicBezTo>
                  <a:cubicBezTo>
                    <a:pt x="19484" y="8343"/>
                    <a:pt x="20481" y="8800"/>
                    <a:pt x="20980" y="9314"/>
                  </a:cubicBezTo>
                  <a:cubicBezTo>
                    <a:pt x="21478" y="9829"/>
                    <a:pt x="21478" y="10400"/>
                    <a:pt x="19983" y="10857"/>
                  </a:cubicBezTo>
                  <a:cubicBezTo>
                    <a:pt x="18487" y="11314"/>
                    <a:pt x="15496" y="11657"/>
                    <a:pt x="12672" y="11657"/>
                  </a:cubicBezTo>
                  <a:cubicBezTo>
                    <a:pt x="9847" y="11657"/>
                    <a:pt x="7189" y="11314"/>
                    <a:pt x="4530" y="10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5104403" y="1612921"/>
              <a:ext cx="19051" cy="722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21600" y="0"/>
                  </a:moveTo>
                  <a:cubicBezTo>
                    <a:pt x="16800" y="1200"/>
                    <a:pt x="12000" y="2400"/>
                    <a:pt x="10800" y="4326"/>
                  </a:cubicBezTo>
                  <a:cubicBezTo>
                    <a:pt x="9600" y="6253"/>
                    <a:pt x="12000" y="8905"/>
                    <a:pt x="12000" y="11305"/>
                  </a:cubicBezTo>
                  <a:cubicBezTo>
                    <a:pt x="12000" y="13705"/>
                    <a:pt x="9600" y="15853"/>
                    <a:pt x="8400" y="17337"/>
                  </a:cubicBezTo>
                  <a:cubicBezTo>
                    <a:pt x="7200" y="18821"/>
                    <a:pt x="7200" y="19642"/>
                    <a:pt x="6000" y="20305"/>
                  </a:cubicBezTo>
                  <a:cubicBezTo>
                    <a:pt x="4800" y="20968"/>
                    <a:pt x="2400" y="21474"/>
                    <a:pt x="1200" y="21537"/>
                  </a:cubicBezTo>
                  <a:cubicBezTo>
                    <a:pt x="0" y="21600"/>
                    <a:pt x="0" y="21221"/>
                    <a:pt x="0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5288553" y="1833054"/>
              <a:ext cx="25136" cy="401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25" fill="norm" stroke="1" extrusionOk="0">
                  <a:moveTo>
                    <a:pt x="16200" y="1809"/>
                  </a:moveTo>
                  <a:cubicBezTo>
                    <a:pt x="18000" y="905"/>
                    <a:pt x="19800" y="0"/>
                    <a:pt x="20700" y="0"/>
                  </a:cubicBezTo>
                  <a:cubicBezTo>
                    <a:pt x="21600" y="0"/>
                    <a:pt x="21600" y="905"/>
                    <a:pt x="20700" y="2884"/>
                  </a:cubicBezTo>
                  <a:cubicBezTo>
                    <a:pt x="19800" y="4863"/>
                    <a:pt x="18000" y="7916"/>
                    <a:pt x="16200" y="10800"/>
                  </a:cubicBezTo>
                  <a:cubicBezTo>
                    <a:pt x="14400" y="13684"/>
                    <a:pt x="12600" y="16398"/>
                    <a:pt x="9900" y="18264"/>
                  </a:cubicBezTo>
                  <a:cubicBezTo>
                    <a:pt x="7200" y="20130"/>
                    <a:pt x="3600" y="21148"/>
                    <a:pt x="1800" y="21374"/>
                  </a:cubicBezTo>
                  <a:cubicBezTo>
                    <a:pt x="0" y="21600"/>
                    <a:pt x="0" y="21035"/>
                    <a:pt x="0" y="20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5288553" y="1758971"/>
              <a:ext cx="2095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36" y="16457"/>
                    <a:pt x="5673" y="11314"/>
                    <a:pt x="9273" y="7714"/>
                  </a:cubicBezTo>
                  <a:cubicBezTo>
                    <a:pt x="12873" y="4114"/>
                    <a:pt x="1723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5282203" y="1987571"/>
              <a:ext cx="203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6200"/>
                    <a:pt x="11700" y="10800"/>
                    <a:pt x="15300" y="7200"/>
                  </a:cubicBezTo>
                  <a:cubicBezTo>
                    <a:pt x="18900" y="3600"/>
                    <a:pt x="2025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5421903" y="2178071"/>
              <a:ext cx="133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4275"/>
                    <a:pt x="11657" y="8550"/>
                    <a:pt x="15257" y="12150"/>
                  </a:cubicBezTo>
                  <a:cubicBezTo>
                    <a:pt x="18857" y="15750"/>
                    <a:pt x="20229" y="186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5479053" y="2178071"/>
              <a:ext cx="1270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057"/>
                    <a:pt x="14400" y="4114"/>
                    <a:pt x="10800" y="7714"/>
                  </a:cubicBezTo>
                  <a:cubicBezTo>
                    <a:pt x="7200" y="11314"/>
                    <a:pt x="360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5352053" y="1462243"/>
              <a:ext cx="139701" cy="201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1417"/>
                  </a:moveTo>
                  <a:cubicBezTo>
                    <a:pt x="1636" y="17367"/>
                    <a:pt x="3273" y="13317"/>
                    <a:pt x="4909" y="9942"/>
                  </a:cubicBezTo>
                  <a:cubicBezTo>
                    <a:pt x="6545" y="6567"/>
                    <a:pt x="8182" y="3867"/>
                    <a:pt x="9655" y="2179"/>
                  </a:cubicBezTo>
                  <a:cubicBezTo>
                    <a:pt x="11127" y="492"/>
                    <a:pt x="12436" y="-183"/>
                    <a:pt x="13582" y="42"/>
                  </a:cubicBezTo>
                  <a:cubicBezTo>
                    <a:pt x="14727" y="267"/>
                    <a:pt x="15709" y="1392"/>
                    <a:pt x="17018" y="3642"/>
                  </a:cubicBezTo>
                  <a:cubicBezTo>
                    <a:pt x="18327" y="5892"/>
                    <a:pt x="19964" y="9267"/>
                    <a:pt x="20782" y="11854"/>
                  </a:cubicBezTo>
                  <a:cubicBezTo>
                    <a:pt x="21600" y="14442"/>
                    <a:pt x="21600" y="16242"/>
                    <a:pt x="21600" y="18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5770022" y="1735202"/>
              <a:ext cx="134482" cy="474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31" fill="norm" stroke="1" extrusionOk="0">
                  <a:moveTo>
                    <a:pt x="21443" y="1934"/>
                  </a:moveTo>
                  <a:cubicBezTo>
                    <a:pt x="20093" y="1169"/>
                    <a:pt x="18743" y="404"/>
                    <a:pt x="17224" y="118"/>
                  </a:cubicBezTo>
                  <a:cubicBezTo>
                    <a:pt x="15705" y="-169"/>
                    <a:pt x="14018" y="22"/>
                    <a:pt x="11655" y="1217"/>
                  </a:cubicBezTo>
                  <a:cubicBezTo>
                    <a:pt x="9293" y="2412"/>
                    <a:pt x="6256" y="4610"/>
                    <a:pt x="3893" y="7429"/>
                  </a:cubicBezTo>
                  <a:cubicBezTo>
                    <a:pt x="1530" y="10249"/>
                    <a:pt x="-157" y="13689"/>
                    <a:pt x="12" y="16127"/>
                  </a:cubicBezTo>
                  <a:cubicBezTo>
                    <a:pt x="180" y="18564"/>
                    <a:pt x="2205" y="19997"/>
                    <a:pt x="4568" y="20714"/>
                  </a:cubicBezTo>
                  <a:cubicBezTo>
                    <a:pt x="6930" y="21431"/>
                    <a:pt x="9630" y="21431"/>
                    <a:pt x="12331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6019336" y="1846591"/>
              <a:ext cx="197449" cy="49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71" fill="norm" stroke="1" extrusionOk="0">
                  <a:moveTo>
                    <a:pt x="1321" y="5062"/>
                  </a:moveTo>
                  <a:cubicBezTo>
                    <a:pt x="1780" y="8307"/>
                    <a:pt x="2240" y="11552"/>
                    <a:pt x="2240" y="14101"/>
                  </a:cubicBezTo>
                  <a:cubicBezTo>
                    <a:pt x="2240" y="16650"/>
                    <a:pt x="1780" y="18504"/>
                    <a:pt x="1436" y="19710"/>
                  </a:cubicBezTo>
                  <a:cubicBezTo>
                    <a:pt x="1091" y="20915"/>
                    <a:pt x="861" y="21471"/>
                    <a:pt x="631" y="21471"/>
                  </a:cubicBezTo>
                  <a:cubicBezTo>
                    <a:pt x="402" y="21471"/>
                    <a:pt x="172" y="20915"/>
                    <a:pt x="57" y="19061"/>
                  </a:cubicBezTo>
                  <a:cubicBezTo>
                    <a:pt x="-58" y="17207"/>
                    <a:pt x="-58" y="14055"/>
                    <a:pt x="631" y="11042"/>
                  </a:cubicBezTo>
                  <a:cubicBezTo>
                    <a:pt x="1321" y="8029"/>
                    <a:pt x="2699" y="5155"/>
                    <a:pt x="4193" y="3347"/>
                  </a:cubicBezTo>
                  <a:cubicBezTo>
                    <a:pt x="5687" y="1540"/>
                    <a:pt x="7295" y="798"/>
                    <a:pt x="8674" y="381"/>
                  </a:cubicBezTo>
                  <a:cubicBezTo>
                    <a:pt x="10053" y="-36"/>
                    <a:pt x="11202" y="-129"/>
                    <a:pt x="12351" y="195"/>
                  </a:cubicBezTo>
                  <a:cubicBezTo>
                    <a:pt x="13499" y="520"/>
                    <a:pt x="14648" y="1262"/>
                    <a:pt x="15223" y="1864"/>
                  </a:cubicBezTo>
                  <a:cubicBezTo>
                    <a:pt x="15797" y="2467"/>
                    <a:pt x="15797" y="2930"/>
                    <a:pt x="15223" y="3533"/>
                  </a:cubicBezTo>
                  <a:cubicBezTo>
                    <a:pt x="14648" y="4135"/>
                    <a:pt x="13499" y="4877"/>
                    <a:pt x="13614" y="5201"/>
                  </a:cubicBezTo>
                  <a:cubicBezTo>
                    <a:pt x="13729" y="5526"/>
                    <a:pt x="15108" y="5433"/>
                    <a:pt x="16257" y="5572"/>
                  </a:cubicBezTo>
                  <a:cubicBezTo>
                    <a:pt x="17406" y="5711"/>
                    <a:pt x="18325" y="6082"/>
                    <a:pt x="19359" y="6731"/>
                  </a:cubicBezTo>
                  <a:cubicBezTo>
                    <a:pt x="20393" y="7380"/>
                    <a:pt x="21542" y="8307"/>
                    <a:pt x="21427" y="9188"/>
                  </a:cubicBezTo>
                  <a:cubicBezTo>
                    <a:pt x="21312" y="10068"/>
                    <a:pt x="19933" y="10903"/>
                    <a:pt x="18670" y="11320"/>
                  </a:cubicBezTo>
                  <a:cubicBezTo>
                    <a:pt x="17406" y="11737"/>
                    <a:pt x="16257" y="11737"/>
                    <a:pt x="15338" y="11366"/>
                  </a:cubicBezTo>
                  <a:cubicBezTo>
                    <a:pt x="14419" y="10995"/>
                    <a:pt x="13729" y="10254"/>
                    <a:pt x="13040" y="9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6279153" y="1771671"/>
              <a:ext cx="12848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600" fill="norm" stroke="1" extrusionOk="0">
                  <a:moveTo>
                    <a:pt x="0" y="0"/>
                  </a:moveTo>
                  <a:cubicBezTo>
                    <a:pt x="5574" y="732"/>
                    <a:pt x="11148" y="1464"/>
                    <a:pt x="15155" y="3356"/>
                  </a:cubicBezTo>
                  <a:cubicBezTo>
                    <a:pt x="19161" y="5247"/>
                    <a:pt x="21600" y="8298"/>
                    <a:pt x="21077" y="11166"/>
                  </a:cubicBezTo>
                  <a:cubicBezTo>
                    <a:pt x="20555" y="14034"/>
                    <a:pt x="17071" y="16719"/>
                    <a:pt x="13935" y="18427"/>
                  </a:cubicBezTo>
                  <a:cubicBezTo>
                    <a:pt x="10800" y="20136"/>
                    <a:pt x="8013" y="20868"/>
                    <a:pt x="52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6825253" y="2038371"/>
              <a:ext cx="285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80" y="18000"/>
                    <a:pt x="12160" y="14400"/>
                    <a:pt x="15760" y="10800"/>
                  </a:cubicBezTo>
                  <a:cubicBezTo>
                    <a:pt x="19360" y="7200"/>
                    <a:pt x="204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7371353" y="1873271"/>
              <a:ext cx="635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733"/>
                    <a:pt x="14400" y="3467"/>
                    <a:pt x="11160" y="6533"/>
                  </a:cubicBezTo>
                  <a:cubicBezTo>
                    <a:pt x="7920" y="9600"/>
                    <a:pt x="5040" y="14000"/>
                    <a:pt x="3240" y="16733"/>
                  </a:cubicBezTo>
                  <a:cubicBezTo>
                    <a:pt x="1440" y="19467"/>
                    <a:pt x="720" y="20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7381790" y="1809771"/>
              <a:ext cx="28166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72" y="21600"/>
                  </a:moveTo>
                  <a:cubicBezTo>
                    <a:pt x="11" y="18720"/>
                    <a:pt x="-150" y="15840"/>
                    <a:pt x="253" y="13680"/>
                  </a:cubicBezTo>
                  <a:cubicBezTo>
                    <a:pt x="656" y="11520"/>
                    <a:pt x="1623" y="10080"/>
                    <a:pt x="4686" y="7920"/>
                  </a:cubicBezTo>
                  <a:cubicBezTo>
                    <a:pt x="7749" y="5760"/>
                    <a:pt x="12907" y="2880"/>
                    <a:pt x="16050" y="1440"/>
                  </a:cubicBezTo>
                  <a:cubicBezTo>
                    <a:pt x="19193" y="0"/>
                    <a:pt x="20322" y="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7396753" y="2006621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4400"/>
                    <a:pt x="11859" y="7200"/>
                    <a:pt x="15459" y="36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7555503" y="2171721"/>
              <a:ext cx="1079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1694"/>
                    <a:pt x="7624" y="3388"/>
                    <a:pt x="11224" y="6988"/>
                  </a:cubicBezTo>
                  <a:cubicBezTo>
                    <a:pt x="14824" y="10588"/>
                    <a:pt x="18212" y="160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7574553" y="2159021"/>
              <a:ext cx="1016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5657"/>
                    <a:pt x="9000" y="11314"/>
                    <a:pt x="5400" y="14914"/>
                  </a:cubicBezTo>
                  <a:cubicBezTo>
                    <a:pt x="1800" y="18514"/>
                    <a:pt x="900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7858091" y="1881372"/>
              <a:ext cx="160963" cy="37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501" fill="norm" stroke="1" extrusionOk="0">
                  <a:moveTo>
                    <a:pt x="21059" y="1341"/>
                  </a:moveTo>
                  <a:cubicBezTo>
                    <a:pt x="20228" y="861"/>
                    <a:pt x="19397" y="381"/>
                    <a:pt x="18013" y="141"/>
                  </a:cubicBezTo>
                  <a:cubicBezTo>
                    <a:pt x="16628" y="-99"/>
                    <a:pt x="14690" y="-99"/>
                    <a:pt x="12751" y="681"/>
                  </a:cubicBezTo>
                  <a:cubicBezTo>
                    <a:pt x="10813" y="1461"/>
                    <a:pt x="8874" y="3021"/>
                    <a:pt x="6521" y="5421"/>
                  </a:cubicBezTo>
                  <a:cubicBezTo>
                    <a:pt x="4167" y="7821"/>
                    <a:pt x="1397" y="11061"/>
                    <a:pt x="428" y="13701"/>
                  </a:cubicBezTo>
                  <a:cubicBezTo>
                    <a:pt x="-541" y="16341"/>
                    <a:pt x="290" y="18381"/>
                    <a:pt x="1397" y="19581"/>
                  </a:cubicBezTo>
                  <a:cubicBezTo>
                    <a:pt x="2505" y="20781"/>
                    <a:pt x="3890" y="21141"/>
                    <a:pt x="5274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7968253" y="1924506"/>
              <a:ext cx="189055" cy="463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82" fill="norm" stroke="1" extrusionOk="0">
                  <a:moveTo>
                    <a:pt x="0" y="21482"/>
                  </a:moveTo>
                  <a:cubicBezTo>
                    <a:pt x="720" y="19617"/>
                    <a:pt x="1440" y="17751"/>
                    <a:pt x="2880" y="15297"/>
                  </a:cubicBezTo>
                  <a:cubicBezTo>
                    <a:pt x="4320" y="12842"/>
                    <a:pt x="6480" y="9798"/>
                    <a:pt x="8280" y="7442"/>
                  </a:cubicBezTo>
                  <a:cubicBezTo>
                    <a:pt x="10080" y="5086"/>
                    <a:pt x="11520" y="3417"/>
                    <a:pt x="12720" y="2337"/>
                  </a:cubicBezTo>
                  <a:cubicBezTo>
                    <a:pt x="13920" y="1257"/>
                    <a:pt x="14880" y="766"/>
                    <a:pt x="15960" y="422"/>
                  </a:cubicBezTo>
                  <a:cubicBezTo>
                    <a:pt x="17040" y="78"/>
                    <a:pt x="18240" y="-118"/>
                    <a:pt x="18960" y="78"/>
                  </a:cubicBezTo>
                  <a:cubicBezTo>
                    <a:pt x="19680" y="275"/>
                    <a:pt x="19920" y="864"/>
                    <a:pt x="19800" y="1404"/>
                  </a:cubicBezTo>
                  <a:cubicBezTo>
                    <a:pt x="19680" y="1944"/>
                    <a:pt x="19200" y="2435"/>
                    <a:pt x="18600" y="2926"/>
                  </a:cubicBezTo>
                  <a:cubicBezTo>
                    <a:pt x="18000" y="3417"/>
                    <a:pt x="17280" y="3907"/>
                    <a:pt x="16560" y="4349"/>
                  </a:cubicBezTo>
                  <a:cubicBezTo>
                    <a:pt x="15840" y="4791"/>
                    <a:pt x="15120" y="5184"/>
                    <a:pt x="15360" y="5527"/>
                  </a:cubicBezTo>
                  <a:cubicBezTo>
                    <a:pt x="15600" y="5871"/>
                    <a:pt x="16800" y="6166"/>
                    <a:pt x="18000" y="7049"/>
                  </a:cubicBezTo>
                  <a:cubicBezTo>
                    <a:pt x="19200" y="7933"/>
                    <a:pt x="20400" y="9406"/>
                    <a:pt x="21000" y="10387"/>
                  </a:cubicBezTo>
                  <a:cubicBezTo>
                    <a:pt x="21600" y="11369"/>
                    <a:pt x="21600" y="11860"/>
                    <a:pt x="20880" y="12302"/>
                  </a:cubicBezTo>
                  <a:cubicBezTo>
                    <a:pt x="20160" y="12744"/>
                    <a:pt x="18720" y="13137"/>
                    <a:pt x="17400" y="13284"/>
                  </a:cubicBezTo>
                  <a:cubicBezTo>
                    <a:pt x="16080" y="13431"/>
                    <a:pt x="14880" y="13333"/>
                    <a:pt x="14280" y="12940"/>
                  </a:cubicBezTo>
                  <a:cubicBezTo>
                    <a:pt x="13680" y="12547"/>
                    <a:pt x="13680" y="11860"/>
                    <a:pt x="13680" y="1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8190503" y="1892321"/>
              <a:ext cx="10690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4" h="21600" fill="norm" stroke="1" extrusionOk="0">
                  <a:moveTo>
                    <a:pt x="3668" y="0"/>
                  </a:moveTo>
                  <a:cubicBezTo>
                    <a:pt x="9374" y="1862"/>
                    <a:pt x="15079" y="3724"/>
                    <a:pt x="18136" y="6269"/>
                  </a:cubicBezTo>
                  <a:cubicBezTo>
                    <a:pt x="21192" y="8814"/>
                    <a:pt x="21600" y="12041"/>
                    <a:pt x="18136" y="14710"/>
                  </a:cubicBezTo>
                  <a:cubicBezTo>
                    <a:pt x="14672" y="17379"/>
                    <a:pt x="7336" y="194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8539753" y="1714521"/>
              <a:ext cx="4234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2550"/>
                    <a:pt x="21600" y="5100"/>
                    <a:pt x="21600" y="7688"/>
                  </a:cubicBezTo>
                  <a:cubicBezTo>
                    <a:pt x="21600" y="10275"/>
                    <a:pt x="10800" y="12900"/>
                    <a:pt x="5400" y="15225"/>
                  </a:cubicBezTo>
                  <a:cubicBezTo>
                    <a:pt x="0" y="17550"/>
                    <a:pt x="0" y="195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8908053" y="1822471"/>
              <a:ext cx="371565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600" fill="norm" stroke="1" extrusionOk="0">
                  <a:moveTo>
                    <a:pt x="0" y="0"/>
                  </a:moveTo>
                  <a:cubicBezTo>
                    <a:pt x="2577" y="1464"/>
                    <a:pt x="5155" y="2929"/>
                    <a:pt x="8284" y="4393"/>
                  </a:cubicBezTo>
                  <a:cubicBezTo>
                    <a:pt x="11414" y="5858"/>
                    <a:pt x="15095" y="7322"/>
                    <a:pt x="17243" y="8237"/>
                  </a:cubicBezTo>
                  <a:cubicBezTo>
                    <a:pt x="19391" y="9153"/>
                    <a:pt x="20005" y="9519"/>
                    <a:pt x="20557" y="9885"/>
                  </a:cubicBezTo>
                  <a:cubicBezTo>
                    <a:pt x="21109" y="10251"/>
                    <a:pt x="21600" y="10617"/>
                    <a:pt x="21539" y="10861"/>
                  </a:cubicBezTo>
                  <a:cubicBezTo>
                    <a:pt x="21477" y="11105"/>
                    <a:pt x="20864" y="11227"/>
                    <a:pt x="18900" y="12020"/>
                  </a:cubicBezTo>
                  <a:cubicBezTo>
                    <a:pt x="16936" y="12814"/>
                    <a:pt x="13623" y="14278"/>
                    <a:pt x="10432" y="15986"/>
                  </a:cubicBezTo>
                  <a:cubicBezTo>
                    <a:pt x="7241" y="17695"/>
                    <a:pt x="4173" y="19647"/>
                    <a:pt x="11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9591976" y="1866040"/>
              <a:ext cx="224128" cy="311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06" fill="norm" stroke="1" extrusionOk="0">
                  <a:moveTo>
                    <a:pt x="21375" y="3539"/>
                  </a:moveTo>
                  <a:cubicBezTo>
                    <a:pt x="21173" y="2379"/>
                    <a:pt x="20971" y="1220"/>
                    <a:pt x="20366" y="567"/>
                  </a:cubicBezTo>
                  <a:cubicBezTo>
                    <a:pt x="19760" y="-85"/>
                    <a:pt x="18751" y="-230"/>
                    <a:pt x="15723" y="422"/>
                  </a:cubicBezTo>
                  <a:cubicBezTo>
                    <a:pt x="12695" y="1075"/>
                    <a:pt x="7648" y="2524"/>
                    <a:pt x="4620" y="3974"/>
                  </a:cubicBezTo>
                  <a:cubicBezTo>
                    <a:pt x="1592" y="5424"/>
                    <a:pt x="582" y="6873"/>
                    <a:pt x="482" y="7888"/>
                  </a:cubicBezTo>
                  <a:cubicBezTo>
                    <a:pt x="381" y="8903"/>
                    <a:pt x="1188" y="9483"/>
                    <a:pt x="2904" y="9845"/>
                  </a:cubicBezTo>
                  <a:cubicBezTo>
                    <a:pt x="4620" y="10208"/>
                    <a:pt x="7244" y="10353"/>
                    <a:pt x="9162" y="10425"/>
                  </a:cubicBezTo>
                  <a:cubicBezTo>
                    <a:pt x="11080" y="10498"/>
                    <a:pt x="12291" y="10498"/>
                    <a:pt x="12190" y="10932"/>
                  </a:cubicBezTo>
                  <a:cubicBezTo>
                    <a:pt x="12089" y="11367"/>
                    <a:pt x="10676" y="12237"/>
                    <a:pt x="8455" y="13397"/>
                  </a:cubicBezTo>
                  <a:cubicBezTo>
                    <a:pt x="6235" y="14557"/>
                    <a:pt x="3207" y="16006"/>
                    <a:pt x="1592" y="17238"/>
                  </a:cubicBezTo>
                  <a:cubicBezTo>
                    <a:pt x="-23" y="18471"/>
                    <a:pt x="-225" y="19485"/>
                    <a:pt x="179" y="20210"/>
                  </a:cubicBezTo>
                  <a:cubicBezTo>
                    <a:pt x="582" y="20935"/>
                    <a:pt x="1592" y="21370"/>
                    <a:pt x="4822" y="21298"/>
                  </a:cubicBezTo>
                  <a:cubicBezTo>
                    <a:pt x="8052" y="21225"/>
                    <a:pt x="13502" y="20645"/>
                    <a:pt x="18953" y="20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9936753" y="1708171"/>
              <a:ext cx="159799" cy="547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502" fill="norm" stroke="1" extrusionOk="0">
                  <a:moveTo>
                    <a:pt x="2525" y="0"/>
                  </a:moveTo>
                  <a:cubicBezTo>
                    <a:pt x="3927" y="166"/>
                    <a:pt x="5330" y="332"/>
                    <a:pt x="7574" y="1288"/>
                  </a:cubicBezTo>
                  <a:cubicBezTo>
                    <a:pt x="9818" y="2243"/>
                    <a:pt x="12904" y="3988"/>
                    <a:pt x="15569" y="6106"/>
                  </a:cubicBezTo>
                  <a:cubicBezTo>
                    <a:pt x="18234" y="8225"/>
                    <a:pt x="20478" y="10717"/>
                    <a:pt x="21039" y="12918"/>
                  </a:cubicBezTo>
                  <a:cubicBezTo>
                    <a:pt x="21600" y="15120"/>
                    <a:pt x="20478" y="17031"/>
                    <a:pt x="17392" y="18443"/>
                  </a:cubicBezTo>
                  <a:cubicBezTo>
                    <a:pt x="14306" y="19855"/>
                    <a:pt x="9257" y="20769"/>
                    <a:pt x="6031" y="21185"/>
                  </a:cubicBezTo>
                  <a:cubicBezTo>
                    <a:pt x="2805" y="21600"/>
                    <a:pt x="1403" y="21517"/>
                    <a:pt x="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10492247" y="1835171"/>
              <a:ext cx="25730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20820" y="0"/>
                  </a:moveTo>
                  <a:cubicBezTo>
                    <a:pt x="18713" y="1946"/>
                    <a:pt x="16606" y="3892"/>
                    <a:pt x="14059" y="5449"/>
                  </a:cubicBezTo>
                  <a:cubicBezTo>
                    <a:pt x="11513" y="7005"/>
                    <a:pt x="8527" y="8173"/>
                    <a:pt x="6596" y="8951"/>
                  </a:cubicBezTo>
                  <a:cubicBezTo>
                    <a:pt x="4664" y="9730"/>
                    <a:pt x="3786" y="10119"/>
                    <a:pt x="2732" y="10605"/>
                  </a:cubicBezTo>
                  <a:cubicBezTo>
                    <a:pt x="1679" y="11092"/>
                    <a:pt x="449" y="11676"/>
                    <a:pt x="98" y="12357"/>
                  </a:cubicBezTo>
                  <a:cubicBezTo>
                    <a:pt x="-253" y="13038"/>
                    <a:pt x="274" y="13816"/>
                    <a:pt x="2645" y="14692"/>
                  </a:cubicBezTo>
                  <a:cubicBezTo>
                    <a:pt x="5015" y="15568"/>
                    <a:pt x="9230" y="16541"/>
                    <a:pt x="12654" y="17708"/>
                  </a:cubicBezTo>
                  <a:cubicBezTo>
                    <a:pt x="16079" y="18876"/>
                    <a:pt x="18713" y="20238"/>
                    <a:pt x="213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10511972" y="2139971"/>
              <a:ext cx="167732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200" fill="norm" stroke="1" extrusionOk="0">
                  <a:moveTo>
                    <a:pt x="1131" y="0"/>
                  </a:moveTo>
                  <a:cubicBezTo>
                    <a:pt x="331" y="7200"/>
                    <a:pt x="-469" y="14400"/>
                    <a:pt x="331" y="18000"/>
                  </a:cubicBezTo>
                  <a:cubicBezTo>
                    <a:pt x="1131" y="21600"/>
                    <a:pt x="3531" y="21600"/>
                    <a:pt x="7264" y="20700"/>
                  </a:cubicBezTo>
                  <a:cubicBezTo>
                    <a:pt x="10998" y="19800"/>
                    <a:pt x="16064" y="18000"/>
                    <a:pt x="21131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11030045" y="1785387"/>
              <a:ext cx="322759" cy="49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98" fill="norm" stroke="1" extrusionOk="0">
                  <a:moveTo>
                    <a:pt x="1190" y="4127"/>
                  </a:moveTo>
                  <a:cubicBezTo>
                    <a:pt x="1049" y="3292"/>
                    <a:pt x="909" y="2458"/>
                    <a:pt x="2171" y="1624"/>
                  </a:cubicBezTo>
                  <a:cubicBezTo>
                    <a:pt x="3434" y="789"/>
                    <a:pt x="6099" y="-45"/>
                    <a:pt x="8413" y="1"/>
                  </a:cubicBezTo>
                  <a:cubicBezTo>
                    <a:pt x="10727" y="48"/>
                    <a:pt x="12691" y="975"/>
                    <a:pt x="13883" y="2273"/>
                  </a:cubicBezTo>
                  <a:cubicBezTo>
                    <a:pt x="15075" y="3570"/>
                    <a:pt x="15496" y="5239"/>
                    <a:pt x="14655" y="7186"/>
                  </a:cubicBezTo>
                  <a:cubicBezTo>
                    <a:pt x="13813" y="9133"/>
                    <a:pt x="11709" y="11358"/>
                    <a:pt x="9395" y="13304"/>
                  </a:cubicBezTo>
                  <a:cubicBezTo>
                    <a:pt x="7081" y="15251"/>
                    <a:pt x="4556" y="16920"/>
                    <a:pt x="3013" y="17986"/>
                  </a:cubicBezTo>
                  <a:cubicBezTo>
                    <a:pt x="1470" y="19052"/>
                    <a:pt x="909" y="19516"/>
                    <a:pt x="488" y="19979"/>
                  </a:cubicBezTo>
                  <a:cubicBezTo>
                    <a:pt x="68" y="20443"/>
                    <a:pt x="-213" y="20906"/>
                    <a:pt x="208" y="21184"/>
                  </a:cubicBezTo>
                  <a:cubicBezTo>
                    <a:pt x="629" y="21462"/>
                    <a:pt x="1751" y="21555"/>
                    <a:pt x="4486" y="21462"/>
                  </a:cubicBezTo>
                  <a:cubicBezTo>
                    <a:pt x="7221" y="21370"/>
                    <a:pt x="11569" y="21091"/>
                    <a:pt x="14655" y="20813"/>
                  </a:cubicBezTo>
                  <a:cubicBezTo>
                    <a:pt x="17740" y="20535"/>
                    <a:pt x="19564" y="20257"/>
                    <a:pt x="21387" y="19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11548712" y="2037822"/>
              <a:ext cx="261292" cy="239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07" fill="norm" stroke="1" extrusionOk="0">
                  <a:moveTo>
                    <a:pt x="5779" y="3959"/>
                  </a:moveTo>
                  <a:cubicBezTo>
                    <a:pt x="8544" y="4331"/>
                    <a:pt x="11309" y="4704"/>
                    <a:pt x="13123" y="4610"/>
                  </a:cubicBezTo>
                  <a:cubicBezTo>
                    <a:pt x="14937" y="4517"/>
                    <a:pt x="15801" y="3959"/>
                    <a:pt x="16320" y="3121"/>
                  </a:cubicBezTo>
                  <a:cubicBezTo>
                    <a:pt x="16838" y="2283"/>
                    <a:pt x="17011" y="1166"/>
                    <a:pt x="16493" y="514"/>
                  </a:cubicBezTo>
                  <a:cubicBezTo>
                    <a:pt x="15974" y="-138"/>
                    <a:pt x="14765" y="-324"/>
                    <a:pt x="12432" y="886"/>
                  </a:cubicBezTo>
                  <a:cubicBezTo>
                    <a:pt x="10099" y="2097"/>
                    <a:pt x="6643" y="4704"/>
                    <a:pt x="4310" y="7776"/>
                  </a:cubicBezTo>
                  <a:cubicBezTo>
                    <a:pt x="1977" y="10848"/>
                    <a:pt x="768" y="14386"/>
                    <a:pt x="249" y="16714"/>
                  </a:cubicBezTo>
                  <a:cubicBezTo>
                    <a:pt x="-269" y="19042"/>
                    <a:pt x="-96" y="20159"/>
                    <a:pt x="1891" y="20717"/>
                  </a:cubicBezTo>
                  <a:cubicBezTo>
                    <a:pt x="3878" y="21276"/>
                    <a:pt x="7680" y="21276"/>
                    <a:pt x="11222" y="20438"/>
                  </a:cubicBezTo>
                  <a:cubicBezTo>
                    <a:pt x="14765" y="19600"/>
                    <a:pt x="18048" y="17924"/>
                    <a:pt x="21331" y="16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11644903" y="1841521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1822703" y="1685711"/>
              <a:ext cx="165101" cy="238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4322"/>
                  </a:moveTo>
                  <a:cubicBezTo>
                    <a:pt x="2215" y="3176"/>
                    <a:pt x="4431" y="2029"/>
                    <a:pt x="6231" y="1264"/>
                  </a:cubicBezTo>
                  <a:cubicBezTo>
                    <a:pt x="8031" y="499"/>
                    <a:pt x="9415" y="117"/>
                    <a:pt x="10800" y="22"/>
                  </a:cubicBezTo>
                  <a:cubicBezTo>
                    <a:pt x="12185" y="-74"/>
                    <a:pt x="13569" y="117"/>
                    <a:pt x="14400" y="1360"/>
                  </a:cubicBezTo>
                  <a:cubicBezTo>
                    <a:pt x="15231" y="2602"/>
                    <a:pt x="15508" y="4896"/>
                    <a:pt x="13846" y="7859"/>
                  </a:cubicBezTo>
                  <a:cubicBezTo>
                    <a:pt x="12185" y="10822"/>
                    <a:pt x="8585" y="14453"/>
                    <a:pt x="5954" y="16747"/>
                  </a:cubicBezTo>
                  <a:cubicBezTo>
                    <a:pt x="3323" y="19041"/>
                    <a:pt x="1662" y="19997"/>
                    <a:pt x="1523" y="20570"/>
                  </a:cubicBezTo>
                  <a:cubicBezTo>
                    <a:pt x="1385" y="21144"/>
                    <a:pt x="2769" y="21335"/>
                    <a:pt x="6369" y="21430"/>
                  </a:cubicBezTo>
                  <a:cubicBezTo>
                    <a:pt x="9969" y="21526"/>
                    <a:pt x="15785" y="21526"/>
                    <a:pt x="2160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1990730" y="1826440"/>
              <a:ext cx="113115" cy="142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013" fill="norm" stroke="1" extrusionOk="0">
                  <a:moveTo>
                    <a:pt x="1814" y="3170"/>
                  </a:moveTo>
                  <a:cubicBezTo>
                    <a:pt x="1814" y="6613"/>
                    <a:pt x="1814" y="10056"/>
                    <a:pt x="1421" y="13030"/>
                  </a:cubicBezTo>
                  <a:cubicBezTo>
                    <a:pt x="1028" y="16004"/>
                    <a:pt x="243" y="18509"/>
                    <a:pt x="46" y="18822"/>
                  </a:cubicBezTo>
                  <a:cubicBezTo>
                    <a:pt x="-150" y="19135"/>
                    <a:pt x="243" y="17256"/>
                    <a:pt x="2010" y="13970"/>
                  </a:cubicBezTo>
                  <a:cubicBezTo>
                    <a:pt x="3777" y="10683"/>
                    <a:pt x="6919" y="5987"/>
                    <a:pt x="9275" y="3170"/>
                  </a:cubicBezTo>
                  <a:cubicBezTo>
                    <a:pt x="11632" y="352"/>
                    <a:pt x="13203" y="-587"/>
                    <a:pt x="15363" y="352"/>
                  </a:cubicBezTo>
                  <a:cubicBezTo>
                    <a:pt x="17523" y="1291"/>
                    <a:pt x="20272" y="4109"/>
                    <a:pt x="20861" y="7865"/>
                  </a:cubicBezTo>
                  <a:cubicBezTo>
                    <a:pt x="21450" y="11622"/>
                    <a:pt x="19879" y="16317"/>
                    <a:pt x="18308" y="21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2129884" y="1776802"/>
              <a:ext cx="187757" cy="219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12" fill="norm" stroke="1" extrusionOk="0">
                  <a:moveTo>
                    <a:pt x="20384" y="3858"/>
                  </a:moveTo>
                  <a:cubicBezTo>
                    <a:pt x="20858" y="2820"/>
                    <a:pt x="21333" y="1781"/>
                    <a:pt x="20858" y="1054"/>
                  </a:cubicBezTo>
                  <a:cubicBezTo>
                    <a:pt x="20384" y="327"/>
                    <a:pt x="18959" y="-88"/>
                    <a:pt x="16823" y="16"/>
                  </a:cubicBezTo>
                  <a:cubicBezTo>
                    <a:pt x="14687" y="120"/>
                    <a:pt x="11838" y="743"/>
                    <a:pt x="9465" y="1781"/>
                  </a:cubicBezTo>
                  <a:cubicBezTo>
                    <a:pt x="7091" y="2820"/>
                    <a:pt x="5192" y="4274"/>
                    <a:pt x="4243" y="5520"/>
                  </a:cubicBezTo>
                  <a:cubicBezTo>
                    <a:pt x="3293" y="6766"/>
                    <a:pt x="3293" y="7804"/>
                    <a:pt x="3887" y="8531"/>
                  </a:cubicBezTo>
                  <a:cubicBezTo>
                    <a:pt x="4480" y="9258"/>
                    <a:pt x="5667" y="9674"/>
                    <a:pt x="6973" y="9985"/>
                  </a:cubicBezTo>
                  <a:cubicBezTo>
                    <a:pt x="8278" y="10297"/>
                    <a:pt x="9702" y="10504"/>
                    <a:pt x="10177" y="11127"/>
                  </a:cubicBezTo>
                  <a:cubicBezTo>
                    <a:pt x="10652" y="11750"/>
                    <a:pt x="10177" y="12789"/>
                    <a:pt x="8515" y="13931"/>
                  </a:cubicBezTo>
                  <a:cubicBezTo>
                    <a:pt x="6854" y="15074"/>
                    <a:pt x="4006" y="16320"/>
                    <a:pt x="2225" y="17462"/>
                  </a:cubicBezTo>
                  <a:cubicBezTo>
                    <a:pt x="445" y="18604"/>
                    <a:pt x="-267" y="19643"/>
                    <a:pt x="89" y="20370"/>
                  </a:cubicBezTo>
                  <a:cubicBezTo>
                    <a:pt x="445" y="21097"/>
                    <a:pt x="1869" y="21512"/>
                    <a:pt x="4718" y="21512"/>
                  </a:cubicBezTo>
                  <a:cubicBezTo>
                    <a:pt x="7566" y="21512"/>
                    <a:pt x="11838" y="21097"/>
                    <a:pt x="16111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12340138" y="1654854"/>
              <a:ext cx="155666" cy="13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31" fill="norm" stroke="1" extrusionOk="0">
                  <a:moveTo>
                    <a:pt x="2201" y="3386"/>
                  </a:moveTo>
                  <a:cubicBezTo>
                    <a:pt x="3077" y="2057"/>
                    <a:pt x="3952" y="728"/>
                    <a:pt x="5120" y="229"/>
                  </a:cubicBezTo>
                  <a:cubicBezTo>
                    <a:pt x="6288" y="-269"/>
                    <a:pt x="7747" y="63"/>
                    <a:pt x="8915" y="1060"/>
                  </a:cubicBezTo>
                  <a:cubicBezTo>
                    <a:pt x="10082" y="2057"/>
                    <a:pt x="10958" y="3719"/>
                    <a:pt x="10520" y="5879"/>
                  </a:cubicBezTo>
                  <a:cubicBezTo>
                    <a:pt x="10082" y="8039"/>
                    <a:pt x="8331" y="10697"/>
                    <a:pt x="6725" y="12359"/>
                  </a:cubicBezTo>
                  <a:cubicBezTo>
                    <a:pt x="5120" y="14020"/>
                    <a:pt x="3661" y="14685"/>
                    <a:pt x="2347" y="15682"/>
                  </a:cubicBezTo>
                  <a:cubicBezTo>
                    <a:pt x="1034" y="16679"/>
                    <a:pt x="-134" y="18008"/>
                    <a:pt x="12" y="19005"/>
                  </a:cubicBezTo>
                  <a:cubicBezTo>
                    <a:pt x="158" y="20002"/>
                    <a:pt x="1617" y="20666"/>
                    <a:pt x="5412" y="20999"/>
                  </a:cubicBezTo>
                  <a:cubicBezTo>
                    <a:pt x="9207" y="21331"/>
                    <a:pt x="15336" y="21331"/>
                    <a:pt x="21466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90229" y="2946421"/>
              <a:ext cx="189304" cy="28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79" fill="norm" stroke="1" extrusionOk="0">
                  <a:moveTo>
                    <a:pt x="2798" y="0"/>
                  </a:moveTo>
                  <a:cubicBezTo>
                    <a:pt x="1838" y="4765"/>
                    <a:pt x="878" y="9529"/>
                    <a:pt x="398" y="12706"/>
                  </a:cubicBezTo>
                  <a:cubicBezTo>
                    <a:pt x="-82" y="15882"/>
                    <a:pt x="-82" y="17471"/>
                    <a:pt x="158" y="18662"/>
                  </a:cubicBezTo>
                  <a:cubicBezTo>
                    <a:pt x="398" y="19853"/>
                    <a:pt x="878" y="20647"/>
                    <a:pt x="1598" y="20726"/>
                  </a:cubicBezTo>
                  <a:cubicBezTo>
                    <a:pt x="2318" y="20806"/>
                    <a:pt x="3278" y="20171"/>
                    <a:pt x="4118" y="18979"/>
                  </a:cubicBezTo>
                  <a:cubicBezTo>
                    <a:pt x="4958" y="17788"/>
                    <a:pt x="5678" y="16041"/>
                    <a:pt x="6398" y="14691"/>
                  </a:cubicBezTo>
                  <a:cubicBezTo>
                    <a:pt x="7118" y="13341"/>
                    <a:pt x="7838" y="12388"/>
                    <a:pt x="8198" y="12309"/>
                  </a:cubicBezTo>
                  <a:cubicBezTo>
                    <a:pt x="8558" y="12229"/>
                    <a:pt x="8558" y="13024"/>
                    <a:pt x="9158" y="14612"/>
                  </a:cubicBezTo>
                  <a:cubicBezTo>
                    <a:pt x="9758" y="16200"/>
                    <a:pt x="10958" y="18582"/>
                    <a:pt x="12278" y="19932"/>
                  </a:cubicBezTo>
                  <a:cubicBezTo>
                    <a:pt x="13598" y="21282"/>
                    <a:pt x="15038" y="21600"/>
                    <a:pt x="16118" y="21441"/>
                  </a:cubicBezTo>
                  <a:cubicBezTo>
                    <a:pt x="17198" y="21282"/>
                    <a:pt x="17918" y="20647"/>
                    <a:pt x="18758" y="18185"/>
                  </a:cubicBezTo>
                  <a:cubicBezTo>
                    <a:pt x="19598" y="15724"/>
                    <a:pt x="20558" y="11435"/>
                    <a:pt x="21038" y="8894"/>
                  </a:cubicBezTo>
                  <a:cubicBezTo>
                    <a:pt x="21518" y="6353"/>
                    <a:pt x="21518" y="5559"/>
                    <a:pt x="21398" y="4765"/>
                  </a:cubicBezTo>
                  <a:cubicBezTo>
                    <a:pt x="21278" y="3971"/>
                    <a:pt x="21038" y="3176"/>
                    <a:pt x="20918" y="3415"/>
                  </a:cubicBezTo>
                  <a:cubicBezTo>
                    <a:pt x="20798" y="3653"/>
                    <a:pt x="20798" y="4924"/>
                    <a:pt x="20798" y="61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402244" y="3073522"/>
              <a:ext cx="187310" cy="145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0915" fill="norm" stroke="1" extrusionOk="0">
                  <a:moveTo>
                    <a:pt x="358" y="8199"/>
                  </a:moveTo>
                  <a:cubicBezTo>
                    <a:pt x="1318" y="9112"/>
                    <a:pt x="2278" y="10025"/>
                    <a:pt x="3478" y="10025"/>
                  </a:cubicBezTo>
                  <a:cubicBezTo>
                    <a:pt x="4678" y="10025"/>
                    <a:pt x="6118" y="9112"/>
                    <a:pt x="7198" y="7895"/>
                  </a:cubicBezTo>
                  <a:cubicBezTo>
                    <a:pt x="8278" y="6678"/>
                    <a:pt x="8998" y="5157"/>
                    <a:pt x="9478" y="3636"/>
                  </a:cubicBezTo>
                  <a:cubicBezTo>
                    <a:pt x="9958" y="2115"/>
                    <a:pt x="10198" y="594"/>
                    <a:pt x="9598" y="137"/>
                  </a:cubicBezTo>
                  <a:cubicBezTo>
                    <a:pt x="8998" y="-319"/>
                    <a:pt x="7558" y="289"/>
                    <a:pt x="5758" y="3027"/>
                  </a:cubicBezTo>
                  <a:cubicBezTo>
                    <a:pt x="3958" y="5766"/>
                    <a:pt x="1798" y="10633"/>
                    <a:pt x="718" y="13827"/>
                  </a:cubicBezTo>
                  <a:cubicBezTo>
                    <a:pt x="-362" y="17022"/>
                    <a:pt x="-362" y="18543"/>
                    <a:pt x="1678" y="19608"/>
                  </a:cubicBezTo>
                  <a:cubicBezTo>
                    <a:pt x="3718" y="20673"/>
                    <a:pt x="7798" y="21281"/>
                    <a:pt x="11398" y="20673"/>
                  </a:cubicBezTo>
                  <a:cubicBezTo>
                    <a:pt x="14998" y="20064"/>
                    <a:pt x="18118" y="18239"/>
                    <a:pt x="21238" y="164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098346" y="3016271"/>
              <a:ext cx="126208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66" fill="norm" stroke="1" extrusionOk="0">
                  <a:moveTo>
                    <a:pt x="3105" y="0"/>
                  </a:moveTo>
                  <a:cubicBezTo>
                    <a:pt x="2025" y="4670"/>
                    <a:pt x="945" y="9341"/>
                    <a:pt x="405" y="12551"/>
                  </a:cubicBezTo>
                  <a:cubicBezTo>
                    <a:pt x="-135" y="15762"/>
                    <a:pt x="-135" y="17514"/>
                    <a:pt x="405" y="18973"/>
                  </a:cubicBezTo>
                  <a:cubicBezTo>
                    <a:pt x="945" y="20432"/>
                    <a:pt x="2025" y="21600"/>
                    <a:pt x="3105" y="21454"/>
                  </a:cubicBezTo>
                  <a:cubicBezTo>
                    <a:pt x="4185" y="21308"/>
                    <a:pt x="5265" y="19849"/>
                    <a:pt x="5985" y="18389"/>
                  </a:cubicBezTo>
                  <a:cubicBezTo>
                    <a:pt x="6705" y="16930"/>
                    <a:pt x="7065" y="15470"/>
                    <a:pt x="7245" y="15470"/>
                  </a:cubicBezTo>
                  <a:cubicBezTo>
                    <a:pt x="7425" y="15470"/>
                    <a:pt x="7425" y="16930"/>
                    <a:pt x="7965" y="18243"/>
                  </a:cubicBezTo>
                  <a:cubicBezTo>
                    <a:pt x="8505" y="19557"/>
                    <a:pt x="9585" y="20724"/>
                    <a:pt x="11025" y="21162"/>
                  </a:cubicBezTo>
                  <a:cubicBezTo>
                    <a:pt x="12465" y="21600"/>
                    <a:pt x="14265" y="21308"/>
                    <a:pt x="15885" y="19119"/>
                  </a:cubicBezTo>
                  <a:cubicBezTo>
                    <a:pt x="17505" y="16930"/>
                    <a:pt x="18945" y="12843"/>
                    <a:pt x="19665" y="9924"/>
                  </a:cubicBezTo>
                  <a:cubicBezTo>
                    <a:pt x="20385" y="7005"/>
                    <a:pt x="20385" y="5254"/>
                    <a:pt x="20565" y="4524"/>
                  </a:cubicBezTo>
                  <a:cubicBezTo>
                    <a:pt x="20745" y="3795"/>
                    <a:pt x="21105" y="4086"/>
                    <a:pt x="21465" y="43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1251132" y="3033118"/>
              <a:ext cx="202585" cy="14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08" fill="norm" stroke="1" extrusionOk="0">
                  <a:moveTo>
                    <a:pt x="8561" y="7618"/>
                  </a:moveTo>
                  <a:cubicBezTo>
                    <a:pt x="8338" y="6097"/>
                    <a:pt x="8115" y="4576"/>
                    <a:pt x="7670" y="3207"/>
                  </a:cubicBezTo>
                  <a:cubicBezTo>
                    <a:pt x="7224" y="1838"/>
                    <a:pt x="6556" y="621"/>
                    <a:pt x="5666" y="773"/>
                  </a:cubicBezTo>
                  <a:cubicBezTo>
                    <a:pt x="4775" y="925"/>
                    <a:pt x="3662" y="2446"/>
                    <a:pt x="2660" y="5032"/>
                  </a:cubicBezTo>
                  <a:cubicBezTo>
                    <a:pt x="1657" y="7618"/>
                    <a:pt x="767" y="11269"/>
                    <a:pt x="321" y="13854"/>
                  </a:cubicBezTo>
                  <a:cubicBezTo>
                    <a:pt x="-124" y="16440"/>
                    <a:pt x="-124" y="17962"/>
                    <a:pt x="433" y="18418"/>
                  </a:cubicBezTo>
                  <a:cubicBezTo>
                    <a:pt x="989" y="18874"/>
                    <a:pt x="2103" y="18266"/>
                    <a:pt x="2882" y="17201"/>
                  </a:cubicBezTo>
                  <a:cubicBezTo>
                    <a:pt x="3662" y="16136"/>
                    <a:pt x="4107" y="14615"/>
                    <a:pt x="4664" y="13246"/>
                  </a:cubicBezTo>
                  <a:cubicBezTo>
                    <a:pt x="5220" y="11877"/>
                    <a:pt x="5888" y="10660"/>
                    <a:pt x="6779" y="10204"/>
                  </a:cubicBezTo>
                  <a:cubicBezTo>
                    <a:pt x="7670" y="9747"/>
                    <a:pt x="8783" y="10052"/>
                    <a:pt x="9674" y="12181"/>
                  </a:cubicBezTo>
                  <a:cubicBezTo>
                    <a:pt x="10565" y="14311"/>
                    <a:pt x="11233" y="18266"/>
                    <a:pt x="12012" y="17201"/>
                  </a:cubicBezTo>
                  <a:cubicBezTo>
                    <a:pt x="12791" y="16136"/>
                    <a:pt x="13682" y="10052"/>
                    <a:pt x="14350" y="6249"/>
                  </a:cubicBezTo>
                  <a:cubicBezTo>
                    <a:pt x="15018" y="2446"/>
                    <a:pt x="15464" y="925"/>
                    <a:pt x="16243" y="316"/>
                  </a:cubicBezTo>
                  <a:cubicBezTo>
                    <a:pt x="17022" y="-292"/>
                    <a:pt x="18136" y="12"/>
                    <a:pt x="18915" y="925"/>
                  </a:cubicBezTo>
                  <a:cubicBezTo>
                    <a:pt x="19695" y="1838"/>
                    <a:pt x="20140" y="3359"/>
                    <a:pt x="20585" y="6249"/>
                  </a:cubicBezTo>
                  <a:cubicBezTo>
                    <a:pt x="21031" y="9139"/>
                    <a:pt x="21476" y="13398"/>
                    <a:pt x="21253" y="16136"/>
                  </a:cubicBezTo>
                  <a:cubicBezTo>
                    <a:pt x="21031" y="18874"/>
                    <a:pt x="20140" y="20091"/>
                    <a:pt x="19249" y="213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542779" y="2794021"/>
              <a:ext cx="50075" cy="39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15891" y="0"/>
                  </a:moveTo>
                  <a:cubicBezTo>
                    <a:pt x="12291" y="3217"/>
                    <a:pt x="8691" y="6434"/>
                    <a:pt x="5991" y="9479"/>
                  </a:cubicBezTo>
                  <a:cubicBezTo>
                    <a:pt x="3291" y="12523"/>
                    <a:pt x="1491" y="15396"/>
                    <a:pt x="591" y="17234"/>
                  </a:cubicBezTo>
                  <a:cubicBezTo>
                    <a:pt x="-309" y="19072"/>
                    <a:pt x="-309" y="19877"/>
                    <a:pt x="1491" y="20509"/>
                  </a:cubicBezTo>
                  <a:cubicBezTo>
                    <a:pt x="3291" y="21140"/>
                    <a:pt x="6891" y="21600"/>
                    <a:pt x="10491" y="21600"/>
                  </a:cubicBezTo>
                  <a:cubicBezTo>
                    <a:pt x="14091" y="21600"/>
                    <a:pt x="17691" y="21140"/>
                    <a:pt x="21291" y="206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491253" y="2978171"/>
              <a:ext cx="222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872087" y="2819421"/>
              <a:ext cx="170247" cy="36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522" fill="norm" stroke="1" extrusionOk="0">
                  <a:moveTo>
                    <a:pt x="5420" y="0"/>
                  </a:moveTo>
                  <a:cubicBezTo>
                    <a:pt x="4906" y="3476"/>
                    <a:pt x="4392" y="6952"/>
                    <a:pt x="3749" y="9931"/>
                  </a:cubicBezTo>
                  <a:cubicBezTo>
                    <a:pt x="3106" y="12910"/>
                    <a:pt x="2335" y="15393"/>
                    <a:pt x="1949" y="16945"/>
                  </a:cubicBezTo>
                  <a:cubicBezTo>
                    <a:pt x="1563" y="18497"/>
                    <a:pt x="1563" y="19117"/>
                    <a:pt x="1563" y="19738"/>
                  </a:cubicBezTo>
                  <a:cubicBezTo>
                    <a:pt x="1563" y="20359"/>
                    <a:pt x="1563" y="20979"/>
                    <a:pt x="2206" y="21290"/>
                  </a:cubicBezTo>
                  <a:cubicBezTo>
                    <a:pt x="2849" y="21600"/>
                    <a:pt x="4135" y="21600"/>
                    <a:pt x="4906" y="21290"/>
                  </a:cubicBezTo>
                  <a:cubicBezTo>
                    <a:pt x="5678" y="20979"/>
                    <a:pt x="5935" y="20359"/>
                    <a:pt x="6063" y="19614"/>
                  </a:cubicBezTo>
                  <a:cubicBezTo>
                    <a:pt x="6192" y="18869"/>
                    <a:pt x="6192" y="18000"/>
                    <a:pt x="5549" y="17255"/>
                  </a:cubicBezTo>
                  <a:cubicBezTo>
                    <a:pt x="4906" y="16510"/>
                    <a:pt x="3620" y="15890"/>
                    <a:pt x="2206" y="15579"/>
                  </a:cubicBezTo>
                  <a:cubicBezTo>
                    <a:pt x="792" y="15269"/>
                    <a:pt x="-751" y="15269"/>
                    <a:pt x="406" y="15145"/>
                  </a:cubicBezTo>
                  <a:cubicBezTo>
                    <a:pt x="1563" y="15021"/>
                    <a:pt x="5420" y="14772"/>
                    <a:pt x="8506" y="14462"/>
                  </a:cubicBezTo>
                  <a:cubicBezTo>
                    <a:pt x="11592" y="14152"/>
                    <a:pt x="13906" y="13779"/>
                    <a:pt x="14292" y="13903"/>
                  </a:cubicBezTo>
                  <a:cubicBezTo>
                    <a:pt x="14678" y="14028"/>
                    <a:pt x="13135" y="14648"/>
                    <a:pt x="11720" y="15517"/>
                  </a:cubicBezTo>
                  <a:cubicBezTo>
                    <a:pt x="10306" y="16386"/>
                    <a:pt x="9020" y="17503"/>
                    <a:pt x="8506" y="18372"/>
                  </a:cubicBezTo>
                  <a:cubicBezTo>
                    <a:pt x="7992" y="19241"/>
                    <a:pt x="8249" y="19862"/>
                    <a:pt x="9020" y="20234"/>
                  </a:cubicBezTo>
                  <a:cubicBezTo>
                    <a:pt x="9792" y="20607"/>
                    <a:pt x="11078" y="20731"/>
                    <a:pt x="13135" y="20234"/>
                  </a:cubicBezTo>
                  <a:cubicBezTo>
                    <a:pt x="15192" y="19738"/>
                    <a:pt x="18020" y="18621"/>
                    <a:pt x="19435" y="17752"/>
                  </a:cubicBezTo>
                  <a:cubicBezTo>
                    <a:pt x="20849" y="16883"/>
                    <a:pt x="20849" y="16262"/>
                    <a:pt x="20463" y="15703"/>
                  </a:cubicBezTo>
                  <a:cubicBezTo>
                    <a:pt x="20078" y="15145"/>
                    <a:pt x="19306" y="14648"/>
                    <a:pt x="18278" y="14400"/>
                  </a:cubicBezTo>
                  <a:cubicBezTo>
                    <a:pt x="17249" y="14152"/>
                    <a:pt x="15963" y="14152"/>
                    <a:pt x="14678" y="141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2362211" y="2753718"/>
              <a:ext cx="145043" cy="458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61" fill="norm" stroke="1" extrusionOk="0">
                  <a:moveTo>
                    <a:pt x="20512" y="3076"/>
                  </a:moveTo>
                  <a:cubicBezTo>
                    <a:pt x="20512" y="2580"/>
                    <a:pt x="20512" y="2085"/>
                    <a:pt x="20199" y="1589"/>
                  </a:cubicBezTo>
                  <a:cubicBezTo>
                    <a:pt x="19886" y="1094"/>
                    <a:pt x="19260" y="599"/>
                    <a:pt x="18164" y="301"/>
                  </a:cubicBezTo>
                  <a:cubicBezTo>
                    <a:pt x="17068" y="4"/>
                    <a:pt x="15503" y="-95"/>
                    <a:pt x="14094" y="103"/>
                  </a:cubicBezTo>
                  <a:cubicBezTo>
                    <a:pt x="12686" y="301"/>
                    <a:pt x="11434" y="797"/>
                    <a:pt x="10338" y="2580"/>
                  </a:cubicBezTo>
                  <a:cubicBezTo>
                    <a:pt x="9242" y="4364"/>
                    <a:pt x="8303" y="7435"/>
                    <a:pt x="8147" y="10457"/>
                  </a:cubicBezTo>
                  <a:cubicBezTo>
                    <a:pt x="7990" y="13479"/>
                    <a:pt x="8616" y="16452"/>
                    <a:pt x="9086" y="18186"/>
                  </a:cubicBezTo>
                  <a:cubicBezTo>
                    <a:pt x="9555" y="19920"/>
                    <a:pt x="9868" y="20415"/>
                    <a:pt x="9399" y="20811"/>
                  </a:cubicBezTo>
                  <a:cubicBezTo>
                    <a:pt x="8929" y="21208"/>
                    <a:pt x="7677" y="21505"/>
                    <a:pt x="6425" y="21455"/>
                  </a:cubicBezTo>
                  <a:cubicBezTo>
                    <a:pt x="5173" y="21406"/>
                    <a:pt x="3921" y="21010"/>
                    <a:pt x="2825" y="20366"/>
                  </a:cubicBezTo>
                  <a:cubicBezTo>
                    <a:pt x="1729" y="19722"/>
                    <a:pt x="790" y="18830"/>
                    <a:pt x="321" y="17988"/>
                  </a:cubicBezTo>
                  <a:cubicBezTo>
                    <a:pt x="-149" y="17145"/>
                    <a:pt x="-149" y="16353"/>
                    <a:pt x="634" y="15857"/>
                  </a:cubicBezTo>
                  <a:cubicBezTo>
                    <a:pt x="1416" y="15362"/>
                    <a:pt x="2981" y="15164"/>
                    <a:pt x="5329" y="15114"/>
                  </a:cubicBezTo>
                  <a:cubicBezTo>
                    <a:pt x="7677" y="15065"/>
                    <a:pt x="10808" y="15164"/>
                    <a:pt x="13155" y="15362"/>
                  </a:cubicBezTo>
                  <a:cubicBezTo>
                    <a:pt x="15503" y="15560"/>
                    <a:pt x="17068" y="15857"/>
                    <a:pt x="18164" y="16254"/>
                  </a:cubicBezTo>
                  <a:cubicBezTo>
                    <a:pt x="19260" y="16650"/>
                    <a:pt x="19886" y="17145"/>
                    <a:pt x="19886" y="17641"/>
                  </a:cubicBezTo>
                  <a:cubicBezTo>
                    <a:pt x="19886" y="18136"/>
                    <a:pt x="19260" y="18632"/>
                    <a:pt x="18634" y="18533"/>
                  </a:cubicBezTo>
                  <a:cubicBezTo>
                    <a:pt x="18008" y="18433"/>
                    <a:pt x="17381" y="17740"/>
                    <a:pt x="17068" y="16749"/>
                  </a:cubicBezTo>
                  <a:cubicBezTo>
                    <a:pt x="16755" y="15758"/>
                    <a:pt x="16755" y="14470"/>
                    <a:pt x="17225" y="13578"/>
                  </a:cubicBezTo>
                  <a:cubicBezTo>
                    <a:pt x="17694" y="12687"/>
                    <a:pt x="18634" y="12191"/>
                    <a:pt x="19416" y="11944"/>
                  </a:cubicBezTo>
                  <a:cubicBezTo>
                    <a:pt x="20199" y="11696"/>
                    <a:pt x="20825" y="11696"/>
                    <a:pt x="21451" y="116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2558053" y="3035321"/>
              <a:ext cx="95251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0"/>
                  </a:moveTo>
                  <a:cubicBezTo>
                    <a:pt x="480" y="5803"/>
                    <a:pt x="960" y="11606"/>
                    <a:pt x="960" y="15475"/>
                  </a:cubicBezTo>
                  <a:cubicBezTo>
                    <a:pt x="960" y="19343"/>
                    <a:pt x="480" y="21278"/>
                    <a:pt x="240" y="21439"/>
                  </a:cubicBezTo>
                  <a:cubicBezTo>
                    <a:pt x="0" y="21600"/>
                    <a:pt x="0" y="19988"/>
                    <a:pt x="480" y="17248"/>
                  </a:cubicBezTo>
                  <a:cubicBezTo>
                    <a:pt x="960" y="14507"/>
                    <a:pt x="1920" y="10639"/>
                    <a:pt x="3600" y="7737"/>
                  </a:cubicBezTo>
                  <a:cubicBezTo>
                    <a:pt x="5280" y="4836"/>
                    <a:pt x="7680" y="2901"/>
                    <a:pt x="9840" y="2418"/>
                  </a:cubicBezTo>
                  <a:cubicBezTo>
                    <a:pt x="12000" y="1934"/>
                    <a:pt x="13920" y="2901"/>
                    <a:pt x="15840" y="5803"/>
                  </a:cubicBezTo>
                  <a:cubicBezTo>
                    <a:pt x="17760" y="8704"/>
                    <a:pt x="19680" y="13540"/>
                    <a:pt x="21600" y="183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2679208" y="2770363"/>
              <a:ext cx="129013" cy="415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21" fill="norm" stroke="1" extrusionOk="0">
                  <a:moveTo>
                    <a:pt x="8278" y="17255"/>
                  </a:moveTo>
                  <a:cubicBezTo>
                    <a:pt x="9323" y="16710"/>
                    <a:pt x="10369" y="16165"/>
                    <a:pt x="11065" y="15619"/>
                  </a:cubicBezTo>
                  <a:cubicBezTo>
                    <a:pt x="11762" y="15074"/>
                    <a:pt x="12111" y="14528"/>
                    <a:pt x="11065" y="14419"/>
                  </a:cubicBezTo>
                  <a:cubicBezTo>
                    <a:pt x="10020" y="14310"/>
                    <a:pt x="7582" y="14637"/>
                    <a:pt x="5491" y="15346"/>
                  </a:cubicBezTo>
                  <a:cubicBezTo>
                    <a:pt x="3401" y="16055"/>
                    <a:pt x="1659" y="17146"/>
                    <a:pt x="788" y="17965"/>
                  </a:cubicBezTo>
                  <a:cubicBezTo>
                    <a:pt x="-83" y="18783"/>
                    <a:pt x="-83" y="19328"/>
                    <a:pt x="91" y="19874"/>
                  </a:cubicBezTo>
                  <a:cubicBezTo>
                    <a:pt x="265" y="20419"/>
                    <a:pt x="614" y="20965"/>
                    <a:pt x="2007" y="21237"/>
                  </a:cubicBezTo>
                  <a:cubicBezTo>
                    <a:pt x="3401" y="21510"/>
                    <a:pt x="5840" y="21510"/>
                    <a:pt x="8278" y="21019"/>
                  </a:cubicBezTo>
                  <a:cubicBezTo>
                    <a:pt x="10717" y="20528"/>
                    <a:pt x="13156" y="19546"/>
                    <a:pt x="15246" y="17310"/>
                  </a:cubicBezTo>
                  <a:cubicBezTo>
                    <a:pt x="17336" y="15074"/>
                    <a:pt x="19078" y="11583"/>
                    <a:pt x="20123" y="8583"/>
                  </a:cubicBezTo>
                  <a:cubicBezTo>
                    <a:pt x="21169" y="5583"/>
                    <a:pt x="21517" y="3074"/>
                    <a:pt x="20994" y="1655"/>
                  </a:cubicBezTo>
                  <a:cubicBezTo>
                    <a:pt x="20472" y="237"/>
                    <a:pt x="19078" y="-90"/>
                    <a:pt x="17685" y="19"/>
                  </a:cubicBezTo>
                  <a:cubicBezTo>
                    <a:pt x="16291" y="128"/>
                    <a:pt x="14898" y="674"/>
                    <a:pt x="13330" y="2855"/>
                  </a:cubicBezTo>
                  <a:cubicBezTo>
                    <a:pt x="11762" y="5037"/>
                    <a:pt x="10020" y="8855"/>
                    <a:pt x="9846" y="11801"/>
                  </a:cubicBezTo>
                  <a:cubicBezTo>
                    <a:pt x="9672" y="14746"/>
                    <a:pt x="11065" y="16819"/>
                    <a:pt x="12459" y="188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3208676" y="2813071"/>
              <a:ext cx="212978" cy="36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89" fill="norm" stroke="1" extrusionOk="0">
                  <a:moveTo>
                    <a:pt x="8686" y="15641"/>
                  </a:moveTo>
                  <a:cubicBezTo>
                    <a:pt x="7617" y="15393"/>
                    <a:pt x="6548" y="15145"/>
                    <a:pt x="5265" y="15517"/>
                  </a:cubicBezTo>
                  <a:cubicBezTo>
                    <a:pt x="3981" y="15890"/>
                    <a:pt x="2484" y="16883"/>
                    <a:pt x="1522" y="17690"/>
                  </a:cubicBezTo>
                  <a:cubicBezTo>
                    <a:pt x="560" y="18497"/>
                    <a:pt x="132" y="19117"/>
                    <a:pt x="25" y="19738"/>
                  </a:cubicBezTo>
                  <a:cubicBezTo>
                    <a:pt x="-82" y="20359"/>
                    <a:pt x="132" y="20979"/>
                    <a:pt x="987" y="21290"/>
                  </a:cubicBezTo>
                  <a:cubicBezTo>
                    <a:pt x="1843" y="21600"/>
                    <a:pt x="3340" y="21600"/>
                    <a:pt x="5265" y="20917"/>
                  </a:cubicBezTo>
                  <a:cubicBezTo>
                    <a:pt x="7189" y="20234"/>
                    <a:pt x="9542" y="18869"/>
                    <a:pt x="10611" y="16821"/>
                  </a:cubicBezTo>
                  <a:cubicBezTo>
                    <a:pt x="11680" y="14772"/>
                    <a:pt x="11467" y="12041"/>
                    <a:pt x="10290" y="9745"/>
                  </a:cubicBezTo>
                  <a:cubicBezTo>
                    <a:pt x="9114" y="7448"/>
                    <a:pt x="6975" y="5586"/>
                    <a:pt x="5158" y="4283"/>
                  </a:cubicBezTo>
                  <a:cubicBezTo>
                    <a:pt x="3340" y="2979"/>
                    <a:pt x="1843" y="2234"/>
                    <a:pt x="1629" y="1800"/>
                  </a:cubicBezTo>
                  <a:cubicBezTo>
                    <a:pt x="1415" y="1366"/>
                    <a:pt x="2484" y="1241"/>
                    <a:pt x="6013" y="993"/>
                  </a:cubicBezTo>
                  <a:cubicBezTo>
                    <a:pt x="9542" y="745"/>
                    <a:pt x="15530" y="372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3910619" y="2996002"/>
              <a:ext cx="82535" cy="197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393" fill="norm" stroke="1" extrusionOk="0">
                  <a:moveTo>
                    <a:pt x="20542" y="4269"/>
                  </a:moveTo>
                  <a:cubicBezTo>
                    <a:pt x="19489" y="3120"/>
                    <a:pt x="18435" y="1971"/>
                    <a:pt x="16591" y="1167"/>
                  </a:cubicBezTo>
                  <a:cubicBezTo>
                    <a:pt x="14747" y="363"/>
                    <a:pt x="12113" y="-97"/>
                    <a:pt x="9742" y="18"/>
                  </a:cubicBezTo>
                  <a:cubicBezTo>
                    <a:pt x="7371" y="133"/>
                    <a:pt x="5264" y="822"/>
                    <a:pt x="5791" y="3005"/>
                  </a:cubicBezTo>
                  <a:cubicBezTo>
                    <a:pt x="6318" y="5188"/>
                    <a:pt x="9479" y="8865"/>
                    <a:pt x="12113" y="11048"/>
                  </a:cubicBezTo>
                  <a:cubicBezTo>
                    <a:pt x="14747" y="13231"/>
                    <a:pt x="16854" y="13920"/>
                    <a:pt x="18435" y="15069"/>
                  </a:cubicBezTo>
                  <a:cubicBezTo>
                    <a:pt x="20015" y="16218"/>
                    <a:pt x="21069" y="17826"/>
                    <a:pt x="20015" y="18975"/>
                  </a:cubicBezTo>
                  <a:cubicBezTo>
                    <a:pt x="18962" y="20124"/>
                    <a:pt x="15801" y="20814"/>
                    <a:pt x="12376" y="21158"/>
                  </a:cubicBezTo>
                  <a:cubicBezTo>
                    <a:pt x="8952" y="21503"/>
                    <a:pt x="5264" y="21503"/>
                    <a:pt x="2893" y="20929"/>
                  </a:cubicBezTo>
                  <a:cubicBezTo>
                    <a:pt x="523" y="20354"/>
                    <a:pt x="-531" y="19205"/>
                    <a:pt x="259" y="18056"/>
                  </a:cubicBezTo>
                  <a:cubicBezTo>
                    <a:pt x="1049" y="16907"/>
                    <a:pt x="3684" y="15758"/>
                    <a:pt x="6318" y="146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4050303" y="3027839"/>
              <a:ext cx="260351" cy="119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7" fill="norm" stroke="1" extrusionOk="0">
                  <a:moveTo>
                    <a:pt x="0" y="3551"/>
                  </a:moveTo>
                  <a:cubicBezTo>
                    <a:pt x="176" y="1689"/>
                    <a:pt x="351" y="-173"/>
                    <a:pt x="439" y="13"/>
                  </a:cubicBezTo>
                  <a:cubicBezTo>
                    <a:pt x="527" y="199"/>
                    <a:pt x="527" y="2434"/>
                    <a:pt x="527" y="5599"/>
                  </a:cubicBezTo>
                  <a:cubicBezTo>
                    <a:pt x="527" y="8765"/>
                    <a:pt x="527" y="12861"/>
                    <a:pt x="878" y="15655"/>
                  </a:cubicBezTo>
                  <a:cubicBezTo>
                    <a:pt x="1229" y="18448"/>
                    <a:pt x="1932" y="19937"/>
                    <a:pt x="2546" y="19565"/>
                  </a:cubicBezTo>
                  <a:cubicBezTo>
                    <a:pt x="3161" y="19193"/>
                    <a:pt x="3688" y="16958"/>
                    <a:pt x="4302" y="16399"/>
                  </a:cubicBezTo>
                  <a:cubicBezTo>
                    <a:pt x="4917" y="15841"/>
                    <a:pt x="5620" y="16958"/>
                    <a:pt x="6410" y="17330"/>
                  </a:cubicBezTo>
                  <a:cubicBezTo>
                    <a:pt x="7200" y="17703"/>
                    <a:pt x="8078" y="17330"/>
                    <a:pt x="8693" y="16213"/>
                  </a:cubicBezTo>
                  <a:cubicBezTo>
                    <a:pt x="9307" y="15096"/>
                    <a:pt x="9659" y="13234"/>
                    <a:pt x="9922" y="11372"/>
                  </a:cubicBezTo>
                  <a:cubicBezTo>
                    <a:pt x="10185" y="9510"/>
                    <a:pt x="10361" y="7648"/>
                    <a:pt x="10624" y="5786"/>
                  </a:cubicBezTo>
                  <a:cubicBezTo>
                    <a:pt x="10888" y="3924"/>
                    <a:pt x="11239" y="2061"/>
                    <a:pt x="12117" y="1503"/>
                  </a:cubicBezTo>
                  <a:cubicBezTo>
                    <a:pt x="12995" y="944"/>
                    <a:pt x="14400" y="1689"/>
                    <a:pt x="14751" y="1503"/>
                  </a:cubicBezTo>
                  <a:cubicBezTo>
                    <a:pt x="15102" y="1317"/>
                    <a:pt x="14400" y="199"/>
                    <a:pt x="13698" y="386"/>
                  </a:cubicBezTo>
                  <a:cubicBezTo>
                    <a:pt x="12995" y="572"/>
                    <a:pt x="12293" y="2061"/>
                    <a:pt x="11678" y="4668"/>
                  </a:cubicBezTo>
                  <a:cubicBezTo>
                    <a:pt x="11063" y="7275"/>
                    <a:pt x="10537" y="10999"/>
                    <a:pt x="10273" y="13979"/>
                  </a:cubicBezTo>
                  <a:cubicBezTo>
                    <a:pt x="10010" y="16958"/>
                    <a:pt x="10010" y="19193"/>
                    <a:pt x="10624" y="20310"/>
                  </a:cubicBezTo>
                  <a:cubicBezTo>
                    <a:pt x="11239" y="21427"/>
                    <a:pt x="12468" y="21427"/>
                    <a:pt x="14400" y="19379"/>
                  </a:cubicBezTo>
                  <a:cubicBezTo>
                    <a:pt x="16332" y="17330"/>
                    <a:pt x="18966" y="13234"/>
                    <a:pt x="21600" y="91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4297953" y="2860606"/>
              <a:ext cx="107951" cy="288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13976" y="3528"/>
                  </a:moveTo>
                  <a:cubicBezTo>
                    <a:pt x="13976" y="2745"/>
                    <a:pt x="13976" y="1963"/>
                    <a:pt x="13341" y="1258"/>
                  </a:cubicBezTo>
                  <a:cubicBezTo>
                    <a:pt x="12706" y="554"/>
                    <a:pt x="11435" y="-72"/>
                    <a:pt x="10376" y="6"/>
                  </a:cubicBezTo>
                  <a:cubicBezTo>
                    <a:pt x="9318" y="85"/>
                    <a:pt x="8471" y="867"/>
                    <a:pt x="6988" y="3919"/>
                  </a:cubicBezTo>
                  <a:cubicBezTo>
                    <a:pt x="5506" y="6971"/>
                    <a:pt x="3388" y="12293"/>
                    <a:pt x="2118" y="15345"/>
                  </a:cubicBezTo>
                  <a:cubicBezTo>
                    <a:pt x="847" y="18398"/>
                    <a:pt x="424" y="19180"/>
                    <a:pt x="212" y="19963"/>
                  </a:cubicBezTo>
                  <a:cubicBezTo>
                    <a:pt x="0" y="20745"/>
                    <a:pt x="0" y="21528"/>
                    <a:pt x="0" y="21293"/>
                  </a:cubicBezTo>
                  <a:cubicBezTo>
                    <a:pt x="0" y="21058"/>
                    <a:pt x="0" y="19806"/>
                    <a:pt x="1271" y="18241"/>
                  </a:cubicBezTo>
                  <a:cubicBezTo>
                    <a:pt x="2541" y="16676"/>
                    <a:pt x="5082" y="14798"/>
                    <a:pt x="6988" y="13545"/>
                  </a:cubicBezTo>
                  <a:cubicBezTo>
                    <a:pt x="8894" y="12293"/>
                    <a:pt x="10165" y="11667"/>
                    <a:pt x="11859" y="11354"/>
                  </a:cubicBezTo>
                  <a:cubicBezTo>
                    <a:pt x="13553" y="11041"/>
                    <a:pt x="15671" y="11041"/>
                    <a:pt x="17365" y="11432"/>
                  </a:cubicBezTo>
                  <a:cubicBezTo>
                    <a:pt x="19059" y="11824"/>
                    <a:pt x="20329" y="12606"/>
                    <a:pt x="20965" y="14171"/>
                  </a:cubicBezTo>
                  <a:cubicBezTo>
                    <a:pt x="21600" y="15737"/>
                    <a:pt x="21600" y="18085"/>
                    <a:pt x="21600" y="204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4890150" y="2844821"/>
              <a:ext cx="220604" cy="336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82" fill="norm" stroke="1" extrusionOk="0">
                  <a:moveTo>
                    <a:pt x="6011" y="0"/>
                  </a:moveTo>
                  <a:cubicBezTo>
                    <a:pt x="4777" y="2430"/>
                    <a:pt x="3543" y="4860"/>
                    <a:pt x="2926" y="8100"/>
                  </a:cubicBezTo>
                  <a:cubicBezTo>
                    <a:pt x="2309" y="11340"/>
                    <a:pt x="2309" y="15390"/>
                    <a:pt x="2411" y="17888"/>
                  </a:cubicBezTo>
                  <a:cubicBezTo>
                    <a:pt x="2514" y="20385"/>
                    <a:pt x="2720" y="21330"/>
                    <a:pt x="2926" y="21465"/>
                  </a:cubicBezTo>
                  <a:cubicBezTo>
                    <a:pt x="3131" y="21600"/>
                    <a:pt x="3337" y="20925"/>
                    <a:pt x="3234" y="19845"/>
                  </a:cubicBezTo>
                  <a:cubicBezTo>
                    <a:pt x="3131" y="18765"/>
                    <a:pt x="2720" y="17280"/>
                    <a:pt x="2103" y="16268"/>
                  </a:cubicBezTo>
                  <a:cubicBezTo>
                    <a:pt x="1486" y="15255"/>
                    <a:pt x="663" y="14715"/>
                    <a:pt x="251" y="14107"/>
                  </a:cubicBezTo>
                  <a:cubicBezTo>
                    <a:pt x="-160" y="13500"/>
                    <a:pt x="-160" y="12825"/>
                    <a:pt x="971" y="11205"/>
                  </a:cubicBezTo>
                  <a:cubicBezTo>
                    <a:pt x="2103" y="9585"/>
                    <a:pt x="4366" y="7020"/>
                    <a:pt x="5909" y="5400"/>
                  </a:cubicBezTo>
                  <a:cubicBezTo>
                    <a:pt x="7451" y="3780"/>
                    <a:pt x="8274" y="3105"/>
                    <a:pt x="9200" y="2633"/>
                  </a:cubicBezTo>
                  <a:cubicBezTo>
                    <a:pt x="10126" y="2160"/>
                    <a:pt x="11154" y="1890"/>
                    <a:pt x="11874" y="2093"/>
                  </a:cubicBezTo>
                  <a:cubicBezTo>
                    <a:pt x="12594" y="2295"/>
                    <a:pt x="13006" y="2970"/>
                    <a:pt x="13109" y="5130"/>
                  </a:cubicBezTo>
                  <a:cubicBezTo>
                    <a:pt x="13211" y="7290"/>
                    <a:pt x="13006" y="10935"/>
                    <a:pt x="12800" y="13095"/>
                  </a:cubicBezTo>
                  <a:cubicBezTo>
                    <a:pt x="12594" y="15255"/>
                    <a:pt x="12389" y="15930"/>
                    <a:pt x="12080" y="16605"/>
                  </a:cubicBezTo>
                  <a:cubicBezTo>
                    <a:pt x="11771" y="17280"/>
                    <a:pt x="11360" y="17955"/>
                    <a:pt x="11463" y="17752"/>
                  </a:cubicBezTo>
                  <a:cubicBezTo>
                    <a:pt x="11566" y="17550"/>
                    <a:pt x="12183" y="16470"/>
                    <a:pt x="12903" y="16335"/>
                  </a:cubicBezTo>
                  <a:cubicBezTo>
                    <a:pt x="13623" y="16200"/>
                    <a:pt x="14446" y="17010"/>
                    <a:pt x="15886" y="17618"/>
                  </a:cubicBezTo>
                  <a:cubicBezTo>
                    <a:pt x="17326" y="18225"/>
                    <a:pt x="19383" y="18630"/>
                    <a:pt x="21440" y="190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140507" y="2825901"/>
              <a:ext cx="192497" cy="35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65" fill="norm" stroke="1" extrusionOk="0">
                  <a:moveTo>
                    <a:pt x="7969" y="14477"/>
                  </a:moveTo>
                  <a:cubicBezTo>
                    <a:pt x="7030" y="14096"/>
                    <a:pt x="6091" y="13714"/>
                    <a:pt x="5035" y="13524"/>
                  </a:cubicBezTo>
                  <a:cubicBezTo>
                    <a:pt x="3978" y="13333"/>
                    <a:pt x="2804" y="13333"/>
                    <a:pt x="1982" y="13651"/>
                  </a:cubicBezTo>
                  <a:cubicBezTo>
                    <a:pt x="1161" y="13969"/>
                    <a:pt x="691" y="14604"/>
                    <a:pt x="339" y="15239"/>
                  </a:cubicBezTo>
                  <a:cubicBezTo>
                    <a:pt x="-13" y="15874"/>
                    <a:pt x="-248" y="16510"/>
                    <a:pt x="456" y="16764"/>
                  </a:cubicBezTo>
                  <a:cubicBezTo>
                    <a:pt x="1161" y="17018"/>
                    <a:pt x="2804" y="16891"/>
                    <a:pt x="4213" y="16954"/>
                  </a:cubicBezTo>
                  <a:cubicBezTo>
                    <a:pt x="5622" y="17018"/>
                    <a:pt x="6795" y="17272"/>
                    <a:pt x="7852" y="17209"/>
                  </a:cubicBezTo>
                  <a:cubicBezTo>
                    <a:pt x="8909" y="17145"/>
                    <a:pt x="9848" y="16764"/>
                    <a:pt x="11491" y="14858"/>
                  </a:cubicBezTo>
                  <a:cubicBezTo>
                    <a:pt x="13135" y="12952"/>
                    <a:pt x="15482" y="9521"/>
                    <a:pt x="17126" y="7044"/>
                  </a:cubicBezTo>
                  <a:cubicBezTo>
                    <a:pt x="18769" y="4566"/>
                    <a:pt x="19709" y="3041"/>
                    <a:pt x="20295" y="1961"/>
                  </a:cubicBezTo>
                  <a:cubicBezTo>
                    <a:pt x="20882" y="881"/>
                    <a:pt x="21117" y="246"/>
                    <a:pt x="20648" y="56"/>
                  </a:cubicBezTo>
                  <a:cubicBezTo>
                    <a:pt x="20178" y="-135"/>
                    <a:pt x="19004" y="119"/>
                    <a:pt x="17713" y="1517"/>
                  </a:cubicBezTo>
                  <a:cubicBezTo>
                    <a:pt x="16422" y="2914"/>
                    <a:pt x="15013" y="5456"/>
                    <a:pt x="13956" y="8441"/>
                  </a:cubicBezTo>
                  <a:cubicBezTo>
                    <a:pt x="12900" y="11427"/>
                    <a:pt x="12195" y="14858"/>
                    <a:pt x="11843" y="16891"/>
                  </a:cubicBezTo>
                  <a:cubicBezTo>
                    <a:pt x="11491" y="18924"/>
                    <a:pt x="11491" y="19559"/>
                    <a:pt x="11609" y="20194"/>
                  </a:cubicBezTo>
                  <a:cubicBezTo>
                    <a:pt x="11726" y="20830"/>
                    <a:pt x="11961" y="21465"/>
                    <a:pt x="13369" y="21465"/>
                  </a:cubicBezTo>
                  <a:cubicBezTo>
                    <a:pt x="14778" y="21465"/>
                    <a:pt x="17361" y="20830"/>
                    <a:pt x="18887" y="20194"/>
                  </a:cubicBezTo>
                  <a:cubicBezTo>
                    <a:pt x="20413" y="19559"/>
                    <a:pt x="20882" y="18924"/>
                    <a:pt x="21352" y="182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5180603" y="2971821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" y="14400"/>
                    <a:pt x="533" y="7200"/>
                    <a:pt x="3333" y="3600"/>
                  </a:cubicBezTo>
                  <a:cubicBezTo>
                    <a:pt x="6133" y="0"/>
                    <a:pt x="11467" y="0"/>
                    <a:pt x="14933" y="0"/>
                  </a:cubicBezTo>
                  <a:cubicBezTo>
                    <a:pt x="18400" y="0"/>
                    <a:pt x="20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6234703" y="2864496"/>
              <a:ext cx="136579" cy="477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72" fill="norm" stroke="1" extrusionOk="0">
                  <a:moveTo>
                    <a:pt x="997" y="8287"/>
                  </a:moveTo>
                  <a:cubicBezTo>
                    <a:pt x="2326" y="11154"/>
                    <a:pt x="3655" y="14022"/>
                    <a:pt x="4486" y="16076"/>
                  </a:cubicBezTo>
                  <a:cubicBezTo>
                    <a:pt x="5317" y="18131"/>
                    <a:pt x="5649" y="19374"/>
                    <a:pt x="5815" y="20234"/>
                  </a:cubicBezTo>
                  <a:cubicBezTo>
                    <a:pt x="5982" y="21094"/>
                    <a:pt x="5982" y="21572"/>
                    <a:pt x="5982" y="21572"/>
                  </a:cubicBezTo>
                  <a:cubicBezTo>
                    <a:pt x="5982" y="21572"/>
                    <a:pt x="5982" y="21094"/>
                    <a:pt x="5483" y="19183"/>
                  </a:cubicBezTo>
                  <a:cubicBezTo>
                    <a:pt x="4985" y="17271"/>
                    <a:pt x="3988" y="13926"/>
                    <a:pt x="3489" y="10868"/>
                  </a:cubicBezTo>
                  <a:cubicBezTo>
                    <a:pt x="2991" y="7809"/>
                    <a:pt x="2991" y="5037"/>
                    <a:pt x="3489" y="3317"/>
                  </a:cubicBezTo>
                  <a:cubicBezTo>
                    <a:pt x="3988" y="1597"/>
                    <a:pt x="4985" y="928"/>
                    <a:pt x="6314" y="545"/>
                  </a:cubicBezTo>
                  <a:cubicBezTo>
                    <a:pt x="7643" y="163"/>
                    <a:pt x="9305" y="68"/>
                    <a:pt x="11132" y="20"/>
                  </a:cubicBezTo>
                  <a:cubicBezTo>
                    <a:pt x="12960" y="-28"/>
                    <a:pt x="14954" y="-28"/>
                    <a:pt x="17114" y="498"/>
                  </a:cubicBezTo>
                  <a:cubicBezTo>
                    <a:pt x="19274" y="1023"/>
                    <a:pt x="21600" y="2075"/>
                    <a:pt x="21434" y="3365"/>
                  </a:cubicBezTo>
                  <a:cubicBezTo>
                    <a:pt x="21268" y="4655"/>
                    <a:pt x="18609" y="6184"/>
                    <a:pt x="14622" y="7427"/>
                  </a:cubicBezTo>
                  <a:cubicBezTo>
                    <a:pt x="10634" y="8669"/>
                    <a:pt x="5317" y="9625"/>
                    <a:pt x="0" y="105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6361703" y="3048021"/>
              <a:ext cx="146051" cy="26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6075"/>
                  </a:moveTo>
                  <a:cubicBezTo>
                    <a:pt x="1565" y="6075"/>
                    <a:pt x="3130" y="6075"/>
                    <a:pt x="5478" y="7594"/>
                  </a:cubicBezTo>
                  <a:cubicBezTo>
                    <a:pt x="7826" y="9112"/>
                    <a:pt x="10957" y="12150"/>
                    <a:pt x="12209" y="14681"/>
                  </a:cubicBezTo>
                  <a:cubicBezTo>
                    <a:pt x="13461" y="17212"/>
                    <a:pt x="12835" y="19237"/>
                    <a:pt x="11739" y="20334"/>
                  </a:cubicBezTo>
                  <a:cubicBezTo>
                    <a:pt x="10643" y="21431"/>
                    <a:pt x="9078" y="21600"/>
                    <a:pt x="8139" y="21178"/>
                  </a:cubicBezTo>
                  <a:cubicBezTo>
                    <a:pt x="7200" y="20756"/>
                    <a:pt x="6887" y="19744"/>
                    <a:pt x="7043" y="16959"/>
                  </a:cubicBezTo>
                  <a:cubicBezTo>
                    <a:pt x="7200" y="14175"/>
                    <a:pt x="7826" y="9619"/>
                    <a:pt x="10330" y="6497"/>
                  </a:cubicBezTo>
                  <a:cubicBezTo>
                    <a:pt x="12835" y="3375"/>
                    <a:pt x="17217" y="16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6602736" y="2894550"/>
              <a:ext cx="139968" cy="382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23" fill="norm" stroke="1" extrusionOk="0">
                  <a:moveTo>
                    <a:pt x="21318" y="2909"/>
                  </a:moveTo>
                  <a:cubicBezTo>
                    <a:pt x="20673" y="1959"/>
                    <a:pt x="20028" y="1010"/>
                    <a:pt x="18900" y="476"/>
                  </a:cubicBezTo>
                  <a:cubicBezTo>
                    <a:pt x="17772" y="-58"/>
                    <a:pt x="16160" y="-177"/>
                    <a:pt x="13742" y="298"/>
                  </a:cubicBezTo>
                  <a:cubicBezTo>
                    <a:pt x="11324" y="772"/>
                    <a:pt x="8100" y="1841"/>
                    <a:pt x="5360" y="4036"/>
                  </a:cubicBezTo>
                  <a:cubicBezTo>
                    <a:pt x="2619" y="6232"/>
                    <a:pt x="363" y="9555"/>
                    <a:pt x="40" y="12344"/>
                  </a:cubicBezTo>
                  <a:cubicBezTo>
                    <a:pt x="-282" y="15133"/>
                    <a:pt x="1330" y="17388"/>
                    <a:pt x="4231" y="18812"/>
                  </a:cubicBezTo>
                  <a:cubicBezTo>
                    <a:pt x="7133" y="20236"/>
                    <a:pt x="11324" y="20830"/>
                    <a:pt x="15515" y="214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6901453" y="3028971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749"/>
                    <a:pt x="21600" y="9498"/>
                    <a:pt x="18000" y="13098"/>
                  </a:cubicBezTo>
                  <a:cubicBezTo>
                    <a:pt x="14400" y="16698"/>
                    <a:pt x="7200" y="19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6876053" y="2959121"/>
              <a:ext cx="241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50"/>
                    <a:pt x="0" y="17100"/>
                    <a:pt x="1137" y="14850"/>
                  </a:cubicBezTo>
                  <a:cubicBezTo>
                    <a:pt x="2274" y="12600"/>
                    <a:pt x="4547" y="10350"/>
                    <a:pt x="8147" y="7875"/>
                  </a:cubicBezTo>
                  <a:cubicBezTo>
                    <a:pt x="11747" y="5400"/>
                    <a:pt x="1667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6901453" y="3117871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7028453" y="3238521"/>
              <a:ext cx="1079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5200"/>
                    <a:pt x="12706" y="10400"/>
                    <a:pt x="16306" y="14000"/>
                  </a:cubicBezTo>
                  <a:cubicBezTo>
                    <a:pt x="19906" y="17600"/>
                    <a:pt x="20753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7060203" y="3251221"/>
              <a:ext cx="762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456"/>
                    <a:pt x="10800" y="6912"/>
                    <a:pt x="7200" y="10512"/>
                  </a:cubicBezTo>
                  <a:cubicBezTo>
                    <a:pt x="3600" y="14112"/>
                    <a:pt x="1800" y="178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7220507" y="3013439"/>
              <a:ext cx="93697" cy="320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506" fill="norm" stroke="1" extrusionOk="0">
                  <a:moveTo>
                    <a:pt x="21248" y="1043"/>
                  </a:moveTo>
                  <a:cubicBezTo>
                    <a:pt x="19328" y="617"/>
                    <a:pt x="17408" y="190"/>
                    <a:pt x="15008" y="48"/>
                  </a:cubicBezTo>
                  <a:cubicBezTo>
                    <a:pt x="12608" y="-94"/>
                    <a:pt x="9728" y="48"/>
                    <a:pt x="7088" y="901"/>
                  </a:cubicBezTo>
                  <a:cubicBezTo>
                    <a:pt x="4448" y="1753"/>
                    <a:pt x="2048" y="3317"/>
                    <a:pt x="848" y="5803"/>
                  </a:cubicBezTo>
                  <a:cubicBezTo>
                    <a:pt x="-352" y="8290"/>
                    <a:pt x="-352" y="11701"/>
                    <a:pt x="1328" y="14472"/>
                  </a:cubicBezTo>
                  <a:cubicBezTo>
                    <a:pt x="3008" y="17243"/>
                    <a:pt x="6368" y="19374"/>
                    <a:pt x="9728" y="215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7356066" y="2995295"/>
              <a:ext cx="128265" cy="309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69" fill="norm" stroke="1" extrusionOk="0">
                  <a:moveTo>
                    <a:pt x="3561" y="14582"/>
                  </a:moveTo>
                  <a:cubicBezTo>
                    <a:pt x="2168" y="17938"/>
                    <a:pt x="774" y="21295"/>
                    <a:pt x="252" y="21368"/>
                  </a:cubicBezTo>
                  <a:cubicBezTo>
                    <a:pt x="-271" y="21441"/>
                    <a:pt x="77" y="18230"/>
                    <a:pt x="774" y="14436"/>
                  </a:cubicBezTo>
                  <a:cubicBezTo>
                    <a:pt x="1471" y="10641"/>
                    <a:pt x="2516" y="6263"/>
                    <a:pt x="3387" y="3709"/>
                  </a:cubicBezTo>
                  <a:cubicBezTo>
                    <a:pt x="4258" y="1155"/>
                    <a:pt x="4955" y="425"/>
                    <a:pt x="6174" y="133"/>
                  </a:cubicBezTo>
                  <a:cubicBezTo>
                    <a:pt x="7394" y="-159"/>
                    <a:pt x="9135" y="-13"/>
                    <a:pt x="10355" y="1009"/>
                  </a:cubicBezTo>
                  <a:cubicBezTo>
                    <a:pt x="11574" y="2030"/>
                    <a:pt x="12271" y="3927"/>
                    <a:pt x="12619" y="5314"/>
                  </a:cubicBezTo>
                  <a:cubicBezTo>
                    <a:pt x="12968" y="6700"/>
                    <a:pt x="12968" y="7576"/>
                    <a:pt x="12619" y="8379"/>
                  </a:cubicBezTo>
                  <a:cubicBezTo>
                    <a:pt x="12271" y="9182"/>
                    <a:pt x="11574" y="9911"/>
                    <a:pt x="12097" y="10422"/>
                  </a:cubicBezTo>
                  <a:cubicBezTo>
                    <a:pt x="12619" y="10933"/>
                    <a:pt x="14361" y="11225"/>
                    <a:pt x="16103" y="11736"/>
                  </a:cubicBezTo>
                  <a:cubicBezTo>
                    <a:pt x="17845" y="12246"/>
                    <a:pt x="19587" y="12976"/>
                    <a:pt x="20458" y="13779"/>
                  </a:cubicBezTo>
                  <a:cubicBezTo>
                    <a:pt x="21329" y="14582"/>
                    <a:pt x="21329" y="15457"/>
                    <a:pt x="20458" y="16041"/>
                  </a:cubicBezTo>
                  <a:cubicBezTo>
                    <a:pt x="19587" y="16625"/>
                    <a:pt x="17845" y="16917"/>
                    <a:pt x="16800" y="16625"/>
                  </a:cubicBezTo>
                  <a:cubicBezTo>
                    <a:pt x="15755" y="16333"/>
                    <a:pt x="15406" y="15457"/>
                    <a:pt x="15058" y="145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7523753" y="2978171"/>
              <a:ext cx="7942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5116" y="0"/>
                  </a:moveTo>
                  <a:cubicBezTo>
                    <a:pt x="7958" y="160"/>
                    <a:pt x="10800" y="320"/>
                    <a:pt x="14211" y="1360"/>
                  </a:cubicBezTo>
                  <a:cubicBezTo>
                    <a:pt x="17621" y="2400"/>
                    <a:pt x="21600" y="4320"/>
                    <a:pt x="21316" y="7520"/>
                  </a:cubicBezTo>
                  <a:cubicBezTo>
                    <a:pt x="21032" y="10720"/>
                    <a:pt x="16484" y="15200"/>
                    <a:pt x="12221" y="17760"/>
                  </a:cubicBezTo>
                  <a:cubicBezTo>
                    <a:pt x="7958" y="20320"/>
                    <a:pt x="3979" y="20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7798690" y="3014439"/>
              <a:ext cx="140258" cy="282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232" fill="norm" stroke="1" extrusionOk="0">
                  <a:moveTo>
                    <a:pt x="20682" y="2044"/>
                  </a:moveTo>
                  <a:cubicBezTo>
                    <a:pt x="20999" y="1249"/>
                    <a:pt x="21317" y="455"/>
                    <a:pt x="20682" y="138"/>
                  </a:cubicBezTo>
                  <a:cubicBezTo>
                    <a:pt x="20046" y="-180"/>
                    <a:pt x="18458" y="-21"/>
                    <a:pt x="15441" y="1408"/>
                  </a:cubicBezTo>
                  <a:cubicBezTo>
                    <a:pt x="12423" y="2838"/>
                    <a:pt x="7976" y="5538"/>
                    <a:pt x="4799" y="8238"/>
                  </a:cubicBezTo>
                  <a:cubicBezTo>
                    <a:pt x="1623" y="10938"/>
                    <a:pt x="-283" y="13638"/>
                    <a:pt x="35" y="15861"/>
                  </a:cubicBezTo>
                  <a:cubicBezTo>
                    <a:pt x="352" y="18085"/>
                    <a:pt x="2893" y="19832"/>
                    <a:pt x="6070" y="20626"/>
                  </a:cubicBezTo>
                  <a:cubicBezTo>
                    <a:pt x="9246" y="21420"/>
                    <a:pt x="13058" y="21261"/>
                    <a:pt x="16870" y="211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7841253" y="3175021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6200"/>
                    <a:pt x="2743" y="10800"/>
                    <a:pt x="6343" y="7200"/>
                  </a:cubicBezTo>
                  <a:cubicBezTo>
                    <a:pt x="9943" y="3600"/>
                    <a:pt x="157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8254432" y="2972945"/>
              <a:ext cx="132922" cy="392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423" fill="norm" stroke="1" extrusionOk="0">
                  <a:moveTo>
                    <a:pt x="20868" y="2018"/>
                  </a:moveTo>
                  <a:cubicBezTo>
                    <a:pt x="19206" y="1209"/>
                    <a:pt x="17545" y="401"/>
                    <a:pt x="15883" y="112"/>
                  </a:cubicBezTo>
                  <a:cubicBezTo>
                    <a:pt x="14222" y="-177"/>
                    <a:pt x="12560" y="54"/>
                    <a:pt x="10234" y="1267"/>
                  </a:cubicBezTo>
                  <a:cubicBezTo>
                    <a:pt x="7908" y="2480"/>
                    <a:pt x="4917" y="4674"/>
                    <a:pt x="2757" y="7504"/>
                  </a:cubicBezTo>
                  <a:cubicBezTo>
                    <a:pt x="597" y="10334"/>
                    <a:pt x="-732" y="13799"/>
                    <a:pt x="431" y="16225"/>
                  </a:cubicBezTo>
                  <a:cubicBezTo>
                    <a:pt x="1594" y="18651"/>
                    <a:pt x="5250" y="20037"/>
                    <a:pt x="8905" y="214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8495303" y="3067071"/>
              <a:ext cx="508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960"/>
                    <a:pt x="10800" y="9920"/>
                    <a:pt x="7200" y="13520"/>
                  </a:cubicBezTo>
                  <a:cubicBezTo>
                    <a:pt x="3600" y="17120"/>
                    <a:pt x="1800" y="19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8495303" y="3035321"/>
              <a:ext cx="222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6560"/>
                    <a:pt x="3703" y="11520"/>
                    <a:pt x="7303" y="7920"/>
                  </a:cubicBezTo>
                  <a:cubicBezTo>
                    <a:pt x="10903" y="4320"/>
                    <a:pt x="16251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8482603" y="3225821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8590553" y="3314721"/>
              <a:ext cx="889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8584203" y="3340121"/>
              <a:ext cx="1079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3757"/>
                    <a:pt x="9741" y="7513"/>
                    <a:pt x="6141" y="11113"/>
                  </a:cubicBezTo>
                  <a:cubicBezTo>
                    <a:pt x="2541" y="14713"/>
                    <a:pt x="1271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8565153" y="2842704"/>
              <a:ext cx="101601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7499"/>
                    <a:pt x="2700" y="13397"/>
                    <a:pt x="4500" y="10253"/>
                  </a:cubicBezTo>
                  <a:cubicBezTo>
                    <a:pt x="6300" y="7109"/>
                    <a:pt x="8550" y="4922"/>
                    <a:pt x="10575" y="3144"/>
                  </a:cubicBezTo>
                  <a:cubicBezTo>
                    <a:pt x="12600" y="1367"/>
                    <a:pt x="14400" y="0"/>
                    <a:pt x="15525" y="0"/>
                  </a:cubicBezTo>
                  <a:cubicBezTo>
                    <a:pt x="16650" y="0"/>
                    <a:pt x="17100" y="1367"/>
                    <a:pt x="18000" y="4648"/>
                  </a:cubicBezTo>
                  <a:cubicBezTo>
                    <a:pt x="18900" y="7929"/>
                    <a:pt x="20250" y="13124"/>
                    <a:pt x="21600" y="183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8774188" y="3075169"/>
              <a:ext cx="97882" cy="32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483" fill="norm" stroke="1" extrusionOk="0">
                  <a:moveTo>
                    <a:pt x="19009" y="3695"/>
                  </a:moveTo>
                  <a:cubicBezTo>
                    <a:pt x="19909" y="2989"/>
                    <a:pt x="20809" y="2283"/>
                    <a:pt x="20809" y="1577"/>
                  </a:cubicBezTo>
                  <a:cubicBezTo>
                    <a:pt x="20809" y="871"/>
                    <a:pt x="19909" y="165"/>
                    <a:pt x="18559" y="24"/>
                  </a:cubicBezTo>
                  <a:cubicBezTo>
                    <a:pt x="17209" y="-117"/>
                    <a:pt x="15409" y="307"/>
                    <a:pt x="12034" y="2424"/>
                  </a:cubicBezTo>
                  <a:cubicBezTo>
                    <a:pt x="8659" y="4542"/>
                    <a:pt x="3709" y="8354"/>
                    <a:pt x="1459" y="11389"/>
                  </a:cubicBezTo>
                  <a:cubicBezTo>
                    <a:pt x="-791" y="14424"/>
                    <a:pt x="-341" y="16683"/>
                    <a:pt x="2134" y="18236"/>
                  </a:cubicBezTo>
                  <a:cubicBezTo>
                    <a:pt x="4609" y="19789"/>
                    <a:pt x="9109" y="20636"/>
                    <a:pt x="13609" y="214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8921282" y="3119988"/>
              <a:ext cx="97616" cy="28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600" fill="norm" stroke="1" extrusionOk="0">
                  <a:moveTo>
                    <a:pt x="2642" y="21600"/>
                  </a:moveTo>
                  <a:cubicBezTo>
                    <a:pt x="1723" y="17893"/>
                    <a:pt x="804" y="14185"/>
                    <a:pt x="345" y="11284"/>
                  </a:cubicBezTo>
                  <a:cubicBezTo>
                    <a:pt x="-115" y="8382"/>
                    <a:pt x="-115" y="6287"/>
                    <a:pt x="345" y="4755"/>
                  </a:cubicBezTo>
                  <a:cubicBezTo>
                    <a:pt x="804" y="3224"/>
                    <a:pt x="1723" y="2257"/>
                    <a:pt x="2872" y="1451"/>
                  </a:cubicBezTo>
                  <a:cubicBezTo>
                    <a:pt x="4021" y="645"/>
                    <a:pt x="5400" y="0"/>
                    <a:pt x="7008" y="0"/>
                  </a:cubicBezTo>
                  <a:cubicBezTo>
                    <a:pt x="8617" y="0"/>
                    <a:pt x="10455" y="645"/>
                    <a:pt x="11604" y="1370"/>
                  </a:cubicBezTo>
                  <a:cubicBezTo>
                    <a:pt x="12753" y="2096"/>
                    <a:pt x="13213" y="2901"/>
                    <a:pt x="12983" y="3788"/>
                  </a:cubicBezTo>
                  <a:cubicBezTo>
                    <a:pt x="12753" y="4675"/>
                    <a:pt x="11834" y="5642"/>
                    <a:pt x="12523" y="6125"/>
                  </a:cubicBezTo>
                  <a:cubicBezTo>
                    <a:pt x="13213" y="6609"/>
                    <a:pt x="15511" y="6609"/>
                    <a:pt x="17349" y="7012"/>
                  </a:cubicBezTo>
                  <a:cubicBezTo>
                    <a:pt x="19187" y="7415"/>
                    <a:pt x="20566" y="8221"/>
                    <a:pt x="21025" y="9269"/>
                  </a:cubicBezTo>
                  <a:cubicBezTo>
                    <a:pt x="21485" y="10316"/>
                    <a:pt x="21025" y="11606"/>
                    <a:pt x="19417" y="12412"/>
                  </a:cubicBezTo>
                  <a:cubicBezTo>
                    <a:pt x="17808" y="13218"/>
                    <a:pt x="15051" y="13540"/>
                    <a:pt x="12294" y="138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9041403" y="3103674"/>
              <a:ext cx="73283" cy="179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275" fill="norm" stroke="1" extrusionOk="0">
                  <a:moveTo>
                    <a:pt x="0" y="177"/>
                  </a:moveTo>
                  <a:cubicBezTo>
                    <a:pt x="3600" y="-74"/>
                    <a:pt x="7200" y="-325"/>
                    <a:pt x="11100" y="1433"/>
                  </a:cubicBezTo>
                  <a:cubicBezTo>
                    <a:pt x="15000" y="3191"/>
                    <a:pt x="19200" y="6959"/>
                    <a:pt x="20400" y="9973"/>
                  </a:cubicBezTo>
                  <a:cubicBezTo>
                    <a:pt x="21600" y="12987"/>
                    <a:pt x="19800" y="15247"/>
                    <a:pt x="16500" y="17005"/>
                  </a:cubicBezTo>
                  <a:cubicBezTo>
                    <a:pt x="13200" y="18763"/>
                    <a:pt x="8400" y="20019"/>
                    <a:pt x="3600" y="212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9225553" y="3213121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9449514" y="3003934"/>
              <a:ext cx="220540" cy="291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75" fill="norm" stroke="1" extrusionOk="0">
                  <a:moveTo>
                    <a:pt x="7857" y="13397"/>
                  </a:moveTo>
                  <a:cubicBezTo>
                    <a:pt x="7034" y="12934"/>
                    <a:pt x="6211" y="12471"/>
                    <a:pt x="5285" y="12317"/>
                  </a:cubicBezTo>
                  <a:cubicBezTo>
                    <a:pt x="4360" y="12163"/>
                    <a:pt x="3331" y="12317"/>
                    <a:pt x="2303" y="13165"/>
                  </a:cubicBezTo>
                  <a:cubicBezTo>
                    <a:pt x="1274" y="14014"/>
                    <a:pt x="245" y="15557"/>
                    <a:pt x="40" y="17023"/>
                  </a:cubicBezTo>
                  <a:cubicBezTo>
                    <a:pt x="-166" y="18488"/>
                    <a:pt x="451" y="19877"/>
                    <a:pt x="1480" y="20648"/>
                  </a:cubicBezTo>
                  <a:cubicBezTo>
                    <a:pt x="2508" y="21420"/>
                    <a:pt x="3948" y="21574"/>
                    <a:pt x="5388" y="20571"/>
                  </a:cubicBezTo>
                  <a:cubicBezTo>
                    <a:pt x="6828" y="19568"/>
                    <a:pt x="8268" y="17408"/>
                    <a:pt x="8885" y="14477"/>
                  </a:cubicBezTo>
                  <a:cubicBezTo>
                    <a:pt x="9503" y="11545"/>
                    <a:pt x="9297" y="7843"/>
                    <a:pt x="8474" y="5451"/>
                  </a:cubicBezTo>
                  <a:cubicBezTo>
                    <a:pt x="7651" y="3060"/>
                    <a:pt x="6211" y="1980"/>
                    <a:pt x="4977" y="1285"/>
                  </a:cubicBezTo>
                  <a:cubicBezTo>
                    <a:pt x="3743" y="591"/>
                    <a:pt x="2714" y="283"/>
                    <a:pt x="2714" y="128"/>
                  </a:cubicBezTo>
                  <a:cubicBezTo>
                    <a:pt x="2714" y="-26"/>
                    <a:pt x="3743" y="-26"/>
                    <a:pt x="6520" y="51"/>
                  </a:cubicBezTo>
                  <a:cubicBezTo>
                    <a:pt x="9297" y="128"/>
                    <a:pt x="13823" y="283"/>
                    <a:pt x="16600" y="514"/>
                  </a:cubicBezTo>
                  <a:cubicBezTo>
                    <a:pt x="19377" y="745"/>
                    <a:pt x="20405" y="1054"/>
                    <a:pt x="21434" y="13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9663703" y="3314721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5143"/>
                    <a:pt x="19200" y="10286"/>
                    <a:pt x="15600" y="13886"/>
                  </a:cubicBezTo>
                  <a:cubicBezTo>
                    <a:pt x="12000" y="17486"/>
                    <a:pt x="60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0095503" y="3111521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055"/>
                    <a:pt x="14400" y="10111"/>
                    <a:pt x="10800" y="13711"/>
                  </a:cubicBezTo>
                  <a:cubicBezTo>
                    <a:pt x="7200" y="17311"/>
                    <a:pt x="3600" y="19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0127253" y="3052630"/>
              <a:ext cx="203201" cy="6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5" fill="norm" stroke="1" extrusionOk="0">
                  <a:moveTo>
                    <a:pt x="0" y="20805"/>
                  </a:moveTo>
                  <a:cubicBezTo>
                    <a:pt x="225" y="17430"/>
                    <a:pt x="450" y="14055"/>
                    <a:pt x="3038" y="10005"/>
                  </a:cubicBezTo>
                  <a:cubicBezTo>
                    <a:pt x="5625" y="5955"/>
                    <a:pt x="10575" y="1230"/>
                    <a:pt x="14063" y="217"/>
                  </a:cubicBezTo>
                  <a:cubicBezTo>
                    <a:pt x="17550" y="-795"/>
                    <a:pt x="19575" y="1905"/>
                    <a:pt x="21600" y="46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0133603" y="3213121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0254253" y="3340121"/>
              <a:ext cx="95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0247903" y="3397271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10139953" y="2879659"/>
              <a:ext cx="127001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1448"/>
                  </a:moveTo>
                  <a:cubicBezTo>
                    <a:pt x="2880" y="15466"/>
                    <a:pt x="5760" y="9485"/>
                    <a:pt x="7740" y="5663"/>
                  </a:cubicBezTo>
                  <a:cubicBezTo>
                    <a:pt x="9720" y="1842"/>
                    <a:pt x="10800" y="180"/>
                    <a:pt x="11880" y="14"/>
                  </a:cubicBezTo>
                  <a:cubicBezTo>
                    <a:pt x="12960" y="-152"/>
                    <a:pt x="14040" y="1177"/>
                    <a:pt x="15660" y="4833"/>
                  </a:cubicBezTo>
                  <a:cubicBezTo>
                    <a:pt x="17280" y="8488"/>
                    <a:pt x="19440" y="14470"/>
                    <a:pt x="21600" y="204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0429106" y="3065498"/>
              <a:ext cx="104548" cy="280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397" fill="norm" stroke="1" extrusionOk="0">
                  <a:moveTo>
                    <a:pt x="20919" y="2537"/>
                  </a:moveTo>
                  <a:cubicBezTo>
                    <a:pt x="19225" y="1570"/>
                    <a:pt x="17531" y="603"/>
                    <a:pt x="15625" y="200"/>
                  </a:cubicBezTo>
                  <a:cubicBezTo>
                    <a:pt x="13719" y="-203"/>
                    <a:pt x="11601" y="-42"/>
                    <a:pt x="8425" y="1087"/>
                  </a:cubicBezTo>
                  <a:cubicBezTo>
                    <a:pt x="5248" y="2215"/>
                    <a:pt x="1013" y="4310"/>
                    <a:pt x="166" y="7857"/>
                  </a:cubicBezTo>
                  <a:cubicBezTo>
                    <a:pt x="-681" y="11403"/>
                    <a:pt x="1860" y="16400"/>
                    <a:pt x="4401" y="213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0540003" y="3029029"/>
              <a:ext cx="122731" cy="419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88" fill="norm" stroke="1" extrusionOk="0">
                  <a:moveTo>
                    <a:pt x="0" y="21488"/>
                  </a:moveTo>
                  <a:cubicBezTo>
                    <a:pt x="366" y="18666"/>
                    <a:pt x="732" y="15844"/>
                    <a:pt x="1464" y="12913"/>
                  </a:cubicBezTo>
                  <a:cubicBezTo>
                    <a:pt x="2197" y="9982"/>
                    <a:pt x="3295" y="6943"/>
                    <a:pt x="4210" y="4990"/>
                  </a:cubicBezTo>
                  <a:cubicBezTo>
                    <a:pt x="5125" y="3036"/>
                    <a:pt x="5858" y="2167"/>
                    <a:pt x="6773" y="1462"/>
                  </a:cubicBezTo>
                  <a:cubicBezTo>
                    <a:pt x="7688" y="756"/>
                    <a:pt x="8786" y="214"/>
                    <a:pt x="10251" y="51"/>
                  </a:cubicBezTo>
                  <a:cubicBezTo>
                    <a:pt x="11715" y="-112"/>
                    <a:pt x="13546" y="105"/>
                    <a:pt x="15193" y="811"/>
                  </a:cubicBezTo>
                  <a:cubicBezTo>
                    <a:pt x="16841" y="1516"/>
                    <a:pt x="18305" y="2710"/>
                    <a:pt x="18488" y="3850"/>
                  </a:cubicBezTo>
                  <a:cubicBezTo>
                    <a:pt x="18671" y="4990"/>
                    <a:pt x="17573" y="6075"/>
                    <a:pt x="16292" y="6780"/>
                  </a:cubicBezTo>
                  <a:cubicBezTo>
                    <a:pt x="15010" y="7486"/>
                    <a:pt x="13546" y="7812"/>
                    <a:pt x="13729" y="8029"/>
                  </a:cubicBezTo>
                  <a:cubicBezTo>
                    <a:pt x="13912" y="8246"/>
                    <a:pt x="15742" y="8354"/>
                    <a:pt x="17207" y="8680"/>
                  </a:cubicBezTo>
                  <a:cubicBezTo>
                    <a:pt x="18671" y="9006"/>
                    <a:pt x="19769" y="9548"/>
                    <a:pt x="20502" y="10145"/>
                  </a:cubicBezTo>
                  <a:cubicBezTo>
                    <a:pt x="21234" y="10742"/>
                    <a:pt x="21600" y="11394"/>
                    <a:pt x="20685" y="11991"/>
                  </a:cubicBezTo>
                  <a:cubicBezTo>
                    <a:pt x="19769" y="12587"/>
                    <a:pt x="17573" y="13130"/>
                    <a:pt x="15559" y="13293"/>
                  </a:cubicBezTo>
                  <a:cubicBezTo>
                    <a:pt x="13546" y="13456"/>
                    <a:pt x="11715" y="13239"/>
                    <a:pt x="9885" y="130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0698753" y="3019827"/>
              <a:ext cx="96554" cy="313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501" fill="norm" stroke="1" extrusionOk="0">
                  <a:moveTo>
                    <a:pt x="0" y="1061"/>
                  </a:moveTo>
                  <a:cubicBezTo>
                    <a:pt x="1838" y="626"/>
                    <a:pt x="3677" y="191"/>
                    <a:pt x="5745" y="46"/>
                  </a:cubicBezTo>
                  <a:cubicBezTo>
                    <a:pt x="7813" y="-99"/>
                    <a:pt x="10111" y="46"/>
                    <a:pt x="12868" y="1206"/>
                  </a:cubicBezTo>
                  <a:cubicBezTo>
                    <a:pt x="15626" y="2365"/>
                    <a:pt x="18843" y="4540"/>
                    <a:pt x="20221" y="6932"/>
                  </a:cubicBezTo>
                  <a:cubicBezTo>
                    <a:pt x="21600" y="9324"/>
                    <a:pt x="21140" y="11933"/>
                    <a:pt x="18153" y="14398"/>
                  </a:cubicBezTo>
                  <a:cubicBezTo>
                    <a:pt x="15166" y="16862"/>
                    <a:pt x="9651" y="19182"/>
                    <a:pt x="4136" y="215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0908303" y="3162321"/>
              <a:ext cx="1714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4800" y="18900"/>
                    <a:pt x="9600" y="21600"/>
                    <a:pt x="13200" y="18900"/>
                  </a:cubicBezTo>
                  <a:cubicBezTo>
                    <a:pt x="16800" y="16200"/>
                    <a:pt x="19200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0933703" y="3111521"/>
              <a:ext cx="50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000"/>
                    <a:pt x="10800" y="10000"/>
                    <a:pt x="7200" y="13600"/>
                  </a:cubicBezTo>
                  <a:cubicBezTo>
                    <a:pt x="3600" y="17200"/>
                    <a:pt x="1800" y="19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10235203" y="3365521"/>
              <a:ext cx="120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10286003" y="3351160"/>
              <a:ext cx="107951" cy="109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21600" y="320"/>
                  </a:moveTo>
                  <a:cubicBezTo>
                    <a:pt x="19482" y="-87"/>
                    <a:pt x="17365" y="-495"/>
                    <a:pt x="14824" y="1747"/>
                  </a:cubicBezTo>
                  <a:cubicBezTo>
                    <a:pt x="12282" y="3988"/>
                    <a:pt x="9318" y="8879"/>
                    <a:pt x="6776" y="12547"/>
                  </a:cubicBezTo>
                  <a:cubicBezTo>
                    <a:pt x="4235" y="16214"/>
                    <a:pt x="2118" y="18660"/>
                    <a:pt x="0" y="211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11210383" y="3048964"/>
              <a:ext cx="205921" cy="308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291" fill="norm" stroke="1" extrusionOk="0">
                  <a:moveTo>
                    <a:pt x="6234" y="13946"/>
                  </a:moveTo>
                  <a:cubicBezTo>
                    <a:pt x="5132" y="13800"/>
                    <a:pt x="4030" y="13654"/>
                    <a:pt x="3258" y="14092"/>
                  </a:cubicBezTo>
                  <a:cubicBezTo>
                    <a:pt x="2487" y="14530"/>
                    <a:pt x="2046" y="15551"/>
                    <a:pt x="1826" y="16427"/>
                  </a:cubicBezTo>
                  <a:cubicBezTo>
                    <a:pt x="1605" y="17303"/>
                    <a:pt x="1605" y="18032"/>
                    <a:pt x="1715" y="18762"/>
                  </a:cubicBezTo>
                  <a:cubicBezTo>
                    <a:pt x="1826" y="19492"/>
                    <a:pt x="2046" y="20221"/>
                    <a:pt x="2707" y="20732"/>
                  </a:cubicBezTo>
                  <a:cubicBezTo>
                    <a:pt x="3369" y="21243"/>
                    <a:pt x="4471" y="21535"/>
                    <a:pt x="5462" y="21024"/>
                  </a:cubicBezTo>
                  <a:cubicBezTo>
                    <a:pt x="6454" y="20513"/>
                    <a:pt x="7336" y="19200"/>
                    <a:pt x="6675" y="16573"/>
                  </a:cubicBezTo>
                  <a:cubicBezTo>
                    <a:pt x="6013" y="13946"/>
                    <a:pt x="3809" y="10005"/>
                    <a:pt x="2377" y="7524"/>
                  </a:cubicBezTo>
                  <a:cubicBezTo>
                    <a:pt x="944" y="5043"/>
                    <a:pt x="283" y="4021"/>
                    <a:pt x="62" y="3146"/>
                  </a:cubicBezTo>
                  <a:cubicBezTo>
                    <a:pt x="-158" y="2270"/>
                    <a:pt x="62" y="1540"/>
                    <a:pt x="3038" y="957"/>
                  </a:cubicBezTo>
                  <a:cubicBezTo>
                    <a:pt x="6013" y="373"/>
                    <a:pt x="11744" y="-65"/>
                    <a:pt x="15271" y="8"/>
                  </a:cubicBezTo>
                  <a:cubicBezTo>
                    <a:pt x="18797" y="81"/>
                    <a:pt x="20120" y="665"/>
                    <a:pt x="21442" y="12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1403603" y="3035321"/>
              <a:ext cx="7824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600" fill="norm" stroke="1" extrusionOk="0">
                  <a:moveTo>
                    <a:pt x="0" y="0"/>
                  </a:moveTo>
                  <a:cubicBezTo>
                    <a:pt x="6092" y="2133"/>
                    <a:pt x="12185" y="4267"/>
                    <a:pt x="16062" y="6867"/>
                  </a:cubicBezTo>
                  <a:cubicBezTo>
                    <a:pt x="19938" y="9467"/>
                    <a:pt x="21600" y="12533"/>
                    <a:pt x="19662" y="15067"/>
                  </a:cubicBezTo>
                  <a:cubicBezTo>
                    <a:pt x="17723" y="17600"/>
                    <a:pt x="12185" y="19600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1492503" y="2984521"/>
              <a:ext cx="96587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1600" fill="norm" stroke="1" extrusionOk="0">
                  <a:moveTo>
                    <a:pt x="4050" y="0"/>
                  </a:moveTo>
                  <a:cubicBezTo>
                    <a:pt x="9000" y="2070"/>
                    <a:pt x="13950" y="4140"/>
                    <a:pt x="17100" y="6705"/>
                  </a:cubicBezTo>
                  <a:cubicBezTo>
                    <a:pt x="20250" y="9270"/>
                    <a:pt x="21600" y="12330"/>
                    <a:pt x="19575" y="14895"/>
                  </a:cubicBezTo>
                  <a:cubicBezTo>
                    <a:pt x="17550" y="17460"/>
                    <a:pt x="12150" y="19530"/>
                    <a:pt x="8325" y="20565"/>
                  </a:cubicBezTo>
                  <a:cubicBezTo>
                    <a:pt x="4500" y="21600"/>
                    <a:pt x="225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11721103" y="3117871"/>
              <a:ext cx="18320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0" y="0"/>
                  </a:moveTo>
                  <a:cubicBezTo>
                    <a:pt x="5462" y="2769"/>
                    <a:pt x="10924" y="5538"/>
                    <a:pt x="14276" y="7200"/>
                  </a:cubicBezTo>
                  <a:cubicBezTo>
                    <a:pt x="17628" y="8862"/>
                    <a:pt x="18869" y="9415"/>
                    <a:pt x="19862" y="10062"/>
                  </a:cubicBezTo>
                  <a:cubicBezTo>
                    <a:pt x="20855" y="10708"/>
                    <a:pt x="21600" y="11446"/>
                    <a:pt x="21476" y="12185"/>
                  </a:cubicBezTo>
                  <a:cubicBezTo>
                    <a:pt x="21352" y="12923"/>
                    <a:pt x="20359" y="13662"/>
                    <a:pt x="17503" y="14862"/>
                  </a:cubicBezTo>
                  <a:cubicBezTo>
                    <a:pt x="14648" y="16062"/>
                    <a:pt x="9931" y="17723"/>
                    <a:pt x="7200" y="18923"/>
                  </a:cubicBezTo>
                  <a:cubicBezTo>
                    <a:pt x="4469" y="20123"/>
                    <a:pt x="3724" y="20862"/>
                    <a:pt x="297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1822703" y="3365521"/>
              <a:ext cx="158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688" y="4800"/>
                    <a:pt x="7776" y="9600"/>
                    <a:pt x="4176" y="13200"/>
                  </a:cubicBezTo>
                  <a:cubicBezTo>
                    <a:pt x="576" y="16800"/>
                    <a:pt x="288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2108453" y="3117871"/>
              <a:ext cx="50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629"/>
                    <a:pt x="12600" y="9257"/>
                    <a:pt x="9000" y="12857"/>
                  </a:cubicBezTo>
                  <a:cubicBezTo>
                    <a:pt x="5400" y="16457"/>
                    <a:pt x="27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2222753" y="3282971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2419603" y="3155971"/>
              <a:ext cx="171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4140"/>
                    <a:pt x="15200" y="8280"/>
                    <a:pt x="12400" y="11160"/>
                  </a:cubicBezTo>
                  <a:cubicBezTo>
                    <a:pt x="9600" y="14040"/>
                    <a:pt x="7200" y="15660"/>
                    <a:pt x="5467" y="16740"/>
                  </a:cubicBezTo>
                  <a:cubicBezTo>
                    <a:pt x="3733" y="17820"/>
                    <a:pt x="2667" y="18360"/>
                    <a:pt x="1733" y="18270"/>
                  </a:cubicBezTo>
                  <a:cubicBezTo>
                    <a:pt x="800" y="18180"/>
                    <a:pt x="0" y="17460"/>
                    <a:pt x="0" y="16650"/>
                  </a:cubicBezTo>
                  <a:cubicBezTo>
                    <a:pt x="0" y="15840"/>
                    <a:pt x="800" y="14940"/>
                    <a:pt x="1733" y="14040"/>
                  </a:cubicBezTo>
                  <a:cubicBezTo>
                    <a:pt x="2667" y="13140"/>
                    <a:pt x="3733" y="12240"/>
                    <a:pt x="5733" y="12240"/>
                  </a:cubicBezTo>
                  <a:cubicBezTo>
                    <a:pt x="7733" y="12240"/>
                    <a:pt x="10667" y="13140"/>
                    <a:pt x="13200" y="14850"/>
                  </a:cubicBezTo>
                  <a:cubicBezTo>
                    <a:pt x="15733" y="16560"/>
                    <a:pt x="17867" y="19080"/>
                    <a:pt x="200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9314453" y="3498871"/>
              <a:ext cx="247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69" y="2160"/>
                    <a:pt x="10338" y="4320"/>
                    <a:pt x="13846" y="7200"/>
                  </a:cubicBezTo>
                  <a:cubicBezTo>
                    <a:pt x="17354" y="10080"/>
                    <a:pt x="19200" y="13680"/>
                    <a:pt x="20215" y="16200"/>
                  </a:cubicBezTo>
                  <a:cubicBezTo>
                    <a:pt x="21231" y="18720"/>
                    <a:pt x="21415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9326880" y="3565264"/>
              <a:ext cx="178074" cy="2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879" fill="norm" stroke="1" extrusionOk="0">
                  <a:moveTo>
                    <a:pt x="2320" y="20879"/>
                  </a:moveTo>
                  <a:cubicBezTo>
                    <a:pt x="1050" y="16952"/>
                    <a:pt x="-221" y="13024"/>
                    <a:pt x="33" y="9097"/>
                  </a:cubicBezTo>
                  <a:cubicBezTo>
                    <a:pt x="287" y="5170"/>
                    <a:pt x="2066" y="1243"/>
                    <a:pt x="5878" y="261"/>
                  </a:cubicBezTo>
                  <a:cubicBezTo>
                    <a:pt x="9690" y="-721"/>
                    <a:pt x="15534" y="1243"/>
                    <a:pt x="21379" y="3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3961403" y="3826954"/>
              <a:ext cx="34338" cy="40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0" y="1137"/>
                  </a:moveTo>
                  <a:cubicBezTo>
                    <a:pt x="2541" y="568"/>
                    <a:pt x="5082" y="0"/>
                    <a:pt x="8259" y="0"/>
                  </a:cubicBezTo>
                  <a:cubicBezTo>
                    <a:pt x="11435" y="0"/>
                    <a:pt x="15247" y="568"/>
                    <a:pt x="17788" y="2672"/>
                  </a:cubicBezTo>
                  <a:cubicBezTo>
                    <a:pt x="20329" y="4775"/>
                    <a:pt x="21600" y="8413"/>
                    <a:pt x="19694" y="11823"/>
                  </a:cubicBezTo>
                  <a:cubicBezTo>
                    <a:pt x="17788" y="15234"/>
                    <a:pt x="12706" y="18417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3948703" y="3816371"/>
              <a:ext cx="292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" y="18831"/>
                    <a:pt x="313" y="16062"/>
                    <a:pt x="1957" y="13292"/>
                  </a:cubicBezTo>
                  <a:cubicBezTo>
                    <a:pt x="3600" y="10523"/>
                    <a:pt x="6730" y="7754"/>
                    <a:pt x="10252" y="5538"/>
                  </a:cubicBezTo>
                  <a:cubicBezTo>
                    <a:pt x="13774" y="3323"/>
                    <a:pt x="17687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3980453" y="4013221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4139203" y="4165621"/>
              <a:ext cx="1206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95" y="327"/>
                    <a:pt x="3789" y="655"/>
                    <a:pt x="7389" y="4255"/>
                  </a:cubicBezTo>
                  <a:cubicBezTo>
                    <a:pt x="10989" y="7855"/>
                    <a:pt x="16295" y="147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4126503" y="4178321"/>
              <a:ext cx="1143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5538"/>
                    <a:pt x="10400" y="11077"/>
                    <a:pt x="6800" y="14677"/>
                  </a:cubicBezTo>
                  <a:cubicBezTo>
                    <a:pt x="3200" y="18277"/>
                    <a:pt x="16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4361485" y="3880557"/>
              <a:ext cx="139669" cy="361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434" fill="norm" stroke="1" extrusionOk="0">
                  <a:moveTo>
                    <a:pt x="20960" y="1843"/>
                  </a:moveTo>
                  <a:cubicBezTo>
                    <a:pt x="20642" y="1090"/>
                    <a:pt x="20325" y="336"/>
                    <a:pt x="19372" y="85"/>
                  </a:cubicBezTo>
                  <a:cubicBezTo>
                    <a:pt x="18419" y="-166"/>
                    <a:pt x="16831" y="85"/>
                    <a:pt x="13813" y="1592"/>
                  </a:cubicBezTo>
                  <a:cubicBezTo>
                    <a:pt x="10795" y="3099"/>
                    <a:pt x="6348" y="5862"/>
                    <a:pt x="3489" y="8687"/>
                  </a:cubicBezTo>
                  <a:cubicBezTo>
                    <a:pt x="631" y="11513"/>
                    <a:pt x="-640" y="14401"/>
                    <a:pt x="313" y="16536"/>
                  </a:cubicBezTo>
                  <a:cubicBezTo>
                    <a:pt x="1266" y="18671"/>
                    <a:pt x="4442" y="20053"/>
                    <a:pt x="7619" y="214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4539253" y="3913575"/>
              <a:ext cx="145108" cy="448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06" fill="norm" stroke="1" extrusionOk="0">
                  <a:moveTo>
                    <a:pt x="0" y="21506"/>
                  </a:moveTo>
                  <a:cubicBezTo>
                    <a:pt x="0" y="18869"/>
                    <a:pt x="0" y="16233"/>
                    <a:pt x="783" y="13241"/>
                  </a:cubicBezTo>
                  <a:cubicBezTo>
                    <a:pt x="1565" y="10250"/>
                    <a:pt x="3130" y="6903"/>
                    <a:pt x="5009" y="4621"/>
                  </a:cubicBezTo>
                  <a:cubicBezTo>
                    <a:pt x="6887" y="2340"/>
                    <a:pt x="9078" y="1123"/>
                    <a:pt x="10957" y="514"/>
                  </a:cubicBezTo>
                  <a:cubicBezTo>
                    <a:pt x="12835" y="-94"/>
                    <a:pt x="14400" y="-94"/>
                    <a:pt x="15652" y="160"/>
                  </a:cubicBezTo>
                  <a:cubicBezTo>
                    <a:pt x="16904" y="413"/>
                    <a:pt x="17843" y="920"/>
                    <a:pt x="17687" y="2036"/>
                  </a:cubicBezTo>
                  <a:cubicBezTo>
                    <a:pt x="17530" y="3151"/>
                    <a:pt x="16278" y="4875"/>
                    <a:pt x="14713" y="5940"/>
                  </a:cubicBezTo>
                  <a:cubicBezTo>
                    <a:pt x="13148" y="7005"/>
                    <a:pt x="11270" y="7410"/>
                    <a:pt x="11270" y="7562"/>
                  </a:cubicBezTo>
                  <a:cubicBezTo>
                    <a:pt x="11270" y="7714"/>
                    <a:pt x="13148" y="7613"/>
                    <a:pt x="14870" y="7765"/>
                  </a:cubicBezTo>
                  <a:cubicBezTo>
                    <a:pt x="16591" y="7917"/>
                    <a:pt x="18157" y="8323"/>
                    <a:pt x="19409" y="8779"/>
                  </a:cubicBezTo>
                  <a:cubicBezTo>
                    <a:pt x="20661" y="9236"/>
                    <a:pt x="21600" y="9743"/>
                    <a:pt x="21443" y="10554"/>
                  </a:cubicBezTo>
                  <a:cubicBezTo>
                    <a:pt x="21287" y="11365"/>
                    <a:pt x="20035" y="12481"/>
                    <a:pt x="18470" y="13038"/>
                  </a:cubicBezTo>
                  <a:cubicBezTo>
                    <a:pt x="16904" y="13596"/>
                    <a:pt x="15026" y="13596"/>
                    <a:pt x="13148" y="135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4723403" y="3870843"/>
              <a:ext cx="98045" cy="307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91" fill="norm" stroke="1" extrusionOk="0">
                  <a:moveTo>
                    <a:pt x="11030" y="187"/>
                  </a:moveTo>
                  <a:cubicBezTo>
                    <a:pt x="13328" y="39"/>
                    <a:pt x="15626" y="-109"/>
                    <a:pt x="17464" y="113"/>
                  </a:cubicBezTo>
                  <a:cubicBezTo>
                    <a:pt x="19302" y="335"/>
                    <a:pt x="20681" y="927"/>
                    <a:pt x="21140" y="2480"/>
                  </a:cubicBezTo>
                  <a:cubicBezTo>
                    <a:pt x="21600" y="4033"/>
                    <a:pt x="21140" y="6549"/>
                    <a:pt x="17464" y="9877"/>
                  </a:cubicBezTo>
                  <a:cubicBezTo>
                    <a:pt x="13787" y="13206"/>
                    <a:pt x="6894" y="17349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4082053" y="3507653"/>
              <a:ext cx="184151" cy="226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21370"/>
                  </a:moveTo>
                  <a:cubicBezTo>
                    <a:pt x="2234" y="17170"/>
                    <a:pt x="4469" y="12970"/>
                    <a:pt x="6207" y="9870"/>
                  </a:cubicBezTo>
                  <a:cubicBezTo>
                    <a:pt x="7945" y="6770"/>
                    <a:pt x="9186" y="4770"/>
                    <a:pt x="10303" y="3170"/>
                  </a:cubicBezTo>
                  <a:cubicBezTo>
                    <a:pt x="11421" y="1570"/>
                    <a:pt x="12414" y="370"/>
                    <a:pt x="13531" y="70"/>
                  </a:cubicBezTo>
                  <a:cubicBezTo>
                    <a:pt x="14648" y="-230"/>
                    <a:pt x="15890" y="370"/>
                    <a:pt x="17007" y="3070"/>
                  </a:cubicBezTo>
                  <a:cubicBezTo>
                    <a:pt x="18124" y="5770"/>
                    <a:pt x="19117" y="10570"/>
                    <a:pt x="19862" y="13870"/>
                  </a:cubicBezTo>
                  <a:cubicBezTo>
                    <a:pt x="20607" y="17170"/>
                    <a:pt x="21103" y="18970"/>
                    <a:pt x="21600" y="207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5015503" y="4013221"/>
              <a:ext cx="273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17280"/>
                    <a:pt x="10047" y="12960"/>
                    <a:pt x="13647" y="9360"/>
                  </a:cubicBezTo>
                  <a:cubicBezTo>
                    <a:pt x="17247" y="5760"/>
                    <a:pt x="19423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5167903" y="3924321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305"/>
                    <a:pt x="12000" y="10611"/>
                    <a:pt x="8400" y="14211"/>
                  </a:cubicBezTo>
                  <a:cubicBezTo>
                    <a:pt x="4800" y="17811"/>
                    <a:pt x="240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5002803" y="4245908"/>
              <a:ext cx="3048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500" y="12793"/>
                    <a:pt x="9000" y="5170"/>
                    <a:pt x="12600" y="1993"/>
                  </a:cubicBezTo>
                  <a:cubicBezTo>
                    <a:pt x="16200" y="-1183"/>
                    <a:pt x="189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5491302" y="3882214"/>
              <a:ext cx="330652" cy="447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42" fill="norm" stroke="1" extrusionOk="0">
                  <a:moveTo>
                    <a:pt x="11513" y="15708"/>
                  </a:moveTo>
                  <a:cubicBezTo>
                    <a:pt x="10146" y="15505"/>
                    <a:pt x="8779" y="15302"/>
                    <a:pt x="6865" y="15860"/>
                  </a:cubicBezTo>
                  <a:cubicBezTo>
                    <a:pt x="4951" y="16418"/>
                    <a:pt x="2490" y="17736"/>
                    <a:pt x="1191" y="18649"/>
                  </a:cubicBezTo>
                  <a:cubicBezTo>
                    <a:pt x="-107" y="19561"/>
                    <a:pt x="-244" y="20068"/>
                    <a:pt x="303" y="20525"/>
                  </a:cubicBezTo>
                  <a:cubicBezTo>
                    <a:pt x="850" y="20981"/>
                    <a:pt x="2080" y="21387"/>
                    <a:pt x="3447" y="21437"/>
                  </a:cubicBezTo>
                  <a:cubicBezTo>
                    <a:pt x="4814" y="21488"/>
                    <a:pt x="6318" y="21184"/>
                    <a:pt x="7548" y="20322"/>
                  </a:cubicBezTo>
                  <a:cubicBezTo>
                    <a:pt x="8779" y="19460"/>
                    <a:pt x="9736" y="18040"/>
                    <a:pt x="9531" y="15606"/>
                  </a:cubicBezTo>
                  <a:cubicBezTo>
                    <a:pt x="9326" y="13173"/>
                    <a:pt x="7959" y="9725"/>
                    <a:pt x="6865" y="7291"/>
                  </a:cubicBezTo>
                  <a:cubicBezTo>
                    <a:pt x="5771" y="4857"/>
                    <a:pt x="4951" y="3437"/>
                    <a:pt x="4541" y="2474"/>
                  </a:cubicBezTo>
                  <a:cubicBezTo>
                    <a:pt x="4131" y="1511"/>
                    <a:pt x="4131" y="1003"/>
                    <a:pt x="5156" y="598"/>
                  </a:cubicBezTo>
                  <a:cubicBezTo>
                    <a:pt x="6181" y="192"/>
                    <a:pt x="8232" y="-112"/>
                    <a:pt x="11103" y="40"/>
                  </a:cubicBezTo>
                  <a:cubicBezTo>
                    <a:pt x="13974" y="192"/>
                    <a:pt x="17665" y="801"/>
                    <a:pt x="21356" y="14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6050553" y="2641621"/>
              <a:ext cx="50801" cy="87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200"/>
                    <a:pt x="7200" y="2400"/>
                    <a:pt x="10350" y="3913"/>
                  </a:cubicBezTo>
                  <a:cubicBezTo>
                    <a:pt x="13500" y="5426"/>
                    <a:pt x="16200" y="7252"/>
                    <a:pt x="17100" y="9052"/>
                  </a:cubicBezTo>
                  <a:cubicBezTo>
                    <a:pt x="18000" y="10852"/>
                    <a:pt x="17100" y="12626"/>
                    <a:pt x="16200" y="14478"/>
                  </a:cubicBezTo>
                  <a:cubicBezTo>
                    <a:pt x="15300" y="16330"/>
                    <a:pt x="14400" y="18261"/>
                    <a:pt x="15300" y="19461"/>
                  </a:cubicBezTo>
                  <a:cubicBezTo>
                    <a:pt x="16200" y="20661"/>
                    <a:pt x="18900" y="211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5961653" y="2572035"/>
              <a:ext cx="6788151" cy="196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1" fill="norm" stroke="1" extrusionOk="0">
                  <a:moveTo>
                    <a:pt x="0" y="9029"/>
                  </a:moveTo>
                  <a:cubicBezTo>
                    <a:pt x="121" y="9029"/>
                    <a:pt x="242" y="9029"/>
                    <a:pt x="411" y="8797"/>
                  </a:cubicBezTo>
                  <a:cubicBezTo>
                    <a:pt x="579" y="8565"/>
                    <a:pt x="795" y="8100"/>
                    <a:pt x="1027" y="7868"/>
                  </a:cubicBezTo>
                  <a:cubicBezTo>
                    <a:pt x="1259" y="7636"/>
                    <a:pt x="1509" y="7636"/>
                    <a:pt x="1775" y="7752"/>
                  </a:cubicBezTo>
                  <a:cubicBezTo>
                    <a:pt x="2041" y="7868"/>
                    <a:pt x="2324" y="8100"/>
                    <a:pt x="2617" y="8216"/>
                  </a:cubicBezTo>
                  <a:cubicBezTo>
                    <a:pt x="2910" y="8332"/>
                    <a:pt x="3213" y="8332"/>
                    <a:pt x="3499" y="8332"/>
                  </a:cubicBezTo>
                  <a:cubicBezTo>
                    <a:pt x="3785" y="8332"/>
                    <a:pt x="4055" y="8332"/>
                    <a:pt x="4327" y="8332"/>
                  </a:cubicBezTo>
                  <a:cubicBezTo>
                    <a:pt x="4600" y="8332"/>
                    <a:pt x="4876" y="8332"/>
                    <a:pt x="5149" y="8216"/>
                  </a:cubicBezTo>
                  <a:cubicBezTo>
                    <a:pt x="5422" y="8100"/>
                    <a:pt x="5691" y="7868"/>
                    <a:pt x="5934" y="7752"/>
                  </a:cubicBezTo>
                  <a:cubicBezTo>
                    <a:pt x="6176" y="7636"/>
                    <a:pt x="6392" y="7636"/>
                    <a:pt x="6617" y="7403"/>
                  </a:cubicBezTo>
                  <a:cubicBezTo>
                    <a:pt x="6843" y="7171"/>
                    <a:pt x="7079" y="6706"/>
                    <a:pt x="7314" y="6358"/>
                  </a:cubicBezTo>
                  <a:cubicBezTo>
                    <a:pt x="7550" y="6010"/>
                    <a:pt x="7786" y="5777"/>
                    <a:pt x="8028" y="5429"/>
                  </a:cubicBezTo>
                  <a:cubicBezTo>
                    <a:pt x="8271" y="5081"/>
                    <a:pt x="8520" y="4616"/>
                    <a:pt x="8763" y="4268"/>
                  </a:cubicBezTo>
                  <a:cubicBezTo>
                    <a:pt x="9005" y="3919"/>
                    <a:pt x="9241" y="3687"/>
                    <a:pt x="9477" y="3339"/>
                  </a:cubicBezTo>
                  <a:cubicBezTo>
                    <a:pt x="9712" y="2990"/>
                    <a:pt x="9948" y="2526"/>
                    <a:pt x="10177" y="2177"/>
                  </a:cubicBezTo>
                  <a:cubicBezTo>
                    <a:pt x="10406" y="1829"/>
                    <a:pt x="10628" y="1597"/>
                    <a:pt x="10884" y="1365"/>
                  </a:cubicBezTo>
                  <a:cubicBezTo>
                    <a:pt x="11140" y="1132"/>
                    <a:pt x="11430" y="900"/>
                    <a:pt x="11719" y="668"/>
                  </a:cubicBezTo>
                  <a:cubicBezTo>
                    <a:pt x="12009" y="436"/>
                    <a:pt x="12299" y="203"/>
                    <a:pt x="12581" y="87"/>
                  </a:cubicBezTo>
                  <a:cubicBezTo>
                    <a:pt x="12864" y="-29"/>
                    <a:pt x="13141" y="-29"/>
                    <a:pt x="13413" y="87"/>
                  </a:cubicBezTo>
                  <a:cubicBezTo>
                    <a:pt x="13686" y="203"/>
                    <a:pt x="13955" y="436"/>
                    <a:pt x="14222" y="668"/>
                  </a:cubicBezTo>
                  <a:cubicBezTo>
                    <a:pt x="14488" y="900"/>
                    <a:pt x="14750" y="1132"/>
                    <a:pt x="15026" y="1365"/>
                  </a:cubicBezTo>
                  <a:cubicBezTo>
                    <a:pt x="15303" y="1597"/>
                    <a:pt x="15592" y="1829"/>
                    <a:pt x="15865" y="2061"/>
                  </a:cubicBezTo>
                  <a:cubicBezTo>
                    <a:pt x="16138" y="2294"/>
                    <a:pt x="16394" y="2526"/>
                    <a:pt x="16639" y="2874"/>
                  </a:cubicBezTo>
                  <a:cubicBezTo>
                    <a:pt x="16885" y="3223"/>
                    <a:pt x="17121" y="3687"/>
                    <a:pt x="17367" y="4152"/>
                  </a:cubicBezTo>
                  <a:cubicBezTo>
                    <a:pt x="17613" y="4616"/>
                    <a:pt x="17869" y="5081"/>
                    <a:pt x="18104" y="5545"/>
                  </a:cubicBezTo>
                  <a:cubicBezTo>
                    <a:pt x="18340" y="6010"/>
                    <a:pt x="18556" y="6474"/>
                    <a:pt x="18761" y="6823"/>
                  </a:cubicBezTo>
                  <a:cubicBezTo>
                    <a:pt x="18967" y="7171"/>
                    <a:pt x="19162" y="7403"/>
                    <a:pt x="19371" y="7984"/>
                  </a:cubicBezTo>
                  <a:cubicBezTo>
                    <a:pt x="19579" y="8565"/>
                    <a:pt x="19802" y="9494"/>
                    <a:pt x="20037" y="10655"/>
                  </a:cubicBezTo>
                  <a:cubicBezTo>
                    <a:pt x="20273" y="11816"/>
                    <a:pt x="20522" y="13210"/>
                    <a:pt x="20765" y="14836"/>
                  </a:cubicBezTo>
                  <a:cubicBezTo>
                    <a:pt x="21007" y="16461"/>
                    <a:pt x="21243" y="18319"/>
                    <a:pt x="21381" y="19481"/>
                  </a:cubicBezTo>
                  <a:cubicBezTo>
                    <a:pt x="21519" y="20642"/>
                    <a:pt x="21560" y="21106"/>
                    <a:pt x="21600" y="215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5498103" y="3556021"/>
              <a:ext cx="7258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5750"/>
                  </a:moveTo>
                  <a:cubicBezTo>
                    <a:pt x="21348" y="15000"/>
                    <a:pt x="21096" y="14250"/>
                    <a:pt x="20857" y="14025"/>
                  </a:cubicBezTo>
                  <a:cubicBezTo>
                    <a:pt x="20617" y="13800"/>
                    <a:pt x="20391" y="14100"/>
                    <a:pt x="20173" y="14400"/>
                  </a:cubicBezTo>
                  <a:cubicBezTo>
                    <a:pt x="19956" y="14700"/>
                    <a:pt x="19748" y="15000"/>
                    <a:pt x="19521" y="15375"/>
                  </a:cubicBezTo>
                  <a:cubicBezTo>
                    <a:pt x="19294" y="15750"/>
                    <a:pt x="19049" y="16200"/>
                    <a:pt x="18822" y="16650"/>
                  </a:cubicBezTo>
                  <a:cubicBezTo>
                    <a:pt x="18595" y="17100"/>
                    <a:pt x="18387" y="17550"/>
                    <a:pt x="18173" y="17925"/>
                  </a:cubicBezTo>
                  <a:cubicBezTo>
                    <a:pt x="17959" y="18300"/>
                    <a:pt x="17739" y="18600"/>
                    <a:pt x="17502" y="18900"/>
                  </a:cubicBezTo>
                  <a:cubicBezTo>
                    <a:pt x="17266" y="19200"/>
                    <a:pt x="17014" y="19500"/>
                    <a:pt x="16762" y="19725"/>
                  </a:cubicBezTo>
                  <a:cubicBezTo>
                    <a:pt x="16510" y="19950"/>
                    <a:pt x="16258" y="20100"/>
                    <a:pt x="16003" y="20250"/>
                  </a:cubicBezTo>
                  <a:cubicBezTo>
                    <a:pt x="15748" y="20400"/>
                    <a:pt x="15490" y="20550"/>
                    <a:pt x="15231" y="20700"/>
                  </a:cubicBezTo>
                  <a:cubicBezTo>
                    <a:pt x="14973" y="20850"/>
                    <a:pt x="14715" y="21000"/>
                    <a:pt x="14447" y="21150"/>
                  </a:cubicBezTo>
                  <a:cubicBezTo>
                    <a:pt x="14180" y="21300"/>
                    <a:pt x="13902" y="21450"/>
                    <a:pt x="13625" y="21525"/>
                  </a:cubicBezTo>
                  <a:cubicBezTo>
                    <a:pt x="13348" y="21600"/>
                    <a:pt x="13071" y="21600"/>
                    <a:pt x="12787" y="21600"/>
                  </a:cubicBezTo>
                  <a:cubicBezTo>
                    <a:pt x="12504" y="21600"/>
                    <a:pt x="12214" y="21600"/>
                    <a:pt x="11972" y="21600"/>
                  </a:cubicBezTo>
                  <a:cubicBezTo>
                    <a:pt x="11729" y="21600"/>
                    <a:pt x="11534" y="21600"/>
                    <a:pt x="11345" y="21525"/>
                  </a:cubicBezTo>
                  <a:cubicBezTo>
                    <a:pt x="11156" y="21450"/>
                    <a:pt x="10973" y="21300"/>
                    <a:pt x="10746" y="21150"/>
                  </a:cubicBezTo>
                  <a:cubicBezTo>
                    <a:pt x="10520" y="21000"/>
                    <a:pt x="10249" y="20850"/>
                    <a:pt x="9984" y="20625"/>
                  </a:cubicBezTo>
                  <a:cubicBezTo>
                    <a:pt x="9720" y="20400"/>
                    <a:pt x="9461" y="20100"/>
                    <a:pt x="9197" y="19725"/>
                  </a:cubicBezTo>
                  <a:cubicBezTo>
                    <a:pt x="8932" y="19350"/>
                    <a:pt x="8661" y="18900"/>
                    <a:pt x="8397" y="18375"/>
                  </a:cubicBezTo>
                  <a:cubicBezTo>
                    <a:pt x="8132" y="17850"/>
                    <a:pt x="7874" y="17250"/>
                    <a:pt x="7616" y="16725"/>
                  </a:cubicBezTo>
                  <a:cubicBezTo>
                    <a:pt x="7357" y="16200"/>
                    <a:pt x="7099" y="15750"/>
                    <a:pt x="6844" y="15300"/>
                  </a:cubicBezTo>
                  <a:cubicBezTo>
                    <a:pt x="6589" y="14850"/>
                    <a:pt x="6337" y="14400"/>
                    <a:pt x="6079" y="13950"/>
                  </a:cubicBezTo>
                  <a:cubicBezTo>
                    <a:pt x="5820" y="13500"/>
                    <a:pt x="5556" y="13050"/>
                    <a:pt x="5304" y="12750"/>
                  </a:cubicBezTo>
                  <a:cubicBezTo>
                    <a:pt x="5052" y="12450"/>
                    <a:pt x="4813" y="12300"/>
                    <a:pt x="4576" y="12075"/>
                  </a:cubicBezTo>
                  <a:cubicBezTo>
                    <a:pt x="4340" y="11850"/>
                    <a:pt x="4107" y="11550"/>
                    <a:pt x="3880" y="11325"/>
                  </a:cubicBezTo>
                  <a:cubicBezTo>
                    <a:pt x="3654" y="11100"/>
                    <a:pt x="3433" y="10950"/>
                    <a:pt x="3200" y="10650"/>
                  </a:cubicBezTo>
                  <a:cubicBezTo>
                    <a:pt x="2967" y="10350"/>
                    <a:pt x="2721" y="9900"/>
                    <a:pt x="2482" y="9375"/>
                  </a:cubicBezTo>
                  <a:cubicBezTo>
                    <a:pt x="2243" y="8850"/>
                    <a:pt x="2009" y="8250"/>
                    <a:pt x="1783" y="7425"/>
                  </a:cubicBezTo>
                  <a:cubicBezTo>
                    <a:pt x="1556" y="6600"/>
                    <a:pt x="1335" y="5550"/>
                    <a:pt x="1115" y="4425"/>
                  </a:cubicBezTo>
                  <a:cubicBezTo>
                    <a:pt x="894" y="3300"/>
                    <a:pt x="674" y="2100"/>
                    <a:pt x="488" y="1350"/>
                  </a:cubicBezTo>
                  <a:cubicBezTo>
                    <a:pt x="302" y="600"/>
                    <a:pt x="151" y="3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3225799" y="1301771"/>
              <a:ext cx="126005" cy="112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4151" y="0"/>
                  </a:moveTo>
                  <a:cubicBezTo>
                    <a:pt x="1991" y="325"/>
                    <a:pt x="-169" y="651"/>
                    <a:pt x="11" y="1403"/>
                  </a:cubicBezTo>
                  <a:cubicBezTo>
                    <a:pt x="191" y="2156"/>
                    <a:pt x="2711" y="3336"/>
                    <a:pt x="5591" y="4617"/>
                  </a:cubicBezTo>
                  <a:cubicBezTo>
                    <a:pt x="8471" y="5898"/>
                    <a:pt x="11711" y="7281"/>
                    <a:pt x="13871" y="8766"/>
                  </a:cubicBezTo>
                  <a:cubicBezTo>
                    <a:pt x="16031" y="10251"/>
                    <a:pt x="17111" y="11837"/>
                    <a:pt x="17471" y="13342"/>
                  </a:cubicBezTo>
                  <a:cubicBezTo>
                    <a:pt x="17831" y="14847"/>
                    <a:pt x="17471" y="16271"/>
                    <a:pt x="17111" y="17471"/>
                  </a:cubicBezTo>
                  <a:cubicBezTo>
                    <a:pt x="16751" y="18671"/>
                    <a:pt x="16391" y="19647"/>
                    <a:pt x="17111" y="20298"/>
                  </a:cubicBezTo>
                  <a:cubicBezTo>
                    <a:pt x="17831" y="20949"/>
                    <a:pt x="19631" y="21275"/>
                    <a:pt x="2143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2900953" y="1308121"/>
              <a:ext cx="9797616" cy="1414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80" fill="norm" stroke="1" extrusionOk="0">
                  <a:moveTo>
                    <a:pt x="574" y="1647"/>
                  </a:moveTo>
                  <a:cubicBezTo>
                    <a:pt x="718" y="1582"/>
                    <a:pt x="863" y="1517"/>
                    <a:pt x="1024" y="1485"/>
                  </a:cubicBezTo>
                  <a:cubicBezTo>
                    <a:pt x="1185" y="1453"/>
                    <a:pt x="1362" y="1453"/>
                    <a:pt x="1547" y="1404"/>
                  </a:cubicBezTo>
                  <a:cubicBezTo>
                    <a:pt x="1731" y="1356"/>
                    <a:pt x="1922" y="1259"/>
                    <a:pt x="2099" y="1146"/>
                  </a:cubicBezTo>
                  <a:cubicBezTo>
                    <a:pt x="2277" y="1033"/>
                    <a:pt x="2440" y="904"/>
                    <a:pt x="2613" y="807"/>
                  </a:cubicBezTo>
                  <a:cubicBezTo>
                    <a:pt x="2785" y="710"/>
                    <a:pt x="2967" y="646"/>
                    <a:pt x="3156" y="613"/>
                  </a:cubicBezTo>
                  <a:cubicBezTo>
                    <a:pt x="3345" y="581"/>
                    <a:pt x="3541" y="581"/>
                    <a:pt x="3716" y="581"/>
                  </a:cubicBezTo>
                  <a:cubicBezTo>
                    <a:pt x="3891" y="581"/>
                    <a:pt x="4045" y="581"/>
                    <a:pt x="4208" y="581"/>
                  </a:cubicBezTo>
                  <a:cubicBezTo>
                    <a:pt x="4371" y="581"/>
                    <a:pt x="4544" y="581"/>
                    <a:pt x="4749" y="581"/>
                  </a:cubicBezTo>
                  <a:cubicBezTo>
                    <a:pt x="4954" y="581"/>
                    <a:pt x="5192" y="581"/>
                    <a:pt x="5400" y="565"/>
                  </a:cubicBezTo>
                  <a:cubicBezTo>
                    <a:pt x="5608" y="549"/>
                    <a:pt x="5785" y="517"/>
                    <a:pt x="5971" y="500"/>
                  </a:cubicBezTo>
                  <a:cubicBezTo>
                    <a:pt x="6158" y="484"/>
                    <a:pt x="6354" y="484"/>
                    <a:pt x="6548" y="468"/>
                  </a:cubicBezTo>
                  <a:cubicBezTo>
                    <a:pt x="6741" y="452"/>
                    <a:pt x="6933" y="420"/>
                    <a:pt x="7126" y="404"/>
                  </a:cubicBezTo>
                  <a:cubicBezTo>
                    <a:pt x="7320" y="387"/>
                    <a:pt x="7516" y="387"/>
                    <a:pt x="7709" y="387"/>
                  </a:cubicBezTo>
                  <a:cubicBezTo>
                    <a:pt x="7903" y="387"/>
                    <a:pt x="8094" y="387"/>
                    <a:pt x="8288" y="387"/>
                  </a:cubicBezTo>
                  <a:cubicBezTo>
                    <a:pt x="8481" y="387"/>
                    <a:pt x="8677" y="387"/>
                    <a:pt x="8873" y="404"/>
                  </a:cubicBezTo>
                  <a:cubicBezTo>
                    <a:pt x="9069" y="420"/>
                    <a:pt x="9265" y="452"/>
                    <a:pt x="9466" y="468"/>
                  </a:cubicBezTo>
                  <a:cubicBezTo>
                    <a:pt x="9666" y="484"/>
                    <a:pt x="9872" y="484"/>
                    <a:pt x="10075" y="484"/>
                  </a:cubicBezTo>
                  <a:cubicBezTo>
                    <a:pt x="10277" y="484"/>
                    <a:pt x="10478" y="484"/>
                    <a:pt x="10648" y="484"/>
                  </a:cubicBezTo>
                  <a:cubicBezTo>
                    <a:pt x="10819" y="484"/>
                    <a:pt x="10959" y="484"/>
                    <a:pt x="11166" y="468"/>
                  </a:cubicBezTo>
                  <a:cubicBezTo>
                    <a:pt x="11374" y="452"/>
                    <a:pt x="11649" y="420"/>
                    <a:pt x="11885" y="387"/>
                  </a:cubicBezTo>
                  <a:cubicBezTo>
                    <a:pt x="12120" y="355"/>
                    <a:pt x="12316" y="323"/>
                    <a:pt x="12507" y="307"/>
                  </a:cubicBezTo>
                  <a:cubicBezTo>
                    <a:pt x="12699" y="291"/>
                    <a:pt x="12885" y="291"/>
                    <a:pt x="13072" y="274"/>
                  </a:cubicBezTo>
                  <a:cubicBezTo>
                    <a:pt x="13259" y="258"/>
                    <a:pt x="13445" y="226"/>
                    <a:pt x="13627" y="210"/>
                  </a:cubicBezTo>
                  <a:cubicBezTo>
                    <a:pt x="13809" y="194"/>
                    <a:pt x="13986" y="194"/>
                    <a:pt x="14164" y="178"/>
                  </a:cubicBezTo>
                  <a:cubicBezTo>
                    <a:pt x="14341" y="161"/>
                    <a:pt x="14518" y="129"/>
                    <a:pt x="14693" y="97"/>
                  </a:cubicBezTo>
                  <a:cubicBezTo>
                    <a:pt x="14868" y="65"/>
                    <a:pt x="15041" y="32"/>
                    <a:pt x="15213" y="16"/>
                  </a:cubicBezTo>
                  <a:cubicBezTo>
                    <a:pt x="15386" y="0"/>
                    <a:pt x="15559" y="0"/>
                    <a:pt x="15724" y="0"/>
                  </a:cubicBezTo>
                  <a:cubicBezTo>
                    <a:pt x="15890" y="0"/>
                    <a:pt x="16048" y="0"/>
                    <a:pt x="16214" y="0"/>
                  </a:cubicBezTo>
                  <a:cubicBezTo>
                    <a:pt x="16380" y="0"/>
                    <a:pt x="16552" y="0"/>
                    <a:pt x="16741" y="48"/>
                  </a:cubicBezTo>
                  <a:cubicBezTo>
                    <a:pt x="16930" y="97"/>
                    <a:pt x="17135" y="194"/>
                    <a:pt x="17338" y="291"/>
                  </a:cubicBezTo>
                  <a:cubicBezTo>
                    <a:pt x="17541" y="387"/>
                    <a:pt x="17742" y="484"/>
                    <a:pt x="17933" y="581"/>
                  </a:cubicBezTo>
                  <a:cubicBezTo>
                    <a:pt x="18124" y="678"/>
                    <a:pt x="18306" y="775"/>
                    <a:pt x="18477" y="856"/>
                  </a:cubicBezTo>
                  <a:cubicBezTo>
                    <a:pt x="18647" y="936"/>
                    <a:pt x="18806" y="1001"/>
                    <a:pt x="18973" y="1065"/>
                  </a:cubicBezTo>
                  <a:cubicBezTo>
                    <a:pt x="19141" y="1130"/>
                    <a:pt x="19319" y="1195"/>
                    <a:pt x="19498" y="1227"/>
                  </a:cubicBezTo>
                  <a:cubicBezTo>
                    <a:pt x="19678" y="1259"/>
                    <a:pt x="19860" y="1259"/>
                    <a:pt x="20049" y="1259"/>
                  </a:cubicBezTo>
                  <a:cubicBezTo>
                    <a:pt x="20238" y="1259"/>
                    <a:pt x="20434" y="1259"/>
                    <a:pt x="20623" y="1259"/>
                  </a:cubicBezTo>
                  <a:cubicBezTo>
                    <a:pt x="20812" y="1259"/>
                    <a:pt x="20994" y="1259"/>
                    <a:pt x="21112" y="1259"/>
                  </a:cubicBezTo>
                  <a:cubicBezTo>
                    <a:pt x="21231" y="1259"/>
                    <a:pt x="21287" y="1259"/>
                    <a:pt x="21339" y="1291"/>
                  </a:cubicBezTo>
                  <a:cubicBezTo>
                    <a:pt x="21390" y="1324"/>
                    <a:pt x="21437" y="1388"/>
                    <a:pt x="21460" y="1517"/>
                  </a:cubicBezTo>
                  <a:cubicBezTo>
                    <a:pt x="21483" y="1647"/>
                    <a:pt x="21483" y="1840"/>
                    <a:pt x="21488" y="2405"/>
                  </a:cubicBezTo>
                  <a:cubicBezTo>
                    <a:pt x="21493" y="2970"/>
                    <a:pt x="21502" y="3907"/>
                    <a:pt x="21518" y="4859"/>
                  </a:cubicBezTo>
                  <a:cubicBezTo>
                    <a:pt x="21535" y="5812"/>
                    <a:pt x="21558" y="6780"/>
                    <a:pt x="21574" y="7943"/>
                  </a:cubicBezTo>
                  <a:cubicBezTo>
                    <a:pt x="21591" y="9105"/>
                    <a:pt x="21600" y="10461"/>
                    <a:pt x="21591" y="11591"/>
                  </a:cubicBezTo>
                  <a:cubicBezTo>
                    <a:pt x="21581" y="12721"/>
                    <a:pt x="21553" y="13625"/>
                    <a:pt x="21516" y="14626"/>
                  </a:cubicBezTo>
                  <a:cubicBezTo>
                    <a:pt x="21479" y="15627"/>
                    <a:pt x="21432" y="16725"/>
                    <a:pt x="21395" y="17742"/>
                  </a:cubicBezTo>
                  <a:cubicBezTo>
                    <a:pt x="21357" y="18759"/>
                    <a:pt x="21329" y="19695"/>
                    <a:pt x="21313" y="20244"/>
                  </a:cubicBezTo>
                  <a:cubicBezTo>
                    <a:pt x="21297" y="20793"/>
                    <a:pt x="21292" y="20954"/>
                    <a:pt x="21287" y="21116"/>
                  </a:cubicBezTo>
                  <a:cubicBezTo>
                    <a:pt x="21283" y="21277"/>
                    <a:pt x="21278" y="21439"/>
                    <a:pt x="21264" y="21519"/>
                  </a:cubicBezTo>
                  <a:cubicBezTo>
                    <a:pt x="21250" y="21600"/>
                    <a:pt x="21227" y="21600"/>
                    <a:pt x="21150" y="21519"/>
                  </a:cubicBezTo>
                  <a:cubicBezTo>
                    <a:pt x="21073" y="21439"/>
                    <a:pt x="20942" y="21277"/>
                    <a:pt x="20802" y="21180"/>
                  </a:cubicBezTo>
                  <a:cubicBezTo>
                    <a:pt x="20662" y="21083"/>
                    <a:pt x="20513" y="21051"/>
                    <a:pt x="20357" y="21019"/>
                  </a:cubicBezTo>
                  <a:cubicBezTo>
                    <a:pt x="20200" y="20987"/>
                    <a:pt x="20037" y="20954"/>
                    <a:pt x="19862" y="20938"/>
                  </a:cubicBezTo>
                  <a:cubicBezTo>
                    <a:pt x="19687" y="20922"/>
                    <a:pt x="19501" y="20922"/>
                    <a:pt x="19319" y="20906"/>
                  </a:cubicBezTo>
                  <a:cubicBezTo>
                    <a:pt x="19137" y="20890"/>
                    <a:pt x="18959" y="20857"/>
                    <a:pt x="18768" y="20825"/>
                  </a:cubicBezTo>
                  <a:cubicBezTo>
                    <a:pt x="18577" y="20793"/>
                    <a:pt x="18372" y="20761"/>
                    <a:pt x="18187" y="20744"/>
                  </a:cubicBezTo>
                  <a:cubicBezTo>
                    <a:pt x="18003" y="20728"/>
                    <a:pt x="17840" y="20728"/>
                    <a:pt x="17674" y="20712"/>
                  </a:cubicBezTo>
                  <a:cubicBezTo>
                    <a:pt x="17509" y="20696"/>
                    <a:pt x="17341" y="20664"/>
                    <a:pt x="17168" y="20648"/>
                  </a:cubicBezTo>
                  <a:cubicBezTo>
                    <a:pt x="16995" y="20631"/>
                    <a:pt x="16818" y="20631"/>
                    <a:pt x="16639" y="20615"/>
                  </a:cubicBezTo>
                  <a:cubicBezTo>
                    <a:pt x="16459" y="20599"/>
                    <a:pt x="16277" y="20567"/>
                    <a:pt x="16088" y="20551"/>
                  </a:cubicBezTo>
                  <a:cubicBezTo>
                    <a:pt x="15899" y="20535"/>
                    <a:pt x="15703" y="20535"/>
                    <a:pt x="15510" y="20535"/>
                  </a:cubicBezTo>
                  <a:cubicBezTo>
                    <a:pt x="15316" y="20535"/>
                    <a:pt x="15125" y="20535"/>
                    <a:pt x="14931" y="20518"/>
                  </a:cubicBezTo>
                  <a:cubicBezTo>
                    <a:pt x="14737" y="20502"/>
                    <a:pt x="14542" y="20470"/>
                    <a:pt x="14346" y="20454"/>
                  </a:cubicBezTo>
                  <a:cubicBezTo>
                    <a:pt x="14150" y="20438"/>
                    <a:pt x="13954" y="20438"/>
                    <a:pt x="13758" y="20422"/>
                  </a:cubicBezTo>
                  <a:cubicBezTo>
                    <a:pt x="13562" y="20405"/>
                    <a:pt x="13366" y="20373"/>
                    <a:pt x="13172" y="20341"/>
                  </a:cubicBezTo>
                  <a:cubicBezTo>
                    <a:pt x="12979" y="20309"/>
                    <a:pt x="12787" y="20276"/>
                    <a:pt x="12596" y="20244"/>
                  </a:cubicBezTo>
                  <a:cubicBezTo>
                    <a:pt x="12405" y="20212"/>
                    <a:pt x="12214" y="20179"/>
                    <a:pt x="12022" y="20131"/>
                  </a:cubicBezTo>
                  <a:cubicBezTo>
                    <a:pt x="11831" y="20083"/>
                    <a:pt x="11640" y="20018"/>
                    <a:pt x="11448" y="19953"/>
                  </a:cubicBezTo>
                  <a:cubicBezTo>
                    <a:pt x="11257" y="19889"/>
                    <a:pt x="11066" y="19824"/>
                    <a:pt x="10875" y="19760"/>
                  </a:cubicBezTo>
                  <a:cubicBezTo>
                    <a:pt x="10683" y="19695"/>
                    <a:pt x="10492" y="19630"/>
                    <a:pt x="10298" y="19566"/>
                  </a:cubicBezTo>
                  <a:cubicBezTo>
                    <a:pt x="10105" y="19501"/>
                    <a:pt x="9909" y="19437"/>
                    <a:pt x="9715" y="19372"/>
                  </a:cubicBezTo>
                  <a:cubicBezTo>
                    <a:pt x="9522" y="19308"/>
                    <a:pt x="9330" y="19243"/>
                    <a:pt x="9135" y="19178"/>
                  </a:cubicBezTo>
                  <a:cubicBezTo>
                    <a:pt x="8939" y="19114"/>
                    <a:pt x="8738" y="19049"/>
                    <a:pt x="8542" y="19001"/>
                  </a:cubicBezTo>
                  <a:cubicBezTo>
                    <a:pt x="8346" y="18952"/>
                    <a:pt x="8155" y="18920"/>
                    <a:pt x="7961" y="18888"/>
                  </a:cubicBezTo>
                  <a:cubicBezTo>
                    <a:pt x="7768" y="18856"/>
                    <a:pt x="7572" y="18823"/>
                    <a:pt x="7376" y="18791"/>
                  </a:cubicBezTo>
                  <a:cubicBezTo>
                    <a:pt x="7180" y="18759"/>
                    <a:pt x="6984" y="18726"/>
                    <a:pt x="6788" y="18726"/>
                  </a:cubicBezTo>
                  <a:cubicBezTo>
                    <a:pt x="6592" y="18726"/>
                    <a:pt x="6396" y="18759"/>
                    <a:pt x="6202" y="18807"/>
                  </a:cubicBezTo>
                  <a:cubicBezTo>
                    <a:pt x="6009" y="18856"/>
                    <a:pt x="5818" y="18920"/>
                    <a:pt x="5624" y="18985"/>
                  </a:cubicBezTo>
                  <a:cubicBezTo>
                    <a:pt x="5430" y="19049"/>
                    <a:pt x="5234" y="19114"/>
                    <a:pt x="5041" y="19178"/>
                  </a:cubicBezTo>
                  <a:cubicBezTo>
                    <a:pt x="4847" y="19243"/>
                    <a:pt x="4656" y="19308"/>
                    <a:pt x="4465" y="19388"/>
                  </a:cubicBezTo>
                  <a:cubicBezTo>
                    <a:pt x="4273" y="19469"/>
                    <a:pt x="4082" y="19566"/>
                    <a:pt x="3895" y="19630"/>
                  </a:cubicBezTo>
                  <a:cubicBezTo>
                    <a:pt x="3709" y="19695"/>
                    <a:pt x="3527" y="19727"/>
                    <a:pt x="3350" y="19760"/>
                  </a:cubicBezTo>
                  <a:cubicBezTo>
                    <a:pt x="3172" y="19792"/>
                    <a:pt x="3000" y="19824"/>
                    <a:pt x="2829" y="19840"/>
                  </a:cubicBezTo>
                  <a:cubicBezTo>
                    <a:pt x="2659" y="19857"/>
                    <a:pt x="2491" y="19857"/>
                    <a:pt x="2321" y="19873"/>
                  </a:cubicBezTo>
                  <a:cubicBezTo>
                    <a:pt x="2151" y="19889"/>
                    <a:pt x="1978" y="19921"/>
                    <a:pt x="1817" y="19953"/>
                  </a:cubicBezTo>
                  <a:cubicBezTo>
                    <a:pt x="1656" y="19986"/>
                    <a:pt x="1507" y="20018"/>
                    <a:pt x="1313" y="20083"/>
                  </a:cubicBezTo>
                  <a:cubicBezTo>
                    <a:pt x="1120" y="20147"/>
                    <a:pt x="882" y="20244"/>
                    <a:pt x="655" y="20357"/>
                  </a:cubicBezTo>
                  <a:cubicBezTo>
                    <a:pt x="429" y="20470"/>
                    <a:pt x="215" y="20599"/>
                    <a:pt x="0" y="207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2548246" y="2378890"/>
              <a:ext cx="785733" cy="288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51" fill="norm" stroke="1" extrusionOk="0">
                  <a:moveTo>
                    <a:pt x="21347" y="1014"/>
                  </a:moveTo>
                  <a:cubicBezTo>
                    <a:pt x="21347" y="935"/>
                    <a:pt x="21347" y="856"/>
                    <a:pt x="21405" y="776"/>
                  </a:cubicBezTo>
                  <a:cubicBezTo>
                    <a:pt x="21463" y="697"/>
                    <a:pt x="21579" y="618"/>
                    <a:pt x="21550" y="547"/>
                  </a:cubicBezTo>
                  <a:cubicBezTo>
                    <a:pt x="21521" y="476"/>
                    <a:pt x="21347" y="413"/>
                    <a:pt x="20766" y="310"/>
                  </a:cubicBezTo>
                  <a:cubicBezTo>
                    <a:pt x="20185" y="207"/>
                    <a:pt x="19198" y="65"/>
                    <a:pt x="17863" y="17"/>
                  </a:cubicBezTo>
                  <a:cubicBezTo>
                    <a:pt x="16527" y="-30"/>
                    <a:pt x="14844" y="17"/>
                    <a:pt x="13247" y="160"/>
                  </a:cubicBezTo>
                  <a:cubicBezTo>
                    <a:pt x="11650" y="302"/>
                    <a:pt x="10140" y="539"/>
                    <a:pt x="8834" y="887"/>
                  </a:cubicBezTo>
                  <a:cubicBezTo>
                    <a:pt x="7527" y="1235"/>
                    <a:pt x="6424" y="1694"/>
                    <a:pt x="5553" y="2184"/>
                  </a:cubicBezTo>
                  <a:cubicBezTo>
                    <a:pt x="4682" y="2674"/>
                    <a:pt x="4044" y="3196"/>
                    <a:pt x="3521" y="3765"/>
                  </a:cubicBezTo>
                  <a:cubicBezTo>
                    <a:pt x="2998" y="4334"/>
                    <a:pt x="2592" y="4951"/>
                    <a:pt x="2331" y="5568"/>
                  </a:cubicBezTo>
                  <a:cubicBezTo>
                    <a:pt x="2069" y="6184"/>
                    <a:pt x="1953" y="6801"/>
                    <a:pt x="1953" y="7386"/>
                  </a:cubicBezTo>
                  <a:cubicBezTo>
                    <a:pt x="1953" y="7971"/>
                    <a:pt x="2069" y="8525"/>
                    <a:pt x="2214" y="9070"/>
                  </a:cubicBezTo>
                  <a:cubicBezTo>
                    <a:pt x="2360" y="9616"/>
                    <a:pt x="2534" y="10153"/>
                    <a:pt x="2621" y="10746"/>
                  </a:cubicBezTo>
                  <a:cubicBezTo>
                    <a:pt x="2708" y="11339"/>
                    <a:pt x="2708" y="11988"/>
                    <a:pt x="2563" y="12620"/>
                  </a:cubicBezTo>
                  <a:cubicBezTo>
                    <a:pt x="2418" y="13253"/>
                    <a:pt x="2127" y="13869"/>
                    <a:pt x="1837" y="14494"/>
                  </a:cubicBezTo>
                  <a:cubicBezTo>
                    <a:pt x="1547" y="15118"/>
                    <a:pt x="1256" y="15751"/>
                    <a:pt x="1053" y="16360"/>
                  </a:cubicBezTo>
                  <a:cubicBezTo>
                    <a:pt x="850" y="16969"/>
                    <a:pt x="734" y="17554"/>
                    <a:pt x="647" y="18131"/>
                  </a:cubicBezTo>
                  <a:cubicBezTo>
                    <a:pt x="560" y="18708"/>
                    <a:pt x="502" y="19277"/>
                    <a:pt x="444" y="19823"/>
                  </a:cubicBezTo>
                  <a:cubicBezTo>
                    <a:pt x="385" y="20368"/>
                    <a:pt x="327" y="20890"/>
                    <a:pt x="240" y="21190"/>
                  </a:cubicBezTo>
                  <a:cubicBezTo>
                    <a:pt x="153" y="21491"/>
                    <a:pt x="37" y="21570"/>
                    <a:pt x="8" y="21546"/>
                  </a:cubicBezTo>
                  <a:cubicBezTo>
                    <a:pt x="-21" y="21523"/>
                    <a:pt x="37" y="21396"/>
                    <a:pt x="95" y="212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2437403" y="5175271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2494553" y="5161419"/>
              <a:ext cx="209551" cy="159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2" fill="norm" stroke="1" extrusionOk="0">
                  <a:moveTo>
                    <a:pt x="21600" y="153"/>
                  </a:moveTo>
                  <a:cubicBezTo>
                    <a:pt x="20509" y="-127"/>
                    <a:pt x="19418" y="-408"/>
                    <a:pt x="15818" y="3098"/>
                  </a:cubicBezTo>
                  <a:cubicBezTo>
                    <a:pt x="12218" y="6605"/>
                    <a:pt x="6109" y="13898"/>
                    <a:pt x="0" y="211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278403" y="6889771"/>
              <a:ext cx="5480051" cy="142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18106"/>
                  </a:moveTo>
                  <a:cubicBezTo>
                    <a:pt x="367" y="19376"/>
                    <a:pt x="734" y="20647"/>
                    <a:pt x="1060" y="21124"/>
                  </a:cubicBezTo>
                  <a:cubicBezTo>
                    <a:pt x="1385" y="21600"/>
                    <a:pt x="1669" y="21282"/>
                    <a:pt x="1952" y="20647"/>
                  </a:cubicBezTo>
                  <a:cubicBezTo>
                    <a:pt x="2236" y="20012"/>
                    <a:pt x="2520" y="19059"/>
                    <a:pt x="2828" y="18265"/>
                  </a:cubicBezTo>
                  <a:cubicBezTo>
                    <a:pt x="3137" y="17471"/>
                    <a:pt x="3471" y="16835"/>
                    <a:pt x="3759" y="16200"/>
                  </a:cubicBezTo>
                  <a:cubicBezTo>
                    <a:pt x="4046" y="15565"/>
                    <a:pt x="4288" y="14929"/>
                    <a:pt x="4551" y="14135"/>
                  </a:cubicBezTo>
                  <a:cubicBezTo>
                    <a:pt x="4814" y="13341"/>
                    <a:pt x="5098" y="12388"/>
                    <a:pt x="5377" y="11753"/>
                  </a:cubicBezTo>
                  <a:cubicBezTo>
                    <a:pt x="5657" y="11118"/>
                    <a:pt x="5932" y="10800"/>
                    <a:pt x="6207" y="10324"/>
                  </a:cubicBezTo>
                  <a:cubicBezTo>
                    <a:pt x="6483" y="9847"/>
                    <a:pt x="6758" y="9212"/>
                    <a:pt x="7050" y="8735"/>
                  </a:cubicBezTo>
                  <a:cubicBezTo>
                    <a:pt x="7342" y="8259"/>
                    <a:pt x="7651" y="7941"/>
                    <a:pt x="7976" y="7624"/>
                  </a:cubicBezTo>
                  <a:cubicBezTo>
                    <a:pt x="8301" y="7306"/>
                    <a:pt x="8643" y="6988"/>
                    <a:pt x="8981" y="6829"/>
                  </a:cubicBezTo>
                  <a:cubicBezTo>
                    <a:pt x="9319" y="6671"/>
                    <a:pt x="9653" y="6671"/>
                    <a:pt x="9991" y="6671"/>
                  </a:cubicBezTo>
                  <a:cubicBezTo>
                    <a:pt x="10329" y="6671"/>
                    <a:pt x="10671" y="6671"/>
                    <a:pt x="11009" y="6671"/>
                  </a:cubicBezTo>
                  <a:cubicBezTo>
                    <a:pt x="11346" y="6671"/>
                    <a:pt x="11680" y="6671"/>
                    <a:pt x="12018" y="6829"/>
                  </a:cubicBezTo>
                  <a:cubicBezTo>
                    <a:pt x="12356" y="6988"/>
                    <a:pt x="12698" y="7306"/>
                    <a:pt x="13032" y="7624"/>
                  </a:cubicBezTo>
                  <a:cubicBezTo>
                    <a:pt x="13365" y="7941"/>
                    <a:pt x="13691" y="8259"/>
                    <a:pt x="14020" y="8576"/>
                  </a:cubicBezTo>
                  <a:cubicBezTo>
                    <a:pt x="14350" y="8894"/>
                    <a:pt x="14684" y="9212"/>
                    <a:pt x="14997" y="9371"/>
                  </a:cubicBezTo>
                  <a:cubicBezTo>
                    <a:pt x="15309" y="9529"/>
                    <a:pt x="15601" y="9529"/>
                    <a:pt x="15910" y="9529"/>
                  </a:cubicBezTo>
                  <a:cubicBezTo>
                    <a:pt x="16219" y="9529"/>
                    <a:pt x="16544" y="9529"/>
                    <a:pt x="16853" y="9529"/>
                  </a:cubicBezTo>
                  <a:cubicBezTo>
                    <a:pt x="17162" y="9529"/>
                    <a:pt x="17454" y="9529"/>
                    <a:pt x="17729" y="9529"/>
                  </a:cubicBezTo>
                  <a:cubicBezTo>
                    <a:pt x="18004" y="9529"/>
                    <a:pt x="18263" y="9529"/>
                    <a:pt x="18571" y="9371"/>
                  </a:cubicBezTo>
                  <a:cubicBezTo>
                    <a:pt x="18880" y="9212"/>
                    <a:pt x="19239" y="8894"/>
                    <a:pt x="19606" y="8259"/>
                  </a:cubicBezTo>
                  <a:cubicBezTo>
                    <a:pt x="19973" y="7624"/>
                    <a:pt x="20349" y="6671"/>
                    <a:pt x="20682" y="5241"/>
                  </a:cubicBezTo>
                  <a:cubicBezTo>
                    <a:pt x="21016" y="3812"/>
                    <a:pt x="21308" y="19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2507782" y="6762771"/>
              <a:ext cx="43195" cy="443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551" fill="norm" stroke="1" extrusionOk="0">
                  <a:moveTo>
                    <a:pt x="18257" y="0"/>
                  </a:moveTo>
                  <a:cubicBezTo>
                    <a:pt x="16200" y="3189"/>
                    <a:pt x="14143" y="6377"/>
                    <a:pt x="12086" y="9771"/>
                  </a:cubicBezTo>
                  <a:cubicBezTo>
                    <a:pt x="10029" y="13166"/>
                    <a:pt x="7972" y="16766"/>
                    <a:pt x="5914" y="18874"/>
                  </a:cubicBezTo>
                  <a:cubicBezTo>
                    <a:pt x="3857" y="20983"/>
                    <a:pt x="1800" y="21600"/>
                    <a:pt x="772" y="21549"/>
                  </a:cubicBezTo>
                  <a:cubicBezTo>
                    <a:pt x="-257" y="21497"/>
                    <a:pt x="-257" y="20777"/>
                    <a:pt x="772" y="18514"/>
                  </a:cubicBezTo>
                  <a:cubicBezTo>
                    <a:pt x="1800" y="16251"/>
                    <a:pt x="3857" y="12446"/>
                    <a:pt x="6429" y="9874"/>
                  </a:cubicBezTo>
                  <a:cubicBezTo>
                    <a:pt x="9000" y="7303"/>
                    <a:pt x="12086" y="5966"/>
                    <a:pt x="14657" y="4989"/>
                  </a:cubicBezTo>
                  <a:cubicBezTo>
                    <a:pt x="17229" y="4011"/>
                    <a:pt x="19286" y="3394"/>
                    <a:pt x="20314" y="3343"/>
                  </a:cubicBezTo>
                  <a:cubicBezTo>
                    <a:pt x="21343" y="3291"/>
                    <a:pt x="21343" y="3806"/>
                    <a:pt x="19286" y="5400"/>
                  </a:cubicBezTo>
                  <a:cubicBezTo>
                    <a:pt x="17229" y="6994"/>
                    <a:pt x="13114" y="9669"/>
                    <a:pt x="10543" y="12034"/>
                  </a:cubicBezTo>
                  <a:cubicBezTo>
                    <a:pt x="7972" y="14400"/>
                    <a:pt x="6943" y="16457"/>
                    <a:pt x="6429" y="17794"/>
                  </a:cubicBezTo>
                  <a:cubicBezTo>
                    <a:pt x="5914" y="19131"/>
                    <a:pt x="5914" y="19749"/>
                    <a:pt x="6429" y="18309"/>
                  </a:cubicBezTo>
                  <a:cubicBezTo>
                    <a:pt x="6943" y="16869"/>
                    <a:pt x="7972" y="13371"/>
                    <a:pt x="9000" y="11160"/>
                  </a:cubicBezTo>
                  <a:cubicBezTo>
                    <a:pt x="10029" y="8949"/>
                    <a:pt x="11057" y="8023"/>
                    <a:pt x="12086" y="7303"/>
                  </a:cubicBezTo>
                  <a:cubicBezTo>
                    <a:pt x="13114" y="6583"/>
                    <a:pt x="14143" y="6069"/>
                    <a:pt x="14657" y="6274"/>
                  </a:cubicBezTo>
                  <a:cubicBezTo>
                    <a:pt x="15172" y="6480"/>
                    <a:pt x="15172" y="7406"/>
                    <a:pt x="14143" y="9463"/>
                  </a:cubicBezTo>
                  <a:cubicBezTo>
                    <a:pt x="13114" y="11520"/>
                    <a:pt x="11057" y="14709"/>
                    <a:pt x="10029" y="16611"/>
                  </a:cubicBezTo>
                  <a:cubicBezTo>
                    <a:pt x="9000" y="18514"/>
                    <a:pt x="9000" y="19131"/>
                    <a:pt x="8486" y="19697"/>
                  </a:cubicBezTo>
                  <a:cubicBezTo>
                    <a:pt x="7972" y="20263"/>
                    <a:pt x="6943" y="20777"/>
                    <a:pt x="5914" y="21034"/>
                  </a:cubicBezTo>
                  <a:cubicBezTo>
                    <a:pt x="4886" y="21291"/>
                    <a:pt x="3857" y="21291"/>
                    <a:pt x="2829" y="21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2386603" y="7442221"/>
              <a:ext cx="190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067"/>
                    <a:pt x="16800" y="10133"/>
                    <a:pt x="13200" y="13733"/>
                  </a:cubicBezTo>
                  <a:cubicBezTo>
                    <a:pt x="9600" y="17333"/>
                    <a:pt x="4800" y="19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2418353" y="7454921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2399303" y="7607321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21600"/>
                    <a:pt x="7200" y="21600"/>
                    <a:pt x="10800" y="18000"/>
                  </a:cubicBezTo>
                  <a:cubicBezTo>
                    <a:pt x="14400" y="14400"/>
                    <a:pt x="180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2386603" y="7290601"/>
              <a:ext cx="171451" cy="15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0" fill="norm" stroke="1" extrusionOk="0">
                  <a:moveTo>
                    <a:pt x="0" y="20630"/>
                  </a:moveTo>
                  <a:cubicBezTo>
                    <a:pt x="2933" y="15446"/>
                    <a:pt x="5867" y="10262"/>
                    <a:pt x="7733" y="6950"/>
                  </a:cubicBezTo>
                  <a:cubicBezTo>
                    <a:pt x="9600" y="3638"/>
                    <a:pt x="10400" y="2198"/>
                    <a:pt x="11333" y="1046"/>
                  </a:cubicBezTo>
                  <a:cubicBezTo>
                    <a:pt x="12267" y="-106"/>
                    <a:pt x="13333" y="-970"/>
                    <a:pt x="15067" y="2198"/>
                  </a:cubicBezTo>
                  <a:cubicBezTo>
                    <a:pt x="16800" y="5366"/>
                    <a:pt x="19200" y="12566"/>
                    <a:pt x="21600" y="197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1402733" y="6774438"/>
              <a:ext cx="116365" cy="42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6" h="21437" fill="norm" stroke="1" extrusionOk="0">
                  <a:moveTo>
                    <a:pt x="19704" y="1997"/>
                  </a:moveTo>
                  <a:cubicBezTo>
                    <a:pt x="20070" y="1241"/>
                    <a:pt x="20436" y="485"/>
                    <a:pt x="19704" y="161"/>
                  </a:cubicBezTo>
                  <a:cubicBezTo>
                    <a:pt x="18972" y="-163"/>
                    <a:pt x="17141" y="-55"/>
                    <a:pt x="14212" y="1025"/>
                  </a:cubicBezTo>
                  <a:cubicBezTo>
                    <a:pt x="11283" y="2105"/>
                    <a:pt x="7256" y="4157"/>
                    <a:pt x="4144" y="6479"/>
                  </a:cubicBezTo>
                  <a:cubicBezTo>
                    <a:pt x="1033" y="8801"/>
                    <a:pt x="-1164" y="11393"/>
                    <a:pt x="667" y="13931"/>
                  </a:cubicBezTo>
                  <a:cubicBezTo>
                    <a:pt x="2497" y="16469"/>
                    <a:pt x="8355" y="18953"/>
                    <a:pt x="14212" y="214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3389903" y="6790591"/>
              <a:ext cx="132570" cy="435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7" h="21481" fill="norm" stroke="1" extrusionOk="0">
                  <a:moveTo>
                    <a:pt x="3927" y="1446"/>
                  </a:moveTo>
                  <a:cubicBezTo>
                    <a:pt x="5564" y="820"/>
                    <a:pt x="7200" y="194"/>
                    <a:pt x="8673" y="38"/>
                  </a:cubicBezTo>
                  <a:cubicBezTo>
                    <a:pt x="10145" y="-119"/>
                    <a:pt x="11455" y="194"/>
                    <a:pt x="13255" y="1446"/>
                  </a:cubicBezTo>
                  <a:cubicBezTo>
                    <a:pt x="15055" y="2698"/>
                    <a:pt x="17345" y="4890"/>
                    <a:pt x="18982" y="7342"/>
                  </a:cubicBezTo>
                  <a:cubicBezTo>
                    <a:pt x="20618" y="9794"/>
                    <a:pt x="21600" y="12507"/>
                    <a:pt x="18327" y="14907"/>
                  </a:cubicBezTo>
                  <a:cubicBezTo>
                    <a:pt x="15055" y="17307"/>
                    <a:pt x="7527" y="19394"/>
                    <a:pt x="0" y="214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2742203" y="7092971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2587358" y="7118371"/>
              <a:ext cx="243746" cy="87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43" fill="norm" stroke="1" extrusionOk="0">
                  <a:moveTo>
                    <a:pt x="14740" y="0"/>
                  </a:moveTo>
                  <a:cubicBezTo>
                    <a:pt x="11202" y="4114"/>
                    <a:pt x="7664" y="8229"/>
                    <a:pt x="5429" y="10800"/>
                  </a:cubicBezTo>
                  <a:cubicBezTo>
                    <a:pt x="3195" y="13371"/>
                    <a:pt x="2264" y="14400"/>
                    <a:pt x="1426" y="15943"/>
                  </a:cubicBezTo>
                  <a:cubicBezTo>
                    <a:pt x="588" y="17486"/>
                    <a:pt x="-157" y="19543"/>
                    <a:pt x="29" y="20571"/>
                  </a:cubicBezTo>
                  <a:cubicBezTo>
                    <a:pt x="215" y="21600"/>
                    <a:pt x="1333" y="21600"/>
                    <a:pt x="5057" y="20571"/>
                  </a:cubicBezTo>
                  <a:cubicBezTo>
                    <a:pt x="8781" y="19543"/>
                    <a:pt x="15112" y="17486"/>
                    <a:pt x="21443" y="154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2754903" y="7112021"/>
              <a:ext cx="667189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0" y="11782"/>
                  </a:moveTo>
                  <a:cubicBezTo>
                    <a:pt x="2385" y="10473"/>
                    <a:pt x="4770" y="9164"/>
                    <a:pt x="7086" y="8018"/>
                  </a:cubicBezTo>
                  <a:cubicBezTo>
                    <a:pt x="9403" y="6873"/>
                    <a:pt x="11652" y="5891"/>
                    <a:pt x="13491" y="4909"/>
                  </a:cubicBezTo>
                  <a:cubicBezTo>
                    <a:pt x="15331" y="3927"/>
                    <a:pt x="16762" y="2945"/>
                    <a:pt x="17648" y="2291"/>
                  </a:cubicBezTo>
                  <a:cubicBezTo>
                    <a:pt x="18534" y="1636"/>
                    <a:pt x="18874" y="1309"/>
                    <a:pt x="18840" y="982"/>
                  </a:cubicBezTo>
                  <a:cubicBezTo>
                    <a:pt x="18806" y="655"/>
                    <a:pt x="18397" y="327"/>
                    <a:pt x="17818" y="164"/>
                  </a:cubicBezTo>
                  <a:cubicBezTo>
                    <a:pt x="17239" y="0"/>
                    <a:pt x="16490" y="0"/>
                    <a:pt x="15944" y="0"/>
                  </a:cubicBezTo>
                  <a:cubicBezTo>
                    <a:pt x="15399" y="0"/>
                    <a:pt x="15059" y="0"/>
                    <a:pt x="15059" y="0"/>
                  </a:cubicBezTo>
                  <a:cubicBezTo>
                    <a:pt x="15059" y="0"/>
                    <a:pt x="15399" y="0"/>
                    <a:pt x="16387" y="491"/>
                  </a:cubicBezTo>
                  <a:cubicBezTo>
                    <a:pt x="17375" y="982"/>
                    <a:pt x="19011" y="1964"/>
                    <a:pt x="19965" y="2945"/>
                  </a:cubicBezTo>
                  <a:cubicBezTo>
                    <a:pt x="20919" y="3927"/>
                    <a:pt x="21191" y="4909"/>
                    <a:pt x="21362" y="6218"/>
                  </a:cubicBezTo>
                  <a:cubicBezTo>
                    <a:pt x="21532" y="7527"/>
                    <a:pt x="21600" y="9164"/>
                    <a:pt x="20953" y="11782"/>
                  </a:cubicBezTo>
                  <a:cubicBezTo>
                    <a:pt x="20305" y="14400"/>
                    <a:pt x="18943" y="18000"/>
                    <a:pt x="175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3093569" y="7461271"/>
              <a:ext cx="4235" cy="256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0"/>
                  </a:moveTo>
                  <a:cubicBezTo>
                    <a:pt x="21600" y="4957"/>
                    <a:pt x="21600" y="9915"/>
                    <a:pt x="21600" y="13013"/>
                  </a:cubicBezTo>
                  <a:cubicBezTo>
                    <a:pt x="21600" y="16111"/>
                    <a:pt x="21600" y="17351"/>
                    <a:pt x="16200" y="18502"/>
                  </a:cubicBezTo>
                  <a:cubicBezTo>
                    <a:pt x="10800" y="19652"/>
                    <a:pt x="0" y="20715"/>
                    <a:pt x="0" y="21157"/>
                  </a:cubicBezTo>
                  <a:cubicBezTo>
                    <a:pt x="0" y="21600"/>
                    <a:pt x="10800" y="21423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3070286" y="7432414"/>
              <a:ext cx="211668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04" fill="norm" stroke="1" extrusionOk="0">
                  <a:moveTo>
                    <a:pt x="214" y="21204"/>
                  </a:moveTo>
                  <a:cubicBezTo>
                    <a:pt x="0" y="15804"/>
                    <a:pt x="-214" y="10404"/>
                    <a:pt x="428" y="6624"/>
                  </a:cubicBezTo>
                  <a:cubicBezTo>
                    <a:pt x="1069" y="2844"/>
                    <a:pt x="2566" y="684"/>
                    <a:pt x="6202" y="144"/>
                  </a:cubicBezTo>
                  <a:cubicBezTo>
                    <a:pt x="9837" y="-396"/>
                    <a:pt x="15612" y="684"/>
                    <a:pt x="21386" y="1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3104153" y="7537471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3059703" y="7324433"/>
              <a:ext cx="146051" cy="105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7" fill="norm" stroke="1" extrusionOk="0">
                  <a:moveTo>
                    <a:pt x="0" y="21027"/>
                  </a:moveTo>
                  <a:cubicBezTo>
                    <a:pt x="3443" y="15945"/>
                    <a:pt x="6887" y="10862"/>
                    <a:pt x="9235" y="7686"/>
                  </a:cubicBezTo>
                  <a:cubicBezTo>
                    <a:pt x="11583" y="4509"/>
                    <a:pt x="12835" y="3239"/>
                    <a:pt x="14243" y="1968"/>
                  </a:cubicBezTo>
                  <a:cubicBezTo>
                    <a:pt x="15652" y="698"/>
                    <a:pt x="17217" y="-573"/>
                    <a:pt x="18157" y="274"/>
                  </a:cubicBezTo>
                  <a:cubicBezTo>
                    <a:pt x="19096" y="1121"/>
                    <a:pt x="19409" y="4086"/>
                    <a:pt x="19878" y="7262"/>
                  </a:cubicBezTo>
                  <a:cubicBezTo>
                    <a:pt x="20348" y="10439"/>
                    <a:pt x="20974" y="13827"/>
                    <a:pt x="21600" y="172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3313703" y="7569221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3385669" y="7499371"/>
              <a:ext cx="423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000"/>
                    <a:pt x="0" y="12000"/>
                    <a:pt x="0" y="15600"/>
                  </a:cubicBezTo>
                  <a:cubicBezTo>
                    <a:pt x="0" y="19200"/>
                    <a:pt x="10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3493846" y="7488788"/>
              <a:ext cx="181808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600" fill="norm" stroke="1" extrusionOk="0">
                  <a:moveTo>
                    <a:pt x="19091" y="1819"/>
                  </a:moveTo>
                  <a:cubicBezTo>
                    <a:pt x="18346" y="909"/>
                    <a:pt x="17601" y="0"/>
                    <a:pt x="15739" y="0"/>
                  </a:cubicBezTo>
                  <a:cubicBezTo>
                    <a:pt x="13877" y="0"/>
                    <a:pt x="10897" y="909"/>
                    <a:pt x="8415" y="2501"/>
                  </a:cubicBezTo>
                  <a:cubicBezTo>
                    <a:pt x="5932" y="4093"/>
                    <a:pt x="3946" y="6366"/>
                    <a:pt x="2953" y="8072"/>
                  </a:cubicBezTo>
                  <a:cubicBezTo>
                    <a:pt x="1959" y="9777"/>
                    <a:pt x="1959" y="10914"/>
                    <a:pt x="2456" y="11823"/>
                  </a:cubicBezTo>
                  <a:cubicBezTo>
                    <a:pt x="2953" y="12733"/>
                    <a:pt x="3946" y="13415"/>
                    <a:pt x="5063" y="13869"/>
                  </a:cubicBezTo>
                  <a:cubicBezTo>
                    <a:pt x="6180" y="14324"/>
                    <a:pt x="7422" y="14552"/>
                    <a:pt x="7422" y="15006"/>
                  </a:cubicBezTo>
                  <a:cubicBezTo>
                    <a:pt x="7422" y="15461"/>
                    <a:pt x="6180" y="16143"/>
                    <a:pt x="4939" y="16712"/>
                  </a:cubicBezTo>
                  <a:cubicBezTo>
                    <a:pt x="3697" y="17280"/>
                    <a:pt x="2456" y="17735"/>
                    <a:pt x="1463" y="18417"/>
                  </a:cubicBezTo>
                  <a:cubicBezTo>
                    <a:pt x="470" y="19099"/>
                    <a:pt x="-275" y="20008"/>
                    <a:pt x="97" y="20577"/>
                  </a:cubicBezTo>
                  <a:cubicBezTo>
                    <a:pt x="470" y="21145"/>
                    <a:pt x="1959" y="21373"/>
                    <a:pt x="5684" y="21486"/>
                  </a:cubicBezTo>
                  <a:cubicBezTo>
                    <a:pt x="9408" y="21600"/>
                    <a:pt x="15366" y="21600"/>
                    <a:pt x="2132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1600686" y="7136290"/>
              <a:ext cx="125518" cy="138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48" fill="norm" stroke="1" extrusionOk="0">
                  <a:moveTo>
                    <a:pt x="9468" y="4103"/>
                  </a:moveTo>
                  <a:cubicBezTo>
                    <a:pt x="10908" y="2139"/>
                    <a:pt x="12348" y="175"/>
                    <a:pt x="12708" y="12"/>
                  </a:cubicBezTo>
                  <a:cubicBezTo>
                    <a:pt x="13068" y="-152"/>
                    <a:pt x="12348" y="1484"/>
                    <a:pt x="10548" y="3612"/>
                  </a:cubicBezTo>
                  <a:cubicBezTo>
                    <a:pt x="8748" y="5739"/>
                    <a:pt x="5868" y="8357"/>
                    <a:pt x="3888" y="10484"/>
                  </a:cubicBezTo>
                  <a:cubicBezTo>
                    <a:pt x="1908" y="12612"/>
                    <a:pt x="828" y="14248"/>
                    <a:pt x="288" y="15884"/>
                  </a:cubicBezTo>
                  <a:cubicBezTo>
                    <a:pt x="-252" y="17521"/>
                    <a:pt x="-252" y="19157"/>
                    <a:pt x="2268" y="20139"/>
                  </a:cubicBezTo>
                  <a:cubicBezTo>
                    <a:pt x="4788" y="21121"/>
                    <a:pt x="9828" y="21448"/>
                    <a:pt x="13428" y="21448"/>
                  </a:cubicBezTo>
                  <a:cubicBezTo>
                    <a:pt x="17028" y="21448"/>
                    <a:pt x="19188" y="21121"/>
                    <a:pt x="21348" y="207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1681753" y="7188221"/>
              <a:ext cx="762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40" y="18000"/>
                    <a:pt x="4680" y="14400"/>
                    <a:pt x="6990" y="11400"/>
                  </a:cubicBezTo>
                  <a:cubicBezTo>
                    <a:pt x="9300" y="8400"/>
                    <a:pt x="11580" y="6000"/>
                    <a:pt x="14010" y="4200"/>
                  </a:cubicBezTo>
                  <a:cubicBezTo>
                    <a:pt x="16440" y="2400"/>
                    <a:pt x="190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2240553" y="7159556"/>
              <a:ext cx="136767" cy="13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441" fill="norm" stroke="1" extrusionOk="0">
                  <a:moveTo>
                    <a:pt x="0" y="2628"/>
                  </a:moveTo>
                  <a:cubicBezTo>
                    <a:pt x="4255" y="1235"/>
                    <a:pt x="8509" y="-159"/>
                    <a:pt x="12109" y="15"/>
                  </a:cubicBezTo>
                  <a:cubicBezTo>
                    <a:pt x="15709" y="189"/>
                    <a:pt x="18655" y="1931"/>
                    <a:pt x="20127" y="3847"/>
                  </a:cubicBezTo>
                  <a:cubicBezTo>
                    <a:pt x="21600" y="5764"/>
                    <a:pt x="21600" y="7854"/>
                    <a:pt x="19309" y="10815"/>
                  </a:cubicBezTo>
                  <a:cubicBezTo>
                    <a:pt x="17018" y="13776"/>
                    <a:pt x="12436" y="17609"/>
                    <a:pt x="7855" y="214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167403" y="7435871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926"/>
                    <a:pt x="0" y="9853"/>
                    <a:pt x="3600" y="13453"/>
                  </a:cubicBezTo>
                  <a:cubicBezTo>
                    <a:pt x="7200" y="17053"/>
                    <a:pt x="14400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199153" y="7410421"/>
              <a:ext cx="2032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900" y="11670"/>
                    <a:pt x="1800" y="3363"/>
                    <a:pt x="5400" y="870"/>
                  </a:cubicBezTo>
                  <a:cubicBezTo>
                    <a:pt x="9000" y="-1622"/>
                    <a:pt x="153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199153" y="7499371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1110253" y="7237080"/>
              <a:ext cx="158751" cy="135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21240"/>
                  </a:moveTo>
                  <a:cubicBezTo>
                    <a:pt x="1440" y="20908"/>
                    <a:pt x="2880" y="20575"/>
                    <a:pt x="4896" y="17917"/>
                  </a:cubicBezTo>
                  <a:cubicBezTo>
                    <a:pt x="6912" y="15258"/>
                    <a:pt x="9504" y="10274"/>
                    <a:pt x="11232" y="6785"/>
                  </a:cubicBezTo>
                  <a:cubicBezTo>
                    <a:pt x="12960" y="3295"/>
                    <a:pt x="13824" y="1302"/>
                    <a:pt x="14976" y="471"/>
                  </a:cubicBezTo>
                  <a:cubicBezTo>
                    <a:pt x="16128" y="-360"/>
                    <a:pt x="17568" y="-28"/>
                    <a:pt x="18288" y="969"/>
                  </a:cubicBezTo>
                  <a:cubicBezTo>
                    <a:pt x="19008" y="1966"/>
                    <a:pt x="19008" y="3628"/>
                    <a:pt x="19440" y="6951"/>
                  </a:cubicBezTo>
                  <a:cubicBezTo>
                    <a:pt x="19872" y="10274"/>
                    <a:pt x="20736" y="15258"/>
                    <a:pt x="21600" y="202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1408703" y="7594621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6" y="17600"/>
                    <a:pt x="1371" y="13600"/>
                    <a:pt x="4971" y="10000"/>
                  </a:cubicBezTo>
                  <a:cubicBezTo>
                    <a:pt x="8571" y="6400"/>
                    <a:pt x="1508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1590650" y="7440503"/>
              <a:ext cx="160954" cy="281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08" fill="norm" stroke="1" extrusionOk="0">
                  <a:moveTo>
                    <a:pt x="21331" y="2548"/>
                  </a:moveTo>
                  <a:cubicBezTo>
                    <a:pt x="21331" y="1742"/>
                    <a:pt x="21331" y="936"/>
                    <a:pt x="20630" y="453"/>
                  </a:cubicBezTo>
                  <a:cubicBezTo>
                    <a:pt x="19928" y="-31"/>
                    <a:pt x="18526" y="-192"/>
                    <a:pt x="15721" y="292"/>
                  </a:cubicBezTo>
                  <a:cubicBezTo>
                    <a:pt x="12915" y="775"/>
                    <a:pt x="8708" y="1904"/>
                    <a:pt x="5902" y="3032"/>
                  </a:cubicBezTo>
                  <a:cubicBezTo>
                    <a:pt x="3097" y="4160"/>
                    <a:pt x="1695" y="5289"/>
                    <a:pt x="853" y="6256"/>
                  </a:cubicBezTo>
                  <a:cubicBezTo>
                    <a:pt x="12" y="7223"/>
                    <a:pt x="-269" y="8029"/>
                    <a:pt x="292" y="8593"/>
                  </a:cubicBezTo>
                  <a:cubicBezTo>
                    <a:pt x="853" y="9157"/>
                    <a:pt x="2256" y="9480"/>
                    <a:pt x="3939" y="9721"/>
                  </a:cubicBezTo>
                  <a:cubicBezTo>
                    <a:pt x="5622" y="9963"/>
                    <a:pt x="7586" y="10124"/>
                    <a:pt x="9269" y="10286"/>
                  </a:cubicBezTo>
                  <a:cubicBezTo>
                    <a:pt x="10952" y="10447"/>
                    <a:pt x="12354" y="10608"/>
                    <a:pt x="12495" y="11092"/>
                  </a:cubicBezTo>
                  <a:cubicBezTo>
                    <a:pt x="12635" y="11575"/>
                    <a:pt x="11513" y="12381"/>
                    <a:pt x="9830" y="13268"/>
                  </a:cubicBezTo>
                  <a:cubicBezTo>
                    <a:pt x="8147" y="14154"/>
                    <a:pt x="5902" y="15121"/>
                    <a:pt x="4500" y="16008"/>
                  </a:cubicBezTo>
                  <a:cubicBezTo>
                    <a:pt x="3097" y="16895"/>
                    <a:pt x="2536" y="17701"/>
                    <a:pt x="2536" y="18507"/>
                  </a:cubicBezTo>
                  <a:cubicBezTo>
                    <a:pt x="2536" y="19312"/>
                    <a:pt x="3097" y="20118"/>
                    <a:pt x="5902" y="20602"/>
                  </a:cubicBezTo>
                  <a:cubicBezTo>
                    <a:pt x="8708" y="21086"/>
                    <a:pt x="13757" y="21247"/>
                    <a:pt x="18806" y="214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3225444" y="5067321"/>
              <a:ext cx="37460" cy="36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541" fill="norm" stroke="1" extrusionOk="0">
                  <a:moveTo>
                    <a:pt x="21236" y="0"/>
                  </a:moveTo>
                  <a:cubicBezTo>
                    <a:pt x="17636" y="3893"/>
                    <a:pt x="14036" y="7786"/>
                    <a:pt x="10436" y="11177"/>
                  </a:cubicBezTo>
                  <a:cubicBezTo>
                    <a:pt x="6836" y="14567"/>
                    <a:pt x="3236" y="17456"/>
                    <a:pt x="1436" y="19214"/>
                  </a:cubicBezTo>
                  <a:cubicBezTo>
                    <a:pt x="-364" y="20972"/>
                    <a:pt x="-364" y="21600"/>
                    <a:pt x="836" y="21537"/>
                  </a:cubicBezTo>
                  <a:cubicBezTo>
                    <a:pt x="2036" y="21474"/>
                    <a:pt x="4436" y="20721"/>
                    <a:pt x="6836" y="199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3237503" y="5054621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5" y="15600"/>
                    <a:pt x="1271" y="9600"/>
                    <a:pt x="4235" y="6000"/>
                  </a:cubicBezTo>
                  <a:cubicBezTo>
                    <a:pt x="7200" y="2400"/>
                    <a:pt x="12494" y="1200"/>
                    <a:pt x="15776" y="6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3243853" y="5200671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5300"/>
                    <a:pt x="11829" y="9000"/>
                    <a:pt x="15429" y="5400"/>
                  </a:cubicBezTo>
                  <a:cubicBezTo>
                    <a:pt x="19029" y="1800"/>
                    <a:pt x="2031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3040653" y="4927621"/>
              <a:ext cx="57151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400"/>
                    <a:pt x="16800" y="4800"/>
                    <a:pt x="14000" y="7329"/>
                  </a:cubicBezTo>
                  <a:cubicBezTo>
                    <a:pt x="11200" y="9857"/>
                    <a:pt x="8000" y="12514"/>
                    <a:pt x="5600" y="14914"/>
                  </a:cubicBezTo>
                  <a:cubicBezTo>
                    <a:pt x="3200" y="17314"/>
                    <a:pt x="1600" y="19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3256553" y="4797644"/>
              <a:ext cx="101601" cy="174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21190"/>
                  </a:moveTo>
                  <a:cubicBezTo>
                    <a:pt x="3150" y="16047"/>
                    <a:pt x="6300" y="10904"/>
                    <a:pt x="8775" y="7561"/>
                  </a:cubicBezTo>
                  <a:cubicBezTo>
                    <a:pt x="11250" y="4219"/>
                    <a:pt x="13050" y="2676"/>
                    <a:pt x="14850" y="1519"/>
                  </a:cubicBezTo>
                  <a:cubicBezTo>
                    <a:pt x="16650" y="361"/>
                    <a:pt x="18450" y="-410"/>
                    <a:pt x="19575" y="233"/>
                  </a:cubicBezTo>
                  <a:cubicBezTo>
                    <a:pt x="20700" y="876"/>
                    <a:pt x="21150" y="2933"/>
                    <a:pt x="21375" y="6276"/>
                  </a:cubicBezTo>
                  <a:cubicBezTo>
                    <a:pt x="21600" y="9619"/>
                    <a:pt x="21600" y="14247"/>
                    <a:pt x="21600" y="188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3548653" y="5289571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3872503" y="5130821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902"/>
                    <a:pt x="14400" y="9804"/>
                    <a:pt x="10800" y="13404"/>
                  </a:cubicBezTo>
                  <a:cubicBezTo>
                    <a:pt x="7200" y="17004"/>
                    <a:pt x="3600" y="193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3891553" y="5118071"/>
              <a:ext cx="196851" cy="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21030"/>
                  </a:moveTo>
                  <a:cubicBezTo>
                    <a:pt x="232" y="16360"/>
                    <a:pt x="465" y="11689"/>
                    <a:pt x="2787" y="7895"/>
                  </a:cubicBezTo>
                  <a:cubicBezTo>
                    <a:pt x="5110" y="4100"/>
                    <a:pt x="9523" y="1181"/>
                    <a:pt x="13006" y="306"/>
                  </a:cubicBezTo>
                  <a:cubicBezTo>
                    <a:pt x="16490" y="-570"/>
                    <a:pt x="19045" y="598"/>
                    <a:pt x="21600" y="17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3891553" y="5251471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4196353" y="4997471"/>
              <a:ext cx="317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3945"/>
                    <a:pt x="18720" y="7890"/>
                    <a:pt x="16560" y="11145"/>
                  </a:cubicBezTo>
                  <a:cubicBezTo>
                    <a:pt x="14400" y="14400"/>
                    <a:pt x="11520" y="16964"/>
                    <a:pt x="8640" y="18592"/>
                  </a:cubicBezTo>
                  <a:cubicBezTo>
                    <a:pt x="5760" y="20219"/>
                    <a:pt x="2880" y="209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4449892" y="5143521"/>
              <a:ext cx="187958" cy="242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521" fill="norm" stroke="1" extrusionOk="0">
                  <a:moveTo>
                    <a:pt x="1460" y="0"/>
                  </a:moveTo>
                  <a:cubicBezTo>
                    <a:pt x="4982" y="1878"/>
                    <a:pt x="8504" y="3757"/>
                    <a:pt x="11791" y="5353"/>
                  </a:cubicBezTo>
                  <a:cubicBezTo>
                    <a:pt x="15078" y="6950"/>
                    <a:pt x="18130" y="8264"/>
                    <a:pt x="19656" y="9391"/>
                  </a:cubicBezTo>
                  <a:cubicBezTo>
                    <a:pt x="21182" y="10518"/>
                    <a:pt x="21182" y="11457"/>
                    <a:pt x="20008" y="12490"/>
                  </a:cubicBezTo>
                  <a:cubicBezTo>
                    <a:pt x="18834" y="13523"/>
                    <a:pt x="16486" y="14650"/>
                    <a:pt x="13199" y="15965"/>
                  </a:cubicBezTo>
                  <a:cubicBezTo>
                    <a:pt x="9912" y="17280"/>
                    <a:pt x="5686" y="18783"/>
                    <a:pt x="3104" y="19816"/>
                  </a:cubicBezTo>
                  <a:cubicBezTo>
                    <a:pt x="521" y="20849"/>
                    <a:pt x="-418" y="21412"/>
                    <a:pt x="169" y="21506"/>
                  </a:cubicBezTo>
                  <a:cubicBezTo>
                    <a:pt x="756" y="21600"/>
                    <a:pt x="2869" y="21224"/>
                    <a:pt x="4982" y="208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4710736" y="5129750"/>
              <a:ext cx="222218" cy="318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88" fill="norm" stroke="1" extrusionOk="0">
                  <a:moveTo>
                    <a:pt x="19982" y="3483"/>
                  </a:moveTo>
                  <a:cubicBezTo>
                    <a:pt x="19982" y="2346"/>
                    <a:pt x="19982" y="1209"/>
                    <a:pt x="19376" y="570"/>
                  </a:cubicBezTo>
                  <a:cubicBezTo>
                    <a:pt x="18771" y="-70"/>
                    <a:pt x="17559" y="-212"/>
                    <a:pt x="15036" y="356"/>
                  </a:cubicBezTo>
                  <a:cubicBezTo>
                    <a:pt x="12513" y="925"/>
                    <a:pt x="8677" y="2204"/>
                    <a:pt x="6356" y="3483"/>
                  </a:cubicBezTo>
                  <a:cubicBezTo>
                    <a:pt x="4034" y="4762"/>
                    <a:pt x="3227" y="6041"/>
                    <a:pt x="2823" y="7035"/>
                  </a:cubicBezTo>
                  <a:cubicBezTo>
                    <a:pt x="2419" y="8030"/>
                    <a:pt x="2419" y="8741"/>
                    <a:pt x="2823" y="9309"/>
                  </a:cubicBezTo>
                  <a:cubicBezTo>
                    <a:pt x="3227" y="9877"/>
                    <a:pt x="4034" y="10304"/>
                    <a:pt x="4943" y="10659"/>
                  </a:cubicBezTo>
                  <a:cubicBezTo>
                    <a:pt x="5851" y="11014"/>
                    <a:pt x="6860" y="11299"/>
                    <a:pt x="8072" y="11441"/>
                  </a:cubicBezTo>
                  <a:cubicBezTo>
                    <a:pt x="9283" y="11583"/>
                    <a:pt x="10696" y="11583"/>
                    <a:pt x="10595" y="11796"/>
                  </a:cubicBezTo>
                  <a:cubicBezTo>
                    <a:pt x="10494" y="12009"/>
                    <a:pt x="8879" y="12435"/>
                    <a:pt x="6860" y="13288"/>
                  </a:cubicBezTo>
                  <a:cubicBezTo>
                    <a:pt x="4842" y="14141"/>
                    <a:pt x="2419" y="15420"/>
                    <a:pt x="1107" y="16485"/>
                  </a:cubicBezTo>
                  <a:cubicBezTo>
                    <a:pt x="-205" y="17551"/>
                    <a:pt x="-407" y="18404"/>
                    <a:pt x="804" y="19043"/>
                  </a:cubicBezTo>
                  <a:cubicBezTo>
                    <a:pt x="2015" y="19683"/>
                    <a:pt x="4640" y="20109"/>
                    <a:pt x="8273" y="20464"/>
                  </a:cubicBezTo>
                  <a:cubicBezTo>
                    <a:pt x="11907" y="20820"/>
                    <a:pt x="16550" y="21104"/>
                    <a:pt x="21193" y="213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5371103" y="5232371"/>
              <a:ext cx="2984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668" y="11670"/>
                    <a:pt x="11336" y="3363"/>
                    <a:pt x="14936" y="870"/>
                  </a:cubicBezTo>
                  <a:cubicBezTo>
                    <a:pt x="18536" y="-1622"/>
                    <a:pt x="20068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5339353" y="5321321"/>
              <a:ext cx="406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63" y="18277"/>
                    <a:pt x="6525" y="14954"/>
                    <a:pt x="10125" y="11354"/>
                  </a:cubicBezTo>
                  <a:cubicBezTo>
                    <a:pt x="13725" y="7754"/>
                    <a:pt x="17662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5631453" y="5168921"/>
              <a:ext cx="129542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600" fill="norm" stroke="1" extrusionOk="0">
                  <a:moveTo>
                    <a:pt x="0" y="0"/>
                  </a:moveTo>
                  <a:cubicBezTo>
                    <a:pt x="6750" y="1886"/>
                    <a:pt x="13500" y="3771"/>
                    <a:pt x="17212" y="5229"/>
                  </a:cubicBezTo>
                  <a:cubicBezTo>
                    <a:pt x="20925" y="6686"/>
                    <a:pt x="21600" y="7714"/>
                    <a:pt x="19406" y="9943"/>
                  </a:cubicBezTo>
                  <a:cubicBezTo>
                    <a:pt x="17212" y="12171"/>
                    <a:pt x="12150" y="15600"/>
                    <a:pt x="8944" y="17743"/>
                  </a:cubicBezTo>
                  <a:cubicBezTo>
                    <a:pt x="5737" y="19886"/>
                    <a:pt x="4387" y="20743"/>
                    <a:pt x="303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6685553" y="5219721"/>
              <a:ext cx="190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358"/>
                    <a:pt x="16800" y="10716"/>
                    <a:pt x="13200" y="14316"/>
                  </a:cubicBezTo>
                  <a:cubicBezTo>
                    <a:pt x="9600" y="17916"/>
                    <a:pt x="4800" y="197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6696289" y="5184536"/>
              <a:ext cx="173415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121" fill="norm" stroke="1" extrusionOk="0">
                  <a:moveTo>
                    <a:pt x="1010" y="21121"/>
                  </a:moveTo>
                  <a:cubicBezTo>
                    <a:pt x="238" y="14768"/>
                    <a:pt x="-533" y="8415"/>
                    <a:pt x="496" y="4603"/>
                  </a:cubicBezTo>
                  <a:cubicBezTo>
                    <a:pt x="1524" y="792"/>
                    <a:pt x="4353" y="-479"/>
                    <a:pt x="8081" y="156"/>
                  </a:cubicBezTo>
                  <a:cubicBezTo>
                    <a:pt x="11810" y="792"/>
                    <a:pt x="16438" y="3333"/>
                    <a:pt x="21067" y="58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6666503" y="5283221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457"/>
                    <a:pt x="11200" y="11314"/>
                    <a:pt x="14800" y="7714"/>
                  </a:cubicBezTo>
                  <a:cubicBezTo>
                    <a:pt x="18400" y="4114"/>
                    <a:pt x="200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6704603" y="4944513"/>
              <a:ext cx="120651" cy="14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21288"/>
                  </a:moveTo>
                  <a:cubicBezTo>
                    <a:pt x="1895" y="16206"/>
                    <a:pt x="3789" y="11123"/>
                    <a:pt x="5874" y="7629"/>
                  </a:cubicBezTo>
                  <a:cubicBezTo>
                    <a:pt x="7958" y="4135"/>
                    <a:pt x="10232" y="2229"/>
                    <a:pt x="12316" y="1117"/>
                  </a:cubicBezTo>
                  <a:cubicBezTo>
                    <a:pt x="14400" y="6"/>
                    <a:pt x="16295" y="-312"/>
                    <a:pt x="17432" y="323"/>
                  </a:cubicBezTo>
                  <a:cubicBezTo>
                    <a:pt x="18568" y="959"/>
                    <a:pt x="18947" y="2547"/>
                    <a:pt x="19516" y="6041"/>
                  </a:cubicBezTo>
                  <a:cubicBezTo>
                    <a:pt x="20084" y="9535"/>
                    <a:pt x="20842" y="14935"/>
                    <a:pt x="21600" y="203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6945903" y="5340371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7149103" y="5226071"/>
              <a:ext cx="317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390"/>
                    <a:pt x="15840" y="8780"/>
                    <a:pt x="12240" y="12380"/>
                  </a:cubicBezTo>
                  <a:cubicBezTo>
                    <a:pt x="8640" y="15980"/>
                    <a:pt x="4320" y="187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7161803" y="5198554"/>
              <a:ext cx="1714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" y="15916"/>
                    <a:pt x="533" y="10232"/>
                    <a:pt x="2667" y="6253"/>
                  </a:cubicBezTo>
                  <a:cubicBezTo>
                    <a:pt x="4800" y="2274"/>
                    <a:pt x="8800" y="0"/>
                    <a:pt x="12267" y="0"/>
                  </a:cubicBezTo>
                  <a:cubicBezTo>
                    <a:pt x="15733" y="0"/>
                    <a:pt x="18667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7155453" y="5346721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7365003" y="5173275"/>
              <a:ext cx="150266" cy="351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63" fill="norm" stroke="1" extrusionOk="0">
                  <a:moveTo>
                    <a:pt x="12600" y="122"/>
                  </a:moveTo>
                  <a:cubicBezTo>
                    <a:pt x="14400" y="-8"/>
                    <a:pt x="16200" y="-137"/>
                    <a:pt x="17700" y="316"/>
                  </a:cubicBezTo>
                  <a:cubicBezTo>
                    <a:pt x="19200" y="768"/>
                    <a:pt x="20400" y="1803"/>
                    <a:pt x="21000" y="3808"/>
                  </a:cubicBezTo>
                  <a:cubicBezTo>
                    <a:pt x="21600" y="5813"/>
                    <a:pt x="21600" y="8788"/>
                    <a:pt x="18000" y="11892"/>
                  </a:cubicBezTo>
                  <a:cubicBezTo>
                    <a:pt x="14400" y="14996"/>
                    <a:pt x="7200" y="18229"/>
                    <a:pt x="0" y="21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6428109" y="5187971"/>
              <a:ext cx="19394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600" fill="norm" stroke="1" extrusionOk="0">
                  <a:moveTo>
                    <a:pt x="18494" y="0"/>
                  </a:moveTo>
                  <a:cubicBezTo>
                    <a:pt x="14081" y="1129"/>
                    <a:pt x="9668" y="2259"/>
                    <a:pt x="6068" y="4306"/>
                  </a:cubicBezTo>
                  <a:cubicBezTo>
                    <a:pt x="2468" y="6353"/>
                    <a:pt x="-319" y="9318"/>
                    <a:pt x="29" y="12071"/>
                  </a:cubicBezTo>
                  <a:cubicBezTo>
                    <a:pt x="378" y="14824"/>
                    <a:pt x="3862" y="17365"/>
                    <a:pt x="7926" y="18918"/>
                  </a:cubicBezTo>
                  <a:cubicBezTo>
                    <a:pt x="11991" y="20471"/>
                    <a:pt x="16636" y="21035"/>
                    <a:pt x="2128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7726953" y="5219721"/>
              <a:ext cx="1352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600" fill="norm" stroke="1" extrusionOk="0">
                  <a:moveTo>
                    <a:pt x="1994" y="0"/>
                  </a:moveTo>
                  <a:cubicBezTo>
                    <a:pt x="3655" y="1662"/>
                    <a:pt x="5317" y="3323"/>
                    <a:pt x="8474" y="5262"/>
                  </a:cubicBezTo>
                  <a:cubicBezTo>
                    <a:pt x="11631" y="7200"/>
                    <a:pt x="16283" y="9415"/>
                    <a:pt x="18775" y="10985"/>
                  </a:cubicBezTo>
                  <a:cubicBezTo>
                    <a:pt x="21268" y="12554"/>
                    <a:pt x="21600" y="13477"/>
                    <a:pt x="20935" y="14215"/>
                  </a:cubicBezTo>
                  <a:cubicBezTo>
                    <a:pt x="20271" y="14954"/>
                    <a:pt x="18609" y="15508"/>
                    <a:pt x="14954" y="16708"/>
                  </a:cubicBezTo>
                  <a:cubicBezTo>
                    <a:pt x="11298" y="17908"/>
                    <a:pt x="5649" y="197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7989119" y="5225798"/>
              <a:ext cx="220435" cy="21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17" fill="norm" stroke="1" extrusionOk="0">
                  <a:moveTo>
                    <a:pt x="21424" y="1914"/>
                  </a:moveTo>
                  <a:cubicBezTo>
                    <a:pt x="20807" y="866"/>
                    <a:pt x="20190" y="-183"/>
                    <a:pt x="17515" y="27"/>
                  </a:cubicBezTo>
                  <a:cubicBezTo>
                    <a:pt x="14841" y="236"/>
                    <a:pt x="10110" y="1704"/>
                    <a:pt x="7435" y="2858"/>
                  </a:cubicBezTo>
                  <a:cubicBezTo>
                    <a:pt x="4761" y="4011"/>
                    <a:pt x="4144" y="4850"/>
                    <a:pt x="3733" y="5899"/>
                  </a:cubicBezTo>
                  <a:cubicBezTo>
                    <a:pt x="3321" y="6947"/>
                    <a:pt x="3115" y="8205"/>
                    <a:pt x="3527" y="9044"/>
                  </a:cubicBezTo>
                  <a:cubicBezTo>
                    <a:pt x="3938" y="9883"/>
                    <a:pt x="4967" y="10302"/>
                    <a:pt x="6098" y="10617"/>
                  </a:cubicBezTo>
                  <a:cubicBezTo>
                    <a:pt x="7230" y="10932"/>
                    <a:pt x="8464" y="11141"/>
                    <a:pt x="9801" y="11246"/>
                  </a:cubicBezTo>
                  <a:cubicBezTo>
                    <a:pt x="11138" y="11351"/>
                    <a:pt x="12578" y="11351"/>
                    <a:pt x="12784" y="11351"/>
                  </a:cubicBezTo>
                  <a:cubicBezTo>
                    <a:pt x="12990" y="11351"/>
                    <a:pt x="11961" y="11351"/>
                    <a:pt x="10110" y="11875"/>
                  </a:cubicBezTo>
                  <a:cubicBezTo>
                    <a:pt x="8258" y="12400"/>
                    <a:pt x="5584" y="13448"/>
                    <a:pt x="3733" y="14392"/>
                  </a:cubicBezTo>
                  <a:cubicBezTo>
                    <a:pt x="1881" y="15335"/>
                    <a:pt x="853" y="16174"/>
                    <a:pt x="338" y="17118"/>
                  </a:cubicBezTo>
                  <a:cubicBezTo>
                    <a:pt x="-176" y="18062"/>
                    <a:pt x="-176" y="19110"/>
                    <a:pt x="853" y="19844"/>
                  </a:cubicBezTo>
                  <a:cubicBezTo>
                    <a:pt x="1881" y="20578"/>
                    <a:pt x="3938" y="20998"/>
                    <a:pt x="6818" y="21207"/>
                  </a:cubicBezTo>
                  <a:cubicBezTo>
                    <a:pt x="9698" y="21417"/>
                    <a:pt x="13401" y="21417"/>
                    <a:pt x="17104" y="214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8729321" y="5287454"/>
              <a:ext cx="107707" cy="15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4" h="20866" fill="norm" stroke="1" extrusionOk="0">
                  <a:moveTo>
                    <a:pt x="19376" y="2919"/>
                  </a:moveTo>
                  <a:cubicBezTo>
                    <a:pt x="18176" y="1459"/>
                    <a:pt x="16976" y="0"/>
                    <a:pt x="14976" y="0"/>
                  </a:cubicBezTo>
                  <a:cubicBezTo>
                    <a:pt x="12976" y="0"/>
                    <a:pt x="10176" y="1459"/>
                    <a:pt x="7576" y="3795"/>
                  </a:cubicBezTo>
                  <a:cubicBezTo>
                    <a:pt x="4976" y="6130"/>
                    <a:pt x="2576" y="9341"/>
                    <a:pt x="1176" y="12259"/>
                  </a:cubicBezTo>
                  <a:cubicBezTo>
                    <a:pt x="-224" y="15178"/>
                    <a:pt x="-624" y="17805"/>
                    <a:pt x="1376" y="19411"/>
                  </a:cubicBezTo>
                  <a:cubicBezTo>
                    <a:pt x="3376" y="21016"/>
                    <a:pt x="7776" y="21600"/>
                    <a:pt x="11576" y="19557"/>
                  </a:cubicBezTo>
                  <a:cubicBezTo>
                    <a:pt x="15376" y="17514"/>
                    <a:pt x="18576" y="12843"/>
                    <a:pt x="19776" y="9632"/>
                  </a:cubicBezTo>
                  <a:cubicBezTo>
                    <a:pt x="20976" y="6422"/>
                    <a:pt x="20176" y="4670"/>
                    <a:pt x="18576" y="3795"/>
                  </a:cubicBezTo>
                  <a:cubicBezTo>
                    <a:pt x="16976" y="2919"/>
                    <a:pt x="14576" y="2919"/>
                    <a:pt x="12176" y="29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8895353" y="5238771"/>
              <a:ext cx="196851" cy="206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5290"/>
                  </a:moveTo>
                  <a:cubicBezTo>
                    <a:pt x="2787" y="4849"/>
                    <a:pt x="5574" y="4408"/>
                    <a:pt x="7665" y="5180"/>
                  </a:cubicBezTo>
                  <a:cubicBezTo>
                    <a:pt x="9755" y="5951"/>
                    <a:pt x="11148" y="7935"/>
                    <a:pt x="11265" y="10690"/>
                  </a:cubicBezTo>
                  <a:cubicBezTo>
                    <a:pt x="11381" y="13445"/>
                    <a:pt x="10219" y="16971"/>
                    <a:pt x="9058" y="18955"/>
                  </a:cubicBezTo>
                  <a:cubicBezTo>
                    <a:pt x="7897" y="20939"/>
                    <a:pt x="6735" y="21380"/>
                    <a:pt x="5574" y="21490"/>
                  </a:cubicBezTo>
                  <a:cubicBezTo>
                    <a:pt x="4413" y="21600"/>
                    <a:pt x="3252" y="21380"/>
                    <a:pt x="3832" y="18845"/>
                  </a:cubicBezTo>
                  <a:cubicBezTo>
                    <a:pt x="4413" y="16310"/>
                    <a:pt x="6735" y="11461"/>
                    <a:pt x="9987" y="7935"/>
                  </a:cubicBezTo>
                  <a:cubicBezTo>
                    <a:pt x="13239" y="4408"/>
                    <a:pt x="17419" y="22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9695453" y="5232421"/>
              <a:ext cx="762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469"/>
                    <a:pt x="16800" y="2939"/>
                    <a:pt x="14100" y="5878"/>
                  </a:cubicBezTo>
                  <a:cubicBezTo>
                    <a:pt x="11400" y="8816"/>
                    <a:pt x="8400" y="13224"/>
                    <a:pt x="6000" y="16090"/>
                  </a:cubicBezTo>
                  <a:cubicBezTo>
                    <a:pt x="3600" y="18955"/>
                    <a:pt x="1800" y="202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9714503" y="5187975"/>
              <a:ext cx="234951" cy="44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6" fill="norm" stroke="1" extrusionOk="0">
                  <a:moveTo>
                    <a:pt x="0" y="20616"/>
                  </a:moveTo>
                  <a:cubicBezTo>
                    <a:pt x="389" y="14725"/>
                    <a:pt x="778" y="8834"/>
                    <a:pt x="3211" y="4907"/>
                  </a:cubicBezTo>
                  <a:cubicBezTo>
                    <a:pt x="5643" y="980"/>
                    <a:pt x="10119" y="-984"/>
                    <a:pt x="13524" y="489"/>
                  </a:cubicBezTo>
                  <a:cubicBezTo>
                    <a:pt x="16930" y="1961"/>
                    <a:pt x="19265" y="6871"/>
                    <a:pt x="21600" y="117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9739903" y="5314971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8" y="14400"/>
                    <a:pt x="6336" y="7200"/>
                    <a:pt x="9936" y="3600"/>
                  </a:cubicBezTo>
                  <a:cubicBezTo>
                    <a:pt x="13536" y="0"/>
                    <a:pt x="1756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9701803" y="4980807"/>
              <a:ext cx="171451" cy="156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21275"/>
                  </a:moveTo>
                  <a:cubicBezTo>
                    <a:pt x="1867" y="18395"/>
                    <a:pt x="3733" y="15515"/>
                    <a:pt x="6267" y="12203"/>
                  </a:cubicBezTo>
                  <a:cubicBezTo>
                    <a:pt x="8800" y="8891"/>
                    <a:pt x="12000" y="5147"/>
                    <a:pt x="14133" y="2843"/>
                  </a:cubicBezTo>
                  <a:cubicBezTo>
                    <a:pt x="16267" y="539"/>
                    <a:pt x="17333" y="-325"/>
                    <a:pt x="18267" y="107"/>
                  </a:cubicBezTo>
                  <a:cubicBezTo>
                    <a:pt x="19200" y="539"/>
                    <a:pt x="20000" y="2267"/>
                    <a:pt x="20533" y="5003"/>
                  </a:cubicBezTo>
                  <a:cubicBezTo>
                    <a:pt x="21067" y="7739"/>
                    <a:pt x="21333" y="11483"/>
                    <a:pt x="21600" y="152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9981203" y="5416571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10254253" y="5232421"/>
              <a:ext cx="571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5444"/>
                    <a:pt x="10400" y="10888"/>
                    <a:pt x="6800" y="14488"/>
                  </a:cubicBezTo>
                  <a:cubicBezTo>
                    <a:pt x="3200" y="18088"/>
                    <a:pt x="1600" y="198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10235203" y="5191327"/>
              <a:ext cx="203201" cy="4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21050"/>
                  </a:moveTo>
                  <a:cubicBezTo>
                    <a:pt x="450" y="16354"/>
                    <a:pt x="900" y="11659"/>
                    <a:pt x="3938" y="7902"/>
                  </a:cubicBezTo>
                  <a:cubicBezTo>
                    <a:pt x="6975" y="4146"/>
                    <a:pt x="12600" y="1328"/>
                    <a:pt x="15975" y="389"/>
                  </a:cubicBezTo>
                  <a:cubicBezTo>
                    <a:pt x="19350" y="-550"/>
                    <a:pt x="20475" y="389"/>
                    <a:pt x="21600" y="13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10228853" y="5327671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18000"/>
                    <a:pt x="10350" y="14400"/>
                    <a:pt x="13950" y="10800"/>
                  </a:cubicBezTo>
                  <a:cubicBezTo>
                    <a:pt x="17550" y="7200"/>
                    <a:pt x="1957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10696327" y="5246063"/>
              <a:ext cx="191979" cy="20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500" fill="norm" stroke="1" extrusionOk="0">
                  <a:moveTo>
                    <a:pt x="19286" y="1250"/>
                  </a:moveTo>
                  <a:cubicBezTo>
                    <a:pt x="20225" y="575"/>
                    <a:pt x="21164" y="-100"/>
                    <a:pt x="21282" y="12"/>
                  </a:cubicBezTo>
                  <a:cubicBezTo>
                    <a:pt x="21399" y="125"/>
                    <a:pt x="20695" y="1025"/>
                    <a:pt x="18229" y="2712"/>
                  </a:cubicBezTo>
                  <a:cubicBezTo>
                    <a:pt x="15764" y="4400"/>
                    <a:pt x="11538" y="6875"/>
                    <a:pt x="8721" y="8337"/>
                  </a:cubicBezTo>
                  <a:cubicBezTo>
                    <a:pt x="5903" y="9800"/>
                    <a:pt x="4495" y="10250"/>
                    <a:pt x="3086" y="11038"/>
                  </a:cubicBezTo>
                  <a:cubicBezTo>
                    <a:pt x="1677" y="11825"/>
                    <a:pt x="269" y="12950"/>
                    <a:pt x="34" y="13962"/>
                  </a:cubicBezTo>
                  <a:cubicBezTo>
                    <a:pt x="-201" y="14975"/>
                    <a:pt x="738" y="15875"/>
                    <a:pt x="3908" y="17113"/>
                  </a:cubicBezTo>
                  <a:cubicBezTo>
                    <a:pt x="7077" y="18350"/>
                    <a:pt x="12477" y="19925"/>
                    <a:pt x="17877" y="215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11111503" y="5353071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11303449" y="5230480"/>
              <a:ext cx="210368" cy="217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75" fill="norm" stroke="1" extrusionOk="0">
                  <a:moveTo>
                    <a:pt x="21026" y="3306"/>
                  </a:moveTo>
                  <a:cubicBezTo>
                    <a:pt x="21240" y="2267"/>
                    <a:pt x="21454" y="1229"/>
                    <a:pt x="20919" y="606"/>
                  </a:cubicBezTo>
                  <a:cubicBezTo>
                    <a:pt x="20385" y="-17"/>
                    <a:pt x="19102" y="-225"/>
                    <a:pt x="16535" y="294"/>
                  </a:cubicBezTo>
                  <a:cubicBezTo>
                    <a:pt x="13969" y="813"/>
                    <a:pt x="10119" y="2060"/>
                    <a:pt x="7339" y="3721"/>
                  </a:cubicBezTo>
                  <a:cubicBezTo>
                    <a:pt x="4559" y="5383"/>
                    <a:pt x="2848" y="7460"/>
                    <a:pt x="1993" y="9017"/>
                  </a:cubicBezTo>
                  <a:cubicBezTo>
                    <a:pt x="1137" y="10575"/>
                    <a:pt x="1137" y="11613"/>
                    <a:pt x="1565" y="12444"/>
                  </a:cubicBezTo>
                  <a:cubicBezTo>
                    <a:pt x="1993" y="13275"/>
                    <a:pt x="2848" y="13898"/>
                    <a:pt x="3810" y="14210"/>
                  </a:cubicBezTo>
                  <a:cubicBezTo>
                    <a:pt x="4773" y="14521"/>
                    <a:pt x="5842" y="14521"/>
                    <a:pt x="5735" y="14729"/>
                  </a:cubicBezTo>
                  <a:cubicBezTo>
                    <a:pt x="5628" y="14937"/>
                    <a:pt x="4345" y="15352"/>
                    <a:pt x="3169" y="15871"/>
                  </a:cubicBezTo>
                  <a:cubicBezTo>
                    <a:pt x="1993" y="16390"/>
                    <a:pt x="923" y="17013"/>
                    <a:pt x="389" y="17844"/>
                  </a:cubicBezTo>
                  <a:cubicBezTo>
                    <a:pt x="-146" y="18675"/>
                    <a:pt x="-146" y="19713"/>
                    <a:pt x="496" y="20233"/>
                  </a:cubicBezTo>
                  <a:cubicBezTo>
                    <a:pt x="1137" y="20752"/>
                    <a:pt x="2420" y="20752"/>
                    <a:pt x="4880" y="20856"/>
                  </a:cubicBezTo>
                  <a:cubicBezTo>
                    <a:pt x="7339" y="20960"/>
                    <a:pt x="10975" y="21167"/>
                    <a:pt x="14610" y="213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6196603" y="5988021"/>
              <a:ext cx="2857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5024"/>
                  </a:moveTo>
                  <a:cubicBezTo>
                    <a:pt x="4800" y="1701"/>
                    <a:pt x="9600" y="-1622"/>
                    <a:pt x="13200" y="870"/>
                  </a:cubicBezTo>
                  <a:cubicBezTo>
                    <a:pt x="16800" y="3363"/>
                    <a:pt x="19200" y="11670"/>
                    <a:pt x="21600" y="199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6183903" y="6057921"/>
              <a:ext cx="292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96" y="17169"/>
                    <a:pt x="9391" y="12738"/>
                    <a:pt x="12991" y="9138"/>
                  </a:cubicBezTo>
                  <a:cubicBezTo>
                    <a:pt x="16591" y="5538"/>
                    <a:pt x="19096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6456953" y="5937271"/>
              <a:ext cx="11117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9" h="21600" fill="norm" stroke="1" extrusionOk="0">
                  <a:moveTo>
                    <a:pt x="0" y="0"/>
                  </a:moveTo>
                  <a:cubicBezTo>
                    <a:pt x="6171" y="2463"/>
                    <a:pt x="12343" y="4926"/>
                    <a:pt x="16200" y="7200"/>
                  </a:cubicBezTo>
                  <a:cubicBezTo>
                    <a:pt x="20057" y="9474"/>
                    <a:pt x="21600" y="11558"/>
                    <a:pt x="18900" y="13926"/>
                  </a:cubicBezTo>
                  <a:cubicBezTo>
                    <a:pt x="16200" y="16295"/>
                    <a:pt x="9257" y="18947"/>
                    <a:pt x="23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6923402" y="6026171"/>
              <a:ext cx="35202" cy="295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27" fill="norm" stroke="1" extrusionOk="0">
                  <a:moveTo>
                    <a:pt x="21130" y="0"/>
                  </a:moveTo>
                  <a:cubicBezTo>
                    <a:pt x="17318" y="5400"/>
                    <a:pt x="13506" y="10800"/>
                    <a:pt x="10330" y="14040"/>
                  </a:cubicBezTo>
                  <a:cubicBezTo>
                    <a:pt x="7154" y="17280"/>
                    <a:pt x="4612" y="18360"/>
                    <a:pt x="2706" y="19440"/>
                  </a:cubicBezTo>
                  <a:cubicBezTo>
                    <a:pt x="801" y="20520"/>
                    <a:pt x="-470" y="21600"/>
                    <a:pt x="165" y="21523"/>
                  </a:cubicBezTo>
                  <a:cubicBezTo>
                    <a:pt x="801" y="21446"/>
                    <a:pt x="3342" y="20211"/>
                    <a:pt x="5883" y="189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6963646" y="6014650"/>
              <a:ext cx="166408" cy="62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199" fill="norm" stroke="1" extrusionOk="0">
                  <a:moveTo>
                    <a:pt x="167" y="21199"/>
                  </a:moveTo>
                  <a:cubicBezTo>
                    <a:pt x="-103" y="16879"/>
                    <a:pt x="-373" y="12559"/>
                    <a:pt x="2192" y="8959"/>
                  </a:cubicBezTo>
                  <a:cubicBezTo>
                    <a:pt x="4757" y="5359"/>
                    <a:pt x="10157" y="2479"/>
                    <a:pt x="13532" y="1039"/>
                  </a:cubicBezTo>
                  <a:cubicBezTo>
                    <a:pt x="16907" y="-401"/>
                    <a:pt x="18257" y="-401"/>
                    <a:pt x="19202" y="1399"/>
                  </a:cubicBezTo>
                  <a:cubicBezTo>
                    <a:pt x="20147" y="3199"/>
                    <a:pt x="20687" y="6799"/>
                    <a:pt x="21227" y="103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6926853" y="6178571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7280"/>
                    <a:pt x="11733" y="12960"/>
                    <a:pt x="15333" y="9360"/>
                  </a:cubicBezTo>
                  <a:cubicBezTo>
                    <a:pt x="18933" y="5760"/>
                    <a:pt x="2026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7218944" y="6102371"/>
              <a:ext cx="19634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17054" y="1490"/>
                  </a:moveTo>
                  <a:cubicBezTo>
                    <a:pt x="18873" y="745"/>
                    <a:pt x="20692" y="0"/>
                    <a:pt x="21033" y="0"/>
                  </a:cubicBezTo>
                  <a:cubicBezTo>
                    <a:pt x="21374" y="0"/>
                    <a:pt x="20237" y="745"/>
                    <a:pt x="17168" y="2483"/>
                  </a:cubicBezTo>
                  <a:cubicBezTo>
                    <a:pt x="14098" y="4221"/>
                    <a:pt x="9096" y="6952"/>
                    <a:pt x="6027" y="8566"/>
                  </a:cubicBezTo>
                  <a:cubicBezTo>
                    <a:pt x="2957" y="10179"/>
                    <a:pt x="1820" y="10676"/>
                    <a:pt x="1025" y="11545"/>
                  </a:cubicBezTo>
                  <a:cubicBezTo>
                    <a:pt x="229" y="12414"/>
                    <a:pt x="-226" y="13655"/>
                    <a:pt x="115" y="14524"/>
                  </a:cubicBezTo>
                  <a:cubicBezTo>
                    <a:pt x="456" y="15393"/>
                    <a:pt x="1593" y="15890"/>
                    <a:pt x="3867" y="17007"/>
                  </a:cubicBezTo>
                  <a:cubicBezTo>
                    <a:pt x="6140" y="18124"/>
                    <a:pt x="9551" y="19862"/>
                    <a:pt x="1296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7536453" y="6083321"/>
              <a:ext cx="444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5093"/>
                    <a:pt x="15429" y="10185"/>
                    <a:pt x="11829" y="13785"/>
                  </a:cubicBezTo>
                  <a:cubicBezTo>
                    <a:pt x="8229" y="17385"/>
                    <a:pt x="4114" y="194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7561853" y="6057392"/>
              <a:ext cx="190501" cy="5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1440" y="14850"/>
                    <a:pt x="2880" y="8678"/>
                    <a:pt x="5760" y="4821"/>
                  </a:cubicBezTo>
                  <a:cubicBezTo>
                    <a:pt x="8640" y="964"/>
                    <a:pt x="12960" y="-579"/>
                    <a:pt x="15840" y="192"/>
                  </a:cubicBezTo>
                  <a:cubicBezTo>
                    <a:pt x="18720" y="964"/>
                    <a:pt x="20160" y="4050"/>
                    <a:pt x="21600" y="71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7568203" y="6172221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7568203" y="5860487"/>
              <a:ext cx="152401" cy="14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0" y="21052"/>
                  </a:moveTo>
                  <a:cubicBezTo>
                    <a:pt x="4200" y="15970"/>
                    <a:pt x="8400" y="10887"/>
                    <a:pt x="11100" y="7711"/>
                  </a:cubicBezTo>
                  <a:cubicBezTo>
                    <a:pt x="13800" y="4534"/>
                    <a:pt x="15000" y="3264"/>
                    <a:pt x="16050" y="1993"/>
                  </a:cubicBezTo>
                  <a:cubicBezTo>
                    <a:pt x="17100" y="723"/>
                    <a:pt x="18000" y="-548"/>
                    <a:pt x="18750" y="246"/>
                  </a:cubicBezTo>
                  <a:cubicBezTo>
                    <a:pt x="19500" y="1040"/>
                    <a:pt x="20100" y="3899"/>
                    <a:pt x="20550" y="7393"/>
                  </a:cubicBezTo>
                  <a:cubicBezTo>
                    <a:pt x="21000" y="10887"/>
                    <a:pt x="21300" y="15017"/>
                    <a:pt x="21600" y="191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7796803" y="6235721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8023421" y="6043018"/>
              <a:ext cx="163177" cy="240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351" fill="norm" stroke="1" extrusionOk="0">
                  <a:moveTo>
                    <a:pt x="20762" y="3013"/>
                  </a:moveTo>
                  <a:cubicBezTo>
                    <a:pt x="21036" y="2074"/>
                    <a:pt x="21309" y="1135"/>
                    <a:pt x="20762" y="571"/>
                  </a:cubicBezTo>
                  <a:cubicBezTo>
                    <a:pt x="20215" y="8"/>
                    <a:pt x="18848" y="-180"/>
                    <a:pt x="15841" y="196"/>
                  </a:cubicBezTo>
                  <a:cubicBezTo>
                    <a:pt x="12833" y="571"/>
                    <a:pt x="8185" y="1510"/>
                    <a:pt x="5451" y="2356"/>
                  </a:cubicBezTo>
                  <a:cubicBezTo>
                    <a:pt x="2717" y="3201"/>
                    <a:pt x="1896" y="3952"/>
                    <a:pt x="1350" y="4797"/>
                  </a:cubicBezTo>
                  <a:cubicBezTo>
                    <a:pt x="803" y="5643"/>
                    <a:pt x="529" y="6582"/>
                    <a:pt x="1623" y="7333"/>
                  </a:cubicBezTo>
                  <a:cubicBezTo>
                    <a:pt x="2717" y="8084"/>
                    <a:pt x="5177" y="8648"/>
                    <a:pt x="7228" y="9023"/>
                  </a:cubicBezTo>
                  <a:cubicBezTo>
                    <a:pt x="9279" y="9399"/>
                    <a:pt x="10919" y="9587"/>
                    <a:pt x="11193" y="9963"/>
                  </a:cubicBezTo>
                  <a:cubicBezTo>
                    <a:pt x="11466" y="10338"/>
                    <a:pt x="10372" y="10902"/>
                    <a:pt x="8322" y="11935"/>
                  </a:cubicBezTo>
                  <a:cubicBezTo>
                    <a:pt x="6271" y="12968"/>
                    <a:pt x="3263" y="14470"/>
                    <a:pt x="1623" y="15973"/>
                  </a:cubicBezTo>
                  <a:cubicBezTo>
                    <a:pt x="-18" y="17476"/>
                    <a:pt x="-291" y="18978"/>
                    <a:pt x="256" y="19917"/>
                  </a:cubicBezTo>
                  <a:cubicBezTo>
                    <a:pt x="803" y="20857"/>
                    <a:pt x="2170" y="21232"/>
                    <a:pt x="5451" y="21326"/>
                  </a:cubicBezTo>
                  <a:cubicBezTo>
                    <a:pt x="8732" y="21420"/>
                    <a:pt x="13927" y="21232"/>
                    <a:pt x="19122" y="210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8821512" y="6074542"/>
              <a:ext cx="145808" cy="181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013" fill="norm" stroke="1" extrusionOk="0">
                  <a:moveTo>
                    <a:pt x="11690" y="3227"/>
                  </a:moveTo>
                  <a:cubicBezTo>
                    <a:pt x="11999" y="1755"/>
                    <a:pt x="12307" y="282"/>
                    <a:pt x="11845" y="36"/>
                  </a:cubicBezTo>
                  <a:cubicBezTo>
                    <a:pt x="11382" y="-209"/>
                    <a:pt x="10147" y="773"/>
                    <a:pt x="7987" y="3596"/>
                  </a:cubicBezTo>
                  <a:cubicBezTo>
                    <a:pt x="5827" y="6418"/>
                    <a:pt x="2742" y="11082"/>
                    <a:pt x="1199" y="14273"/>
                  </a:cubicBezTo>
                  <a:cubicBezTo>
                    <a:pt x="-344" y="17464"/>
                    <a:pt x="-344" y="19182"/>
                    <a:pt x="890" y="20164"/>
                  </a:cubicBezTo>
                  <a:cubicBezTo>
                    <a:pt x="2125" y="21146"/>
                    <a:pt x="4593" y="21391"/>
                    <a:pt x="7987" y="20286"/>
                  </a:cubicBezTo>
                  <a:cubicBezTo>
                    <a:pt x="11382" y="19182"/>
                    <a:pt x="15702" y="16727"/>
                    <a:pt x="18170" y="14518"/>
                  </a:cubicBezTo>
                  <a:cubicBezTo>
                    <a:pt x="20639" y="12309"/>
                    <a:pt x="21256" y="10346"/>
                    <a:pt x="21256" y="8750"/>
                  </a:cubicBezTo>
                  <a:cubicBezTo>
                    <a:pt x="21256" y="7155"/>
                    <a:pt x="20639" y="5927"/>
                    <a:pt x="19559" y="5314"/>
                  </a:cubicBezTo>
                  <a:cubicBezTo>
                    <a:pt x="18479" y="4700"/>
                    <a:pt x="16936" y="4700"/>
                    <a:pt x="15393" y="47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8996953" y="6019821"/>
              <a:ext cx="209551" cy="201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8775"/>
                  </a:moveTo>
                  <a:cubicBezTo>
                    <a:pt x="1091" y="8325"/>
                    <a:pt x="2182" y="7875"/>
                    <a:pt x="4255" y="8888"/>
                  </a:cubicBezTo>
                  <a:cubicBezTo>
                    <a:pt x="6327" y="9900"/>
                    <a:pt x="9382" y="12375"/>
                    <a:pt x="10909" y="14287"/>
                  </a:cubicBezTo>
                  <a:cubicBezTo>
                    <a:pt x="12436" y="16200"/>
                    <a:pt x="12436" y="17550"/>
                    <a:pt x="12109" y="18675"/>
                  </a:cubicBezTo>
                  <a:cubicBezTo>
                    <a:pt x="11782" y="19800"/>
                    <a:pt x="11127" y="20700"/>
                    <a:pt x="10255" y="21150"/>
                  </a:cubicBezTo>
                  <a:cubicBezTo>
                    <a:pt x="9382" y="21600"/>
                    <a:pt x="8291" y="21600"/>
                    <a:pt x="7527" y="20250"/>
                  </a:cubicBezTo>
                  <a:cubicBezTo>
                    <a:pt x="6764" y="18900"/>
                    <a:pt x="6327" y="16200"/>
                    <a:pt x="7309" y="12937"/>
                  </a:cubicBezTo>
                  <a:cubicBezTo>
                    <a:pt x="8291" y="9675"/>
                    <a:pt x="10691" y="5850"/>
                    <a:pt x="13309" y="3600"/>
                  </a:cubicBezTo>
                  <a:cubicBezTo>
                    <a:pt x="15927" y="1350"/>
                    <a:pt x="18764" y="6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9720853" y="6016874"/>
              <a:ext cx="24872" cy="233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068" fill="norm" stroke="1" extrusionOk="0">
                  <a:moveTo>
                    <a:pt x="10800" y="1987"/>
                  </a:moveTo>
                  <a:cubicBezTo>
                    <a:pt x="14400" y="840"/>
                    <a:pt x="18000" y="-307"/>
                    <a:pt x="19800" y="75"/>
                  </a:cubicBezTo>
                  <a:cubicBezTo>
                    <a:pt x="21600" y="458"/>
                    <a:pt x="21600" y="2369"/>
                    <a:pt x="19800" y="5619"/>
                  </a:cubicBezTo>
                  <a:cubicBezTo>
                    <a:pt x="18000" y="8868"/>
                    <a:pt x="14400" y="13456"/>
                    <a:pt x="10800" y="16419"/>
                  </a:cubicBezTo>
                  <a:cubicBezTo>
                    <a:pt x="7200" y="19381"/>
                    <a:pt x="3600" y="20720"/>
                    <a:pt x="1800" y="21006"/>
                  </a:cubicBezTo>
                  <a:cubicBezTo>
                    <a:pt x="0" y="21293"/>
                    <a:pt x="0" y="20528"/>
                    <a:pt x="0" y="19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9727203" y="5997506"/>
              <a:ext cx="196851" cy="66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0" y="16566"/>
                    <a:pt x="0" y="11841"/>
                    <a:pt x="2903" y="7791"/>
                  </a:cubicBezTo>
                  <a:cubicBezTo>
                    <a:pt x="5806" y="3741"/>
                    <a:pt x="11613" y="366"/>
                    <a:pt x="15213" y="29"/>
                  </a:cubicBezTo>
                  <a:cubicBezTo>
                    <a:pt x="18813" y="-309"/>
                    <a:pt x="20206" y="2391"/>
                    <a:pt x="21600" y="50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9752603" y="6102371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8000"/>
                    <a:pt x="10200" y="14400"/>
                    <a:pt x="13800" y="10800"/>
                  </a:cubicBezTo>
                  <a:cubicBezTo>
                    <a:pt x="17400" y="7200"/>
                    <a:pt x="195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0133603" y="5988071"/>
              <a:ext cx="15663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8" y="2640"/>
                    <a:pt x="8757" y="5280"/>
                    <a:pt x="11968" y="7080"/>
                  </a:cubicBezTo>
                  <a:cubicBezTo>
                    <a:pt x="15178" y="8880"/>
                    <a:pt x="17222" y="9840"/>
                    <a:pt x="18827" y="10680"/>
                  </a:cubicBezTo>
                  <a:cubicBezTo>
                    <a:pt x="20432" y="11520"/>
                    <a:pt x="21600" y="12240"/>
                    <a:pt x="21600" y="12960"/>
                  </a:cubicBezTo>
                  <a:cubicBezTo>
                    <a:pt x="21600" y="13680"/>
                    <a:pt x="20432" y="14400"/>
                    <a:pt x="16784" y="15840"/>
                  </a:cubicBezTo>
                  <a:cubicBezTo>
                    <a:pt x="13135" y="17280"/>
                    <a:pt x="7005" y="19440"/>
                    <a:pt x="8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0559053" y="5962671"/>
              <a:ext cx="317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0584453" y="5962671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17600"/>
                    <a:pt x="465" y="13600"/>
                    <a:pt x="3019" y="9200"/>
                  </a:cubicBezTo>
                  <a:cubicBezTo>
                    <a:pt x="5574" y="4800"/>
                    <a:pt x="10452" y="0"/>
                    <a:pt x="13935" y="0"/>
                  </a:cubicBezTo>
                  <a:cubicBezTo>
                    <a:pt x="17419" y="0"/>
                    <a:pt x="19510" y="4800"/>
                    <a:pt x="21600" y="9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10571753" y="6076971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10590803" y="5778569"/>
              <a:ext cx="146051" cy="158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13635"/>
                  </a:moveTo>
                  <a:cubicBezTo>
                    <a:pt x="313" y="12214"/>
                    <a:pt x="626" y="10793"/>
                    <a:pt x="2817" y="8662"/>
                  </a:cubicBezTo>
                  <a:cubicBezTo>
                    <a:pt x="5009" y="6530"/>
                    <a:pt x="9078" y="3688"/>
                    <a:pt x="11896" y="1983"/>
                  </a:cubicBezTo>
                  <a:cubicBezTo>
                    <a:pt x="14713" y="277"/>
                    <a:pt x="16278" y="-291"/>
                    <a:pt x="17061" y="135"/>
                  </a:cubicBezTo>
                  <a:cubicBezTo>
                    <a:pt x="17843" y="562"/>
                    <a:pt x="17843" y="1983"/>
                    <a:pt x="18470" y="5677"/>
                  </a:cubicBezTo>
                  <a:cubicBezTo>
                    <a:pt x="19096" y="9372"/>
                    <a:pt x="20348" y="15341"/>
                    <a:pt x="21600" y="213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10838453" y="6117986"/>
              <a:ext cx="146051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626" y="14768"/>
                    <a:pt x="1252" y="8415"/>
                    <a:pt x="3287" y="4603"/>
                  </a:cubicBezTo>
                  <a:cubicBezTo>
                    <a:pt x="5322" y="792"/>
                    <a:pt x="8765" y="-479"/>
                    <a:pt x="12052" y="156"/>
                  </a:cubicBezTo>
                  <a:cubicBezTo>
                    <a:pt x="15339" y="792"/>
                    <a:pt x="18470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10901953" y="6064271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11047187" y="6008494"/>
              <a:ext cx="204017" cy="23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77" fill="norm" stroke="1" extrusionOk="0">
                  <a:moveTo>
                    <a:pt x="21244" y="2151"/>
                  </a:moveTo>
                  <a:cubicBezTo>
                    <a:pt x="20583" y="1393"/>
                    <a:pt x="19922" y="635"/>
                    <a:pt x="18268" y="256"/>
                  </a:cubicBezTo>
                  <a:cubicBezTo>
                    <a:pt x="16615" y="-123"/>
                    <a:pt x="13971" y="-123"/>
                    <a:pt x="11656" y="540"/>
                  </a:cubicBezTo>
                  <a:cubicBezTo>
                    <a:pt x="9342" y="1203"/>
                    <a:pt x="7358" y="2530"/>
                    <a:pt x="6146" y="3666"/>
                  </a:cubicBezTo>
                  <a:cubicBezTo>
                    <a:pt x="4934" y="4803"/>
                    <a:pt x="4493" y="5751"/>
                    <a:pt x="4493" y="6698"/>
                  </a:cubicBezTo>
                  <a:cubicBezTo>
                    <a:pt x="4493" y="7645"/>
                    <a:pt x="4934" y="8593"/>
                    <a:pt x="5705" y="9161"/>
                  </a:cubicBezTo>
                  <a:cubicBezTo>
                    <a:pt x="6477" y="9730"/>
                    <a:pt x="7579" y="9919"/>
                    <a:pt x="7248" y="10393"/>
                  </a:cubicBezTo>
                  <a:cubicBezTo>
                    <a:pt x="6917" y="10866"/>
                    <a:pt x="5154" y="11624"/>
                    <a:pt x="3722" y="12382"/>
                  </a:cubicBezTo>
                  <a:cubicBezTo>
                    <a:pt x="2289" y="13140"/>
                    <a:pt x="1187" y="13898"/>
                    <a:pt x="526" y="14751"/>
                  </a:cubicBezTo>
                  <a:cubicBezTo>
                    <a:pt x="-136" y="15603"/>
                    <a:pt x="-356" y="16551"/>
                    <a:pt x="966" y="17403"/>
                  </a:cubicBezTo>
                  <a:cubicBezTo>
                    <a:pt x="2289" y="18256"/>
                    <a:pt x="5154" y="19014"/>
                    <a:pt x="8020" y="19677"/>
                  </a:cubicBezTo>
                  <a:cubicBezTo>
                    <a:pt x="10885" y="20340"/>
                    <a:pt x="13750" y="20909"/>
                    <a:pt x="16615" y="214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6348005" y="6632777"/>
              <a:ext cx="299449" cy="34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0856" fill="norm" stroke="1" extrusionOk="0">
                  <a:moveTo>
                    <a:pt x="2790" y="1797"/>
                  </a:moveTo>
                  <a:cubicBezTo>
                    <a:pt x="1582" y="527"/>
                    <a:pt x="373" y="-744"/>
                    <a:pt x="71" y="527"/>
                  </a:cubicBezTo>
                  <a:cubicBezTo>
                    <a:pt x="-231" y="1797"/>
                    <a:pt x="373" y="5609"/>
                    <a:pt x="2941" y="7515"/>
                  </a:cubicBezTo>
                  <a:cubicBezTo>
                    <a:pt x="5509" y="9421"/>
                    <a:pt x="10040" y="9421"/>
                    <a:pt x="13439" y="11327"/>
                  </a:cubicBezTo>
                  <a:cubicBezTo>
                    <a:pt x="16838" y="13232"/>
                    <a:pt x="19103" y="17044"/>
                    <a:pt x="21369" y="208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6342653" y="6743721"/>
              <a:ext cx="234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38" y="16800"/>
                    <a:pt x="11676" y="12000"/>
                    <a:pt x="15276" y="8400"/>
                  </a:cubicBezTo>
                  <a:cubicBezTo>
                    <a:pt x="18876" y="4800"/>
                    <a:pt x="2023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6666503" y="6604021"/>
              <a:ext cx="10309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600" fill="norm" stroke="1" extrusionOk="0">
                  <a:moveTo>
                    <a:pt x="0" y="1350"/>
                  </a:moveTo>
                  <a:cubicBezTo>
                    <a:pt x="2160" y="675"/>
                    <a:pt x="4320" y="0"/>
                    <a:pt x="6264" y="0"/>
                  </a:cubicBezTo>
                  <a:cubicBezTo>
                    <a:pt x="8208" y="0"/>
                    <a:pt x="9936" y="675"/>
                    <a:pt x="12960" y="2587"/>
                  </a:cubicBezTo>
                  <a:cubicBezTo>
                    <a:pt x="15984" y="4500"/>
                    <a:pt x="20304" y="7650"/>
                    <a:pt x="20952" y="11025"/>
                  </a:cubicBezTo>
                  <a:cubicBezTo>
                    <a:pt x="21600" y="14400"/>
                    <a:pt x="18576" y="18000"/>
                    <a:pt x="1555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7288803" y="6680221"/>
              <a:ext cx="317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657"/>
                    <a:pt x="10080" y="11314"/>
                    <a:pt x="6480" y="14914"/>
                  </a:cubicBezTo>
                  <a:cubicBezTo>
                    <a:pt x="2880" y="18514"/>
                    <a:pt x="1440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7326903" y="6640125"/>
              <a:ext cx="177801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5914" y="13094"/>
                    <a:pt x="11829" y="5581"/>
                    <a:pt x="15429" y="2294"/>
                  </a:cubicBezTo>
                  <a:cubicBezTo>
                    <a:pt x="19029" y="-993"/>
                    <a:pt x="20314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7282453" y="6800871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7675070" y="6690995"/>
              <a:ext cx="204284" cy="19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44" fill="norm" stroke="1" extrusionOk="0">
                  <a:moveTo>
                    <a:pt x="18627" y="3031"/>
                  </a:moveTo>
                  <a:cubicBezTo>
                    <a:pt x="19509" y="1857"/>
                    <a:pt x="20390" y="683"/>
                    <a:pt x="20280" y="214"/>
                  </a:cubicBezTo>
                  <a:cubicBezTo>
                    <a:pt x="20170" y="-256"/>
                    <a:pt x="19068" y="-21"/>
                    <a:pt x="16203" y="1622"/>
                  </a:cubicBezTo>
                  <a:cubicBezTo>
                    <a:pt x="13337" y="3266"/>
                    <a:pt x="8709" y="6318"/>
                    <a:pt x="5733" y="9018"/>
                  </a:cubicBezTo>
                  <a:cubicBezTo>
                    <a:pt x="2758" y="11718"/>
                    <a:pt x="1435" y="14066"/>
                    <a:pt x="664" y="15827"/>
                  </a:cubicBezTo>
                  <a:cubicBezTo>
                    <a:pt x="-108" y="17587"/>
                    <a:pt x="-328" y="18761"/>
                    <a:pt x="664" y="19583"/>
                  </a:cubicBezTo>
                  <a:cubicBezTo>
                    <a:pt x="1656" y="20405"/>
                    <a:pt x="3860" y="20874"/>
                    <a:pt x="7496" y="21109"/>
                  </a:cubicBezTo>
                  <a:cubicBezTo>
                    <a:pt x="11133" y="21344"/>
                    <a:pt x="16203" y="21344"/>
                    <a:pt x="21272" y="213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7714253" y="6832621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7707903" y="6604021"/>
              <a:ext cx="2095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55" y="3144"/>
                    <a:pt x="13309" y="6287"/>
                    <a:pt x="9709" y="9228"/>
                  </a:cubicBezTo>
                  <a:cubicBezTo>
                    <a:pt x="6109" y="12169"/>
                    <a:pt x="3055" y="14907"/>
                    <a:pt x="1527" y="16580"/>
                  </a:cubicBezTo>
                  <a:cubicBezTo>
                    <a:pt x="0" y="18254"/>
                    <a:pt x="0" y="18862"/>
                    <a:pt x="0" y="19420"/>
                  </a:cubicBezTo>
                  <a:cubicBezTo>
                    <a:pt x="0" y="19977"/>
                    <a:pt x="0" y="20485"/>
                    <a:pt x="545" y="20839"/>
                  </a:cubicBezTo>
                  <a:cubicBezTo>
                    <a:pt x="1091" y="21194"/>
                    <a:pt x="2182" y="21397"/>
                    <a:pt x="327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8131472" y="6620521"/>
              <a:ext cx="173332" cy="34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95" fill="norm" stroke="1" extrusionOk="0">
                  <a:moveTo>
                    <a:pt x="21311" y="1344"/>
                  </a:moveTo>
                  <a:cubicBezTo>
                    <a:pt x="20530" y="817"/>
                    <a:pt x="19750" y="290"/>
                    <a:pt x="17798" y="93"/>
                  </a:cubicBezTo>
                  <a:cubicBezTo>
                    <a:pt x="15846" y="-105"/>
                    <a:pt x="12723" y="27"/>
                    <a:pt x="9991" y="356"/>
                  </a:cubicBezTo>
                  <a:cubicBezTo>
                    <a:pt x="7258" y="685"/>
                    <a:pt x="4916" y="1212"/>
                    <a:pt x="3745" y="1805"/>
                  </a:cubicBezTo>
                  <a:cubicBezTo>
                    <a:pt x="2574" y="2397"/>
                    <a:pt x="2574" y="3056"/>
                    <a:pt x="2964" y="4505"/>
                  </a:cubicBezTo>
                  <a:cubicBezTo>
                    <a:pt x="3354" y="5954"/>
                    <a:pt x="4135" y="8193"/>
                    <a:pt x="3745" y="10761"/>
                  </a:cubicBezTo>
                  <a:cubicBezTo>
                    <a:pt x="3354" y="13329"/>
                    <a:pt x="1793" y="16227"/>
                    <a:pt x="882" y="18071"/>
                  </a:cubicBezTo>
                  <a:cubicBezTo>
                    <a:pt x="-29" y="19915"/>
                    <a:pt x="-289" y="20705"/>
                    <a:pt x="362" y="21100"/>
                  </a:cubicBezTo>
                  <a:cubicBezTo>
                    <a:pt x="1012" y="21495"/>
                    <a:pt x="2574" y="21495"/>
                    <a:pt x="4786" y="21495"/>
                  </a:cubicBezTo>
                  <a:cubicBezTo>
                    <a:pt x="6998" y="21495"/>
                    <a:pt x="9860" y="21495"/>
                    <a:pt x="12723" y="214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8412753" y="6756421"/>
              <a:ext cx="25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8425453" y="6731021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5840"/>
                    <a:pt x="1800" y="10080"/>
                    <a:pt x="5400" y="6480"/>
                  </a:cubicBezTo>
                  <a:cubicBezTo>
                    <a:pt x="9000" y="2880"/>
                    <a:pt x="153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8406403" y="6819921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6457"/>
                    <a:pt x="1964" y="11314"/>
                    <a:pt x="5564" y="7714"/>
                  </a:cubicBezTo>
                  <a:cubicBezTo>
                    <a:pt x="9164" y="4114"/>
                    <a:pt x="1538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8431803" y="6573267"/>
              <a:ext cx="114301" cy="10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21401"/>
                  </a:moveTo>
                  <a:cubicBezTo>
                    <a:pt x="2000" y="17589"/>
                    <a:pt x="4000" y="13777"/>
                    <a:pt x="6000" y="11025"/>
                  </a:cubicBezTo>
                  <a:cubicBezTo>
                    <a:pt x="8000" y="8272"/>
                    <a:pt x="10000" y="6577"/>
                    <a:pt x="12200" y="4460"/>
                  </a:cubicBezTo>
                  <a:cubicBezTo>
                    <a:pt x="14400" y="2342"/>
                    <a:pt x="16800" y="-199"/>
                    <a:pt x="18000" y="13"/>
                  </a:cubicBezTo>
                  <a:cubicBezTo>
                    <a:pt x="19200" y="225"/>
                    <a:pt x="19200" y="3189"/>
                    <a:pt x="19600" y="6366"/>
                  </a:cubicBezTo>
                  <a:cubicBezTo>
                    <a:pt x="20000" y="9542"/>
                    <a:pt x="20800" y="12930"/>
                    <a:pt x="21600" y="163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8666753" y="6883421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8842944" y="6729244"/>
              <a:ext cx="160360" cy="198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36" fill="norm" stroke="1" extrusionOk="0">
                  <a:moveTo>
                    <a:pt x="21252" y="3601"/>
                  </a:moveTo>
                  <a:cubicBezTo>
                    <a:pt x="21252" y="2237"/>
                    <a:pt x="21252" y="873"/>
                    <a:pt x="20551" y="304"/>
                  </a:cubicBezTo>
                  <a:cubicBezTo>
                    <a:pt x="19849" y="-264"/>
                    <a:pt x="18447" y="-37"/>
                    <a:pt x="15642" y="987"/>
                  </a:cubicBezTo>
                  <a:cubicBezTo>
                    <a:pt x="12836" y="2010"/>
                    <a:pt x="8629" y="3829"/>
                    <a:pt x="6104" y="5193"/>
                  </a:cubicBezTo>
                  <a:cubicBezTo>
                    <a:pt x="3579" y="6557"/>
                    <a:pt x="2738" y="7467"/>
                    <a:pt x="3018" y="8149"/>
                  </a:cubicBezTo>
                  <a:cubicBezTo>
                    <a:pt x="3299" y="8831"/>
                    <a:pt x="4701" y="9285"/>
                    <a:pt x="6104" y="9740"/>
                  </a:cubicBezTo>
                  <a:cubicBezTo>
                    <a:pt x="7507" y="10195"/>
                    <a:pt x="8909" y="10650"/>
                    <a:pt x="7927" y="11559"/>
                  </a:cubicBezTo>
                  <a:cubicBezTo>
                    <a:pt x="6946" y="12469"/>
                    <a:pt x="3579" y="13833"/>
                    <a:pt x="1756" y="15083"/>
                  </a:cubicBezTo>
                  <a:cubicBezTo>
                    <a:pt x="-67" y="16334"/>
                    <a:pt x="-348" y="17471"/>
                    <a:pt x="353" y="18380"/>
                  </a:cubicBezTo>
                  <a:cubicBezTo>
                    <a:pt x="1055" y="19290"/>
                    <a:pt x="2738" y="19972"/>
                    <a:pt x="4982" y="20427"/>
                  </a:cubicBezTo>
                  <a:cubicBezTo>
                    <a:pt x="7226" y="20881"/>
                    <a:pt x="10031" y="21109"/>
                    <a:pt x="12836" y="213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8984253" y="6972321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9289053" y="6769121"/>
              <a:ext cx="38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411"/>
                    <a:pt x="12000" y="6821"/>
                    <a:pt x="8400" y="10421"/>
                  </a:cubicBezTo>
                  <a:cubicBezTo>
                    <a:pt x="4800" y="14021"/>
                    <a:pt x="2400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9289053" y="6756421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4400"/>
                    <a:pt x="1029" y="7200"/>
                    <a:pt x="4629" y="3600"/>
                  </a:cubicBezTo>
                  <a:cubicBezTo>
                    <a:pt x="8229" y="0"/>
                    <a:pt x="149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9308103" y="6858021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5840"/>
                    <a:pt x="6000" y="10080"/>
                    <a:pt x="9600" y="6480"/>
                  </a:cubicBezTo>
                  <a:cubicBezTo>
                    <a:pt x="13200" y="2880"/>
                    <a:pt x="17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9308103" y="6595067"/>
              <a:ext cx="114301" cy="123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3" fill="norm" stroke="1" extrusionOk="0">
                  <a:moveTo>
                    <a:pt x="0" y="20963"/>
                  </a:moveTo>
                  <a:cubicBezTo>
                    <a:pt x="3200" y="15923"/>
                    <a:pt x="6400" y="10883"/>
                    <a:pt x="8600" y="7643"/>
                  </a:cubicBezTo>
                  <a:cubicBezTo>
                    <a:pt x="10800" y="4403"/>
                    <a:pt x="12000" y="2963"/>
                    <a:pt x="13600" y="1703"/>
                  </a:cubicBezTo>
                  <a:cubicBezTo>
                    <a:pt x="15200" y="443"/>
                    <a:pt x="17200" y="-637"/>
                    <a:pt x="18400" y="443"/>
                  </a:cubicBezTo>
                  <a:cubicBezTo>
                    <a:pt x="19600" y="1523"/>
                    <a:pt x="20000" y="4763"/>
                    <a:pt x="20400" y="8363"/>
                  </a:cubicBezTo>
                  <a:cubicBezTo>
                    <a:pt x="20800" y="11963"/>
                    <a:pt x="21200" y="15923"/>
                    <a:pt x="21600" y="198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9517653" y="6934221"/>
              <a:ext cx="1206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9568453" y="6864371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9722546" y="6785654"/>
              <a:ext cx="138008" cy="193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10" fill="norm" stroke="1" extrusionOk="0">
                  <a:moveTo>
                    <a:pt x="21338" y="2393"/>
                  </a:moveTo>
                  <a:cubicBezTo>
                    <a:pt x="20356" y="1453"/>
                    <a:pt x="19374" y="514"/>
                    <a:pt x="17083" y="162"/>
                  </a:cubicBezTo>
                  <a:cubicBezTo>
                    <a:pt x="14793" y="-190"/>
                    <a:pt x="11193" y="45"/>
                    <a:pt x="8574" y="749"/>
                  </a:cubicBezTo>
                  <a:cubicBezTo>
                    <a:pt x="5956" y="1453"/>
                    <a:pt x="4320" y="2627"/>
                    <a:pt x="3338" y="3801"/>
                  </a:cubicBezTo>
                  <a:cubicBezTo>
                    <a:pt x="2356" y="4975"/>
                    <a:pt x="2029" y="6149"/>
                    <a:pt x="2520" y="7088"/>
                  </a:cubicBezTo>
                  <a:cubicBezTo>
                    <a:pt x="3011" y="8027"/>
                    <a:pt x="4320" y="8732"/>
                    <a:pt x="5793" y="9084"/>
                  </a:cubicBezTo>
                  <a:cubicBezTo>
                    <a:pt x="7265" y="9436"/>
                    <a:pt x="8902" y="9436"/>
                    <a:pt x="9229" y="9906"/>
                  </a:cubicBezTo>
                  <a:cubicBezTo>
                    <a:pt x="9556" y="10375"/>
                    <a:pt x="8574" y="11314"/>
                    <a:pt x="7265" y="12136"/>
                  </a:cubicBezTo>
                  <a:cubicBezTo>
                    <a:pt x="5956" y="12958"/>
                    <a:pt x="4320" y="13662"/>
                    <a:pt x="3011" y="14484"/>
                  </a:cubicBezTo>
                  <a:cubicBezTo>
                    <a:pt x="1702" y="15306"/>
                    <a:pt x="720" y="16245"/>
                    <a:pt x="229" y="17301"/>
                  </a:cubicBezTo>
                  <a:cubicBezTo>
                    <a:pt x="-262" y="18358"/>
                    <a:pt x="-262" y="19532"/>
                    <a:pt x="3338" y="20236"/>
                  </a:cubicBezTo>
                  <a:cubicBezTo>
                    <a:pt x="6938" y="20940"/>
                    <a:pt x="14138" y="21175"/>
                    <a:pt x="21338" y="214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9803403" y="6672652"/>
              <a:ext cx="221410" cy="420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554" fill="norm" stroke="1" extrusionOk="0">
                  <a:moveTo>
                    <a:pt x="5502" y="714"/>
                  </a:moveTo>
                  <a:cubicBezTo>
                    <a:pt x="9374" y="388"/>
                    <a:pt x="13245" y="63"/>
                    <a:pt x="15792" y="8"/>
                  </a:cubicBezTo>
                  <a:cubicBezTo>
                    <a:pt x="18340" y="-46"/>
                    <a:pt x="19562" y="171"/>
                    <a:pt x="20377" y="551"/>
                  </a:cubicBezTo>
                  <a:cubicBezTo>
                    <a:pt x="21192" y="931"/>
                    <a:pt x="21600" y="1474"/>
                    <a:pt x="21091" y="2722"/>
                  </a:cubicBezTo>
                  <a:cubicBezTo>
                    <a:pt x="20581" y="3970"/>
                    <a:pt x="19155" y="5924"/>
                    <a:pt x="17932" y="7986"/>
                  </a:cubicBezTo>
                  <a:cubicBezTo>
                    <a:pt x="16709" y="10048"/>
                    <a:pt x="15691" y="12219"/>
                    <a:pt x="15487" y="13956"/>
                  </a:cubicBezTo>
                  <a:cubicBezTo>
                    <a:pt x="15283" y="15693"/>
                    <a:pt x="15894" y="16995"/>
                    <a:pt x="16506" y="17918"/>
                  </a:cubicBezTo>
                  <a:cubicBezTo>
                    <a:pt x="17117" y="18840"/>
                    <a:pt x="17728" y="19383"/>
                    <a:pt x="17015" y="19763"/>
                  </a:cubicBezTo>
                  <a:cubicBezTo>
                    <a:pt x="16302" y="20143"/>
                    <a:pt x="14264" y="20360"/>
                    <a:pt x="11208" y="20631"/>
                  </a:cubicBezTo>
                  <a:cubicBezTo>
                    <a:pt x="8151" y="20903"/>
                    <a:pt x="4075" y="21228"/>
                    <a:pt x="0" y="215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3487269" y="6030254"/>
              <a:ext cx="23285" cy="108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9818" y="296"/>
                  </a:moveTo>
                  <a:cubicBezTo>
                    <a:pt x="7855" y="87"/>
                    <a:pt x="5891" y="-123"/>
                    <a:pt x="6873" y="87"/>
                  </a:cubicBezTo>
                  <a:cubicBezTo>
                    <a:pt x="7855" y="296"/>
                    <a:pt x="11782" y="926"/>
                    <a:pt x="14727" y="1953"/>
                  </a:cubicBezTo>
                  <a:cubicBezTo>
                    <a:pt x="17673" y="2981"/>
                    <a:pt x="19636" y="4407"/>
                    <a:pt x="20618" y="6000"/>
                  </a:cubicBezTo>
                  <a:cubicBezTo>
                    <a:pt x="21600" y="7594"/>
                    <a:pt x="21600" y="9356"/>
                    <a:pt x="21600" y="11138"/>
                  </a:cubicBezTo>
                  <a:cubicBezTo>
                    <a:pt x="21600" y="12921"/>
                    <a:pt x="21600" y="14724"/>
                    <a:pt x="18655" y="16213"/>
                  </a:cubicBezTo>
                  <a:cubicBezTo>
                    <a:pt x="15709" y="17702"/>
                    <a:pt x="9818" y="18877"/>
                    <a:pt x="5891" y="19611"/>
                  </a:cubicBezTo>
                  <a:cubicBezTo>
                    <a:pt x="1964" y="20345"/>
                    <a:pt x="0" y="20638"/>
                    <a:pt x="0" y="20911"/>
                  </a:cubicBezTo>
                  <a:cubicBezTo>
                    <a:pt x="0" y="21183"/>
                    <a:pt x="1964" y="21435"/>
                    <a:pt x="5891" y="21456"/>
                  </a:cubicBezTo>
                  <a:cubicBezTo>
                    <a:pt x="9818" y="21477"/>
                    <a:pt x="15709" y="21267"/>
                    <a:pt x="21600" y="210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1389653" y="6223021"/>
              <a:ext cx="38101" cy="860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6" fill="norm" stroke="1" extrusionOk="0">
                  <a:moveTo>
                    <a:pt x="0" y="0"/>
                  </a:moveTo>
                  <a:cubicBezTo>
                    <a:pt x="6000" y="1857"/>
                    <a:pt x="12000" y="3715"/>
                    <a:pt x="15600" y="5546"/>
                  </a:cubicBezTo>
                  <a:cubicBezTo>
                    <a:pt x="19200" y="7377"/>
                    <a:pt x="20400" y="9181"/>
                    <a:pt x="21000" y="11145"/>
                  </a:cubicBezTo>
                  <a:cubicBezTo>
                    <a:pt x="21600" y="13109"/>
                    <a:pt x="21600" y="15231"/>
                    <a:pt x="21000" y="16903"/>
                  </a:cubicBezTo>
                  <a:cubicBezTo>
                    <a:pt x="20400" y="18575"/>
                    <a:pt x="19200" y="19796"/>
                    <a:pt x="18000" y="20539"/>
                  </a:cubicBezTo>
                  <a:cubicBezTo>
                    <a:pt x="16800" y="21282"/>
                    <a:pt x="15600" y="21547"/>
                    <a:pt x="16200" y="21573"/>
                  </a:cubicBezTo>
                  <a:cubicBezTo>
                    <a:pt x="16800" y="21600"/>
                    <a:pt x="19200" y="21388"/>
                    <a:pt x="21600" y="211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208553" y="6733138"/>
              <a:ext cx="425451" cy="39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231"/>
                  </a:moveTo>
                  <a:cubicBezTo>
                    <a:pt x="537" y="0"/>
                    <a:pt x="1075" y="-231"/>
                    <a:pt x="2203" y="462"/>
                  </a:cubicBezTo>
                  <a:cubicBezTo>
                    <a:pt x="3331" y="1155"/>
                    <a:pt x="5051" y="2772"/>
                    <a:pt x="7254" y="5082"/>
                  </a:cubicBezTo>
                  <a:cubicBezTo>
                    <a:pt x="9457" y="7393"/>
                    <a:pt x="12143" y="10396"/>
                    <a:pt x="14454" y="12937"/>
                  </a:cubicBezTo>
                  <a:cubicBezTo>
                    <a:pt x="16764" y="15478"/>
                    <a:pt x="18699" y="17557"/>
                    <a:pt x="19827" y="18886"/>
                  </a:cubicBezTo>
                  <a:cubicBezTo>
                    <a:pt x="20955" y="20214"/>
                    <a:pt x="21278" y="20791"/>
                    <a:pt x="21600" y="213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468903" y="6521471"/>
              <a:ext cx="450851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13" y="542"/>
                    <a:pt x="1825" y="1084"/>
                    <a:pt x="3499" y="2439"/>
                  </a:cubicBezTo>
                  <a:cubicBezTo>
                    <a:pt x="5172" y="3794"/>
                    <a:pt x="7606" y="5961"/>
                    <a:pt x="10141" y="8129"/>
                  </a:cubicBezTo>
                  <a:cubicBezTo>
                    <a:pt x="12676" y="10297"/>
                    <a:pt x="15313" y="12465"/>
                    <a:pt x="17239" y="14710"/>
                  </a:cubicBezTo>
                  <a:cubicBezTo>
                    <a:pt x="19166" y="16955"/>
                    <a:pt x="20383" y="19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767353" y="6439871"/>
              <a:ext cx="459317" cy="539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721"/>
                  </a:moveTo>
                  <a:cubicBezTo>
                    <a:pt x="299" y="384"/>
                    <a:pt x="597" y="46"/>
                    <a:pt x="946" y="4"/>
                  </a:cubicBezTo>
                  <a:cubicBezTo>
                    <a:pt x="1294" y="-38"/>
                    <a:pt x="1692" y="215"/>
                    <a:pt x="2986" y="1396"/>
                  </a:cubicBezTo>
                  <a:cubicBezTo>
                    <a:pt x="4280" y="2578"/>
                    <a:pt x="6470" y="4687"/>
                    <a:pt x="8710" y="6923"/>
                  </a:cubicBezTo>
                  <a:cubicBezTo>
                    <a:pt x="10949" y="9159"/>
                    <a:pt x="13239" y="11521"/>
                    <a:pt x="15329" y="13842"/>
                  </a:cubicBezTo>
                  <a:cubicBezTo>
                    <a:pt x="17419" y="16162"/>
                    <a:pt x="19311" y="18440"/>
                    <a:pt x="20356" y="19790"/>
                  </a:cubicBezTo>
                  <a:cubicBezTo>
                    <a:pt x="21401" y="21140"/>
                    <a:pt x="21600" y="21562"/>
                    <a:pt x="21600" y="21478"/>
                  </a:cubicBezTo>
                  <a:cubicBezTo>
                    <a:pt x="21600" y="21393"/>
                    <a:pt x="21401" y="20803"/>
                    <a:pt x="21202" y="202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1034053" y="6432571"/>
              <a:ext cx="2095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18" y="1532"/>
                    <a:pt x="5236" y="3064"/>
                    <a:pt x="8400" y="5898"/>
                  </a:cubicBezTo>
                  <a:cubicBezTo>
                    <a:pt x="11564" y="8732"/>
                    <a:pt x="15273" y="12868"/>
                    <a:pt x="17564" y="15702"/>
                  </a:cubicBezTo>
                  <a:cubicBezTo>
                    <a:pt x="19855" y="18536"/>
                    <a:pt x="20727" y="200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1154703" y="6083321"/>
              <a:ext cx="3556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3116"/>
                    <a:pt x="6686" y="6233"/>
                    <a:pt x="9964" y="9510"/>
                  </a:cubicBezTo>
                  <a:cubicBezTo>
                    <a:pt x="13243" y="12788"/>
                    <a:pt x="16457" y="16227"/>
                    <a:pt x="18386" y="18269"/>
                  </a:cubicBezTo>
                  <a:cubicBezTo>
                    <a:pt x="20314" y="20310"/>
                    <a:pt x="20957" y="209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3546912" y="6716529"/>
              <a:ext cx="738342" cy="446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82" fill="norm" stroke="1" extrusionOk="0">
                  <a:moveTo>
                    <a:pt x="421" y="1308"/>
                  </a:moveTo>
                  <a:cubicBezTo>
                    <a:pt x="174" y="799"/>
                    <a:pt x="-73" y="290"/>
                    <a:pt x="20" y="86"/>
                  </a:cubicBezTo>
                  <a:cubicBezTo>
                    <a:pt x="112" y="-118"/>
                    <a:pt x="544" y="-16"/>
                    <a:pt x="1593" y="1003"/>
                  </a:cubicBezTo>
                  <a:cubicBezTo>
                    <a:pt x="2642" y="2022"/>
                    <a:pt x="4309" y="3957"/>
                    <a:pt x="6222" y="5944"/>
                  </a:cubicBezTo>
                  <a:cubicBezTo>
                    <a:pt x="8135" y="7931"/>
                    <a:pt x="10295" y="9969"/>
                    <a:pt x="12301" y="11905"/>
                  </a:cubicBezTo>
                  <a:cubicBezTo>
                    <a:pt x="14306" y="13840"/>
                    <a:pt x="16158" y="15674"/>
                    <a:pt x="17670" y="17254"/>
                  </a:cubicBezTo>
                  <a:cubicBezTo>
                    <a:pt x="19182" y="18833"/>
                    <a:pt x="20354" y="20157"/>
                    <a:pt x="21527" y="21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3561353" y="6496071"/>
              <a:ext cx="8445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24" y="1418"/>
                    <a:pt x="3248" y="2836"/>
                    <a:pt x="5116" y="4418"/>
                  </a:cubicBezTo>
                  <a:cubicBezTo>
                    <a:pt x="6983" y="6000"/>
                    <a:pt x="9095" y="7745"/>
                    <a:pt x="11152" y="9655"/>
                  </a:cubicBezTo>
                  <a:cubicBezTo>
                    <a:pt x="13209" y="11564"/>
                    <a:pt x="15212" y="13636"/>
                    <a:pt x="16944" y="15655"/>
                  </a:cubicBezTo>
                  <a:cubicBezTo>
                    <a:pt x="18677" y="17673"/>
                    <a:pt x="20138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3593103" y="6267471"/>
              <a:ext cx="1098551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7" y="1145"/>
                    <a:pt x="2414" y="2291"/>
                    <a:pt x="3683" y="3436"/>
                  </a:cubicBezTo>
                  <a:cubicBezTo>
                    <a:pt x="4953" y="4582"/>
                    <a:pt x="6284" y="5727"/>
                    <a:pt x="7720" y="6955"/>
                  </a:cubicBezTo>
                  <a:cubicBezTo>
                    <a:pt x="9156" y="8182"/>
                    <a:pt x="10696" y="9491"/>
                    <a:pt x="12215" y="10841"/>
                  </a:cubicBezTo>
                  <a:cubicBezTo>
                    <a:pt x="13734" y="12191"/>
                    <a:pt x="15232" y="13582"/>
                    <a:pt x="16793" y="15382"/>
                  </a:cubicBezTo>
                  <a:cubicBezTo>
                    <a:pt x="18354" y="17182"/>
                    <a:pt x="19977" y="193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3586753" y="6225337"/>
              <a:ext cx="1016001" cy="492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727"/>
                  </a:moveTo>
                  <a:cubicBezTo>
                    <a:pt x="360" y="268"/>
                    <a:pt x="720" y="-192"/>
                    <a:pt x="1597" y="84"/>
                  </a:cubicBezTo>
                  <a:cubicBezTo>
                    <a:pt x="2475" y="359"/>
                    <a:pt x="3870" y="1371"/>
                    <a:pt x="5310" y="2565"/>
                  </a:cubicBezTo>
                  <a:cubicBezTo>
                    <a:pt x="6750" y="3760"/>
                    <a:pt x="8235" y="5139"/>
                    <a:pt x="9742" y="6656"/>
                  </a:cubicBezTo>
                  <a:cubicBezTo>
                    <a:pt x="11250" y="8172"/>
                    <a:pt x="12780" y="9827"/>
                    <a:pt x="14400" y="11803"/>
                  </a:cubicBezTo>
                  <a:cubicBezTo>
                    <a:pt x="16020" y="13779"/>
                    <a:pt x="17730" y="16077"/>
                    <a:pt x="18945" y="17731"/>
                  </a:cubicBezTo>
                  <a:cubicBezTo>
                    <a:pt x="20160" y="19386"/>
                    <a:pt x="20880" y="20397"/>
                    <a:pt x="21600" y="214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4221753" y="6350021"/>
              <a:ext cx="7874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84" y="1029"/>
                    <a:pt x="3368" y="2057"/>
                    <a:pt x="5081" y="3543"/>
                  </a:cubicBezTo>
                  <a:cubicBezTo>
                    <a:pt x="6794" y="5029"/>
                    <a:pt x="8535" y="6971"/>
                    <a:pt x="10597" y="9200"/>
                  </a:cubicBezTo>
                  <a:cubicBezTo>
                    <a:pt x="12658" y="11429"/>
                    <a:pt x="15039" y="13943"/>
                    <a:pt x="16926" y="16057"/>
                  </a:cubicBezTo>
                  <a:cubicBezTo>
                    <a:pt x="18813" y="18171"/>
                    <a:pt x="20206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10860859" y="1318704"/>
              <a:ext cx="187145" cy="1259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21458" y="363"/>
                  </a:moveTo>
                  <a:cubicBezTo>
                    <a:pt x="21215" y="182"/>
                    <a:pt x="20973" y="0"/>
                    <a:pt x="20487" y="0"/>
                  </a:cubicBezTo>
                  <a:cubicBezTo>
                    <a:pt x="20002" y="0"/>
                    <a:pt x="19274" y="182"/>
                    <a:pt x="17696" y="853"/>
                  </a:cubicBezTo>
                  <a:cubicBezTo>
                    <a:pt x="16119" y="1525"/>
                    <a:pt x="13692" y="2686"/>
                    <a:pt x="11507" y="3993"/>
                  </a:cubicBezTo>
                  <a:cubicBezTo>
                    <a:pt x="9323" y="5300"/>
                    <a:pt x="7382" y="6752"/>
                    <a:pt x="5925" y="8204"/>
                  </a:cubicBezTo>
                  <a:cubicBezTo>
                    <a:pt x="4469" y="9656"/>
                    <a:pt x="3498" y="11109"/>
                    <a:pt x="2892" y="12561"/>
                  </a:cubicBezTo>
                  <a:cubicBezTo>
                    <a:pt x="2285" y="14013"/>
                    <a:pt x="2042" y="15465"/>
                    <a:pt x="1557" y="16699"/>
                  </a:cubicBezTo>
                  <a:cubicBezTo>
                    <a:pt x="1071" y="17933"/>
                    <a:pt x="343" y="18950"/>
                    <a:pt x="101" y="19730"/>
                  </a:cubicBezTo>
                  <a:cubicBezTo>
                    <a:pt x="-142" y="20511"/>
                    <a:pt x="101" y="21055"/>
                    <a:pt x="34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10641603" y="1428771"/>
              <a:ext cx="2063445" cy="1263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93" fill="norm" stroke="1" extrusionOk="0">
                  <a:moveTo>
                    <a:pt x="2921" y="1085"/>
                  </a:moveTo>
                  <a:cubicBezTo>
                    <a:pt x="2899" y="905"/>
                    <a:pt x="2877" y="724"/>
                    <a:pt x="2921" y="597"/>
                  </a:cubicBezTo>
                  <a:cubicBezTo>
                    <a:pt x="2966" y="470"/>
                    <a:pt x="3076" y="398"/>
                    <a:pt x="3519" y="344"/>
                  </a:cubicBezTo>
                  <a:cubicBezTo>
                    <a:pt x="3961" y="289"/>
                    <a:pt x="4736" y="253"/>
                    <a:pt x="5522" y="217"/>
                  </a:cubicBezTo>
                  <a:cubicBezTo>
                    <a:pt x="6307" y="181"/>
                    <a:pt x="7104" y="145"/>
                    <a:pt x="7967" y="109"/>
                  </a:cubicBezTo>
                  <a:cubicBezTo>
                    <a:pt x="8830" y="72"/>
                    <a:pt x="9760" y="36"/>
                    <a:pt x="10689" y="18"/>
                  </a:cubicBezTo>
                  <a:cubicBezTo>
                    <a:pt x="11619" y="0"/>
                    <a:pt x="12548" y="0"/>
                    <a:pt x="13445" y="0"/>
                  </a:cubicBezTo>
                  <a:cubicBezTo>
                    <a:pt x="14341" y="0"/>
                    <a:pt x="15204" y="0"/>
                    <a:pt x="16012" y="18"/>
                  </a:cubicBezTo>
                  <a:cubicBezTo>
                    <a:pt x="16820" y="36"/>
                    <a:pt x="17572" y="72"/>
                    <a:pt x="18291" y="90"/>
                  </a:cubicBezTo>
                  <a:cubicBezTo>
                    <a:pt x="19011" y="109"/>
                    <a:pt x="19697" y="109"/>
                    <a:pt x="20184" y="127"/>
                  </a:cubicBezTo>
                  <a:cubicBezTo>
                    <a:pt x="20670" y="145"/>
                    <a:pt x="20958" y="181"/>
                    <a:pt x="21168" y="253"/>
                  </a:cubicBezTo>
                  <a:cubicBezTo>
                    <a:pt x="21379" y="326"/>
                    <a:pt x="21511" y="434"/>
                    <a:pt x="21556" y="579"/>
                  </a:cubicBezTo>
                  <a:cubicBezTo>
                    <a:pt x="21600" y="724"/>
                    <a:pt x="21556" y="905"/>
                    <a:pt x="21534" y="1393"/>
                  </a:cubicBezTo>
                  <a:cubicBezTo>
                    <a:pt x="21511" y="1881"/>
                    <a:pt x="21511" y="2677"/>
                    <a:pt x="21478" y="3709"/>
                  </a:cubicBezTo>
                  <a:cubicBezTo>
                    <a:pt x="21445" y="4740"/>
                    <a:pt x="21379" y="6006"/>
                    <a:pt x="21268" y="7272"/>
                  </a:cubicBezTo>
                  <a:cubicBezTo>
                    <a:pt x="21157" y="8539"/>
                    <a:pt x="21002" y="9805"/>
                    <a:pt x="20825" y="11035"/>
                  </a:cubicBezTo>
                  <a:cubicBezTo>
                    <a:pt x="20648" y="12265"/>
                    <a:pt x="20449" y="13459"/>
                    <a:pt x="20161" y="14545"/>
                  </a:cubicBezTo>
                  <a:cubicBezTo>
                    <a:pt x="19874" y="15630"/>
                    <a:pt x="19498" y="16607"/>
                    <a:pt x="19077" y="17222"/>
                  </a:cubicBezTo>
                  <a:cubicBezTo>
                    <a:pt x="18657" y="17837"/>
                    <a:pt x="18192" y="18090"/>
                    <a:pt x="17583" y="18326"/>
                  </a:cubicBezTo>
                  <a:cubicBezTo>
                    <a:pt x="16975" y="18561"/>
                    <a:pt x="16222" y="18778"/>
                    <a:pt x="15481" y="19104"/>
                  </a:cubicBezTo>
                  <a:cubicBezTo>
                    <a:pt x="14739" y="19429"/>
                    <a:pt x="14009" y="19863"/>
                    <a:pt x="13301" y="20225"/>
                  </a:cubicBezTo>
                  <a:cubicBezTo>
                    <a:pt x="12593" y="20587"/>
                    <a:pt x="11907" y="20876"/>
                    <a:pt x="10977" y="21075"/>
                  </a:cubicBezTo>
                  <a:cubicBezTo>
                    <a:pt x="10048" y="21274"/>
                    <a:pt x="8875" y="21383"/>
                    <a:pt x="7768" y="21455"/>
                  </a:cubicBezTo>
                  <a:cubicBezTo>
                    <a:pt x="6661" y="21528"/>
                    <a:pt x="5621" y="21564"/>
                    <a:pt x="4603" y="21582"/>
                  </a:cubicBezTo>
                  <a:cubicBezTo>
                    <a:pt x="3585" y="21600"/>
                    <a:pt x="2589" y="21600"/>
                    <a:pt x="1826" y="21546"/>
                  </a:cubicBezTo>
                  <a:cubicBezTo>
                    <a:pt x="1062" y="21491"/>
                    <a:pt x="531" y="21383"/>
                    <a:pt x="0" y="21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3" name="Drawing"/>
          <p:cNvGrpSpPr/>
          <p:nvPr/>
        </p:nvGrpSpPr>
        <p:grpSpPr>
          <a:xfrm>
            <a:off x="268584" y="1889840"/>
            <a:ext cx="12704466" cy="1361361"/>
            <a:chOff x="0" y="0"/>
            <a:chExt cx="12704465" cy="1361359"/>
          </a:xfrm>
        </p:grpSpPr>
        <p:sp>
          <p:nvSpPr>
            <p:cNvPr id="2055" name="Line"/>
            <p:cNvSpPr/>
            <p:nvPr/>
          </p:nvSpPr>
          <p:spPr>
            <a:xfrm>
              <a:off x="1704185" y="48124"/>
              <a:ext cx="165379" cy="81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1" h="21218" fill="norm" stroke="1" extrusionOk="0">
                  <a:moveTo>
                    <a:pt x="2630" y="5258"/>
                  </a:moveTo>
                  <a:cubicBezTo>
                    <a:pt x="2366" y="7352"/>
                    <a:pt x="2103" y="9446"/>
                    <a:pt x="2366" y="11319"/>
                  </a:cubicBezTo>
                  <a:cubicBezTo>
                    <a:pt x="2630" y="13193"/>
                    <a:pt x="3420" y="14846"/>
                    <a:pt x="3947" y="16416"/>
                  </a:cubicBezTo>
                  <a:cubicBezTo>
                    <a:pt x="4473" y="17986"/>
                    <a:pt x="4737" y="19474"/>
                    <a:pt x="4869" y="20356"/>
                  </a:cubicBezTo>
                  <a:cubicBezTo>
                    <a:pt x="5000" y="21237"/>
                    <a:pt x="5000" y="21513"/>
                    <a:pt x="4605" y="20852"/>
                  </a:cubicBezTo>
                  <a:cubicBezTo>
                    <a:pt x="4210" y="20191"/>
                    <a:pt x="3420" y="18593"/>
                    <a:pt x="2630" y="16747"/>
                  </a:cubicBezTo>
                  <a:cubicBezTo>
                    <a:pt x="1839" y="14901"/>
                    <a:pt x="1049" y="12807"/>
                    <a:pt x="522" y="10685"/>
                  </a:cubicBezTo>
                  <a:cubicBezTo>
                    <a:pt x="-5" y="8564"/>
                    <a:pt x="-268" y="6415"/>
                    <a:pt x="391" y="4652"/>
                  </a:cubicBezTo>
                  <a:cubicBezTo>
                    <a:pt x="1049" y="2889"/>
                    <a:pt x="2630" y="1511"/>
                    <a:pt x="4078" y="767"/>
                  </a:cubicBezTo>
                  <a:cubicBezTo>
                    <a:pt x="5527" y="23"/>
                    <a:pt x="6844" y="-87"/>
                    <a:pt x="9083" y="51"/>
                  </a:cubicBezTo>
                  <a:cubicBezTo>
                    <a:pt x="11322" y="189"/>
                    <a:pt x="14483" y="574"/>
                    <a:pt x="16986" y="1263"/>
                  </a:cubicBezTo>
                  <a:cubicBezTo>
                    <a:pt x="19488" y="1952"/>
                    <a:pt x="21332" y="2944"/>
                    <a:pt x="20278" y="4073"/>
                  </a:cubicBezTo>
                  <a:cubicBezTo>
                    <a:pt x="19225" y="5203"/>
                    <a:pt x="15273" y="6470"/>
                    <a:pt x="11981" y="7242"/>
                  </a:cubicBezTo>
                  <a:cubicBezTo>
                    <a:pt x="8688" y="8013"/>
                    <a:pt x="6054" y="8289"/>
                    <a:pt x="3420" y="85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1898467" y="466009"/>
              <a:ext cx="157049" cy="33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42" fill="norm" stroke="1" extrusionOk="0">
                  <a:moveTo>
                    <a:pt x="1496" y="5265"/>
                  </a:moveTo>
                  <a:cubicBezTo>
                    <a:pt x="632" y="4725"/>
                    <a:pt x="-232" y="4185"/>
                    <a:pt x="56" y="3915"/>
                  </a:cubicBezTo>
                  <a:cubicBezTo>
                    <a:pt x="344" y="3645"/>
                    <a:pt x="1784" y="3645"/>
                    <a:pt x="4520" y="4590"/>
                  </a:cubicBezTo>
                  <a:cubicBezTo>
                    <a:pt x="7256" y="5535"/>
                    <a:pt x="11288" y="7425"/>
                    <a:pt x="13880" y="9585"/>
                  </a:cubicBezTo>
                  <a:cubicBezTo>
                    <a:pt x="16472" y="11745"/>
                    <a:pt x="17624" y="14175"/>
                    <a:pt x="17768" y="16065"/>
                  </a:cubicBezTo>
                  <a:cubicBezTo>
                    <a:pt x="17912" y="17955"/>
                    <a:pt x="17048" y="19305"/>
                    <a:pt x="16040" y="20182"/>
                  </a:cubicBezTo>
                  <a:cubicBezTo>
                    <a:pt x="15032" y="21060"/>
                    <a:pt x="13880" y="21465"/>
                    <a:pt x="12296" y="21533"/>
                  </a:cubicBezTo>
                  <a:cubicBezTo>
                    <a:pt x="10712" y="21600"/>
                    <a:pt x="8696" y="21330"/>
                    <a:pt x="7112" y="19845"/>
                  </a:cubicBezTo>
                  <a:cubicBezTo>
                    <a:pt x="5528" y="18360"/>
                    <a:pt x="4376" y="15660"/>
                    <a:pt x="5816" y="12353"/>
                  </a:cubicBezTo>
                  <a:cubicBezTo>
                    <a:pt x="7256" y="9045"/>
                    <a:pt x="11288" y="5130"/>
                    <a:pt x="14312" y="2970"/>
                  </a:cubicBezTo>
                  <a:cubicBezTo>
                    <a:pt x="17336" y="810"/>
                    <a:pt x="19352" y="405"/>
                    <a:pt x="2136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298427" y="28640"/>
              <a:ext cx="303189" cy="851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01" fill="norm" stroke="1" extrusionOk="0">
                  <a:moveTo>
                    <a:pt x="21338" y="2055"/>
                  </a:moveTo>
                  <a:cubicBezTo>
                    <a:pt x="20146" y="1364"/>
                    <a:pt x="18955" y="672"/>
                    <a:pt x="17912" y="300"/>
                  </a:cubicBezTo>
                  <a:cubicBezTo>
                    <a:pt x="16869" y="-73"/>
                    <a:pt x="15975" y="-126"/>
                    <a:pt x="14486" y="300"/>
                  </a:cubicBezTo>
                  <a:cubicBezTo>
                    <a:pt x="12996" y="725"/>
                    <a:pt x="10910" y="1630"/>
                    <a:pt x="8899" y="2960"/>
                  </a:cubicBezTo>
                  <a:cubicBezTo>
                    <a:pt x="6888" y="4290"/>
                    <a:pt x="4952" y="6045"/>
                    <a:pt x="3388" y="7854"/>
                  </a:cubicBezTo>
                  <a:cubicBezTo>
                    <a:pt x="1824" y="9663"/>
                    <a:pt x="632" y="11525"/>
                    <a:pt x="185" y="13307"/>
                  </a:cubicBezTo>
                  <a:cubicBezTo>
                    <a:pt x="-262" y="15090"/>
                    <a:pt x="36" y="16792"/>
                    <a:pt x="1824" y="18149"/>
                  </a:cubicBezTo>
                  <a:cubicBezTo>
                    <a:pt x="3611" y="19506"/>
                    <a:pt x="6888" y="20516"/>
                    <a:pt x="9048" y="20995"/>
                  </a:cubicBezTo>
                  <a:cubicBezTo>
                    <a:pt x="11208" y="21474"/>
                    <a:pt x="12251" y="21421"/>
                    <a:pt x="13294" y="21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671465" y="214126"/>
              <a:ext cx="247651" cy="196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2528"/>
                  </a:moveTo>
                  <a:cubicBezTo>
                    <a:pt x="554" y="7583"/>
                    <a:pt x="1108" y="12638"/>
                    <a:pt x="1477" y="15970"/>
                  </a:cubicBezTo>
                  <a:cubicBezTo>
                    <a:pt x="1846" y="19302"/>
                    <a:pt x="2031" y="20911"/>
                    <a:pt x="1846" y="21255"/>
                  </a:cubicBezTo>
                  <a:cubicBezTo>
                    <a:pt x="1662" y="21600"/>
                    <a:pt x="1108" y="20681"/>
                    <a:pt x="831" y="17923"/>
                  </a:cubicBezTo>
                  <a:cubicBezTo>
                    <a:pt x="554" y="15166"/>
                    <a:pt x="554" y="10570"/>
                    <a:pt x="738" y="7698"/>
                  </a:cubicBezTo>
                  <a:cubicBezTo>
                    <a:pt x="923" y="4826"/>
                    <a:pt x="1292" y="3677"/>
                    <a:pt x="1846" y="2757"/>
                  </a:cubicBezTo>
                  <a:cubicBezTo>
                    <a:pt x="2400" y="1838"/>
                    <a:pt x="3138" y="1149"/>
                    <a:pt x="3877" y="1379"/>
                  </a:cubicBezTo>
                  <a:cubicBezTo>
                    <a:pt x="4615" y="1609"/>
                    <a:pt x="5354" y="2757"/>
                    <a:pt x="5815" y="4021"/>
                  </a:cubicBezTo>
                  <a:cubicBezTo>
                    <a:pt x="6277" y="5285"/>
                    <a:pt x="6462" y="6664"/>
                    <a:pt x="6738" y="7928"/>
                  </a:cubicBezTo>
                  <a:cubicBezTo>
                    <a:pt x="7015" y="9191"/>
                    <a:pt x="7385" y="10340"/>
                    <a:pt x="7754" y="10340"/>
                  </a:cubicBezTo>
                  <a:cubicBezTo>
                    <a:pt x="8123" y="10340"/>
                    <a:pt x="8492" y="9191"/>
                    <a:pt x="8954" y="7583"/>
                  </a:cubicBezTo>
                  <a:cubicBezTo>
                    <a:pt x="9415" y="5974"/>
                    <a:pt x="9969" y="3906"/>
                    <a:pt x="10523" y="2413"/>
                  </a:cubicBezTo>
                  <a:cubicBezTo>
                    <a:pt x="11077" y="919"/>
                    <a:pt x="11631" y="0"/>
                    <a:pt x="12185" y="0"/>
                  </a:cubicBezTo>
                  <a:cubicBezTo>
                    <a:pt x="12738" y="0"/>
                    <a:pt x="13292" y="919"/>
                    <a:pt x="14031" y="3102"/>
                  </a:cubicBezTo>
                  <a:cubicBezTo>
                    <a:pt x="14769" y="5285"/>
                    <a:pt x="15692" y="8732"/>
                    <a:pt x="16985" y="10915"/>
                  </a:cubicBezTo>
                  <a:cubicBezTo>
                    <a:pt x="18277" y="13098"/>
                    <a:pt x="19938" y="14017"/>
                    <a:pt x="21600" y="149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2903898" y="194548"/>
              <a:ext cx="167618" cy="124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170" fill="norm" stroke="1" extrusionOk="0">
                  <a:moveTo>
                    <a:pt x="10041" y="15930"/>
                  </a:moveTo>
                  <a:cubicBezTo>
                    <a:pt x="10311" y="11970"/>
                    <a:pt x="10581" y="8010"/>
                    <a:pt x="10311" y="5310"/>
                  </a:cubicBezTo>
                  <a:cubicBezTo>
                    <a:pt x="10041" y="2610"/>
                    <a:pt x="9231" y="1170"/>
                    <a:pt x="8151" y="450"/>
                  </a:cubicBezTo>
                  <a:cubicBezTo>
                    <a:pt x="7071" y="-270"/>
                    <a:pt x="5721" y="-270"/>
                    <a:pt x="4371" y="1530"/>
                  </a:cubicBezTo>
                  <a:cubicBezTo>
                    <a:pt x="3021" y="3330"/>
                    <a:pt x="1671" y="6930"/>
                    <a:pt x="861" y="9630"/>
                  </a:cubicBezTo>
                  <a:cubicBezTo>
                    <a:pt x="51" y="12330"/>
                    <a:pt x="-219" y="14130"/>
                    <a:pt x="186" y="15570"/>
                  </a:cubicBezTo>
                  <a:cubicBezTo>
                    <a:pt x="591" y="17010"/>
                    <a:pt x="1671" y="18090"/>
                    <a:pt x="2886" y="18270"/>
                  </a:cubicBezTo>
                  <a:cubicBezTo>
                    <a:pt x="4101" y="18450"/>
                    <a:pt x="5451" y="17730"/>
                    <a:pt x="7071" y="16110"/>
                  </a:cubicBezTo>
                  <a:cubicBezTo>
                    <a:pt x="8691" y="14490"/>
                    <a:pt x="10581" y="11970"/>
                    <a:pt x="11526" y="11610"/>
                  </a:cubicBezTo>
                  <a:cubicBezTo>
                    <a:pt x="12471" y="11250"/>
                    <a:pt x="12471" y="13050"/>
                    <a:pt x="12876" y="14670"/>
                  </a:cubicBezTo>
                  <a:cubicBezTo>
                    <a:pt x="13281" y="16290"/>
                    <a:pt x="14091" y="17730"/>
                    <a:pt x="15036" y="18990"/>
                  </a:cubicBezTo>
                  <a:cubicBezTo>
                    <a:pt x="15981" y="20250"/>
                    <a:pt x="17061" y="21330"/>
                    <a:pt x="18141" y="21150"/>
                  </a:cubicBezTo>
                  <a:cubicBezTo>
                    <a:pt x="19221" y="20970"/>
                    <a:pt x="20301" y="19530"/>
                    <a:pt x="21381" y="180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3077865" y="190683"/>
              <a:ext cx="139701" cy="148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3" fill="norm" stroke="1" extrusionOk="0">
                  <a:moveTo>
                    <a:pt x="0" y="11123"/>
                  </a:moveTo>
                  <a:cubicBezTo>
                    <a:pt x="0" y="9623"/>
                    <a:pt x="0" y="8123"/>
                    <a:pt x="0" y="6023"/>
                  </a:cubicBezTo>
                  <a:cubicBezTo>
                    <a:pt x="0" y="3923"/>
                    <a:pt x="0" y="1223"/>
                    <a:pt x="655" y="323"/>
                  </a:cubicBezTo>
                  <a:cubicBezTo>
                    <a:pt x="1309" y="-577"/>
                    <a:pt x="2618" y="323"/>
                    <a:pt x="6218" y="4073"/>
                  </a:cubicBezTo>
                  <a:cubicBezTo>
                    <a:pt x="9818" y="7823"/>
                    <a:pt x="15709" y="14423"/>
                    <a:pt x="21600" y="210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3147715" y="193635"/>
              <a:ext cx="95251" cy="208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21600" y="3171"/>
                  </a:moveTo>
                  <a:cubicBezTo>
                    <a:pt x="19200" y="1875"/>
                    <a:pt x="16800" y="579"/>
                    <a:pt x="14400" y="147"/>
                  </a:cubicBezTo>
                  <a:cubicBezTo>
                    <a:pt x="12000" y="-285"/>
                    <a:pt x="9600" y="147"/>
                    <a:pt x="7440" y="2631"/>
                  </a:cubicBezTo>
                  <a:cubicBezTo>
                    <a:pt x="5280" y="5115"/>
                    <a:pt x="3360" y="9651"/>
                    <a:pt x="2160" y="13107"/>
                  </a:cubicBezTo>
                  <a:cubicBezTo>
                    <a:pt x="960" y="16563"/>
                    <a:pt x="480" y="18939"/>
                    <a:pt x="0" y="213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2992686" y="576363"/>
              <a:ext cx="151125" cy="480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92" fill="norm" stroke="1" extrusionOk="0">
                  <a:moveTo>
                    <a:pt x="2143" y="21492"/>
                  </a:moveTo>
                  <a:cubicBezTo>
                    <a:pt x="1551" y="19976"/>
                    <a:pt x="960" y="18460"/>
                    <a:pt x="516" y="15760"/>
                  </a:cubicBezTo>
                  <a:cubicBezTo>
                    <a:pt x="72" y="13060"/>
                    <a:pt x="-224" y="9176"/>
                    <a:pt x="220" y="6429"/>
                  </a:cubicBezTo>
                  <a:cubicBezTo>
                    <a:pt x="664" y="3681"/>
                    <a:pt x="1847" y="2071"/>
                    <a:pt x="3179" y="1124"/>
                  </a:cubicBezTo>
                  <a:cubicBezTo>
                    <a:pt x="4510" y="176"/>
                    <a:pt x="5990" y="-108"/>
                    <a:pt x="7173" y="34"/>
                  </a:cubicBezTo>
                  <a:cubicBezTo>
                    <a:pt x="8357" y="176"/>
                    <a:pt x="9244" y="745"/>
                    <a:pt x="9688" y="1550"/>
                  </a:cubicBezTo>
                  <a:cubicBezTo>
                    <a:pt x="10132" y="2355"/>
                    <a:pt x="10132" y="3397"/>
                    <a:pt x="10132" y="4155"/>
                  </a:cubicBezTo>
                  <a:cubicBezTo>
                    <a:pt x="10132" y="4913"/>
                    <a:pt x="10132" y="5387"/>
                    <a:pt x="10872" y="5576"/>
                  </a:cubicBezTo>
                  <a:cubicBezTo>
                    <a:pt x="11612" y="5766"/>
                    <a:pt x="13091" y="5671"/>
                    <a:pt x="14571" y="5813"/>
                  </a:cubicBezTo>
                  <a:cubicBezTo>
                    <a:pt x="16050" y="5955"/>
                    <a:pt x="17529" y="6334"/>
                    <a:pt x="18861" y="6950"/>
                  </a:cubicBezTo>
                  <a:cubicBezTo>
                    <a:pt x="20192" y="7566"/>
                    <a:pt x="21376" y="8418"/>
                    <a:pt x="21080" y="9224"/>
                  </a:cubicBezTo>
                  <a:cubicBezTo>
                    <a:pt x="20784" y="10029"/>
                    <a:pt x="19009" y="10787"/>
                    <a:pt x="16050" y="10976"/>
                  </a:cubicBezTo>
                  <a:cubicBezTo>
                    <a:pt x="13091" y="11166"/>
                    <a:pt x="8949" y="10787"/>
                    <a:pt x="4806" y="104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4132230" y="218359"/>
              <a:ext cx="12436" cy="584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32" fill="norm" stroke="1" extrusionOk="0">
                  <a:moveTo>
                    <a:pt x="21150" y="0"/>
                  </a:moveTo>
                  <a:cubicBezTo>
                    <a:pt x="21150" y="3275"/>
                    <a:pt x="21150" y="6550"/>
                    <a:pt x="19350" y="9435"/>
                  </a:cubicBezTo>
                  <a:cubicBezTo>
                    <a:pt x="17550" y="12321"/>
                    <a:pt x="13950" y="14816"/>
                    <a:pt x="10350" y="16648"/>
                  </a:cubicBezTo>
                  <a:cubicBezTo>
                    <a:pt x="6750" y="18481"/>
                    <a:pt x="3150" y="19651"/>
                    <a:pt x="1350" y="20430"/>
                  </a:cubicBezTo>
                  <a:cubicBezTo>
                    <a:pt x="-450" y="21210"/>
                    <a:pt x="-450" y="21600"/>
                    <a:pt x="1350" y="21522"/>
                  </a:cubicBezTo>
                  <a:cubicBezTo>
                    <a:pt x="3150" y="21444"/>
                    <a:pt x="6750" y="20898"/>
                    <a:pt x="10350" y="203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4144665" y="224709"/>
              <a:ext cx="304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615"/>
                    <a:pt x="4800" y="11631"/>
                    <a:pt x="8400" y="8031"/>
                  </a:cubicBezTo>
                  <a:cubicBezTo>
                    <a:pt x="12000" y="4431"/>
                    <a:pt x="16800" y="221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4176415" y="516809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4316115" y="688259"/>
              <a:ext cx="133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032"/>
                    <a:pt x="10286" y="8064"/>
                    <a:pt x="13886" y="11664"/>
                  </a:cubicBezTo>
                  <a:cubicBezTo>
                    <a:pt x="17486" y="15264"/>
                    <a:pt x="19543" y="18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4339787" y="675559"/>
              <a:ext cx="14142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21224" y="0"/>
                  </a:moveTo>
                  <a:cubicBezTo>
                    <a:pt x="17412" y="2340"/>
                    <a:pt x="13600" y="4680"/>
                    <a:pt x="9948" y="7470"/>
                  </a:cubicBezTo>
                  <a:cubicBezTo>
                    <a:pt x="6295" y="10260"/>
                    <a:pt x="2800" y="13500"/>
                    <a:pt x="1212" y="15930"/>
                  </a:cubicBezTo>
                  <a:cubicBezTo>
                    <a:pt x="-376" y="18360"/>
                    <a:pt x="-58" y="19980"/>
                    <a:pt x="25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4699451" y="321937"/>
              <a:ext cx="137365" cy="46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508" fill="norm" stroke="1" extrusionOk="0">
                  <a:moveTo>
                    <a:pt x="20922" y="1979"/>
                  </a:moveTo>
                  <a:cubicBezTo>
                    <a:pt x="19310" y="1289"/>
                    <a:pt x="17698" y="598"/>
                    <a:pt x="15764" y="253"/>
                  </a:cubicBezTo>
                  <a:cubicBezTo>
                    <a:pt x="13829" y="-92"/>
                    <a:pt x="11573" y="-92"/>
                    <a:pt x="9316" y="303"/>
                  </a:cubicBezTo>
                  <a:cubicBezTo>
                    <a:pt x="7059" y="697"/>
                    <a:pt x="4803" y="1486"/>
                    <a:pt x="2868" y="3557"/>
                  </a:cubicBezTo>
                  <a:cubicBezTo>
                    <a:pt x="934" y="5629"/>
                    <a:pt x="-678" y="8982"/>
                    <a:pt x="289" y="12187"/>
                  </a:cubicBezTo>
                  <a:cubicBezTo>
                    <a:pt x="1256" y="15393"/>
                    <a:pt x="4803" y="18450"/>
                    <a:pt x="8349" y="21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4846838" y="425392"/>
              <a:ext cx="174137" cy="548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533" fill="norm" stroke="1" extrusionOk="0">
                  <a:moveTo>
                    <a:pt x="325" y="21533"/>
                  </a:moveTo>
                  <a:cubicBezTo>
                    <a:pt x="68" y="18875"/>
                    <a:pt x="-189" y="16216"/>
                    <a:pt x="197" y="13516"/>
                  </a:cubicBezTo>
                  <a:cubicBezTo>
                    <a:pt x="582" y="10816"/>
                    <a:pt x="1611" y="8075"/>
                    <a:pt x="3025" y="5956"/>
                  </a:cubicBezTo>
                  <a:cubicBezTo>
                    <a:pt x="4440" y="3838"/>
                    <a:pt x="6240" y="2342"/>
                    <a:pt x="7525" y="1428"/>
                  </a:cubicBezTo>
                  <a:cubicBezTo>
                    <a:pt x="8811" y="515"/>
                    <a:pt x="9582" y="182"/>
                    <a:pt x="10611" y="58"/>
                  </a:cubicBezTo>
                  <a:cubicBezTo>
                    <a:pt x="11640" y="-67"/>
                    <a:pt x="12925" y="16"/>
                    <a:pt x="13697" y="265"/>
                  </a:cubicBezTo>
                  <a:cubicBezTo>
                    <a:pt x="14468" y="515"/>
                    <a:pt x="14725" y="930"/>
                    <a:pt x="14468" y="1595"/>
                  </a:cubicBezTo>
                  <a:cubicBezTo>
                    <a:pt x="14211" y="2259"/>
                    <a:pt x="13440" y="3173"/>
                    <a:pt x="12668" y="4045"/>
                  </a:cubicBezTo>
                  <a:cubicBezTo>
                    <a:pt x="11897" y="4918"/>
                    <a:pt x="11125" y="5748"/>
                    <a:pt x="11382" y="6081"/>
                  </a:cubicBezTo>
                  <a:cubicBezTo>
                    <a:pt x="11640" y="6413"/>
                    <a:pt x="12925" y="6247"/>
                    <a:pt x="14211" y="6205"/>
                  </a:cubicBezTo>
                  <a:cubicBezTo>
                    <a:pt x="15497" y="6164"/>
                    <a:pt x="16782" y="6247"/>
                    <a:pt x="18068" y="6870"/>
                  </a:cubicBezTo>
                  <a:cubicBezTo>
                    <a:pt x="19354" y="7493"/>
                    <a:pt x="20640" y="8656"/>
                    <a:pt x="21025" y="9487"/>
                  </a:cubicBezTo>
                  <a:cubicBezTo>
                    <a:pt x="21411" y="10318"/>
                    <a:pt x="20897" y="10816"/>
                    <a:pt x="19997" y="11190"/>
                  </a:cubicBezTo>
                  <a:cubicBezTo>
                    <a:pt x="19097" y="11564"/>
                    <a:pt x="17811" y="11813"/>
                    <a:pt x="16782" y="11564"/>
                  </a:cubicBezTo>
                  <a:cubicBezTo>
                    <a:pt x="15754" y="11315"/>
                    <a:pt x="14982" y="10567"/>
                    <a:pt x="14211" y="98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5078115" y="280448"/>
              <a:ext cx="127595" cy="51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8" h="21482" fill="norm" stroke="1" extrusionOk="0">
                  <a:moveTo>
                    <a:pt x="0" y="58"/>
                  </a:moveTo>
                  <a:cubicBezTo>
                    <a:pt x="1714" y="-30"/>
                    <a:pt x="3429" y="-118"/>
                    <a:pt x="6686" y="587"/>
                  </a:cubicBezTo>
                  <a:cubicBezTo>
                    <a:pt x="9943" y="1293"/>
                    <a:pt x="14743" y="2791"/>
                    <a:pt x="17657" y="4995"/>
                  </a:cubicBezTo>
                  <a:cubicBezTo>
                    <a:pt x="20571" y="7200"/>
                    <a:pt x="21600" y="10109"/>
                    <a:pt x="19714" y="12974"/>
                  </a:cubicBezTo>
                  <a:cubicBezTo>
                    <a:pt x="17829" y="15840"/>
                    <a:pt x="13029" y="18661"/>
                    <a:pt x="8229" y="21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5551370" y="315834"/>
              <a:ext cx="263346" cy="429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360" fill="norm" stroke="1" extrusionOk="0">
                  <a:moveTo>
                    <a:pt x="19629" y="3050"/>
                  </a:moveTo>
                  <a:cubicBezTo>
                    <a:pt x="19799" y="2523"/>
                    <a:pt x="19969" y="1996"/>
                    <a:pt x="19969" y="1469"/>
                  </a:cubicBezTo>
                  <a:cubicBezTo>
                    <a:pt x="19969" y="943"/>
                    <a:pt x="19799" y="416"/>
                    <a:pt x="19289" y="152"/>
                  </a:cubicBezTo>
                  <a:cubicBezTo>
                    <a:pt x="18779" y="-111"/>
                    <a:pt x="17929" y="-111"/>
                    <a:pt x="15803" y="785"/>
                  </a:cubicBezTo>
                  <a:cubicBezTo>
                    <a:pt x="13677" y="1680"/>
                    <a:pt x="10275" y="3471"/>
                    <a:pt x="7299" y="5789"/>
                  </a:cubicBezTo>
                  <a:cubicBezTo>
                    <a:pt x="4322" y="8108"/>
                    <a:pt x="1771" y="10952"/>
                    <a:pt x="666" y="13323"/>
                  </a:cubicBezTo>
                  <a:cubicBezTo>
                    <a:pt x="-440" y="15694"/>
                    <a:pt x="-100" y="17590"/>
                    <a:pt x="1176" y="18960"/>
                  </a:cubicBezTo>
                  <a:cubicBezTo>
                    <a:pt x="2451" y="20330"/>
                    <a:pt x="4662" y="21173"/>
                    <a:pt x="8149" y="21331"/>
                  </a:cubicBezTo>
                  <a:cubicBezTo>
                    <a:pt x="11636" y="21489"/>
                    <a:pt x="16398" y="20962"/>
                    <a:pt x="21160" y="204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5598815" y="580309"/>
              <a:ext cx="273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56" y="14400"/>
                    <a:pt x="9712" y="7200"/>
                    <a:pt x="13312" y="3600"/>
                  </a:cubicBezTo>
                  <a:cubicBezTo>
                    <a:pt x="16912" y="0"/>
                    <a:pt x="1925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6167344" y="169986"/>
              <a:ext cx="237922" cy="677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523" fill="norm" stroke="1" extrusionOk="0">
                  <a:moveTo>
                    <a:pt x="21298" y="932"/>
                  </a:moveTo>
                  <a:cubicBezTo>
                    <a:pt x="20540" y="596"/>
                    <a:pt x="19782" y="259"/>
                    <a:pt x="18645" y="91"/>
                  </a:cubicBezTo>
                  <a:cubicBezTo>
                    <a:pt x="17509" y="-77"/>
                    <a:pt x="15993" y="-77"/>
                    <a:pt x="13814" y="663"/>
                  </a:cubicBezTo>
                  <a:cubicBezTo>
                    <a:pt x="11635" y="1403"/>
                    <a:pt x="8793" y="2884"/>
                    <a:pt x="6330" y="4701"/>
                  </a:cubicBezTo>
                  <a:cubicBezTo>
                    <a:pt x="3866" y="6517"/>
                    <a:pt x="1782" y="8671"/>
                    <a:pt x="740" y="10757"/>
                  </a:cubicBezTo>
                  <a:cubicBezTo>
                    <a:pt x="-302" y="12843"/>
                    <a:pt x="-302" y="14861"/>
                    <a:pt x="1119" y="16644"/>
                  </a:cubicBezTo>
                  <a:cubicBezTo>
                    <a:pt x="2540" y="18428"/>
                    <a:pt x="5382" y="19975"/>
                    <a:pt x="8224" y="215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6570365" y="434259"/>
              <a:ext cx="381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142"/>
                    <a:pt x="7200" y="6284"/>
                    <a:pt x="3600" y="9884"/>
                  </a:cubicBezTo>
                  <a:cubicBezTo>
                    <a:pt x="0" y="13484"/>
                    <a:pt x="0" y="175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6595765" y="352415"/>
              <a:ext cx="222251" cy="75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2" fill="norm" stroke="1" extrusionOk="0">
                  <a:moveTo>
                    <a:pt x="0" y="20822"/>
                  </a:moveTo>
                  <a:cubicBezTo>
                    <a:pt x="206" y="17319"/>
                    <a:pt x="411" y="13817"/>
                    <a:pt x="3394" y="10022"/>
                  </a:cubicBezTo>
                  <a:cubicBezTo>
                    <a:pt x="6377" y="6227"/>
                    <a:pt x="12137" y="2141"/>
                    <a:pt x="15634" y="681"/>
                  </a:cubicBezTo>
                  <a:cubicBezTo>
                    <a:pt x="19131" y="-778"/>
                    <a:pt x="20366" y="390"/>
                    <a:pt x="21600" y="15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6557665" y="561259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5300"/>
                    <a:pt x="11917" y="9000"/>
                    <a:pt x="15517" y="5400"/>
                  </a:cubicBezTo>
                  <a:cubicBezTo>
                    <a:pt x="19117" y="1800"/>
                    <a:pt x="2035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6608465" y="38241"/>
              <a:ext cx="171451" cy="269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21447"/>
                  </a:moveTo>
                  <a:cubicBezTo>
                    <a:pt x="2933" y="16722"/>
                    <a:pt x="5867" y="11997"/>
                    <a:pt x="8000" y="8791"/>
                  </a:cubicBezTo>
                  <a:cubicBezTo>
                    <a:pt x="10133" y="5584"/>
                    <a:pt x="11467" y="3897"/>
                    <a:pt x="12800" y="2463"/>
                  </a:cubicBezTo>
                  <a:cubicBezTo>
                    <a:pt x="14133" y="1028"/>
                    <a:pt x="15467" y="-153"/>
                    <a:pt x="16400" y="16"/>
                  </a:cubicBezTo>
                  <a:cubicBezTo>
                    <a:pt x="17333" y="184"/>
                    <a:pt x="17867" y="1703"/>
                    <a:pt x="18667" y="5163"/>
                  </a:cubicBezTo>
                  <a:cubicBezTo>
                    <a:pt x="19467" y="8622"/>
                    <a:pt x="20533" y="14022"/>
                    <a:pt x="21600" y="194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6716415" y="783509"/>
              <a:ext cx="889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6218"/>
                    <a:pt x="10286" y="12436"/>
                    <a:pt x="13886" y="16036"/>
                  </a:cubicBezTo>
                  <a:cubicBezTo>
                    <a:pt x="17486" y="19636"/>
                    <a:pt x="19543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6729115" y="815259"/>
              <a:ext cx="1079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1986"/>
                    <a:pt x="9741" y="3972"/>
                    <a:pt x="6141" y="7572"/>
                  </a:cubicBezTo>
                  <a:cubicBezTo>
                    <a:pt x="2541" y="11172"/>
                    <a:pt x="1271" y="163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6991842" y="453309"/>
              <a:ext cx="11192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600" fill="norm" stroke="1" extrusionOk="0">
                  <a:moveTo>
                    <a:pt x="21151" y="0"/>
                  </a:moveTo>
                  <a:cubicBezTo>
                    <a:pt x="19151" y="0"/>
                    <a:pt x="17151" y="0"/>
                    <a:pt x="13951" y="1133"/>
                  </a:cubicBezTo>
                  <a:cubicBezTo>
                    <a:pt x="10751" y="2267"/>
                    <a:pt x="6351" y="4533"/>
                    <a:pt x="3551" y="7267"/>
                  </a:cubicBezTo>
                  <a:cubicBezTo>
                    <a:pt x="751" y="10000"/>
                    <a:pt x="-449" y="13200"/>
                    <a:pt x="151" y="15667"/>
                  </a:cubicBezTo>
                  <a:cubicBezTo>
                    <a:pt x="751" y="18133"/>
                    <a:pt x="3151" y="19867"/>
                    <a:pt x="555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7116465" y="467660"/>
              <a:ext cx="157852" cy="442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520" fill="norm" stroke="1" extrusionOk="0">
                  <a:moveTo>
                    <a:pt x="0" y="21520"/>
                  </a:moveTo>
                  <a:cubicBezTo>
                    <a:pt x="0" y="17303"/>
                    <a:pt x="0" y="13086"/>
                    <a:pt x="288" y="9897"/>
                  </a:cubicBezTo>
                  <a:cubicBezTo>
                    <a:pt x="576" y="6709"/>
                    <a:pt x="1152" y="4549"/>
                    <a:pt x="2160" y="3057"/>
                  </a:cubicBezTo>
                  <a:cubicBezTo>
                    <a:pt x="3168" y="1566"/>
                    <a:pt x="4608" y="743"/>
                    <a:pt x="6048" y="331"/>
                  </a:cubicBezTo>
                  <a:cubicBezTo>
                    <a:pt x="7488" y="-80"/>
                    <a:pt x="8928" y="-80"/>
                    <a:pt x="10224" y="177"/>
                  </a:cubicBezTo>
                  <a:cubicBezTo>
                    <a:pt x="11520" y="434"/>
                    <a:pt x="12672" y="949"/>
                    <a:pt x="13104" y="1926"/>
                  </a:cubicBezTo>
                  <a:cubicBezTo>
                    <a:pt x="13536" y="2903"/>
                    <a:pt x="13248" y="4343"/>
                    <a:pt x="12672" y="5269"/>
                  </a:cubicBezTo>
                  <a:cubicBezTo>
                    <a:pt x="12096" y="6194"/>
                    <a:pt x="11232" y="6606"/>
                    <a:pt x="11664" y="6863"/>
                  </a:cubicBezTo>
                  <a:cubicBezTo>
                    <a:pt x="12096" y="7120"/>
                    <a:pt x="13824" y="7223"/>
                    <a:pt x="15696" y="7737"/>
                  </a:cubicBezTo>
                  <a:cubicBezTo>
                    <a:pt x="17568" y="8251"/>
                    <a:pt x="19584" y="9177"/>
                    <a:pt x="20592" y="9897"/>
                  </a:cubicBezTo>
                  <a:cubicBezTo>
                    <a:pt x="21600" y="10617"/>
                    <a:pt x="21600" y="11131"/>
                    <a:pt x="21312" y="11646"/>
                  </a:cubicBezTo>
                  <a:cubicBezTo>
                    <a:pt x="21024" y="12160"/>
                    <a:pt x="20448" y="12674"/>
                    <a:pt x="19008" y="12880"/>
                  </a:cubicBezTo>
                  <a:cubicBezTo>
                    <a:pt x="17568" y="13086"/>
                    <a:pt x="15264" y="12983"/>
                    <a:pt x="12960" y="12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7275215" y="415209"/>
              <a:ext cx="952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933"/>
                    <a:pt x="10560" y="1867"/>
                    <a:pt x="14640" y="4000"/>
                  </a:cubicBezTo>
                  <a:cubicBezTo>
                    <a:pt x="18720" y="6133"/>
                    <a:pt x="21600" y="9467"/>
                    <a:pt x="21600" y="12200"/>
                  </a:cubicBezTo>
                  <a:cubicBezTo>
                    <a:pt x="21600" y="14933"/>
                    <a:pt x="18720" y="17067"/>
                    <a:pt x="15120" y="18533"/>
                  </a:cubicBezTo>
                  <a:cubicBezTo>
                    <a:pt x="11520" y="20000"/>
                    <a:pt x="7200" y="20800"/>
                    <a:pt x="28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7510165" y="586659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7892881" y="372583"/>
              <a:ext cx="169735" cy="271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56" fill="norm" stroke="1" extrusionOk="0">
                  <a:moveTo>
                    <a:pt x="21384" y="2870"/>
                  </a:moveTo>
                  <a:cubicBezTo>
                    <a:pt x="20851" y="1865"/>
                    <a:pt x="20317" y="861"/>
                    <a:pt x="19251" y="358"/>
                  </a:cubicBezTo>
                  <a:cubicBezTo>
                    <a:pt x="18184" y="-144"/>
                    <a:pt x="16584" y="-144"/>
                    <a:pt x="13784" y="526"/>
                  </a:cubicBezTo>
                  <a:cubicBezTo>
                    <a:pt x="10984" y="1196"/>
                    <a:pt x="6984" y="2535"/>
                    <a:pt x="4317" y="4042"/>
                  </a:cubicBezTo>
                  <a:cubicBezTo>
                    <a:pt x="1651" y="5549"/>
                    <a:pt x="317" y="7223"/>
                    <a:pt x="51" y="8898"/>
                  </a:cubicBezTo>
                  <a:cubicBezTo>
                    <a:pt x="-216" y="10572"/>
                    <a:pt x="584" y="12247"/>
                    <a:pt x="2184" y="13251"/>
                  </a:cubicBezTo>
                  <a:cubicBezTo>
                    <a:pt x="3784" y="14256"/>
                    <a:pt x="6184" y="14591"/>
                    <a:pt x="6584" y="14926"/>
                  </a:cubicBezTo>
                  <a:cubicBezTo>
                    <a:pt x="6984" y="15261"/>
                    <a:pt x="5384" y="15596"/>
                    <a:pt x="3917" y="16182"/>
                  </a:cubicBezTo>
                  <a:cubicBezTo>
                    <a:pt x="2451" y="16768"/>
                    <a:pt x="1117" y="17605"/>
                    <a:pt x="851" y="18358"/>
                  </a:cubicBezTo>
                  <a:cubicBezTo>
                    <a:pt x="584" y="19112"/>
                    <a:pt x="1384" y="19782"/>
                    <a:pt x="3651" y="20284"/>
                  </a:cubicBezTo>
                  <a:cubicBezTo>
                    <a:pt x="5917" y="20786"/>
                    <a:pt x="9651" y="21121"/>
                    <a:pt x="13384" y="214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8049915" y="700959"/>
              <a:ext cx="57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653"/>
                    <a:pt x="21600" y="5305"/>
                    <a:pt x="18000" y="8905"/>
                  </a:cubicBezTo>
                  <a:cubicBezTo>
                    <a:pt x="14400" y="12505"/>
                    <a:pt x="7200" y="17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8602365" y="396159"/>
              <a:ext cx="381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600"/>
                    <a:pt x="16800" y="7200"/>
                    <a:pt x="13200" y="10800"/>
                  </a:cubicBezTo>
                  <a:cubicBezTo>
                    <a:pt x="9600" y="14400"/>
                    <a:pt x="4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8608715" y="359239"/>
              <a:ext cx="241301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568" y="13598"/>
                    <a:pt x="1137" y="6398"/>
                    <a:pt x="3032" y="2798"/>
                  </a:cubicBezTo>
                  <a:cubicBezTo>
                    <a:pt x="4926" y="-802"/>
                    <a:pt x="8147" y="-802"/>
                    <a:pt x="11463" y="2078"/>
                  </a:cubicBezTo>
                  <a:cubicBezTo>
                    <a:pt x="14779" y="4958"/>
                    <a:pt x="18189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8640465" y="535859"/>
              <a:ext cx="158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5709"/>
                    <a:pt x="8640" y="9818"/>
                    <a:pt x="12240" y="6218"/>
                  </a:cubicBezTo>
                  <a:cubicBezTo>
                    <a:pt x="15840" y="2618"/>
                    <a:pt x="1872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8627765" y="50832"/>
              <a:ext cx="146051" cy="19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21406"/>
                  </a:moveTo>
                  <a:cubicBezTo>
                    <a:pt x="2191" y="17313"/>
                    <a:pt x="4383" y="13221"/>
                    <a:pt x="6104" y="10151"/>
                  </a:cubicBezTo>
                  <a:cubicBezTo>
                    <a:pt x="7826" y="7082"/>
                    <a:pt x="9078" y="5035"/>
                    <a:pt x="10330" y="3330"/>
                  </a:cubicBezTo>
                  <a:cubicBezTo>
                    <a:pt x="11583" y="1625"/>
                    <a:pt x="12835" y="261"/>
                    <a:pt x="13930" y="33"/>
                  </a:cubicBezTo>
                  <a:cubicBezTo>
                    <a:pt x="15026" y="-194"/>
                    <a:pt x="15965" y="715"/>
                    <a:pt x="17217" y="3558"/>
                  </a:cubicBezTo>
                  <a:cubicBezTo>
                    <a:pt x="18470" y="6400"/>
                    <a:pt x="20035" y="11174"/>
                    <a:pt x="21600" y="159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8761115" y="739059"/>
              <a:ext cx="1079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2541"/>
                    <a:pt x="6776" y="5082"/>
                    <a:pt x="10376" y="8682"/>
                  </a:cubicBezTo>
                  <a:cubicBezTo>
                    <a:pt x="13976" y="12282"/>
                    <a:pt x="17788" y="169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8786515" y="740054"/>
              <a:ext cx="120651" cy="17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21600" y="642"/>
                  </a:moveTo>
                  <a:cubicBezTo>
                    <a:pt x="19326" y="134"/>
                    <a:pt x="17053" y="-374"/>
                    <a:pt x="14400" y="388"/>
                  </a:cubicBezTo>
                  <a:cubicBezTo>
                    <a:pt x="11747" y="1151"/>
                    <a:pt x="8716" y="3184"/>
                    <a:pt x="6253" y="6868"/>
                  </a:cubicBezTo>
                  <a:cubicBezTo>
                    <a:pt x="3789" y="10553"/>
                    <a:pt x="1895" y="15890"/>
                    <a:pt x="0" y="212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9023167" y="399832"/>
              <a:ext cx="87199" cy="396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516" fill="norm" stroke="1" extrusionOk="0">
                  <a:moveTo>
                    <a:pt x="21187" y="146"/>
                  </a:moveTo>
                  <a:cubicBezTo>
                    <a:pt x="17587" y="31"/>
                    <a:pt x="13987" y="-84"/>
                    <a:pt x="11416" y="88"/>
                  </a:cubicBezTo>
                  <a:cubicBezTo>
                    <a:pt x="8844" y="261"/>
                    <a:pt x="7301" y="720"/>
                    <a:pt x="5244" y="2616"/>
                  </a:cubicBezTo>
                  <a:cubicBezTo>
                    <a:pt x="3187" y="4512"/>
                    <a:pt x="616" y="7844"/>
                    <a:pt x="101" y="11233"/>
                  </a:cubicBezTo>
                  <a:cubicBezTo>
                    <a:pt x="-413" y="14622"/>
                    <a:pt x="1130" y="18069"/>
                    <a:pt x="2673" y="21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9146021" y="441552"/>
              <a:ext cx="141246" cy="462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556" fill="norm" stroke="1" extrusionOk="0">
                  <a:moveTo>
                    <a:pt x="366" y="21556"/>
                  </a:moveTo>
                  <a:cubicBezTo>
                    <a:pt x="49" y="18498"/>
                    <a:pt x="-269" y="15441"/>
                    <a:pt x="366" y="12186"/>
                  </a:cubicBezTo>
                  <a:cubicBezTo>
                    <a:pt x="1002" y="8931"/>
                    <a:pt x="2590" y="5479"/>
                    <a:pt x="3702" y="3507"/>
                  </a:cubicBezTo>
                  <a:cubicBezTo>
                    <a:pt x="4813" y="1534"/>
                    <a:pt x="5449" y="1041"/>
                    <a:pt x="6560" y="646"/>
                  </a:cubicBezTo>
                  <a:cubicBezTo>
                    <a:pt x="7672" y="252"/>
                    <a:pt x="9260" y="-44"/>
                    <a:pt x="10531" y="5"/>
                  </a:cubicBezTo>
                  <a:cubicBezTo>
                    <a:pt x="11802" y="55"/>
                    <a:pt x="12755" y="449"/>
                    <a:pt x="13390" y="1238"/>
                  </a:cubicBezTo>
                  <a:cubicBezTo>
                    <a:pt x="14025" y="2027"/>
                    <a:pt x="14343" y="3211"/>
                    <a:pt x="14502" y="4246"/>
                  </a:cubicBezTo>
                  <a:cubicBezTo>
                    <a:pt x="14660" y="5282"/>
                    <a:pt x="14660" y="6170"/>
                    <a:pt x="15455" y="6663"/>
                  </a:cubicBezTo>
                  <a:cubicBezTo>
                    <a:pt x="16249" y="7156"/>
                    <a:pt x="17837" y="7255"/>
                    <a:pt x="18949" y="7551"/>
                  </a:cubicBezTo>
                  <a:cubicBezTo>
                    <a:pt x="20060" y="7846"/>
                    <a:pt x="20696" y="8340"/>
                    <a:pt x="21013" y="9129"/>
                  </a:cubicBezTo>
                  <a:cubicBezTo>
                    <a:pt x="21331" y="9918"/>
                    <a:pt x="21331" y="11003"/>
                    <a:pt x="20219" y="11940"/>
                  </a:cubicBezTo>
                  <a:cubicBezTo>
                    <a:pt x="19107" y="12877"/>
                    <a:pt x="16884" y="13666"/>
                    <a:pt x="14660" y="144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9281815" y="408859"/>
              <a:ext cx="9473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600" fill="norm" stroke="1" extrusionOk="0">
                  <a:moveTo>
                    <a:pt x="0" y="0"/>
                  </a:moveTo>
                  <a:cubicBezTo>
                    <a:pt x="7353" y="2354"/>
                    <a:pt x="14706" y="4708"/>
                    <a:pt x="18153" y="7200"/>
                  </a:cubicBezTo>
                  <a:cubicBezTo>
                    <a:pt x="21600" y="9692"/>
                    <a:pt x="21140" y="12323"/>
                    <a:pt x="18153" y="14746"/>
                  </a:cubicBezTo>
                  <a:cubicBezTo>
                    <a:pt x="15166" y="17169"/>
                    <a:pt x="9651" y="19385"/>
                    <a:pt x="413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9470053" y="560036"/>
              <a:ext cx="186413" cy="4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185" fill="norm" stroke="1" extrusionOk="0">
                  <a:moveTo>
                    <a:pt x="259" y="21185"/>
                  </a:moveTo>
                  <a:cubicBezTo>
                    <a:pt x="17" y="16276"/>
                    <a:pt x="-226" y="11367"/>
                    <a:pt x="381" y="7440"/>
                  </a:cubicBezTo>
                  <a:cubicBezTo>
                    <a:pt x="987" y="3512"/>
                    <a:pt x="2444" y="567"/>
                    <a:pt x="6084" y="76"/>
                  </a:cubicBezTo>
                  <a:cubicBezTo>
                    <a:pt x="9725" y="-415"/>
                    <a:pt x="15549" y="1549"/>
                    <a:pt x="21374" y="3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9532359" y="529509"/>
              <a:ext cx="980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77"/>
                    <a:pt x="-1585" y="9755"/>
                    <a:pt x="575" y="13355"/>
                  </a:cubicBezTo>
                  <a:cubicBezTo>
                    <a:pt x="2735" y="16955"/>
                    <a:pt x="11375" y="1927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9757536" y="410814"/>
              <a:ext cx="144464" cy="265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71" fill="norm" stroke="1" extrusionOk="0">
                  <a:moveTo>
                    <a:pt x="20739" y="4945"/>
                  </a:moveTo>
                  <a:cubicBezTo>
                    <a:pt x="21052" y="4095"/>
                    <a:pt x="21365" y="3245"/>
                    <a:pt x="21365" y="2394"/>
                  </a:cubicBezTo>
                  <a:cubicBezTo>
                    <a:pt x="21365" y="1544"/>
                    <a:pt x="21052" y="693"/>
                    <a:pt x="20113" y="268"/>
                  </a:cubicBezTo>
                  <a:cubicBezTo>
                    <a:pt x="19174" y="-157"/>
                    <a:pt x="17608" y="-157"/>
                    <a:pt x="14948" y="863"/>
                  </a:cubicBezTo>
                  <a:cubicBezTo>
                    <a:pt x="12287" y="1884"/>
                    <a:pt x="8530" y="3925"/>
                    <a:pt x="6182" y="5371"/>
                  </a:cubicBezTo>
                  <a:cubicBezTo>
                    <a:pt x="3835" y="6816"/>
                    <a:pt x="2895" y="7667"/>
                    <a:pt x="2426" y="8517"/>
                  </a:cubicBezTo>
                  <a:cubicBezTo>
                    <a:pt x="1956" y="9367"/>
                    <a:pt x="1956" y="10218"/>
                    <a:pt x="2895" y="10728"/>
                  </a:cubicBezTo>
                  <a:cubicBezTo>
                    <a:pt x="3835" y="11238"/>
                    <a:pt x="5713" y="11408"/>
                    <a:pt x="7435" y="11493"/>
                  </a:cubicBezTo>
                  <a:cubicBezTo>
                    <a:pt x="9156" y="11578"/>
                    <a:pt x="10722" y="11578"/>
                    <a:pt x="10878" y="11834"/>
                  </a:cubicBezTo>
                  <a:cubicBezTo>
                    <a:pt x="11035" y="12089"/>
                    <a:pt x="9782" y="12599"/>
                    <a:pt x="7904" y="13449"/>
                  </a:cubicBezTo>
                  <a:cubicBezTo>
                    <a:pt x="6026" y="14300"/>
                    <a:pt x="3522" y="15490"/>
                    <a:pt x="1956" y="16681"/>
                  </a:cubicBezTo>
                  <a:cubicBezTo>
                    <a:pt x="391" y="17871"/>
                    <a:pt x="-235" y="19062"/>
                    <a:pt x="78" y="19912"/>
                  </a:cubicBezTo>
                  <a:cubicBezTo>
                    <a:pt x="391" y="20763"/>
                    <a:pt x="1643" y="21273"/>
                    <a:pt x="5087" y="21358"/>
                  </a:cubicBezTo>
                  <a:cubicBezTo>
                    <a:pt x="8530" y="21443"/>
                    <a:pt x="14165" y="21103"/>
                    <a:pt x="19800" y="207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9948565" y="345359"/>
              <a:ext cx="12718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0" y="0"/>
                  </a:moveTo>
                  <a:cubicBezTo>
                    <a:pt x="5311" y="1934"/>
                    <a:pt x="10623" y="3869"/>
                    <a:pt x="14695" y="5749"/>
                  </a:cubicBezTo>
                  <a:cubicBezTo>
                    <a:pt x="18767" y="7630"/>
                    <a:pt x="21600" y="9457"/>
                    <a:pt x="21246" y="12090"/>
                  </a:cubicBezTo>
                  <a:cubicBezTo>
                    <a:pt x="20892" y="14722"/>
                    <a:pt x="17351" y="18161"/>
                    <a:pt x="1381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10139065" y="161209"/>
              <a:ext cx="150020" cy="6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4500" y="0"/>
                  </a:moveTo>
                  <a:cubicBezTo>
                    <a:pt x="6000" y="0"/>
                    <a:pt x="7500" y="0"/>
                    <a:pt x="10050" y="753"/>
                  </a:cubicBezTo>
                  <a:cubicBezTo>
                    <a:pt x="12600" y="1505"/>
                    <a:pt x="16200" y="3011"/>
                    <a:pt x="18450" y="4745"/>
                  </a:cubicBezTo>
                  <a:cubicBezTo>
                    <a:pt x="20700" y="6480"/>
                    <a:pt x="21600" y="8444"/>
                    <a:pt x="21150" y="10440"/>
                  </a:cubicBezTo>
                  <a:cubicBezTo>
                    <a:pt x="20700" y="12436"/>
                    <a:pt x="18900" y="14465"/>
                    <a:pt x="15150" y="16331"/>
                  </a:cubicBezTo>
                  <a:cubicBezTo>
                    <a:pt x="11400" y="18196"/>
                    <a:pt x="5700" y="19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10494665" y="421559"/>
              <a:ext cx="22052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0" y="0"/>
                  </a:moveTo>
                  <a:cubicBezTo>
                    <a:pt x="3909" y="2025"/>
                    <a:pt x="7817" y="4050"/>
                    <a:pt x="11006" y="5625"/>
                  </a:cubicBezTo>
                  <a:cubicBezTo>
                    <a:pt x="14194" y="7200"/>
                    <a:pt x="16663" y="8325"/>
                    <a:pt x="18411" y="9225"/>
                  </a:cubicBezTo>
                  <a:cubicBezTo>
                    <a:pt x="20160" y="10125"/>
                    <a:pt x="21189" y="10800"/>
                    <a:pt x="21394" y="11700"/>
                  </a:cubicBezTo>
                  <a:cubicBezTo>
                    <a:pt x="21600" y="12600"/>
                    <a:pt x="20983" y="13725"/>
                    <a:pt x="19029" y="14850"/>
                  </a:cubicBezTo>
                  <a:cubicBezTo>
                    <a:pt x="17074" y="15975"/>
                    <a:pt x="13783" y="17100"/>
                    <a:pt x="11520" y="17888"/>
                  </a:cubicBezTo>
                  <a:cubicBezTo>
                    <a:pt x="9257" y="18675"/>
                    <a:pt x="8023" y="19125"/>
                    <a:pt x="8023" y="19687"/>
                  </a:cubicBezTo>
                  <a:cubicBezTo>
                    <a:pt x="8023" y="20250"/>
                    <a:pt x="9257" y="20925"/>
                    <a:pt x="104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0647065" y="669209"/>
              <a:ext cx="177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71" y="3927"/>
                    <a:pt x="8743" y="7855"/>
                    <a:pt x="5143" y="11455"/>
                  </a:cubicBezTo>
                  <a:cubicBezTo>
                    <a:pt x="1543" y="15055"/>
                    <a:pt x="771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1059815" y="370759"/>
              <a:ext cx="12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114"/>
                    <a:pt x="14400" y="8229"/>
                    <a:pt x="10800" y="11829"/>
                  </a:cubicBezTo>
                  <a:cubicBezTo>
                    <a:pt x="7200" y="15429"/>
                    <a:pt x="36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1167765" y="542209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1641899" y="355066"/>
              <a:ext cx="275167" cy="356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6148" y="3968"/>
                  </a:moveTo>
                  <a:cubicBezTo>
                    <a:pt x="5483" y="3463"/>
                    <a:pt x="4818" y="2958"/>
                    <a:pt x="4320" y="2389"/>
                  </a:cubicBezTo>
                  <a:cubicBezTo>
                    <a:pt x="3822" y="1821"/>
                    <a:pt x="3489" y="1189"/>
                    <a:pt x="3738" y="684"/>
                  </a:cubicBezTo>
                  <a:cubicBezTo>
                    <a:pt x="3988" y="179"/>
                    <a:pt x="4818" y="-200"/>
                    <a:pt x="6812" y="116"/>
                  </a:cubicBezTo>
                  <a:cubicBezTo>
                    <a:pt x="8806" y="432"/>
                    <a:pt x="11963" y="1442"/>
                    <a:pt x="13542" y="3021"/>
                  </a:cubicBezTo>
                  <a:cubicBezTo>
                    <a:pt x="15120" y="4600"/>
                    <a:pt x="15120" y="6747"/>
                    <a:pt x="13209" y="9400"/>
                  </a:cubicBezTo>
                  <a:cubicBezTo>
                    <a:pt x="11298" y="12053"/>
                    <a:pt x="7477" y="15211"/>
                    <a:pt x="5234" y="16979"/>
                  </a:cubicBezTo>
                  <a:cubicBezTo>
                    <a:pt x="2991" y="18747"/>
                    <a:pt x="2326" y="19126"/>
                    <a:pt x="1578" y="19632"/>
                  </a:cubicBezTo>
                  <a:cubicBezTo>
                    <a:pt x="831" y="20137"/>
                    <a:pt x="0" y="20768"/>
                    <a:pt x="0" y="21084"/>
                  </a:cubicBezTo>
                  <a:cubicBezTo>
                    <a:pt x="0" y="21400"/>
                    <a:pt x="831" y="21400"/>
                    <a:pt x="4569" y="20832"/>
                  </a:cubicBezTo>
                  <a:cubicBezTo>
                    <a:pt x="8308" y="20263"/>
                    <a:pt x="14954" y="19126"/>
                    <a:pt x="21600" y="179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1973424" y="518230"/>
              <a:ext cx="229392" cy="17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0792" fill="norm" stroke="1" extrusionOk="0">
                  <a:moveTo>
                    <a:pt x="5965" y="3684"/>
                  </a:moveTo>
                  <a:cubicBezTo>
                    <a:pt x="8517" y="4199"/>
                    <a:pt x="11070" y="4713"/>
                    <a:pt x="12936" y="4841"/>
                  </a:cubicBezTo>
                  <a:cubicBezTo>
                    <a:pt x="14801" y="4970"/>
                    <a:pt x="15979" y="4713"/>
                    <a:pt x="17059" y="3941"/>
                  </a:cubicBezTo>
                  <a:cubicBezTo>
                    <a:pt x="18139" y="3170"/>
                    <a:pt x="19121" y="1884"/>
                    <a:pt x="19121" y="984"/>
                  </a:cubicBezTo>
                  <a:cubicBezTo>
                    <a:pt x="19121" y="84"/>
                    <a:pt x="18139" y="-430"/>
                    <a:pt x="15685" y="470"/>
                  </a:cubicBezTo>
                  <a:cubicBezTo>
                    <a:pt x="13230" y="1370"/>
                    <a:pt x="9303" y="3684"/>
                    <a:pt x="6456" y="6384"/>
                  </a:cubicBezTo>
                  <a:cubicBezTo>
                    <a:pt x="3608" y="9084"/>
                    <a:pt x="1841" y="12170"/>
                    <a:pt x="859" y="14356"/>
                  </a:cubicBezTo>
                  <a:cubicBezTo>
                    <a:pt x="-123" y="16541"/>
                    <a:pt x="-319" y="17827"/>
                    <a:pt x="565" y="18984"/>
                  </a:cubicBezTo>
                  <a:cubicBezTo>
                    <a:pt x="1448" y="20141"/>
                    <a:pt x="3412" y="21170"/>
                    <a:pt x="7045" y="20656"/>
                  </a:cubicBezTo>
                  <a:cubicBezTo>
                    <a:pt x="10677" y="20141"/>
                    <a:pt x="15979" y="18084"/>
                    <a:pt x="21281" y="160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2120265" y="326309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2164715" y="131927"/>
              <a:ext cx="165101" cy="193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4" fill="norm" stroke="1" extrusionOk="0">
                  <a:moveTo>
                    <a:pt x="0" y="3868"/>
                  </a:moveTo>
                  <a:cubicBezTo>
                    <a:pt x="554" y="2719"/>
                    <a:pt x="1108" y="1570"/>
                    <a:pt x="2908" y="766"/>
                  </a:cubicBezTo>
                  <a:cubicBezTo>
                    <a:pt x="4708" y="-38"/>
                    <a:pt x="7754" y="-498"/>
                    <a:pt x="10385" y="881"/>
                  </a:cubicBezTo>
                  <a:cubicBezTo>
                    <a:pt x="13015" y="2259"/>
                    <a:pt x="15231" y="5476"/>
                    <a:pt x="15231" y="8119"/>
                  </a:cubicBezTo>
                  <a:cubicBezTo>
                    <a:pt x="15231" y="10762"/>
                    <a:pt x="13015" y="12830"/>
                    <a:pt x="10800" y="14898"/>
                  </a:cubicBezTo>
                  <a:cubicBezTo>
                    <a:pt x="8585" y="16966"/>
                    <a:pt x="6369" y="19034"/>
                    <a:pt x="5954" y="20068"/>
                  </a:cubicBezTo>
                  <a:cubicBezTo>
                    <a:pt x="5538" y="21102"/>
                    <a:pt x="6923" y="21102"/>
                    <a:pt x="9831" y="20757"/>
                  </a:cubicBezTo>
                  <a:cubicBezTo>
                    <a:pt x="12738" y="20413"/>
                    <a:pt x="17169" y="19723"/>
                    <a:pt x="21600" y="190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2321203" y="210801"/>
              <a:ext cx="97513" cy="134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046" fill="norm" stroke="1" extrusionOk="0">
                  <a:moveTo>
                    <a:pt x="1870" y="10159"/>
                  </a:moveTo>
                  <a:cubicBezTo>
                    <a:pt x="1870" y="11820"/>
                    <a:pt x="1870" y="13482"/>
                    <a:pt x="1640" y="15642"/>
                  </a:cubicBezTo>
                  <a:cubicBezTo>
                    <a:pt x="1410" y="17802"/>
                    <a:pt x="951" y="20460"/>
                    <a:pt x="491" y="20959"/>
                  </a:cubicBezTo>
                  <a:cubicBezTo>
                    <a:pt x="32" y="21457"/>
                    <a:pt x="-428" y="19795"/>
                    <a:pt x="721" y="16306"/>
                  </a:cubicBezTo>
                  <a:cubicBezTo>
                    <a:pt x="1870" y="12817"/>
                    <a:pt x="4627" y="7500"/>
                    <a:pt x="6925" y="4343"/>
                  </a:cubicBezTo>
                  <a:cubicBezTo>
                    <a:pt x="9223" y="1186"/>
                    <a:pt x="11061" y="189"/>
                    <a:pt x="13129" y="23"/>
                  </a:cubicBezTo>
                  <a:cubicBezTo>
                    <a:pt x="15198" y="-143"/>
                    <a:pt x="17495" y="522"/>
                    <a:pt x="18874" y="3512"/>
                  </a:cubicBezTo>
                  <a:cubicBezTo>
                    <a:pt x="20253" y="6503"/>
                    <a:pt x="20712" y="11820"/>
                    <a:pt x="21172" y="171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12446216" y="160012"/>
              <a:ext cx="110499" cy="21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141" fill="norm" stroke="1" extrusionOk="0">
                  <a:moveTo>
                    <a:pt x="18803" y="3296"/>
                  </a:moveTo>
                  <a:cubicBezTo>
                    <a:pt x="20003" y="2237"/>
                    <a:pt x="21203" y="1178"/>
                    <a:pt x="20803" y="543"/>
                  </a:cubicBezTo>
                  <a:cubicBezTo>
                    <a:pt x="20403" y="-92"/>
                    <a:pt x="18403" y="-304"/>
                    <a:pt x="15003" y="649"/>
                  </a:cubicBezTo>
                  <a:cubicBezTo>
                    <a:pt x="11603" y="1602"/>
                    <a:pt x="6803" y="3720"/>
                    <a:pt x="4003" y="5308"/>
                  </a:cubicBezTo>
                  <a:cubicBezTo>
                    <a:pt x="1203" y="6896"/>
                    <a:pt x="403" y="7955"/>
                    <a:pt x="1003" y="8590"/>
                  </a:cubicBezTo>
                  <a:cubicBezTo>
                    <a:pt x="1603" y="9225"/>
                    <a:pt x="3603" y="9437"/>
                    <a:pt x="5603" y="9543"/>
                  </a:cubicBezTo>
                  <a:cubicBezTo>
                    <a:pt x="7603" y="9649"/>
                    <a:pt x="9603" y="9649"/>
                    <a:pt x="9803" y="9967"/>
                  </a:cubicBezTo>
                  <a:cubicBezTo>
                    <a:pt x="10003" y="10284"/>
                    <a:pt x="8403" y="10920"/>
                    <a:pt x="6403" y="11978"/>
                  </a:cubicBezTo>
                  <a:cubicBezTo>
                    <a:pt x="4403" y="13037"/>
                    <a:pt x="2003" y="14520"/>
                    <a:pt x="803" y="15790"/>
                  </a:cubicBezTo>
                  <a:cubicBezTo>
                    <a:pt x="-397" y="17061"/>
                    <a:pt x="-397" y="18120"/>
                    <a:pt x="1803" y="19072"/>
                  </a:cubicBezTo>
                  <a:cubicBezTo>
                    <a:pt x="4003" y="20025"/>
                    <a:pt x="8403" y="20872"/>
                    <a:pt x="11603" y="21084"/>
                  </a:cubicBezTo>
                  <a:cubicBezTo>
                    <a:pt x="14803" y="21296"/>
                    <a:pt x="16803" y="20872"/>
                    <a:pt x="18803" y="204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12533015" y="0"/>
              <a:ext cx="171451" cy="135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3377"/>
                  </a:moveTo>
                  <a:cubicBezTo>
                    <a:pt x="800" y="2048"/>
                    <a:pt x="1600" y="719"/>
                    <a:pt x="2667" y="220"/>
                  </a:cubicBezTo>
                  <a:cubicBezTo>
                    <a:pt x="3733" y="-278"/>
                    <a:pt x="5067" y="54"/>
                    <a:pt x="6667" y="1384"/>
                  </a:cubicBezTo>
                  <a:cubicBezTo>
                    <a:pt x="8267" y="2713"/>
                    <a:pt x="10133" y="5039"/>
                    <a:pt x="11067" y="7033"/>
                  </a:cubicBezTo>
                  <a:cubicBezTo>
                    <a:pt x="12000" y="9027"/>
                    <a:pt x="12000" y="10688"/>
                    <a:pt x="11467" y="12184"/>
                  </a:cubicBezTo>
                  <a:cubicBezTo>
                    <a:pt x="10933" y="13679"/>
                    <a:pt x="9867" y="15008"/>
                    <a:pt x="8400" y="16337"/>
                  </a:cubicBezTo>
                  <a:cubicBezTo>
                    <a:pt x="6933" y="17667"/>
                    <a:pt x="5067" y="18996"/>
                    <a:pt x="5333" y="19660"/>
                  </a:cubicBezTo>
                  <a:cubicBezTo>
                    <a:pt x="5600" y="20325"/>
                    <a:pt x="8000" y="20325"/>
                    <a:pt x="11067" y="20491"/>
                  </a:cubicBezTo>
                  <a:cubicBezTo>
                    <a:pt x="14133" y="20657"/>
                    <a:pt x="17867" y="20990"/>
                    <a:pt x="21600" y="213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17165" y="567609"/>
              <a:ext cx="88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3312"/>
                    <a:pt x="4114" y="6624"/>
                    <a:pt x="7714" y="10224"/>
                  </a:cubicBezTo>
                  <a:cubicBezTo>
                    <a:pt x="11314" y="13824"/>
                    <a:pt x="16457" y="177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-1" y="449375"/>
              <a:ext cx="180233" cy="465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229" fill="norm" stroke="1" extrusionOk="0">
                  <a:moveTo>
                    <a:pt x="2727" y="10593"/>
                  </a:moveTo>
                  <a:cubicBezTo>
                    <a:pt x="1255" y="7893"/>
                    <a:pt x="-218" y="5193"/>
                    <a:pt x="27" y="3361"/>
                  </a:cubicBezTo>
                  <a:cubicBezTo>
                    <a:pt x="273" y="1529"/>
                    <a:pt x="2237" y="564"/>
                    <a:pt x="4937" y="179"/>
                  </a:cubicBezTo>
                  <a:cubicBezTo>
                    <a:pt x="7637" y="-207"/>
                    <a:pt x="11073" y="-14"/>
                    <a:pt x="14018" y="1191"/>
                  </a:cubicBezTo>
                  <a:cubicBezTo>
                    <a:pt x="16964" y="2397"/>
                    <a:pt x="19418" y="4614"/>
                    <a:pt x="20400" y="7266"/>
                  </a:cubicBezTo>
                  <a:cubicBezTo>
                    <a:pt x="21382" y="9918"/>
                    <a:pt x="20891" y="13004"/>
                    <a:pt x="19173" y="15366"/>
                  </a:cubicBezTo>
                  <a:cubicBezTo>
                    <a:pt x="17455" y="17729"/>
                    <a:pt x="14509" y="19368"/>
                    <a:pt x="12423" y="20284"/>
                  </a:cubicBezTo>
                  <a:cubicBezTo>
                    <a:pt x="10337" y="21200"/>
                    <a:pt x="9109" y="21393"/>
                    <a:pt x="8373" y="21104"/>
                  </a:cubicBezTo>
                  <a:cubicBezTo>
                    <a:pt x="7637" y="20814"/>
                    <a:pt x="7391" y="20043"/>
                    <a:pt x="7637" y="19416"/>
                  </a:cubicBezTo>
                  <a:cubicBezTo>
                    <a:pt x="7882" y="18789"/>
                    <a:pt x="8618" y="18307"/>
                    <a:pt x="9355" y="178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194965" y="497759"/>
              <a:ext cx="1016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674"/>
                    <a:pt x="10800" y="9347"/>
                    <a:pt x="14400" y="12947"/>
                  </a:cubicBezTo>
                  <a:cubicBezTo>
                    <a:pt x="18000" y="16547"/>
                    <a:pt x="19800" y="190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233977" y="504109"/>
              <a:ext cx="107039" cy="28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05" fill="norm" stroke="1" extrusionOk="0">
                  <a:moveTo>
                    <a:pt x="15065" y="0"/>
                  </a:moveTo>
                  <a:cubicBezTo>
                    <a:pt x="11677" y="2382"/>
                    <a:pt x="8289" y="4765"/>
                    <a:pt x="5747" y="7703"/>
                  </a:cubicBezTo>
                  <a:cubicBezTo>
                    <a:pt x="3206" y="10641"/>
                    <a:pt x="1512" y="14135"/>
                    <a:pt x="665" y="16279"/>
                  </a:cubicBezTo>
                  <a:cubicBezTo>
                    <a:pt x="-182" y="18424"/>
                    <a:pt x="-182" y="19218"/>
                    <a:pt x="453" y="20012"/>
                  </a:cubicBezTo>
                  <a:cubicBezTo>
                    <a:pt x="1089" y="20806"/>
                    <a:pt x="2359" y="21600"/>
                    <a:pt x="5536" y="21362"/>
                  </a:cubicBezTo>
                  <a:cubicBezTo>
                    <a:pt x="8712" y="21124"/>
                    <a:pt x="13794" y="19853"/>
                    <a:pt x="16759" y="18821"/>
                  </a:cubicBezTo>
                  <a:cubicBezTo>
                    <a:pt x="19724" y="17788"/>
                    <a:pt x="20571" y="16994"/>
                    <a:pt x="21418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366415" y="467170"/>
              <a:ext cx="177272" cy="203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0995" fill="norm" stroke="1" extrusionOk="0">
                  <a:moveTo>
                    <a:pt x="0" y="7080"/>
                  </a:moveTo>
                  <a:cubicBezTo>
                    <a:pt x="1029" y="10135"/>
                    <a:pt x="2057" y="13189"/>
                    <a:pt x="2957" y="15153"/>
                  </a:cubicBezTo>
                  <a:cubicBezTo>
                    <a:pt x="3857" y="17117"/>
                    <a:pt x="4629" y="17989"/>
                    <a:pt x="5657" y="18644"/>
                  </a:cubicBezTo>
                  <a:cubicBezTo>
                    <a:pt x="6686" y="19298"/>
                    <a:pt x="7971" y="19735"/>
                    <a:pt x="8743" y="19407"/>
                  </a:cubicBezTo>
                  <a:cubicBezTo>
                    <a:pt x="9514" y="19080"/>
                    <a:pt x="9771" y="17989"/>
                    <a:pt x="10029" y="16898"/>
                  </a:cubicBezTo>
                  <a:cubicBezTo>
                    <a:pt x="10286" y="15807"/>
                    <a:pt x="10543" y="14717"/>
                    <a:pt x="11057" y="14717"/>
                  </a:cubicBezTo>
                  <a:cubicBezTo>
                    <a:pt x="11571" y="14717"/>
                    <a:pt x="12343" y="15807"/>
                    <a:pt x="13243" y="17007"/>
                  </a:cubicBezTo>
                  <a:cubicBezTo>
                    <a:pt x="14143" y="18207"/>
                    <a:pt x="15171" y="19517"/>
                    <a:pt x="16329" y="20280"/>
                  </a:cubicBezTo>
                  <a:cubicBezTo>
                    <a:pt x="17486" y="21044"/>
                    <a:pt x="18771" y="21262"/>
                    <a:pt x="19671" y="20607"/>
                  </a:cubicBezTo>
                  <a:cubicBezTo>
                    <a:pt x="20571" y="19953"/>
                    <a:pt x="21086" y="18426"/>
                    <a:pt x="21343" y="15589"/>
                  </a:cubicBezTo>
                  <a:cubicBezTo>
                    <a:pt x="21600" y="12753"/>
                    <a:pt x="21600" y="8607"/>
                    <a:pt x="21343" y="5553"/>
                  </a:cubicBezTo>
                  <a:cubicBezTo>
                    <a:pt x="21086" y="2498"/>
                    <a:pt x="20571" y="535"/>
                    <a:pt x="20057" y="98"/>
                  </a:cubicBezTo>
                  <a:cubicBezTo>
                    <a:pt x="19543" y="-338"/>
                    <a:pt x="19029" y="753"/>
                    <a:pt x="18514" y="18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99208" y="1154140"/>
              <a:ext cx="95758" cy="20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360" fill="norm" stroke="1" extrusionOk="0">
                  <a:moveTo>
                    <a:pt x="4339" y="1069"/>
                  </a:moveTo>
                  <a:cubicBezTo>
                    <a:pt x="2460" y="415"/>
                    <a:pt x="582" y="-240"/>
                    <a:pt x="113" y="87"/>
                  </a:cubicBezTo>
                  <a:cubicBezTo>
                    <a:pt x="-357" y="415"/>
                    <a:pt x="582" y="1724"/>
                    <a:pt x="4104" y="5324"/>
                  </a:cubicBezTo>
                  <a:cubicBezTo>
                    <a:pt x="7626" y="8924"/>
                    <a:pt x="13730" y="14815"/>
                    <a:pt x="17017" y="17869"/>
                  </a:cubicBezTo>
                  <a:cubicBezTo>
                    <a:pt x="20304" y="20924"/>
                    <a:pt x="20773" y="21142"/>
                    <a:pt x="21243" y="213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45886" y="1087225"/>
              <a:ext cx="282430" cy="24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35" fill="norm" stroke="1" extrusionOk="0">
                  <a:moveTo>
                    <a:pt x="709" y="15178"/>
                  </a:moveTo>
                  <a:cubicBezTo>
                    <a:pt x="229" y="14433"/>
                    <a:pt x="-251" y="13689"/>
                    <a:pt x="149" y="12385"/>
                  </a:cubicBezTo>
                  <a:cubicBezTo>
                    <a:pt x="549" y="11082"/>
                    <a:pt x="1829" y="9220"/>
                    <a:pt x="3349" y="7264"/>
                  </a:cubicBezTo>
                  <a:cubicBezTo>
                    <a:pt x="4869" y="5309"/>
                    <a:pt x="6629" y="3261"/>
                    <a:pt x="7749" y="1864"/>
                  </a:cubicBezTo>
                  <a:cubicBezTo>
                    <a:pt x="8869" y="468"/>
                    <a:pt x="9349" y="-277"/>
                    <a:pt x="9669" y="95"/>
                  </a:cubicBezTo>
                  <a:cubicBezTo>
                    <a:pt x="9989" y="468"/>
                    <a:pt x="10149" y="1957"/>
                    <a:pt x="10789" y="5216"/>
                  </a:cubicBezTo>
                  <a:cubicBezTo>
                    <a:pt x="11429" y="8475"/>
                    <a:pt x="12549" y="13502"/>
                    <a:pt x="13189" y="16668"/>
                  </a:cubicBezTo>
                  <a:cubicBezTo>
                    <a:pt x="13829" y="19833"/>
                    <a:pt x="13989" y="21137"/>
                    <a:pt x="13909" y="21230"/>
                  </a:cubicBezTo>
                  <a:cubicBezTo>
                    <a:pt x="13829" y="21323"/>
                    <a:pt x="13509" y="20206"/>
                    <a:pt x="13349" y="18437"/>
                  </a:cubicBezTo>
                  <a:cubicBezTo>
                    <a:pt x="13189" y="16668"/>
                    <a:pt x="13189" y="14247"/>
                    <a:pt x="13429" y="12664"/>
                  </a:cubicBezTo>
                  <a:cubicBezTo>
                    <a:pt x="13669" y="11082"/>
                    <a:pt x="14149" y="10337"/>
                    <a:pt x="14789" y="9871"/>
                  </a:cubicBezTo>
                  <a:cubicBezTo>
                    <a:pt x="15429" y="9406"/>
                    <a:pt x="16229" y="9220"/>
                    <a:pt x="17109" y="9964"/>
                  </a:cubicBezTo>
                  <a:cubicBezTo>
                    <a:pt x="17989" y="10709"/>
                    <a:pt x="18949" y="12385"/>
                    <a:pt x="19669" y="14247"/>
                  </a:cubicBezTo>
                  <a:cubicBezTo>
                    <a:pt x="20389" y="16109"/>
                    <a:pt x="20869" y="18157"/>
                    <a:pt x="21349" y="202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328315" y="1123973"/>
              <a:ext cx="177801" cy="14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5130"/>
                  </a:moveTo>
                  <a:cubicBezTo>
                    <a:pt x="1543" y="7671"/>
                    <a:pt x="3086" y="10212"/>
                    <a:pt x="3986" y="12277"/>
                  </a:cubicBezTo>
                  <a:cubicBezTo>
                    <a:pt x="4886" y="14342"/>
                    <a:pt x="5143" y="15930"/>
                    <a:pt x="5400" y="17677"/>
                  </a:cubicBezTo>
                  <a:cubicBezTo>
                    <a:pt x="5657" y="19424"/>
                    <a:pt x="5914" y="21330"/>
                    <a:pt x="6043" y="21171"/>
                  </a:cubicBezTo>
                  <a:cubicBezTo>
                    <a:pt x="6171" y="21012"/>
                    <a:pt x="6171" y="18789"/>
                    <a:pt x="6171" y="16883"/>
                  </a:cubicBezTo>
                  <a:cubicBezTo>
                    <a:pt x="6171" y="14977"/>
                    <a:pt x="6171" y="13389"/>
                    <a:pt x="6171" y="11801"/>
                  </a:cubicBezTo>
                  <a:cubicBezTo>
                    <a:pt x="6171" y="10212"/>
                    <a:pt x="6171" y="8624"/>
                    <a:pt x="6686" y="8306"/>
                  </a:cubicBezTo>
                  <a:cubicBezTo>
                    <a:pt x="7200" y="7989"/>
                    <a:pt x="8229" y="8942"/>
                    <a:pt x="9129" y="10848"/>
                  </a:cubicBezTo>
                  <a:cubicBezTo>
                    <a:pt x="10029" y="12754"/>
                    <a:pt x="10800" y="15612"/>
                    <a:pt x="11314" y="16248"/>
                  </a:cubicBezTo>
                  <a:cubicBezTo>
                    <a:pt x="11829" y="16883"/>
                    <a:pt x="12086" y="15295"/>
                    <a:pt x="12343" y="12595"/>
                  </a:cubicBezTo>
                  <a:cubicBezTo>
                    <a:pt x="12600" y="9895"/>
                    <a:pt x="12857" y="6083"/>
                    <a:pt x="13371" y="3542"/>
                  </a:cubicBezTo>
                  <a:cubicBezTo>
                    <a:pt x="13886" y="1001"/>
                    <a:pt x="14657" y="-270"/>
                    <a:pt x="15429" y="48"/>
                  </a:cubicBezTo>
                  <a:cubicBezTo>
                    <a:pt x="16200" y="365"/>
                    <a:pt x="16971" y="2271"/>
                    <a:pt x="18000" y="5448"/>
                  </a:cubicBezTo>
                  <a:cubicBezTo>
                    <a:pt x="19029" y="8624"/>
                    <a:pt x="20314" y="13071"/>
                    <a:pt x="21600" y="17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690265" y="409807"/>
              <a:ext cx="226874" cy="85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44" fill="norm" stroke="1" extrusionOk="0">
                  <a:moveTo>
                    <a:pt x="0" y="452"/>
                  </a:moveTo>
                  <a:cubicBezTo>
                    <a:pt x="600" y="241"/>
                    <a:pt x="1200" y="29"/>
                    <a:pt x="2000" y="2"/>
                  </a:cubicBezTo>
                  <a:cubicBezTo>
                    <a:pt x="2800" y="-24"/>
                    <a:pt x="3800" y="135"/>
                    <a:pt x="5000" y="691"/>
                  </a:cubicBezTo>
                  <a:cubicBezTo>
                    <a:pt x="6200" y="1247"/>
                    <a:pt x="7600" y="2200"/>
                    <a:pt x="7700" y="3576"/>
                  </a:cubicBezTo>
                  <a:cubicBezTo>
                    <a:pt x="7800" y="4952"/>
                    <a:pt x="6600" y="6752"/>
                    <a:pt x="5800" y="7997"/>
                  </a:cubicBezTo>
                  <a:cubicBezTo>
                    <a:pt x="5000" y="9241"/>
                    <a:pt x="4600" y="9929"/>
                    <a:pt x="5600" y="10591"/>
                  </a:cubicBezTo>
                  <a:cubicBezTo>
                    <a:pt x="6600" y="11252"/>
                    <a:pt x="9000" y="11888"/>
                    <a:pt x="11700" y="12788"/>
                  </a:cubicBezTo>
                  <a:cubicBezTo>
                    <a:pt x="14400" y="13688"/>
                    <a:pt x="17400" y="14852"/>
                    <a:pt x="19200" y="16044"/>
                  </a:cubicBezTo>
                  <a:cubicBezTo>
                    <a:pt x="21000" y="17235"/>
                    <a:pt x="21600" y="18452"/>
                    <a:pt x="21400" y="19326"/>
                  </a:cubicBezTo>
                  <a:cubicBezTo>
                    <a:pt x="21200" y="20200"/>
                    <a:pt x="20200" y="20729"/>
                    <a:pt x="19000" y="21073"/>
                  </a:cubicBezTo>
                  <a:cubicBezTo>
                    <a:pt x="17800" y="21417"/>
                    <a:pt x="16400" y="21576"/>
                    <a:pt x="15100" y="21311"/>
                  </a:cubicBezTo>
                  <a:cubicBezTo>
                    <a:pt x="13800" y="21047"/>
                    <a:pt x="12600" y="20358"/>
                    <a:pt x="11400" y="196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981236" y="554909"/>
              <a:ext cx="324980" cy="115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35" fill="norm" stroke="1" extrusionOk="0">
                  <a:moveTo>
                    <a:pt x="3862" y="20029"/>
                  </a:moveTo>
                  <a:cubicBezTo>
                    <a:pt x="3161" y="20029"/>
                    <a:pt x="2460" y="20029"/>
                    <a:pt x="1688" y="20422"/>
                  </a:cubicBezTo>
                  <a:cubicBezTo>
                    <a:pt x="917" y="20815"/>
                    <a:pt x="75" y="21600"/>
                    <a:pt x="5" y="21404"/>
                  </a:cubicBezTo>
                  <a:cubicBezTo>
                    <a:pt x="-65" y="21207"/>
                    <a:pt x="636" y="20029"/>
                    <a:pt x="3231" y="16887"/>
                  </a:cubicBezTo>
                  <a:cubicBezTo>
                    <a:pt x="5826" y="13745"/>
                    <a:pt x="10314" y="8640"/>
                    <a:pt x="13680" y="5498"/>
                  </a:cubicBezTo>
                  <a:cubicBezTo>
                    <a:pt x="17047" y="2356"/>
                    <a:pt x="19291" y="1178"/>
                    <a:pt x="2153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939683" y="612059"/>
              <a:ext cx="455433" cy="21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75" fill="norm" stroke="1" extrusionOk="0">
                  <a:moveTo>
                    <a:pt x="812" y="21172"/>
                  </a:moveTo>
                  <a:cubicBezTo>
                    <a:pt x="315" y="21386"/>
                    <a:pt x="-183" y="21600"/>
                    <a:pt x="66" y="21386"/>
                  </a:cubicBezTo>
                  <a:cubicBezTo>
                    <a:pt x="315" y="21172"/>
                    <a:pt x="1310" y="20531"/>
                    <a:pt x="3450" y="18820"/>
                  </a:cubicBezTo>
                  <a:cubicBezTo>
                    <a:pt x="5590" y="17109"/>
                    <a:pt x="8875" y="14329"/>
                    <a:pt x="12060" y="11014"/>
                  </a:cubicBezTo>
                  <a:cubicBezTo>
                    <a:pt x="15246" y="7699"/>
                    <a:pt x="18331" y="3850"/>
                    <a:pt x="2141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1150587" y="497759"/>
              <a:ext cx="20240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600" fill="norm" stroke="1" extrusionOk="0">
                  <a:moveTo>
                    <a:pt x="10151" y="0"/>
                  </a:moveTo>
                  <a:cubicBezTo>
                    <a:pt x="7751" y="157"/>
                    <a:pt x="5351" y="313"/>
                    <a:pt x="3387" y="626"/>
                  </a:cubicBezTo>
                  <a:cubicBezTo>
                    <a:pt x="1423" y="939"/>
                    <a:pt x="-104" y="1409"/>
                    <a:pt x="5" y="1722"/>
                  </a:cubicBezTo>
                  <a:cubicBezTo>
                    <a:pt x="114" y="2035"/>
                    <a:pt x="1860" y="2191"/>
                    <a:pt x="5351" y="2739"/>
                  </a:cubicBezTo>
                  <a:cubicBezTo>
                    <a:pt x="8841" y="3287"/>
                    <a:pt x="14078" y="4226"/>
                    <a:pt x="17241" y="5478"/>
                  </a:cubicBezTo>
                  <a:cubicBezTo>
                    <a:pt x="20405" y="6730"/>
                    <a:pt x="21496" y="8296"/>
                    <a:pt x="20514" y="10800"/>
                  </a:cubicBezTo>
                  <a:cubicBezTo>
                    <a:pt x="19532" y="13304"/>
                    <a:pt x="16478" y="16748"/>
                    <a:pt x="14296" y="18704"/>
                  </a:cubicBezTo>
                  <a:cubicBezTo>
                    <a:pt x="12114" y="20661"/>
                    <a:pt x="10805" y="21130"/>
                    <a:pt x="949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90" name="Drawing"/>
          <p:cNvGrpSpPr/>
          <p:nvPr/>
        </p:nvGrpSpPr>
        <p:grpSpPr>
          <a:xfrm>
            <a:off x="575733" y="1581150"/>
            <a:ext cx="12403668" cy="7312114"/>
            <a:chOff x="0" y="0"/>
            <a:chExt cx="12403666" cy="7312113"/>
          </a:xfrm>
        </p:grpSpPr>
        <p:sp>
          <p:nvSpPr>
            <p:cNvPr id="2124" name="Line"/>
            <p:cNvSpPr/>
            <p:nvPr/>
          </p:nvSpPr>
          <p:spPr>
            <a:xfrm>
              <a:off x="2435308" y="2417557"/>
              <a:ext cx="136579" cy="477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72" fill="norm" stroke="1" extrusionOk="0">
                  <a:moveTo>
                    <a:pt x="997" y="8287"/>
                  </a:moveTo>
                  <a:cubicBezTo>
                    <a:pt x="2326" y="11154"/>
                    <a:pt x="3655" y="14022"/>
                    <a:pt x="4486" y="16076"/>
                  </a:cubicBezTo>
                  <a:cubicBezTo>
                    <a:pt x="5317" y="18131"/>
                    <a:pt x="5649" y="19374"/>
                    <a:pt x="5815" y="20234"/>
                  </a:cubicBezTo>
                  <a:cubicBezTo>
                    <a:pt x="5982" y="21094"/>
                    <a:pt x="5982" y="21572"/>
                    <a:pt x="5982" y="21572"/>
                  </a:cubicBezTo>
                  <a:cubicBezTo>
                    <a:pt x="5982" y="21572"/>
                    <a:pt x="5982" y="21094"/>
                    <a:pt x="5483" y="19183"/>
                  </a:cubicBezTo>
                  <a:cubicBezTo>
                    <a:pt x="4985" y="17271"/>
                    <a:pt x="3988" y="13926"/>
                    <a:pt x="3489" y="10868"/>
                  </a:cubicBezTo>
                  <a:cubicBezTo>
                    <a:pt x="2991" y="7809"/>
                    <a:pt x="2991" y="5037"/>
                    <a:pt x="3489" y="3317"/>
                  </a:cubicBezTo>
                  <a:cubicBezTo>
                    <a:pt x="3988" y="1597"/>
                    <a:pt x="4985" y="928"/>
                    <a:pt x="6314" y="545"/>
                  </a:cubicBezTo>
                  <a:cubicBezTo>
                    <a:pt x="7643" y="163"/>
                    <a:pt x="9305" y="68"/>
                    <a:pt x="11132" y="20"/>
                  </a:cubicBezTo>
                  <a:cubicBezTo>
                    <a:pt x="12960" y="-28"/>
                    <a:pt x="14954" y="-28"/>
                    <a:pt x="17114" y="498"/>
                  </a:cubicBezTo>
                  <a:cubicBezTo>
                    <a:pt x="19274" y="1023"/>
                    <a:pt x="21600" y="2075"/>
                    <a:pt x="21434" y="3365"/>
                  </a:cubicBezTo>
                  <a:cubicBezTo>
                    <a:pt x="21268" y="4655"/>
                    <a:pt x="18609" y="6184"/>
                    <a:pt x="14622" y="7427"/>
                  </a:cubicBezTo>
                  <a:cubicBezTo>
                    <a:pt x="10634" y="8669"/>
                    <a:pt x="5317" y="9625"/>
                    <a:pt x="0" y="105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562308" y="2601082"/>
              <a:ext cx="146051" cy="26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6075"/>
                  </a:moveTo>
                  <a:cubicBezTo>
                    <a:pt x="1565" y="6075"/>
                    <a:pt x="3130" y="6075"/>
                    <a:pt x="5478" y="7594"/>
                  </a:cubicBezTo>
                  <a:cubicBezTo>
                    <a:pt x="7826" y="9112"/>
                    <a:pt x="10957" y="12150"/>
                    <a:pt x="12209" y="14681"/>
                  </a:cubicBezTo>
                  <a:cubicBezTo>
                    <a:pt x="13461" y="17212"/>
                    <a:pt x="12835" y="19237"/>
                    <a:pt x="11739" y="20334"/>
                  </a:cubicBezTo>
                  <a:cubicBezTo>
                    <a:pt x="10643" y="21431"/>
                    <a:pt x="9078" y="21600"/>
                    <a:pt x="8139" y="21178"/>
                  </a:cubicBezTo>
                  <a:cubicBezTo>
                    <a:pt x="7200" y="20756"/>
                    <a:pt x="6887" y="19744"/>
                    <a:pt x="7043" y="16959"/>
                  </a:cubicBezTo>
                  <a:cubicBezTo>
                    <a:pt x="7200" y="14175"/>
                    <a:pt x="7826" y="9619"/>
                    <a:pt x="10330" y="6497"/>
                  </a:cubicBezTo>
                  <a:cubicBezTo>
                    <a:pt x="12835" y="3375"/>
                    <a:pt x="17217" y="16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2803341" y="2447611"/>
              <a:ext cx="139968" cy="382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23" fill="norm" stroke="1" extrusionOk="0">
                  <a:moveTo>
                    <a:pt x="21318" y="2909"/>
                  </a:moveTo>
                  <a:cubicBezTo>
                    <a:pt x="20673" y="1959"/>
                    <a:pt x="20028" y="1010"/>
                    <a:pt x="18900" y="476"/>
                  </a:cubicBezTo>
                  <a:cubicBezTo>
                    <a:pt x="17772" y="-58"/>
                    <a:pt x="16160" y="-177"/>
                    <a:pt x="13742" y="298"/>
                  </a:cubicBezTo>
                  <a:cubicBezTo>
                    <a:pt x="11324" y="772"/>
                    <a:pt x="8100" y="1841"/>
                    <a:pt x="5360" y="4036"/>
                  </a:cubicBezTo>
                  <a:cubicBezTo>
                    <a:pt x="2619" y="6232"/>
                    <a:pt x="363" y="9555"/>
                    <a:pt x="40" y="12344"/>
                  </a:cubicBezTo>
                  <a:cubicBezTo>
                    <a:pt x="-282" y="15133"/>
                    <a:pt x="1330" y="17388"/>
                    <a:pt x="4231" y="18812"/>
                  </a:cubicBezTo>
                  <a:cubicBezTo>
                    <a:pt x="7133" y="20236"/>
                    <a:pt x="11324" y="20830"/>
                    <a:pt x="15515" y="214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3102058" y="2582032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749"/>
                    <a:pt x="21600" y="9498"/>
                    <a:pt x="18000" y="13098"/>
                  </a:cubicBezTo>
                  <a:cubicBezTo>
                    <a:pt x="14400" y="16698"/>
                    <a:pt x="7200" y="19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3076658" y="2512182"/>
              <a:ext cx="241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50"/>
                    <a:pt x="0" y="17100"/>
                    <a:pt x="1137" y="14850"/>
                  </a:cubicBezTo>
                  <a:cubicBezTo>
                    <a:pt x="2274" y="12600"/>
                    <a:pt x="4547" y="10350"/>
                    <a:pt x="8147" y="7875"/>
                  </a:cubicBezTo>
                  <a:cubicBezTo>
                    <a:pt x="11747" y="5400"/>
                    <a:pt x="16674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3102058" y="2670932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3229058" y="2791582"/>
              <a:ext cx="1079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5200"/>
                    <a:pt x="12706" y="10400"/>
                    <a:pt x="16306" y="14000"/>
                  </a:cubicBezTo>
                  <a:cubicBezTo>
                    <a:pt x="19906" y="17600"/>
                    <a:pt x="20753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3260808" y="2804282"/>
              <a:ext cx="762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456"/>
                    <a:pt x="10800" y="6912"/>
                    <a:pt x="7200" y="10512"/>
                  </a:cubicBezTo>
                  <a:cubicBezTo>
                    <a:pt x="3600" y="14112"/>
                    <a:pt x="1800" y="178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3421112" y="2566500"/>
              <a:ext cx="93697" cy="320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506" fill="norm" stroke="1" extrusionOk="0">
                  <a:moveTo>
                    <a:pt x="21248" y="1043"/>
                  </a:moveTo>
                  <a:cubicBezTo>
                    <a:pt x="19328" y="617"/>
                    <a:pt x="17408" y="190"/>
                    <a:pt x="15008" y="48"/>
                  </a:cubicBezTo>
                  <a:cubicBezTo>
                    <a:pt x="12608" y="-94"/>
                    <a:pt x="9728" y="48"/>
                    <a:pt x="7088" y="901"/>
                  </a:cubicBezTo>
                  <a:cubicBezTo>
                    <a:pt x="4448" y="1753"/>
                    <a:pt x="2048" y="3317"/>
                    <a:pt x="848" y="5803"/>
                  </a:cubicBezTo>
                  <a:cubicBezTo>
                    <a:pt x="-352" y="8290"/>
                    <a:pt x="-352" y="11701"/>
                    <a:pt x="1328" y="14472"/>
                  </a:cubicBezTo>
                  <a:cubicBezTo>
                    <a:pt x="3008" y="17243"/>
                    <a:pt x="6368" y="19374"/>
                    <a:pt x="9728" y="215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3556671" y="2548356"/>
              <a:ext cx="128265" cy="309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69" fill="norm" stroke="1" extrusionOk="0">
                  <a:moveTo>
                    <a:pt x="3561" y="14582"/>
                  </a:moveTo>
                  <a:cubicBezTo>
                    <a:pt x="2168" y="17938"/>
                    <a:pt x="774" y="21295"/>
                    <a:pt x="252" y="21368"/>
                  </a:cubicBezTo>
                  <a:cubicBezTo>
                    <a:pt x="-271" y="21441"/>
                    <a:pt x="77" y="18230"/>
                    <a:pt x="774" y="14436"/>
                  </a:cubicBezTo>
                  <a:cubicBezTo>
                    <a:pt x="1471" y="10641"/>
                    <a:pt x="2516" y="6263"/>
                    <a:pt x="3387" y="3709"/>
                  </a:cubicBezTo>
                  <a:cubicBezTo>
                    <a:pt x="4258" y="1155"/>
                    <a:pt x="4955" y="425"/>
                    <a:pt x="6174" y="133"/>
                  </a:cubicBezTo>
                  <a:cubicBezTo>
                    <a:pt x="7394" y="-159"/>
                    <a:pt x="9135" y="-13"/>
                    <a:pt x="10355" y="1009"/>
                  </a:cubicBezTo>
                  <a:cubicBezTo>
                    <a:pt x="11574" y="2030"/>
                    <a:pt x="12271" y="3927"/>
                    <a:pt x="12619" y="5314"/>
                  </a:cubicBezTo>
                  <a:cubicBezTo>
                    <a:pt x="12968" y="6700"/>
                    <a:pt x="12968" y="7576"/>
                    <a:pt x="12619" y="8379"/>
                  </a:cubicBezTo>
                  <a:cubicBezTo>
                    <a:pt x="12271" y="9182"/>
                    <a:pt x="11574" y="9911"/>
                    <a:pt x="12097" y="10422"/>
                  </a:cubicBezTo>
                  <a:cubicBezTo>
                    <a:pt x="12619" y="10933"/>
                    <a:pt x="14361" y="11225"/>
                    <a:pt x="16103" y="11736"/>
                  </a:cubicBezTo>
                  <a:cubicBezTo>
                    <a:pt x="17845" y="12246"/>
                    <a:pt x="19587" y="12976"/>
                    <a:pt x="20458" y="13779"/>
                  </a:cubicBezTo>
                  <a:cubicBezTo>
                    <a:pt x="21329" y="14582"/>
                    <a:pt x="21329" y="15457"/>
                    <a:pt x="20458" y="16041"/>
                  </a:cubicBezTo>
                  <a:cubicBezTo>
                    <a:pt x="19587" y="16625"/>
                    <a:pt x="17845" y="16917"/>
                    <a:pt x="16800" y="16625"/>
                  </a:cubicBezTo>
                  <a:cubicBezTo>
                    <a:pt x="15755" y="16333"/>
                    <a:pt x="15406" y="15457"/>
                    <a:pt x="15058" y="145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3724358" y="2531232"/>
              <a:ext cx="79429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5116" y="0"/>
                  </a:moveTo>
                  <a:cubicBezTo>
                    <a:pt x="7958" y="160"/>
                    <a:pt x="10800" y="320"/>
                    <a:pt x="14211" y="1360"/>
                  </a:cubicBezTo>
                  <a:cubicBezTo>
                    <a:pt x="17621" y="2400"/>
                    <a:pt x="21600" y="4320"/>
                    <a:pt x="21316" y="7520"/>
                  </a:cubicBezTo>
                  <a:cubicBezTo>
                    <a:pt x="21032" y="10720"/>
                    <a:pt x="16484" y="15200"/>
                    <a:pt x="12221" y="17760"/>
                  </a:cubicBezTo>
                  <a:cubicBezTo>
                    <a:pt x="7958" y="20320"/>
                    <a:pt x="3979" y="20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3999295" y="2567500"/>
              <a:ext cx="140258" cy="282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232" fill="norm" stroke="1" extrusionOk="0">
                  <a:moveTo>
                    <a:pt x="20682" y="2044"/>
                  </a:moveTo>
                  <a:cubicBezTo>
                    <a:pt x="20999" y="1249"/>
                    <a:pt x="21317" y="455"/>
                    <a:pt x="20682" y="138"/>
                  </a:cubicBezTo>
                  <a:cubicBezTo>
                    <a:pt x="20046" y="-180"/>
                    <a:pt x="18458" y="-21"/>
                    <a:pt x="15441" y="1408"/>
                  </a:cubicBezTo>
                  <a:cubicBezTo>
                    <a:pt x="12423" y="2838"/>
                    <a:pt x="7976" y="5538"/>
                    <a:pt x="4799" y="8238"/>
                  </a:cubicBezTo>
                  <a:cubicBezTo>
                    <a:pt x="1623" y="10938"/>
                    <a:pt x="-283" y="13638"/>
                    <a:pt x="35" y="15861"/>
                  </a:cubicBezTo>
                  <a:cubicBezTo>
                    <a:pt x="352" y="18085"/>
                    <a:pt x="2893" y="19832"/>
                    <a:pt x="6070" y="20626"/>
                  </a:cubicBezTo>
                  <a:cubicBezTo>
                    <a:pt x="9246" y="21420"/>
                    <a:pt x="13058" y="21261"/>
                    <a:pt x="16870" y="211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4041858" y="2728082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6200"/>
                    <a:pt x="2743" y="10800"/>
                    <a:pt x="6343" y="7200"/>
                  </a:cubicBezTo>
                  <a:cubicBezTo>
                    <a:pt x="9943" y="3600"/>
                    <a:pt x="157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4455037" y="2526006"/>
              <a:ext cx="132922" cy="392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423" fill="norm" stroke="1" extrusionOk="0">
                  <a:moveTo>
                    <a:pt x="20868" y="2018"/>
                  </a:moveTo>
                  <a:cubicBezTo>
                    <a:pt x="19206" y="1209"/>
                    <a:pt x="17545" y="401"/>
                    <a:pt x="15883" y="112"/>
                  </a:cubicBezTo>
                  <a:cubicBezTo>
                    <a:pt x="14222" y="-177"/>
                    <a:pt x="12560" y="54"/>
                    <a:pt x="10234" y="1267"/>
                  </a:cubicBezTo>
                  <a:cubicBezTo>
                    <a:pt x="7908" y="2480"/>
                    <a:pt x="4917" y="4674"/>
                    <a:pt x="2757" y="7504"/>
                  </a:cubicBezTo>
                  <a:cubicBezTo>
                    <a:pt x="597" y="10334"/>
                    <a:pt x="-732" y="13799"/>
                    <a:pt x="431" y="16225"/>
                  </a:cubicBezTo>
                  <a:cubicBezTo>
                    <a:pt x="1594" y="18651"/>
                    <a:pt x="5250" y="20037"/>
                    <a:pt x="8905" y="214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4695908" y="2620132"/>
              <a:ext cx="508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960"/>
                    <a:pt x="10800" y="9920"/>
                    <a:pt x="7200" y="13520"/>
                  </a:cubicBezTo>
                  <a:cubicBezTo>
                    <a:pt x="3600" y="17120"/>
                    <a:pt x="1800" y="19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4695908" y="2588382"/>
              <a:ext cx="222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1" y="16560"/>
                    <a:pt x="3703" y="11520"/>
                    <a:pt x="7303" y="7920"/>
                  </a:cubicBezTo>
                  <a:cubicBezTo>
                    <a:pt x="10903" y="4320"/>
                    <a:pt x="16251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4683208" y="2778882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4791158" y="2867782"/>
              <a:ext cx="889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4784808" y="2893182"/>
              <a:ext cx="1079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3757"/>
                    <a:pt x="9741" y="7513"/>
                    <a:pt x="6141" y="11113"/>
                  </a:cubicBezTo>
                  <a:cubicBezTo>
                    <a:pt x="2541" y="14713"/>
                    <a:pt x="1271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4765758" y="2395765"/>
              <a:ext cx="101601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7499"/>
                    <a:pt x="2700" y="13397"/>
                    <a:pt x="4500" y="10253"/>
                  </a:cubicBezTo>
                  <a:cubicBezTo>
                    <a:pt x="6300" y="7109"/>
                    <a:pt x="8550" y="4922"/>
                    <a:pt x="10575" y="3144"/>
                  </a:cubicBezTo>
                  <a:cubicBezTo>
                    <a:pt x="12600" y="1367"/>
                    <a:pt x="14400" y="0"/>
                    <a:pt x="15525" y="0"/>
                  </a:cubicBezTo>
                  <a:cubicBezTo>
                    <a:pt x="16650" y="0"/>
                    <a:pt x="17100" y="1367"/>
                    <a:pt x="18000" y="4648"/>
                  </a:cubicBezTo>
                  <a:cubicBezTo>
                    <a:pt x="18900" y="7929"/>
                    <a:pt x="20250" y="13124"/>
                    <a:pt x="21600" y="183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4974794" y="2628230"/>
              <a:ext cx="97882" cy="32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483" fill="norm" stroke="1" extrusionOk="0">
                  <a:moveTo>
                    <a:pt x="19009" y="3695"/>
                  </a:moveTo>
                  <a:cubicBezTo>
                    <a:pt x="19909" y="2989"/>
                    <a:pt x="20809" y="2283"/>
                    <a:pt x="20809" y="1577"/>
                  </a:cubicBezTo>
                  <a:cubicBezTo>
                    <a:pt x="20809" y="871"/>
                    <a:pt x="19909" y="165"/>
                    <a:pt x="18559" y="24"/>
                  </a:cubicBezTo>
                  <a:cubicBezTo>
                    <a:pt x="17209" y="-117"/>
                    <a:pt x="15409" y="307"/>
                    <a:pt x="12034" y="2424"/>
                  </a:cubicBezTo>
                  <a:cubicBezTo>
                    <a:pt x="8659" y="4542"/>
                    <a:pt x="3709" y="8354"/>
                    <a:pt x="1459" y="11389"/>
                  </a:cubicBezTo>
                  <a:cubicBezTo>
                    <a:pt x="-791" y="14424"/>
                    <a:pt x="-341" y="16683"/>
                    <a:pt x="2134" y="18236"/>
                  </a:cubicBezTo>
                  <a:cubicBezTo>
                    <a:pt x="4609" y="19789"/>
                    <a:pt x="9109" y="20636"/>
                    <a:pt x="13609" y="214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5121887" y="2673048"/>
              <a:ext cx="97617" cy="283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600" fill="norm" stroke="1" extrusionOk="0">
                  <a:moveTo>
                    <a:pt x="2642" y="21600"/>
                  </a:moveTo>
                  <a:cubicBezTo>
                    <a:pt x="1723" y="17893"/>
                    <a:pt x="804" y="14185"/>
                    <a:pt x="345" y="11284"/>
                  </a:cubicBezTo>
                  <a:cubicBezTo>
                    <a:pt x="-115" y="8382"/>
                    <a:pt x="-115" y="6287"/>
                    <a:pt x="345" y="4755"/>
                  </a:cubicBezTo>
                  <a:cubicBezTo>
                    <a:pt x="804" y="3224"/>
                    <a:pt x="1723" y="2257"/>
                    <a:pt x="2872" y="1451"/>
                  </a:cubicBezTo>
                  <a:cubicBezTo>
                    <a:pt x="4021" y="645"/>
                    <a:pt x="5400" y="0"/>
                    <a:pt x="7008" y="0"/>
                  </a:cubicBezTo>
                  <a:cubicBezTo>
                    <a:pt x="8617" y="0"/>
                    <a:pt x="10455" y="645"/>
                    <a:pt x="11604" y="1370"/>
                  </a:cubicBezTo>
                  <a:cubicBezTo>
                    <a:pt x="12753" y="2096"/>
                    <a:pt x="13213" y="2901"/>
                    <a:pt x="12983" y="3788"/>
                  </a:cubicBezTo>
                  <a:cubicBezTo>
                    <a:pt x="12753" y="4675"/>
                    <a:pt x="11834" y="5642"/>
                    <a:pt x="12523" y="6125"/>
                  </a:cubicBezTo>
                  <a:cubicBezTo>
                    <a:pt x="13213" y="6609"/>
                    <a:pt x="15511" y="6609"/>
                    <a:pt x="17349" y="7012"/>
                  </a:cubicBezTo>
                  <a:cubicBezTo>
                    <a:pt x="19187" y="7415"/>
                    <a:pt x="20566" y="8221"/>
                    <a:pt x="21025" y="9269"/>
                  </a:cubicBezTo>
                  <a:cubicBezTo>
                    <a:pt x="21485" y="10316"/>
                    <a:pt x="21025" y="11606"/>
                    <a:pt x="19417" y="12412"/>
                  </a:cubicBezTo>
                  <a:cubicBezTo>
                    <a:pt x="17808" y="13218"/>
                    <a:pt x="15051" y="13540"/>
                    <a:pt x="12294" y="138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5242008" y="2656735"/>
              <a:ext cx="73283" cy="179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275" fill="norm" stroke="1" extrusionOk="0">
                  <a:moveTo>
                    <a:pt x="0" y="177"/>
                  </a:moveTo>
                  <a:cubicBezTo>
                    <a:pt x="3600" y="-74"/>
                    <a:pt x="7200" y="-325"/>
                    <a:pt x="11100" y="1433"/>
                  </a:cubicBezTo>
                  <a:cubicBezTo>
                    <a:pt x="15000" y="3191"/>
                    <a:pt x="19200" y="6959"/>
                    <a:pt x="20400" y="9973"/>
                  </a:cubicBezTo>
                  <a:cubicBezTo>
                    <a:pt x="21600" y="12987"/>
                    <a:pt x="19800" y="15247"/>
                    <a:pt x="16500" y="17005"/>
                  </a:cubicBezTo>
                  <a:cubicBezTo>
                    <a:pt x="13200" y="18763"/>
                    <a:pt x="8400" y="20019"/>
                    <a:pt x="3600" y="212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5426158" y="2766182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5650119" y="2556995"/>
              <a:ext cx="220540" cy="291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75" fill="norm" stroke="1" extrusionOk="0">
                  <a:moveTo>
                    <a:pt x="7857" y="13397"/>
                  </a:moveTo>
                  <a:cubicBezTo>
                    <a:pt x="7034" y="12934"/>
                    <a:pt x="6211" y="12471"/>
                    <a:pt x="5285" y="12317"/>
                  </a:cubicBezTo>
                  <a:cubicBezTo>
                    <a:pt x="4360" y="12163"/>
                    <a:pt x="3331" y="12317"/>
                    <a:pt x="2303" y="13165"/>
                  </a:cubicBezTo>
                  <a:cubicBezTo>
                    <a:pt x="1274" y="14014"/>
                    <a:pt x="245" y="15557"/>
                    <a:pt x="40" y="17023"/>
                  </a:cubicBezTo>
                  <a:cubicBezTo>
                    <a:pt x="-166" y="18488"/>
                    <a:pt x="451" y="19877"/>
                    <a:pt x="1480" y="20648"/>
                  </a:cubicBezTo>
                  <a:cubicBezTo>
                    <a:pt x="2508" y="21420"/>
                    <a:pt x="3948" y="21574"/>
                    <a:pt x="5388" y="20571"/>
                  </a:cubicBezTo>
                  <a:cubicBezTo>
                    <a:pt x="6828" y="19568"/>
                    <a:pt x="8268" y="17408"/>
                    <a:pt x="8885" y="14477"/>
                  </a:cubicBezTo>
                  <a:cubicBezTo>
                    <a:pt x="9503" y="11545"/>
                    <a:pt x="9297" y="7843"/>
                    <a:pt x="8474" y="5451"/>
                  </a:cubicBezTo>
                  <a:cubicBezTo>
                    <a:pt x="7651" y="3060"/>
                    <a:pt x="6211" y="1980"/>
                    <a:pt x="4977" y="1285"/>
                  </a:cubicBezTo>
                  <a:cubicBezTo>
                    <a:pt x="3743" y="591"/>
                    <a:pt x="2714" y="283"/>
                    <a:pt x="2714" y="128"/>
                  </a:cubicBezTo>
                  <a:cubicBezTo>
                    <a:pt x="2714" y="-26"/>
                    <a:pt x="3743" y="-26"/>
                    <a:pt x="6520" y="51"/>
                  </a:cubicBezTo>
                  <a:cubicBezTo>
                    <a:pt x="9297" y="128"/>
                    <a:pt x="13823" y="283"/>
                    <a:pt x="16600" y="514"/>
                  </a:cubicBezTo>
                  <a:cubicBezTo>
                    <a:pt x="19377" y="745"/>
                    <a:pt x="20405" y="1054"/>
                    <a:pt x="21434" y="13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5864308" y="2867782"/>
              <a:ext cx="38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5143"/>
                    <a:pt x="19200" y="10286"/>
                    <a:pt x="15600" y="13886"/>
                  </a:cubicBezTo>
                  <a:cubicBezTo>
                    <a:pt x="12000" y="17486"/>
                    <a:pt x="60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6296108" y="2664582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055"/>
                    <a:pt x="14400" y="10111"/>
                    <a:pt x="10800" y="13711"/>
                  </a:cubicBezTo>
                  <a:cubicBezTo>
                    <a:pt x="7200" y="17311"/>
                    <a:pt x="3600" y="19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6327858" y="2605691"/>
              <a:ext cx="203201" cy="6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5" fill="norm" stroke="1" extrusionOk="0">
                  <a:moveTo>
                    <a:pt x="0" y="20805"/>
                  </a:moveTo>
                  <a:cubicBezTo>
                    <a:pt x="225" y="17430"/>
                    <a:pt x="450" y="14055"/>
                    <a:pt x="3038" y="10005"/>
                  </a:cubicBezTo>
                  <a:cubicBezTo>
                    <a:pt x="5625" y="5955"/>
                    <a:pt x="10575" y="1230"/>
                    <a:pt x="14063" y="217"/>
                  </a:cubicBezTo>
                  <a:cubicBezTo>
                    <a:pt x="17550" y="-795"/>
                    <a:pt x="19575" y="1905"/>
                    <a:pt x="21600" y="46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6334208" y="2766182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6454858" y="2893182"/>
              <a:ext cx="95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6448508" y="2950332"/>
              <a:ext cx="889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6340558" y="2432719"/>
              <a:ext cx="127001" cy="1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1448"/>
                  </a:moveTo>
                  <a:cubicBezTo>
                    <a:pt x="2880" y="15466"/>
                    <a:pt x="5760" y="9485"/>
                    <a:pt x="7740" y="5663"/>
                  </a:cubicBezTo>
                  <a:cubicBezTo>
                    <a:pt x="9720" y="1842"/>
                    <a:pt x="10800" y="180"/>
                    <a:pt x="11880" y="14"/>
                  </a:cubicBezTo>
                  <a:cubicBezTo>
                    <a:pt x="12960" y="-152"/>
                    <a:pt x="14040" y="1177"/>
                    <a:pt x="15660" y="4833"/>
                  </a:cubicBezTo>
                  <a:cubicBezTo>
                    <a:pt x="17280" y="8488"/>
                    <a:pt x="19440" y="14470"/>
                    <a:pt x="21600" y="204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6629711" y="2618559"/>
              <a:ext cx="104548" cy="280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397" fill="norm" stroke="1" extrusionOk="0">
                  <a:moveTo>
                    <a:pt x="20919" y="2537"/>
                  </a:moveTo>
                  <a:cubicBezTo>
                    <a:pt x="19225" y="1570"/>
                    <a:pt x="17531" y="603"/>
                    <a:pt x="15625" y="200"/>
                  </a:cubicBezTo>
                  <a:cubicBezTo>
                    <a:pt x="13719" y="-203"/>
                    <a:pt x="11601" y="-42"/>
                    <a:pt x="8425" y="1087"/>
                  </a:cubicBezTo>
                  <a:cubicBezTo>
                    <a:pt x="5248" y="2215"/>
                    <a:pt x="1013" y="4310"/>
                    <a:pt x="166" y="7857"/>
                  </a:cubicBezTo>
                  <a:cubicBezTo>
                    <a:pt x="-681" y="11403"/>
                    <a:pt x="1860" y="16400"/>
                    <a:pt x="4401" y="213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6740608" y="2582089"/>
              <a:ext cx="122731" cy="41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88" fill="norm" stroke="1" extrusionOk="0">
                  <a:moveTo>
                    <a:pt x="0" y="21488"/>
                  </a:moveTo>
                  <a:cubicBezTo>
                    <a:pt x="366" y="18666"/>
                    <a:pt x="732" y="15844"/>
                    <a:pt x="1464" y="12913"/>
                  </a:cubicBezTo>
                  <a:cubicBezTo>
                    <a:pt x="2197" y="9982"/>
                    <a:pt x="3295" y="6943"/>
                    <a:pt x="4210" y="4990"/>
                  </a:cubicBezTo>
                  <a:cubicBezTo>
                    <a:pt x="5125" y="3036"/>
                    <a:pt x="5858" y="2167"/>
                    <a:pt x="6773" y="1462"/>
                  </a:cubicBezTo>
                  <a:cubicBezTo>
                    <a:pt x="7688" y="756"/>
                    <a:pt x="8786" y="214"/>
                    <a:pt x="10251" y="51"/>
                  </a:cubicBezTo>
                  <a:cubicBezTo>
                    <a:pt x="11715" y="-112"/>
                    <a:pt x="13546" y="105"/>
                    <a:pt x="15193" y="811"/>
                  </a:cubicBezTo>
                  <a:cubicBezTo>
                    <a:pt x="16841" y="1516"/>
                    <a:pt x="18305" y="2710"/>
                    <a:pt x="18488" y="3850"/>
                  </a:cubicBezTo>
                  <a:cubicBezTo>
                    <a:pt x="18671" y="4990"/>
                    <a:pt x="17573" y="6075"/>
                    <a:pt x="16292" y="6780"/>
                  </a:cubicBezTo>
                  <a:cubicBezTo>
                    <a:pt x="15010" y="7486"/>
                    <a:pt x="13546" y="7812"/>
                    <a:pt x="13729" y="8029"/>
                  </a:cubicBezTo>
                  <a:cubicBezTo>
                    <a:pt x="13912" y="8246"/>
                    <a:pt x="15742" y="8354"/>
                    <a:pt x="17207" y="8680"/>
                  </a:cubicBezTo>
                  <a:cubicBezTo>
                    <a:pt x="18671" y="9006"/>
                    <a:pt x="19769" y="9548"/>
                    <a:pt x="20502" y="10145"/>
                  </a:cubicBezTo>
                  <a:cubicBezTo>
                    <a:pt x="21234" y="10742"/>
                    <a:pt x="21600" y="11394"/>
                    <a:pt x="20685" y="11991"/>
                  </a:cubicBezTo>
                  <a:cubicBezTo>
                    <a:pt x="19769" y="12587"/>
                    <a:pt x="17573" y="13130"/>
                    <a:pt x="15559" y="13293"/>
                  </a:cubicBezTo>
                  <a:cubicBezTo>
                    <a:pt x="13546" y="13456"/>
                    <a:pt x="11715" y="13239"/>
                    <a:pt x="9885" y="130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6899358" y="2572888"/>
              <a:ext cx="96554" cy="313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501" fill="norm" stroke="1" extrusionOk="0">
                  <a:moveTo>
                    <a:pt x="0" y="1061"/>
                  </a:moveTo>
                  <a:cubicBezTo>
                    <a:pt x="1838" y="626"/>
                    <a:pt x="3677" y="191"/>
                    <a:pt x="5745" y="46"/>
                  </a:cubicBezTo>
                  <a:cubicBezTo>
                    <a:pt x="7813" y="-99"/>
                    <a:pt x="10111" y="46"/>
                    <a:pt x="12868" y="1206"/>
                  </a:cubicBezTo>
                  <a:cubicBezTo>
                    <a:pt x="15626" y="2365"/>
                    <a:pt x="18843" y="4540"/>
                    <a:pt x="20221" y="6932"/>
                  </a:cubicBezTo>
                  <a:cubicBezTo>
                    <a:pt x="21600" y="9324"/>
                    <a:pt x="21140" y="11933"/>
                    <a:pt x="18153" y="14398"/>
                  </a:cubicBezTo>
                  <a:cubicBezTo>
                    <a:pt x="15166" y="16862"/>
                    <a:pt x="9651" y="19182"/>
                    <a:pt x="4136" y="215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7108908" y="2715382"/>
              <a:ext cx="1714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4800" y="18900"/>
                    <a:pt x="9600" y="21600"/>
                    <a:pt x="13200" y="18900"/>
                  </a:cubicBezTo>
                  <a:cubicBezTo>
                    <a:pt x="16800" y="16200"/>
                    <a:pt x="19200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7134308" y="2664582"/>
              <a:ext cx="50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000"/>
                    <a:pt x="10800" y="10000"/>
                    <a:pt x="7200" y="13600"/>
                  </a:cubicBezTo>
                  <a:cubicBezTo>
                    <a:pt x="3600" y="17200"/>
                    <a:pt x="1800" y="19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6435808" y="2918582"/>
              <a:ext cx="120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6486608" y="2904221"/>
              <a:ext cx="107951" cy="109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21600" y="320"/>
                  </a:moveTo>
                  <a:cubicBezTo>
                    <a:pt x="19482" y="-87"/>
                    <a:pt x="17365" y="-495"/>
                    <a:pt x="14824" y="1747"/>
                  </a:cubicBezTo>
                  <a:cubicBezTo>
                    <a:pt x="12282" y="3988"/>
                    <a:pt x="9318" y="8879"/>
                    <a:pt x="6776" y="12547"/>
                  </a:cubicBezTo>
                  <a:cubicBezTo>
                    <a:pt x="4235" y="16214"/>
                    <a:pt x="2118" y="18660"/>
                    <a:pt x="0" y="211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7410988" y="2602025"/>
              <a:ext cx="205921" cy="308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291" fill="norm" stroke="1" extrusionOk="0">
                  <a:moveTo>
                    <a:pt x="6234" y="13946"/>
                  </a:moveTo>
                  <a:cubicBezTo>
                    <a:pt x="5132" y="13800"/>
                    <a:pt x="4030" y="13654"/>
                    <a:pt x="3258" y="14092"/>
                  </a:cubicBezTo>
                  <a:cubicBezTo>
                    <a:pt x="2487" y="14530"/>
                    <a:pt x="2046" y="15551"/>
                    <a:pt x="1826" y="16427"/>
                  </a:cubicBezTo>
                  <a:cubicBezTo>
                    <a:pt x="1605" y="17303"/>
                    <a:pt x="1605" y="18032"/>
                    <a:pt x="1715" y="18762"/>
                  </a:cubicBezTo>
                  <a:cubicBezTo>
                    <a:pt x="1826" y="19492"/>
                    <a:pt x="2046" y="20221"/>
                    <a:pt x="2707" y="20732"/>
                  </a:cubicBezTo>
                  <a:cubicBezTo>
                    <a:pt x="3369" y="21243"/>
                    <a:pt x="4471" y="21535"/>
                    <a:pt x="5462" y="21024"/>
                  </a:cubicBezTo>
                  <a:cubicBezTo>
                    <a:pt x="6454" y="20513"/>
                    <a:pt x="7336" y="19200"/>
                    <a:pt x="6675" y="16573"/>
                  </a:cubicBezTo>
                  <a:cubicBezTo>
                    <a:pt x="6013" y="13946"/>
                    <a:pt x="3809" y="10005"/>
                    <a:pt x="2377" y="7524"/>
                  </a:cubicBezTo>
                  <a:cubicBezTo>
                    <a:pt x="944" y="5043"/>
                    <a:pt x="283" y="4021"/>
                    <a:pt x="62" y="3146"/>
                  </a:cubicBezTo>
                  <a:cubicBezTo>
                    <a:pt x="-158" y="2270"/>
                    <a:pt x="62" y="1540"/>
                    <a:pt x="3038" y="957"/>
                  </a:cubicBezTo>
                  <a:cubicBezTo>
                    <a:pt x="6013" y="373"/>
                    <a:pt x="11744" y="-65"/>
                    <a:pt x="15271" y="8"/>
                  </a:cubicBezTo>
                  <a:cubicBezTo>
                    <a:pt x="18797" y="81"/>
                    <a:pt x="20120" y="665"/>
                    <a:pt x="21442" y="12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7604208" y="2588382"/>
              <a:ext cx="7824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4" h="21600" fill="norm" stroke="1" extrusionOk="0">
                  <a:moveTo>
                    <a:pt x="0" y="0"/>
                  </a:moveTo>
                  <a:cubicBezTo>
                    <a:pt x="6092" y="2133"/>
                    <a:pt x="12185" y="4267"/>
                    <a:pt x="16062" y="6867"/>
                  </a:cubicBezTo>
                  <a:cubicBezTo>
                    <a:pt x="19938" y="9467"/>
                    <a:pt x="21600" y="12533"/>
                    <a:pt x="19662" y="15067"/>
                  </a:cubicBezTo>
                  <a:cubicBezTo>
                    <a:pt x="17723" y="17600"/>
                    <a:pt x="12185" y="19600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7693108" y="2537582"/>
              <a:ext cx="96586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1600" fill="norm" stroke="1" extrusionOk="0">
                  <a:moveTo>
                    <a:pt x="4050" y="0"/>
                  </a:moveTo>
                  <a:cubicBezTo>
                    <a:pt x="9000" y="2070"/>
                    <a:pt x="13950" y="4140"/>
                    <a:pt x="17100" y="6705"/>
                  </a:cubicBezTo>
                  <a:cubicBezTo>
                    <a:pt x="20250" y="9270"/>
                    <a:pt x="21600" y="12330"/>
                    <a:pt x="19575" y="14895"/>
                  </a:cubicBezTo>
                  <a:cubicBezTo>
                    <a:pt x="17550" y="17460"/>
                    <a:pt x="12150" y="19530"/>
                    <a:pt x="8325" y="20565"/>
                  </a:cubicBezTo>
                  <a:cubicBezTo>
                    <a:pt x="4500" y="21600"/>
                    <a:pt x="225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7921708" y="2670932"/>
              <a:ext cx="18320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0" y="0"/>
                  </a:moveTo>
                  <a:cubicBezTo>
                    <a:pt x="5462" y="2769"/>
                    <a:pt x="10924" y="5538"/>
                    <a:pt x="14276" y="7200"/>
                  </a:cubicBezTo>
                  <a:cubicBezTo>
                    <a:pt x="17628" y="8862"/>
                    <a:pt x="18869" y="9415"/>
                    <a:pt x="19862" y="10062"/>
                  </a:cubicBezTo>
                  <a:cubicBezTo>
                    <a:pt x="20855" y="10708"/>
                    <a:pt x="21600" y="11446"/>
                    <a:pt x="21476" y="12185"/>
                  </a:cubicBezTo>
                  <a:cubicBezTo>
                    <a:pt x="21352" y="12923"/>
                    <a:pt x="20359" y="13662"/>
                    <a:pt x="17503" y="14862"/>
                  </a:cubicBezTo>
                  <a:cubicBezTo>
                    <a:pt x="14648" y="16062"/>
                    <a:pt x="9931" y="17723"/>
                    <a:pt x="7200" y="18923"/>
                  </a:cubicBezTo>
                  <a:cubicBezTo>
                    <a:pt x="4469" y="20123"/>
                    <a:pt x="3724" y="20862"/>
                    <a:pt x="297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8023308" y="2918582"/>
              <a:ext cx="158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688" y="4800"/>
                    <a:pt x="7776" y="9600"/>
                    <a:pt x="4176" y="13200"/>
                  </a:cubicBezTo>
                  <a:cubicBezTo>
                    <a:pt x="576" y="16800"/>
                    <a:pt x="288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8309058" y="2670932"/>
              <a:ext cx="50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629"/>
                    <a:pt x="12600" y="9257"/>
                    <a:pt x="9000" y="12857"/>
                  </a:cubicBezTo>
                  <a:cubicBezTo>
                    <a:pt x="5400" y="16457"/>
                    <a:pt x="27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8423358" y="2836032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8620208" y="2709032"/>
              <a:ext cx="171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4140"/>
                    <a:pt x="15200" y="8280"/>
                    <a:pt x="12400" y="11160"/>
                  </a:cubicBezTo>
                  <a:cubicBezTo>
                    <a:pt x="9600" y="14040"/>
                    <a:pt x="7200" y="15660"/>
                    <a:pt x="5467" y="16740"/>
                  </a:cubicBezTo>
                  <a:cubicBezTo>
                    <a:pt x="3733" y="17820"/>
                    <a:pt x="2667" y="18360"/>
                    <a:pt x="1733" y="18270"/>
                  </a:cubicBezTo>
                  <a:cubicBezTo>
                    <a:pt x="800" y="18180"/>
                    <a:pt x="0" y="17460"/>
                    <a:pt x="0" y="16650"/>
                  </a:cubicBezTo>
                  <a:cubicBezTo>
                    <a:pt x="0" y="15840"/>
                    <a:pt x="800" y="14940"/>
                    <a:pt x="1733" y="14040"/>
                  </a:cubicBezTo>
                  <a:cubicBezTo>
                    <a:pt x="2667" y="13140"/>
                    <a:pt x="3733" y="12240"/>
                    <a:pt x="5733" y="12240"/>
                  </a:cubicBezTo>
                  <a:cubicBezTo>
                    <a:pt x="7733" y="12240"/>
                    <a:pt x="10667" y="13140"/>
                    <a:pt x="13200" y="14850"/>
                  </a:cubicBezTo>
                  <a:cubicBezTo>
                    <a:pt x="15733" y="16560"/>
                    <a:pt x="17867" y="19080"/>
                    <a:pt x="200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5515058" y="3051932"/>
              <a:ext cx="247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69" y="2160"/>
                    <a:pt x="10338" y="4320"/>
                    <a:pt x="13846" y="7200"/>
                  </a:cubicBezTo>
                  <a:cubicBezTo>
                    <a:pt x="17354" y="10080"/>
                    <a:pt x="19200" y="13680"/>
                    <a:pt x="20215" y="16200"/>
                  </a:cubicBezTo>
                  <a:cubicBezTo>
                    <a:pt x="21231" y="18720"/>
                    <a:pt x="21415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5527486" y="3118325"/>
              <a:ext cx="178073" cy="2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0879" fill="norm" stroke="1" extrusionOk="0">
                  <a:moveTo>
                    <a:pt x="2320" y="20879"/>
                  </a:moveTo>
                  <a:cubicBezTo>
                    <a:pt x="1050" y="16952"/>
                    <a:pt x="-221" y="13024"/>
                    <a:pt x="33" y="9097"/>
                  </a:cubicBezTo>
                  <a:cubicBezTo>
                    <a:pt x="287" y="5170"/>
                    <a:pt x="2066" y="1243"/>
                    <a:pt x="5878" y="261"/>
                  </a:cubicBezTo>
                  <a:cubicBezTo>
                    <a:pt x="9690" y="-721"/>
                    <a:pt x="15534" y="1243"/>
                    <a:pt x="21379" y="3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2251158" y="2194682"/>
              <a:ext cx="50801" cy="87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200"/>
                    <a:pt x="7200" y="2400"/>
                    <a:pt x="10350" y="3913"/>
                  </a:cubicBezTo>
                  <a:cubicBezTo>
                    <a:pt x="13500" y="5426"/>
                    <a:pt x="16200" y="7252"/>
                    <a:pt x="17100" y="9052"/>
                  </a:cubicBezTo>
                  <a:cubicBezTo>
                    <a:pt x="18000" y="10852"/>
                    <a:pt x="17100" y="12626"/>
                    <a:pt x="16200" y="14478"/>
                  </a:cubicBezTo>
                  <a:cubicBezTo>
                    <a:pt x="15300" y="16330"/>
                    <a:pt x="14400" y="18261"/>
                    <a:pt x="15300" y="19461"/>
                  </a:cubicBezTo>
                  <a:cubicBezTo>
                    <a:pt x="16200" y="20661"/>
                    <a:pt x="18900" y="211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1698708" y="3109082"/>
              <a:ext cx="7258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5750"/>
                  </a:moveTo>
                  <a:cubicBezTo>
                    <a:pt x="21348" y="15000"/>
                    <a:pt x="21096" y="14250"/>
                    <a:pt x="20857" y="14025"/>
                  </a:cubicBezTo>
                  <a:cubicBezTo>
                    <a:pt x="20617" y="13800"/>
                    <a:pt x="20391" y="14100"/>
                    <a:pt x="20173" y="14400"/>
                  </a:cubicBezTo>
                  <a:cubicBezTo>
                    <a:pt x="19956" y="14700"/>
                    <a:pt x="19748" y="15000"/>
                    <a:pt x="19521" y="15375"/>
                  </a:cubicBezTo>
                  <a:cubicBezTo>
                    <a:pt x="19294" y="15750"/>
                    <a:pt x="19049" y="16200"/>
                    <a:pt x="18822" y="16650"/>
                  </a:cubicBezTo>
                  <a:cubicBezTo>
                    <a:pt x="18595" y="17100"/>
                    <a:pt x="18387" y="17550"/>
                    <a:pt x="18173" y="17925"/>
                  </a:cubicBezTo>
                  <a:cubicBezTo>
                    <a:pt x="17959" y="18300"/>
                    <a:pt x="17739" y="18600"/>
                    <a:pt x="17502" y="18900"/>
                  </a:cubicBezTo>
                  <a:cubicBezTo>
                    <a:pt x="17266" y="19200"/>
                    <a:pt x="17014" y="19500"/>
                    <a:pt x="16762" y="19725"/>
                  </a:cubicBezTo>
                  <a:cubicBezTo>
                    <a:pt x="16510" y="19950"/>
                    <a:pt x="16258" y="20100"/>
                    <a:pt x="16003" y="20250"/>
                  </a:cubicBezTo>
                  <a:cubicBezTo>
                    <a:pt x="15748" y="20400"/>
                    <a:pt x="15490" y="20550"/>
                    <a:pt x="15231" y="20700"/>
                  </a:cubicBezTo>
                  <a:cubicBezTo>
                    <a:pt x="14973" y="20850"/>
                    <a:pt x="14715" y="21000"/>
                    <a:pt x="14447" y="21150"/>
                  </a:cubicBezTo>
                  <a:cubicBezTo>
                    <a:pt x="14180" y="21300"/>
                    <a:pt x="13902" y="21450"/>
                    <a:pt x="13625" y="21525"/>
                  </a:cubicBezTo>
                  <a:cubicBezTo>
                    <a:pt x="13348" y="21600"/>
                    <a:pt x="13071" y="21600"/>
                    <a:pt x="12787" y="21600"/>
                  </a:cubicBezTo>
                  <a:cubicBezTo>
                    <a:pt x="12504" y="21600"/>
                    <a:pt x="12214" y="21600"/>
                    <a:pt x="11972" y="21600"/>
                  </a:cubicBezTo>
                  <a:cubicBezTo>
                    <a:pt x="11729" y="21600"/>
                    <a:pt x="11534" y="21600"/>
                    <a:pt x="11345" y="21525"/>
                  </a:cubicBezTo>
                  <a:cubicBezTo>
                    <a:pt x="11156" y="21450"/>
                    <a:pt x="10973" y="21300"/>
                    <a:pt x="10746" y="21150"/>
                  </a:cubicBezTo>
                  <a:cubicBezTo>
                    <a:pt x="10520" y="21000"/>
                    <a:pt x="10249" y="20850"/>
                    <a:pt x="9984" y="20625"/>
                  </a:cubicBezTo>
                  <a:cubicBezTo>
                    <a:pt x="9720" y="20400"/>
                    <a:pt x="9461" y="20100"/>
                    <a:pt x="9197" y="19725"/>
                  </a:cubicBezTo>
                  <a:cubicBezTo>
                    <a:pt x="8932" y="19350"/>
                    <a:pt x="8661" y="18900"/>
                    <a:pt x="8397" y="18375"/>
                  </a:cubicBezTo>
                  <a:cubicBezTo>
                    <a:pt x="8132" y="17850"/>
                    <a:pt x="7874" y="17250"/>
                    <a:pt x="7616" y="16725"/>
                  </a:cubicBezTo>
                  <a:cubicBezTo>
                    <a:pt x="7357" y="16200"/>
                    <a:pt x="7099" y="15750"/>
                    <a:pt x="6844" y="15300"/>
                  </a:cubicBezTo>
                  <a:cubicBezTo>
                    <a:pt x="6589" y="14850"/>
                    <a:pt x="6337" y="14400"/>
                    <a:pt x="6079" y="13950"/>
                  </a:cubicBezTo>
                  <a:cubicBezTo>
                    <a:pt x="5820" y="13500"/>
                    <a:pt x="5556" y="13050"/>
                    <a:pt x="5304" y="12750"/>
                  </a:cubicBezTo>
                  <a:cubicBezTo>
                    <a:pt x="5052" y="12450"/>
                    <a:pt x="4813" y="12300"/>
                    <a:pt x="4576" y="12075"/>
                  </a:cubicBezTo>
                  <a:cubicBezTo>
                    <a:pt x="4340" y="11850"/>
                    <a:pt x="4107" y="11550"/>
                    <a:pt x="3880" y="11325"/>
                  </a:cubicBezTo>
                  <a:cubicBezTo>
                    <a:pt x="3654" y="11100"/>
                    <a:pt x="3433" y="10950"/>
                    <a:pt x="3200" y="10650"/>
                  </a:cubicBezTo>
                  <a:cubicBezTo>
                    <a:pt x="2967" y="10350"/>
                    <a:pt x="2721" y="9900"/>
                    <a:pt x="2482" y="9375"/>
                  </a:cubicBezTo>
                  <a:cubicBezTo>
                    <a:pt x="2243" y="8850"/>
                    <a:pt x="2009" y="8250"/>
                    <a:pt x="1783" y="7425"/>
                  </a:cubicBezTo>
                  <a:cubicBezTo>
                    <a:pt x="1556" y="6600"/>
                    <a:pt x="1335" y="5550"/>
                    <a:pt x="1115" y="4425"/>
                  </a:cubicBezTo>
                  <a:cubicBezTo>
                    <a:pt x="894" y="3300"/>
                    <a:pt x="674" y="2100"/>
                    <a:pt x="488" y="1350"/>
                  </a:cubicBezTo>
                  <a:cubicBezTo>
                    <a:pt x="302" y="600"/>
                    <a:pt x="151" y="3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7846020" y="0"/>
              <a:ext cx="4544947" cy="395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fill="norm" stroke="1" extrusionOk="0">
                  <a:moveTo>
                    <a:pt x="22" y="21600"/>
                  </a:moveTo>
                  <a:cubicBezTo>
                    <a:pt x="2" y="21392"/>
                    <a:pt x="-18" y="21184"/>
                    <a:pt x="27" y="20918"/>
                  </a:cubicBezTo>
                  <a:cubicBezTo>
                    <a:pt x="72" y="20652"/>
                    <a:pt x="183" y="20329"/>
                    <a:pt x="273" y="19976"/>
                  </a:cubicBezTo>
                  <a:cubicBezTo>
                    <a:pt x="364" y="19624"/>
                    <a:pt x="434" y="19242"/>
                    <a:pt x="495" y="18849"/>
                  </a:cubicBezTo>
                  <a:cubicBezTo>
                    <a:pt x="555" y="18457"/>
                    <a:pt x="605" y="18052"/>
                    <a:pt x="640" y="17676"/>
                  </a:cubicBezTo>
                  <a:cubicBezTo>
                    <a:pt x="676" y="17301"/>
                    <a:pt x="696" y="16954"/>
                    <a:pt x="731" y="16573"/>
                  </a:cubicBezTo>
                  <a:cubicBezTo>
                    <a:pt x="766" y="16191"/>
                    <a:pt x="816" y="15775"/>
                    <a:pt x="912" y="15382"/>
                  </a:cubicBezTo>
                  <a:cubicBezTo>
                    <a:pt x="1007" y="14989"/>
                    <a:pt x="1148" y="14620"/>
                    <a:pt x="1299" y="14273"/>
                  </a:cubicBezTo>
                  <a:cubicBezTo>
                    <a:pt x="1449" y="13926"/>
                    <a:pt x="1610" y="13603"/>
                    <a:pt x="1781" y="13302"/>
                  </a:cubicBezTo>
                  <a:cubicBezTo>
                    <a:pt x="1952" y="13002"/>
                    <a:pt x="2133" y="12724"/>
                    <a:pt x="2349" y="12505"/>
                  </a:cubicBezTo>
                  <a:cubicBezTo>
                    <a:pt x="2565" y="12285"/>
                    <a:pt x="2816" y="12123"/>
                    <a:pt x="3113" y="12008"/>
                  </a:cubicBezTo>
                  <a:cubicBezTo>
                    <a:pt x="3409" y="11892"/>
                    <a:pt x="3751" y="11823"/>
                    <a:pt x="4103" y="11748"/>
                  </a:cubicBezTo>
                  <a:cubicBezTo>
                    <a:pt x="4455" y="11673"/>
                    <a:pt x="4817" y="11592"/>
                    <a:pt x="5178" y="11511"/>
                  </a:cubicBezTo>
                  <a:cubicBezTo>
                    <a:pt x="5540" y="11430"/>
                    <a:pt x="5902" y="11349"/>
                    <a:pt x="6274" y="11268"/>
                  </a:cubicBezTo>
                  <a:cubicBezTo>
                    <a:pt x="6646" y="11187"/>
                    <a:pt x="7028" y="11106"/>
                    <a:pt x="7405" y="11025"/>
                  </a:cubicBezTo>
                  <a:cubicBezTo>
                    <a:pt x="7782" y="10944"/>
                    <a:pt x="8154" y="10864"/>
                    <a:pt x="8490" y="10783"/>
                  </a:cubicBezTo>
                  <a:cubicBezTo>
                    <a:pt x="8827" y="10702"/>
                    <a:pt x="9129" y="10621"/>
                    <a:pt x="9445" y="10488"/>
                  </a:cubicBezTo>
                  <a:cubicBezTo>
                    <a:pt x="9762" y="10355"/>
                    <a:pt x="10093" y="10170"/>
                    <a:pt x="10360" y="9951"/>
                  </a:cubicBezTo>
                  <a:cubicBezTo>
                    <a:pt x="10626" y="9731"/>
                    <a:pt x="10827" y="9477"/>
                    <a:pt x="10993" y="9147"/>
                  </a:cubicBezTo>
                  <a:cubicBezTo>
                    <a:pt x="11159" y="8818"/>
                    <a:pt x="11290" y="8413"/>
                    <a:pt x="11380" y="8003"/>
                  </a:cubicBezTo>
                  <a:cubicBezTo>
                    <a:pt x="11471" y="7593"/>
                    <a:pt x="11521" y="7177"/>
                    <a:pt x="11591" y="6755"/>
                  </a:cubicBezTo>
                  <a:cubicBezTo>
                    <a:pt x="11661" y="6333"/>
                    <a:pt x="11752" y="5906"/>
                    <a:pt x="11852" y="5542"/>
                  </a:cubicBezTo>
                  <a:cubicBezTo>
                    <a:pt x="11953" y="5178"/>
                    <a:pt x="12064" y="4877"/>
                    <a:pt x="12189" y="4559"/>
                  </a:cubicBezTo>
                  <a:cubicBezTo>
                    <a:pt x="12315" y="4241"/>
                    <a:pt x="12456" y="3906"/>
                    <a:pt x="12626" y="3548"/>
                  </a:cubicBezTo>
                  <a:cubicBezTo>
                    <a:pt x="12797" y="3190"/>
                    <a:pt x="12998" y="2808"/>
                    <a:pt x="13224" y="2485"/>
                  </a:cubicBezTo>
                  <a:cubicBezTo>
                    <a:pt x="13451" y="2161"/>
                    <a:pt x="13702" y="1895"/>
                    <a:pt x="13988" y="1693"/>
                  </a:cubicBezTo>
                  <a:cubicBezTo>
                    <a:pt x="14275" y="1491"/>
                    <a:pt x="14596" y="1352"/>
                    <a:pt x="14928" y="1254"/>
                  </a:cubicBezTo>
                  <a:cubicBezTo>
                    <a:pt x="15260" y="1156"/>
                    <a:pt x="15602" y="1098"/>
                    <a:pt x="15943" y="1046"/>
                  </a:cubicBezTo>
                  <a:cubicBezTo>
                    <a:pt x="16285" y="994"/>
                    <a:pt x="16627" y="948"/>
                    <a:pt x="16989" y="890"/>
                  </a:cubicBezTo>
                  <a:cubicBezTo>
                    <a:pt x="17350" y="832"/>
                    <a:pt x="17732" y="763"/>
                    <a:pt x="18109" y="682"/>
                  </a:cubicBezTo>
                  <a:cubicBezTo>
                    <a:pt x="18486" y="601"/>
                    <a:pt x="18858" y="509"/>
                    <a:pt x="19195" y="428"/>
                  </a:cubicBezTo>
                  <a:cubicBezTo>
                    <a:pt x="19532" y="347"/>
                    <a:pt x="19833" y="277"/>
                    <a:pt x="20150" y="214"/>
                  </a:cubicBezTo>
                  <a:cubicBezTo>
                    <a:pt x="20466" y="150"/>
                    <a:pt x="20798" y="92"/>
                    <a:pt x="21039" y="58"/>
                  </a:cubicBezTo>
                  <a:cubicBezTo>
                    <a:pt x="21280" y="23"/>
                    <a:pt x="21431" y="12"/>
                    <a:pt x="21582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7177616" y="2279650"/>
              <a:ext cx="5226051" cy="154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495" y="1210"/>
                    <a:pt x="21390" y="2420"/>
                    <a:pt x="21272" y="3630"/>
                  </a:cubicBezTo>
                  <a:cubicBezTo>
                    <a:pt x="21154" y="4839"/>
                    <a:pt x="21023" y="6049"/>
                    <a:pt x="20883" y="7156"/>
                  </a:cubicBezTo>
                  <a:cubicBezTo>
                    <a:pt x="20743" y="8262"/>
                    <a:pt x="20594" y="9266"/>
                    <a:pt x="20419" y="10239"/>
                  </a:cubicBezTo>
                  <a:cubicBezTo>
                    <a:pt x="20244" y="11213"/>
                    <a:pt x="20043" y="12157"/>
                    <a:pt x="19815" y="12998"/>
                  </a:cubicBezTo>
                  <a:cubicBezTo>
                    <a:pt x="19588" y="13839"/>
                    <a:pt x="19334" y="14577"/>
                    <a:pt x="19067" y="15167"/>
                  </a:cubicBezTo>
                  <a:cubicBezTo>
                    <a:pt x="18800" y="15757"/>
                    <a:pt x="18521" y="16200"/>
                    <a:pt x="18227" y="16539"/>
                  </a:cubicBezTo>
                  <a:cubicBezTo>
                    <a:pt x="17934" y="16879"/>
                    <a:pt x="17628" y="17115"/>
                    <a:pt x="17331" y="17292"/>
                  </a:cubicBezTo>
                  <a:cubicBezTo>
                    <a:pt x="17033" y="17469"/>
                    <a:pt x="16745" y="17587"/>
                    <a:pt x="16425" y="17690"/>
                  </a:cubicBezTo>
                  <a:cubicBezTo>
                    <a:pt x="16106" y="17793"/>
                    <a:pt x="15756" y="17882"/>
                    <a:pt x="15441" y="17956"/>
                  </a:cubicBezTo>
                  <a:cubicBezTo>
                    <a:pt x="15126" y="18030"/>
                    <a:pt x="14846" y="18089"/>
                    <a:pt x="14540" y="18148"/>
                  </a:cubicBezTo>
                  <a:cubicBezTo>
                    <a:pt x="14234" y="18207"/>
                    <a:pt x="13901" y="18266"/>
                    <a:pt x="13551" y="18339"/>
                  </a:cubicBezTo>
                  <a:cubicBezTo>
                    <a:pt x="13201" y="18413"/>
                    <a:pt x="12834" y="18502"/>
                    <a:pt x="12462" y="18590"/>
                  </a:cubicBezTo>
                  <a:cubicBezTo>
                    <a:pt x="12090" y="18679"/>
                    <a:pt x="11714" y="18767"/>
                    <a:pt x="11404" y="18841"/>
                  </a:cubicBezTo>
                  <a:cubicBezTo>
                    <a:pt x="11093" y="18915"/>
                    <a:pt x="10848" y="18974"/>
                    <a:pt x="10629" y="19018"/>
                  </a:cubicBezTo>
                  <a:cubicBezTo>
                    <a:pt x="10411" y="19062"/>
                    <a:pt x="10218" y="19092"/>
                    <a:pt x="9908" y="19166"/>
                  </a:cubicBezTo>
                  <a:cubicBezTo>
                    <a:pt x="9597" y="19239"/>
                    <a:pt x="9168" y="19357"/>
                    <a:pt x="8818" y="19446"/>
                  </a:cubicBezTo>
                  <a:cubicBezTo>
                    <a:pt x="8469" y="19534"/>
                    <a:pt x="8197" y="19593"/>
                    <a:pt x="7948" y="19652"/>
                  </a:cubicBezTo>
                  <a:cubicBezTo>
                    <a:pt x="7699" y="19711"/>
                    <a:pt x="7471" y="19770"/>
                    <a:pt x="7130" y="19844"/>
                  </a:cubicBezTo>
                  <a:cubicBezTo>
                    <a:pt x="6789" y="19918"/>
                    <a:pt x="6334" y="20007"/>
                    <a:pt x="5883" y="20110"/>
                  </a:cubicBezTo>
                  <a:cubicBezTo>
                    <a:pt x="5433" y="20213"/>
                    <a:pt x="4987" y="20331"/>
                    <a:pt x="4549" y="20434"/>
                  </a:cubicBezTo>
                  <a:cubicBezTo>
                    <a:pt x="4112" y="20538"/>
                    <a:pt x="3683" y="20626"/>
                    <a:pt x="3254" y="20730"/>
                  </a:cubicBezTo>
                  <a:cubicBezTo>
                    <a:pt x="2826" y="20833"/>
                    <a:pt x="2397" y="20951"/>
                    <a:pt x="2012" y="21054"/>
                  </a:cubicBezTo>
                  <a:cubicBezTo>
                    <a:pt x="1627" y="21157"/>
                    <a:pt x="1286" y="21246"/>
                    <a:pt x="958" y="21334"/>
                  </a:cubicBezTo>
                  <a:cubicBezTo>
                    <a:pt x="630" y="21423"/>
                    <a:pt x="315" y="215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630766" y="4488893"/>
              <a:ext cx="590551" cy="32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5" fill="norm" stroke="1" extrusionOk="0">
                  <a:moveTo>
                    <a:pt x="0" y="16555"/>
                  </a:moveTo>
                  <a:cubicBezTo>
                    <a:pt x="852" y="12505"/>
                    <a:pt x="1703" y="8455"/>
                    <a:pt x="3445" y="5080"/>
                  </a:cubicBezTo>
                  <a:cubicBezTo>
                    <a:pt x="5187" y="1705"/>
                    <a:pt x="7819" y="-995"/>
                    <a:pt x="10761" y="355"/>
                  </a:cubicBezTo>
                  <a:cubicBezTo>
                    <a:pt x="13703" y="1705"/>
                    <a:pt x="16955" y="7105"/>
                    <a:pt x="18813" y="11155"/>
                  </a:cubicBezTo>
                  <a:cubicBezTo>
                    <a:pt x="20671" y="15205"/>
                    <a:pt x="21135" y="17905"/>
                    <a:pt x="21600" y="2060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656166" y="4622799"/>
              <a:ext cx="609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50" y="19200"/>
                    <a:pt x="5700" y="16800"/>
                    <a:pt x="8475" y="14640"/>
                  </a:cubicBezTo>
                  <a:cubicBezTo>
                    <a:pt x="11250" y="12480"/>
                    <a:pt x="13950" y="10560"/>
                    <a:pt x="16125" y="8160"/>
                  </a:cubicBezTo>
                  <a:cubicBezTo>
                    <a:pt x="18300" y="5760"/>
                    <a:pt x="1995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1151466" y="4438650"/>
              <a:ext cx="228573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0" y="0"/>
                  </a:moveTo>
                  <a:cubicBezTo>
                    <a:pt x="6284" y="2191"/>
                    <a:pt x="12567" y="4383"/>
                    <a:pt x="16396" y="6104"/>
                  </a:cubicBezTo>
                  <a:cubicBezTo>
                    <a:pt x="20225" y="7826"/>
                    <a:pt x="21600" y="9078"/>
                    <a:pt x="21109" y="10957"/>
                  </a:cubicBezTo>
                  <a:cubicBezTo>
                    <a:pt x="20618" y="12835"/>
                    <a:pt x="18262" y="15339"/>
                    <a:pt x="15709" y="17217"/>
                  </a:cubicBezTo>
                  <a:cubicBezTo>
                    <a:pt x="13156" y="19096"/>
                    <a:pt x="10407" y="20348"/>
                    <a:pt x="765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913466" y="4470399"/>
              <a:ext cx="444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1389"/>
                    <a:pt x="8229" y="2779"/>
                    <a:pt x="10800" y="5874"/>
                  </a:cubicBezTo>
                  <a:cubicBezTo>
                    <a:pt x="13371" y="8968"/>
                    <a:pt x="14400" y="13768"/>
                    <a:pt x="15943" y="16674"/>
                  </a:cubicBezTo>
                  <a:cubicBezTo>
                    <a:pt x="17486" y="19579"/>
                    <a:pt x="19543" y="205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2059516" y="4669366"/>
              <a:ext cx="1968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0800"/>
                    <a:pt x="11148" y="0"/>
                    <a:pt x="14748" y="0"/>
                  </a:cubicBezTo>
                  <a:cubicBezTo>
                    <a:pt x="18348" y="0"/>
                    <a:pt x="1997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2531067" y="4536985"/>
              <a:ext cx="220600" cy="31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34" fill="norm" stroke="1" extrusionOk="0">
                  <a:moveTo>
                    <a:pt x="17737" y="1094"/>
                  </a:moveTo>
                  <a:cubicBezTo>
                    <a:pt x="18560" y="514"/>
                    <a:pt x="19383" y="-66"/>
                    <a:pt x="19794" y="6"/>
                  </a:cubicBezTo>
                  <a:cubicBezTo>
                    <a:pt x="20206" y="79"/>
                    <a:pt x="20206" y="804"/>
                    <a:pt x="18766" y="2906"/>
                  </a:cubicBezTo>
                  <a:cubicBezTo>
                    <a:pt x="17326" y="5008"/>
                    <a:pt x="14446" y="8487"/>
                    <a:pt x="11566" y="11096"/>
                  </a:cubicBezTo>
                  <a:cubicBezTo>
                    <a:pt x="8686" y="13706"/>
                    <a:pt x="5806" y="15445"/>
                    <a:pt x="3851" y="16315"/>
                  </a:cubicBezTo>
                  <a:cubicBezTo>
                    <a:pt x="1897" y="17185"/>
                    <a:pt x="869" y="17185"/>
                    <a:pt x="354" y="16678"/>
                  </a:cubicBezTo>
                  <a:cubicBezTo>
                    <a:pt x="-160" y="16170"/>
                    <a:pt x="-160" y="15155"/>
                    <a:pt x="663" y="13633"/>
                  </a:cubicBezTo>
                  <a:cubicBezTo>
                    <a:pt x="1486" y="12111"/>
                    <a:pt x="3131" y="10082"/>
                    <a:pt x="4983" y="8922"/>
                  </a:cubicBezTo>
                  <a:cubicBezTo>
                    <a:pt x="6834" y="7762"/>
                    <a:pt x="8891" y="7472"/>
                    <a:pt x="11669" y="8994"/>
                  </a:cubicBezTo>
                  <a:cubicBezTo>
                    <a:pt x="14446" y="10517"/>
                    <a:pt x="17943" y="13851"/>
                    <a:pt x="19691" y="16243"/>
                  </a:cubicBezTo>
                  <a:cubicBezTo>
                    <a:pt x="21440" y="18635"/>
                    <a:pt x="21440" y="20084"/>
                    <a:pt x="21440" y="2153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3081866" y="4660899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91" y="0"/>
                    <a:pt x="10381" y="0"/>
                    <a:pt x="13981" y="3600"/>
                  </a:cubicBezTo>
                  <a:cubicBezTo>
                    <a:pt x="17581" y="7200"/>
                    <a:pt x="1959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3100916" y="4832349"/>
              <a:ext cx="234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4072466" y="4508499"/>
              <a:ext cx="254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2110"/>
                    <a:pt x="16615" y="4221"/>
                    <a:pt x="19108" y="7200"/>
                  </a:cubicBezTo>
                  <a:cubicBezTo>
                    <a:pt x="21600" y="10179"/>
                    <a:pt x="18277" y="14028"/>
                    <a:pt x="14954" y="16572"/>
                  </a:cubicBezTo>
                  <a:cubicBezTo>
                    <a:pt x="11631" y="19117"/>
                    <a:pt x="8308" y="20359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4243916" y="4762449"/>
              <a:ext cx="17145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800" y="11670"/>
                    <a:pt x="1600" y="3363"/>
                    <a:pt x="5200" y="870"/>
                  </a:cubicBezTo>
                  <a:cubicBezTo>
                    <a:pt x="8800" y="-1622"/>
                    <a:pt x="152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4691501" y="4459654"/>
              <a:ext cx="384266" cy="379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89" fill="norm" stroke="1" extrusionOk="0">
                  <a:moveTo>
                    <a:pt x="183" y="4569"/>
                  </a:moveTo>
                  <a:cubicBezTo>
                    <a:pt x="183" y="3729"/>
                    <a:pt x="183" y="2889"/>
                    <a:pt x="1370" y="1929"/>
                  </a:cubicBezTo>
                  <a:cubicBezTo>
                    <a:pt x="2557" y="969"/>
                    <a:pt x="4931" y="-111"/>
                    <a:pt x="7126" y="9"/>
                  </a:cubicBezTo>
                  <a:cubicBezTo>
                    <a:pt x="9322" y="129"/>
                    <a:pt x="11339" y="1449"/>
                    <a:pt x="12051" y="3489"/>
                  </a:cubicBezTo>
                  <a:cubicBezTo>
                    <a:pt x="12764" y="5529"/>
                    <a:pt x="12170" y="8289"/>
                    <a:pt x="10390" y="10929"/>
                  </a:cubicBezTo>
                  <a:cubicBezTo>
                    <a:pt x="8610" y="13569"/>
                    <a:pt x="5643" y="16089"/>
                    <a:pt x="3862" y="17529"/>
                  </a:cubicBezTo>
                  <a:cubicBezTo>
                    <a:pt x="2082" y="18969"/>
                    <a:pt x="1489" y="19329"/>
                    <a:pt x="955" y="19749"/>
                  </a:cubicBezTo>
                  <a:cubicBezTo>
                    <a:pt x="421" y="20169"/>
                    <a:pt x="-54" y="20649"/>
                    <a:pt x="5" y="20949"/>
                  </a:cubicBezTo>
                  <a:cubicBezTo>
                    <a:pt x="65" y="21249"/>
                    <a:pt x="658" y="21369"/>
                    <a:pt x="2913" y="21249"/>
                  </a:cubicBezTo>
                  <a:cubicBezTo>
                    <a:pt x="5168" y="21129"/>
                    <a:pt x="9084" y="20769"/>
                    <a:pt x="12467" y="20769"/>
                  </a:cubicBezTo>
                  <a:cubicBezTo>
                    <a:pt x="15849" y="20769"/>
                    <a:pt x="18698" y="21129"/>
                    <a:pt x="21546" y="2148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5135633" y="4609017"/>
              <a:ext cx="416384" cy="239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52" fill="norm" stroke="1" extrusionOk="0">
                  <a:moveTo>
                    <a:pt x="3787" y="7421"/>
                  </a:moveTo>
                  <a:cubicBezTo>
                    <a:pt x="4333" y="7797"/>
                    <a:pt x="4878" y="8172"/>
                    <a:pt x="5860" y="7515"/>
                  </a:cubicBezTo>
                  <a:cubicBezTo>
                    <a:pt x="6842" y="6857"/>
                    <a:pt x="8260" y="5167"/>
                    <a:pt x="9078" y="3758"/>
                  </a:cubicBezTo>
                  <a:cubicBezTo>
                    <a:pt x="9896" y="2350"/>
                    <a:pt x="10115" y="1223"/>
                    <a:pt x="9951" y="565"/>
                  </a:cubicBezTo>
                  <a:cubicBezTo>
                    <a:pt x="9787" y="-92"/>
                    <a:pt x="9242" y="-280"/>
                    <a:pt x="7878" y="565"/>
                  </a:cubicBezTo>
                  <a:cubicBezTo>
                    <a:pt x="6515" y="1410"/>
                    <a:pt x="4333" y="3289"/>
                    <a:pt x="2751" y="5730"/>
                  </a:cubicBezTo>
                  <a:cubicBezTo>
                    <a:pt x="1169" y="8172"/>
                    <a:pt x="187" y="11177"/>
                    <a:pt x="24" y="13713"/>
                  </a:cubicBezTo>
                  <a:cubicBezTo>
                    <a:pt x="-140" y="16249"/>
                    <a:pt x="515" y="18315"/>
                    <a:pt x="3024" y="19536"/>
                  </a:cubicBezTo>
                  <a:cubicBezTo>
                    <a:pt x="5533" y="20757"/>
                    <a:pt x="9896" y="21132"/>
                    <a:pt x="13278" y="21226"/>
                  </a:cubicBezTo>
                  <a:cubicBezTo>
                    <a:pt x="16660" y="21320"/>
                    <a:pt x="19060" y="21132"/>
                    <a:pt x="21460" y="2094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5386916" y="4387849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8000"/>
                    <a:pt x="11700" y="14400"/>
                    <a:pt x="15300" y="10800"/>
                  </a:cubicBezTo>
                  <a:cubicBezTo>
                    <a:pt x="18900" y="7200"/>
                    <a:pt x="202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5634566" y="4191000"/>
              <a:ext cx="215901" cy="27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4418"/>
                  </a:moveTo>
                  <a:cubicBezTo>
                    <a:pt x="212" y="3600"/>
                    <a:pt x="424" y="2782"/>
                    <a:pt x="2329" y="1882"/>
                  </a:cubicBezTo>
                  <a:cubicBezTo>
                    <a:pt x="4235" y="982"/>
                    <a:pt x="7835" y="0"/>
                    <a:pt x="10588" y="0"/>
                  </a:cubicBezTo>
                  <a:cubicBezTo>
                    <a:pt x="13341" y="0"/>
                    <a:pt x="15247" y="982"/>
                    <a:pt x="15141" y="3764"/>
                  </a:cubicBezTo>
                  <a:cubicBezTo>
                    <a:pt x="15035" y="6545"/>
                    <a:pt x="12918" y="11127"/>
                    <a:pt x="11329" y="13909"/>
                  </a:cubicBezTo>
                  <a:cubicBezTo>
                    <a:pt x="9741" y="16691"/>
                    <a:pt x="8682" y="17673"/>
                    <a:pt x="7835" y="18491"/>
                  </a:cubicBezTo>
                  <a:cubicBezTo>
                    <a:pt x="6988" y="19309"/>
                    <a:pt x="6353" y="19964"/>
                    <a:pt x="6459" y="20536"/>
                  </a:cubicBezTo>
                  <a:cubicBezTo>
                    <a:pt x="6565" y="21109"/>
                    <a:pt x="7412" y="21600"/>
                    <a:pt x="10059" y="21273"/>
                  </a:cubicBezTo>
                  <a:cubicBezTo>
                    <a:pt x="12706" y="20945"/>
                    <a:pt x="17153" y="19800"/>
                    <a:pt x="21600" y="1865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5880595" y="4314674"/>
              <a:ext cx="166722" cy="162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413" fill="norm" stroke="1" extrusionOk="0">
                  <a:moveTo>
                    <a:pt x="4257" y="6819"/>
                  </a:moveTo>
                  <a:cubicBezTo>
                    <a:pt x="3447" y="8152"/>
                    <a:pt x="2637" y="9486"/>
                    <a:pt x="1962" y="12152"/>
                  </a:cubicBezTo>
                  <a:cubicBezTo>
                    <a:pt x="1287" y="14819"/>
                    <a:pt x="747" y="18819"/>
                    <a:pt x="342" y="20019"/>
                  </a:cubicBezTo>
                  <a:cubicBezTo>
                    <a:pt x="-63" y="21219"/>
                    <a:pt x="-333" y="19619"/>
                    <a:pt x="882" y="16019"/>
                  </a:cubicBezTo>
                  <a:cubicBezTo>
                    <a:pt x="2097" y="12419"/>
                    <a:pt x="4797" y="6819"/>
                    <a:pt x="6822" y="3619"/>
                  </a:cubicBezTo>
                  <a:cubicBezTo>
                    <a:pt x="8847" y="419"/>
                    <a:pt x="10197" y="-381"/>
                    <a:pt x="12087" y="152"/>
                  </a:cubicBezTo>
                  <a:cubicBezTo>
                    <a:pt x="13977" y="686"/>
                    <a:pt x="16407" y="2552"/>
                    <a:pt x="18027" y="5219"/>
                  </a:cubicBezTo>
                  <a:cubicBezTo>
                    <a:pt x="19647" y="7886"/>
                    <a:pt x="20457" y="11352"/>
                    <a:pt x="21267" y="1481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6127614" y="4218223"/>
              <a:ext cx="161003" cy="225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25" fill="norm" stroke="1" extrusionOk="0">
                  <a:moveTo>
                    <a:pt x="16288" y="6428"/>
                  </a:moveTo>
                  <a:cubicBezTo>
                    <a:pt x="16849" y="5428"/>
                    <a:pt x="17410" y="4428"/>
                    <a:pt x="17971" y="3328"/>
                  </a:cubicBezTo>
                  <a:cubicBezTo>
                    <a:pt x="18532" y="2228"/>
                    <a:pt x="19093" y="1028"/>
                    <a:pt x="18532" y="428"/>
                  </a:cubicBezTo>
                  <a:cubicBezTo>
                    <a:pt x="17971" y="-172"/>
                    <a:pt x="16288" y="-172"/>
                    <a:pt x="13623" y="628"/>
                  </a:cubicBezTo>
                  <a:cubicBezTo>
                    <a:pt x="10958" y="1428"/>
                    <a:pt x="7311" y="3028"/>
                    <a:pt x="4927" y="4328"/>
                  </a:cubicBezTo>
                  <a:cubicBezTo>
                    <a:pt x="2542" y="5628"/>
                    <a:pt x="1420" y="6628"/>
                    <a:pt x="719" y="7628"/>
                  </a:cubicBezTo>
                  <a:cubicBezTo>
                    <a:pt x="18" y="8628"/>
                    <a:pt x="-263" y="9628"/>
                    <a:pt x="298" y="10328"/>
                  </a:cubicBezTo>
                  <a:cubicBezTo>
                    <a:pt x="859" y="11028"/>
                    <a:pt x="2262" y="11428"/>
                    <a:pt x="3664" y="11928"/>
                  </a:cubicBezTo>
                  <a:cubicBezTo>
                    <a:pt x="5067" y="12428"/>
                    <a:pt x="6469" y="13028"/>
                    <a:pt x="6750" y="13728"/>
                  </a:cubicBezTo>
                  <a:cubicBezTo>
                    <a:pt x="7031" y="14428"/>
                    <a:pt x="6189" y="15228"/>
                    <a:pt x="5207" y="15928"/>
                  </a:cubicBezTo>
                  <a:cubicBezTo>
                    <a:pt x="4225" y="16628"/>
                    <a:pt x="3103" y="17228"/>
                    <a:pt x="2262" y="18128"/>
                  </a:cubicBezTo>
                  <a:cubicBezTo>
                    <a:pt x="1420" y="19028"/>
                    <a:pt x="859" y="20228"/>
                    <a:pt x="1560" y="20828"/>
                  </a:cubicBezTo>
                  <a:cubicBezTo>
                    <a:pt x="2262" y="21428"/>
                    <a:pt x="4225" y="21428"/>
                    <a:pt x="7732" y="21128"/>
                  </a:cubicBezTo>
                  <a:cubicBezTo>
                    <a:pt x="11238" y="20828"/>
                    <a:pt x="16288" y="20228"/>
                    <a:pt x="21337" y="1962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6352116" y="4061797"/>
              <a:ext cx="127001" cy="14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4880"/>
                  </a:moveTo>
                  <a:cubicBezTo>
                    <a:pt x="360" y="3359"/>
                    <a:pt x="720" y="1838"/>
                    <a:pt x="1800" y="925"/>
                  </a:cubicBezTo>
                  <a:cubicBezTo>
                    <a:pt x="2880" y="12"/>
                    <a:pt x="4680" y="-292"/>
                    <a:pt x="6120" y="316"/>
                  </a:cubicBezTo>
                  <a:cubicBezTo>
                    <a:pt x="7560" y="925"/>
                    <a:pt x="8640" y="2446"/>
                    <a:pt x="8640" y="4728"/>
                  </a:cubicBezTo>
                  <a:cubicBezTo>
                    <a:pt x="8640" y="7009"/>
                    <a:pt x="7560" y="10052"/>
                    <a:pt x="6300" y="12333"/>
                  </a:cubicBezTo>
                  <a:cubicBezTo>
                    <a:pt x="5040" y="14615"/>
                    <a:pt x="3600" y="16136"/>
                    <a:pt x="3780" y="17353"/>
                  </a:cubicBezTo>
                  <a:cubicBezTo>
                    <a:pt x="3960" y="18570"/>
                    <a:pt x="5760" y="19483"/>
                    <a:pt x="9000" y="20091"/>
                  </a:cubicBezTo>
                  <a:cubicBezTo>
                    <a:pt x="12240" y="20700"/>
                    <a:pt x="16920" y="21004"/>
                    <a:pt x="21600" y="2130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7139516" y="4603477"/>
              <a:ext cx="400051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12324"/>
                  </a:moveTo>
                  <a:cubicBezTo>
                    <a:pt x="3657" y="5574"/>
                    <a:pt x="7314" y="-1176"/>
                    <a:pt x="10914" y="174"/>
                  </a:cubicBezTo>
                  <a:cubicBezTo>
                    <a:pt x="14514" y="1524"/>
                    <a:pt x="18057" y="10974"/>
                    <a:pt x="21600" y="2042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7171266" y="4718050"/>
              <a:ext cx="412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42" y="21600"/>
                    <a:pt x="9083" y="21600"/>
                    <a:pt x="12683" y="18000"/>
                  </a:cubicBezTo>
                  <a:cubicBezTo>
                    <a:pt x="16283" y="14400"/>
                    <a:pt x="1894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7463366" y="4565649"/>
              <a:ext cx="22124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600" fill="norm" stroke="1" extrusionOk="0">
                  <a:moveTo>
                    <a:pt x="0" y="0"/>
                  </a:moveTo>
                  <a:cubicBezTo>
                    <a:pt x="4845" y="706"/>
                    <a:pt x="9690" y="1412"/>
                    <a:pt x="13222" y="2118"/>
                  </a:cubicBezTo>
                  <a:cubicBezTo>
                    <a:pt x="16755" y="2824"/>
                    <a:pt x="18976" y="3529"/>
                    <a:pt x="20187" y="4588"/>
                  </a:cubicBezTo>
                  <a:cubicBezTo>
                    <a:pt x="21398" y="5647"/>
                    <a:pt x="21600" y="7059"/>
                    <a:pt x="19581" y="9035"/>
                  </a:cubicBezTo>
                  <a:cubicBezTo>
                    <a:pt x="17563" y="11012"/>
                    <a:pt x="13323" y="13553"/>
                    <a:pt x="9791" y="15741"/>
                  </a:cubicBezTo>
                  <a:cubicBezTo>
                    <a:pt x="6258" y="17929"/>
                    <a:pt x="3432" y="19765"/>
                    <a:pt x="606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8357502" y="4419599"/>
              <a:ext cx="23616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21518" y="0"/>
                  </a:moveTo>
                  <a:cubicBezTo>
                    <a:pt x="21518" y="1600"/>
                    <a:pt x="21518" y="3200"/>
                    <a:pt x="20264" y="5333"/>
                  </a:cubicBezTo>
                  <a:cubicBezTo>
                    <a:pt x="19011" y="7467"/>
                    <a:pt x="16504" y="10133"/>
                    <a:pt x="13611" y="12000"/>
                  </a:cubicBezTo>
                  <a:cubicBezTo>
                    <a:pt x="10718" y="13867"/>
                    <a:pt x="7439" y="14933"/>
                    <a:pt x="5318" y="15400"/>
                  </a:cubicBezTo>
                  <a:cubicBezTo>
                    <a:pt x="3197" y="15867"/>
                    <a:pt x="2232" y="15733"/>
                    <a:pt x="1461" y="15400"/>
                  </a:cubicBezTo>
                  <a:cubicBezTo>
                    <a:pt x="689" y="15067"/>
                    <a:pt x="111" y="14533"/>
                    <a:pt x="14" y="13600"/>
                  </a:cubicBezTo>
                  <a:cubicBezTo>
                    <a:pt x="-82" y="12667"/>
                    <a:pt x="304" y="11333"/>
                    <a:pt x="1461" y="10400"/>
                  </a:cubicBezTo>
                  <a:cubicBezTo>
                    <a:pt x="2618" y="9467"/>
                    <a:pt x="4547" y="8933"/>
                    <a:pt x="6475" y="8933"/>
                  </a:cubicBezTo>
                  <a:cubicBezTo>
                    <a:pt x="8404" y="8933"/>
                    <a:pt x="10332" y="9467"/>
                    <a:pt x="12357" y="10800"/>
                  </a:cubicBezTo>
                  <a:cubicBezTo>
                    <a:pt x="14382" y="12133"/>
                    <a:pt x="16504" y="14267"/>
                    <a:pt x="17854" y="16200"/>
                  </a:cubicBezTo>
                  <a:cubicBezTo>
                    <a:pt x="19204" y="18133"/>
                    <a:pt x="19782" y="19867"/>
                    <a:pt x="20361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8358716" y="4873343"/>
              <a:ext cx="2413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253" y="11375"/>
                    <a:pt x="12505" y="2735"/>
                    <a:pt x="16105" y="575"/>
                  </a:cubicBezTo>
                  <a:cubicBezTo>
                    <a:pt x="19705" y="-1585"/>
                    <a:pt x="2065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8371416" y="4988654"/>
              <a:ext cx="190501" cy="154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088"/>
                  </a:moveTo>
                  <a:cubicBezTo>
                    <a:pt x="2400" y="921"/>
                    <a:pt x="4800" y="-247"/>
                    <a:pt x="7320" y="45"/>
                  </a:cubicBezTo>
                  <a:cubicBezTo>
                    <a:pt x="9840" y="337"/>
                    <a:pt x="12480" y="2088"/>
                    <a:pt x="13680" y="4423"/>
                  </a:cubicBezTo>
                  <a:cubicBezTo>
                    <a:pt x="14880" y="6758"/>
                    <a:pt x="14640" y="9677"/>
                    <a:pt x="12960" y="12158"/>
                  </a:cubicBezTo>
                  <a:cubicBezTo>
                    <a:pt x="11280" y="14639"/>
                    <a:pt x="8160" y="16683"/>
                    <a:pt x="6000" y="18142"/>
                  </a:cubicBezTo>
                  <a:cubicBezTo>
                    <a:pt x="3840" y="19602"/>
                    <a:pt x="2640" y="20477"/>
                    <a:pt x="3120" y="20915"/>
                  </a:cubicBezTo>
                  <a:cubicBezTo>
                    <a:pt x="3600" y="21353"/>
                    <a:pt x="5760" y="21353"/>
                    <a:pt x="9120" y="21353"/>
                  </a:cubicBezTo>
                  <a:cubicBezTo>
                    <a:pt x="12480" y="21353"/>
                    <a:pt x="17040" y="21353"/>
                    <a:pt x="21600" y="2135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8949266" y="4756149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0800"/>
                    <a:pt x="11148" y="0"/>
                    <a:pt x="14748" y="0"/>
                  </a:cubicBezTo>
                  <a:cubicBezTo>
                    <a:pt x="18348" y="0"/>
                    <a:pt x="1997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8961966" y="4895850"/>
              <a:ext cx="222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4400"/>
                    <a:pt x="12343" y="7200"/>
                    <a:pt x="15943" y="3600"/>
                  </a:cubicBezTo>
                  <a:cubicBezTo>
                    <a:pt x="19543" y="0"/>
                    <a:pt x="205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9549516" y="4631469"/>
              <a:ext cx="269701" cy="249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04" fill="norm" stroke="1" extrusionOk="0">
                  <a:moveTo>
                    <a:pt x="5763" y="7903"/>
                  </a:moveTo>
                  <a:cubicBezTo>
                    <a:pt x="6433" y="8623"/>
                    <a:pt x="7102" y="9343"/>
                    <a:pt x="8777" y="8983"/>
                  </a:cubicBezTo>
                  <a:cubicBezTo>
                    <a:pt x="10451" y="8623"/>
                    <a:pt x="13130" y="7183"/>
                    <a:pt x="14805" y="6013"/>
                  </a:cubicBezTo>
                  <a:cubicBezTo>
                    <a:pt x="16479" y="4843"/>
                    <a:pt x="17149" y="3943"/>
                    <a:pt x="17484" y="2953"/>
                  </a:cubicBezTo>
                  <a:cubicBezTo>
                    <a:pt x="17819" y="1963"/>
                    <a:pt x="17819" y="883"/>
                    <a:pt x="17400" y="343"/>
                  </a:cubicBezTo>
                  <a:cubicBezTo>
                    <a:pt x="16982" y="-197"/>
                    <a:pt x="16144" y="-197"/>
                    <a:pt x="13800" y="1063"/>
                  </a:cubicBezTo>
                  <a:cubicBezTo>
                    <a:pt x="11456" y="2323"/>
                    <a:pt x="7605" y="4843"/>
                    <a:pt x="5009" y="7813"/>
                  </a:cubicBezTo>
                  <a:cubicBezTo>
                    <a:pt x="2414" y="10783"/>
                    <a:pt x="1075" y="14203"/>
                    <a:pt x="405" y="16363"/>
                  </a:cubicBezTo>
                  <a:cubicBezTo>
                    <a:pt x="-265" y="18523"/>
                    <a:pt x="-265" y="19423"/>
                    <a:pt x="1661" y="20143"/>
                  </a:cubicBezTo>
                  <a:cubicBezTo>
                    <a:pt x="3586" y="20863"/>
                    <a:pt x="7437" y="21403"/>
                    <a:pt x="11037" y="21133"/>
                  </a:cubicBezTo>
                  <a:cubicBezTo>
                    <a:pt x="14637" y="20863"/>
                    <a:pt x="17986" y="19783"/>
                    <a:pt x="21335" y="1870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9685866" y="4444999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4400"/>
                    <a:pt x="11400" y="7200"/>
                    <a:pt x="15000" y="3600"/>
                  </a:cubicBezTo>
                  <a:cubicBezTo>
                    <a:pt x="18600" y="0"/>
                    <a:pt x="20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9889066" y="4256227"/>
              <a:ext cx="127001" cy="237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138"/>
                  </a:moveTo>
                  <a:cubicBezTo>
                    <a:pt x="720" y="1182"/>
                    <a:pt x="1440" y="226"/>
                    <a:pt x="4140" y="35"/>
                  </a:cubicBezTo>
                  <a:cubicBezTo>
                    <a:pt x="6840" y="-156"/>
                    <a:pt x="11520" y="417"/>
                    <a:pt x="13860" y="2138"/>
                  </a:cubicBezTo>
                  <a:cubicBezTo>
                    <a:pt x="16200" y="3858"/>
                    <a:pt x="16200" y="6725"/>
                    <a:pt x="13680" y="9593"/>
                  </a:cubicBezTo>
                  <a:cubicBezTo>
                    <a:pt x="11160" y="12460"/>
                    <a:pt x="6120" y="15327"/>
                    <a:pt x="3420" y="17239"/>
                  </a:cubicBezTo>
                  <a:cubicBezTo>
                    <a:pt x="720" y="19150"/>
                    <a:pt x="360" y="20106"/>
                    <a:pt x="1260" y="20679"/>
                  </a:cubicBezTo>
                  <a:cubicBezTo>
                    <a:pt x="2160" y="21253"/>
                    <a:pt x="4320" y="21444"/>
                    <a:pt x="7920" y="21444"/>
                  </a:cubicBezTo>
                  <a:cubicBezTo>
                    <a:pt x="11520" y="21444"/>
                    <a:pt x="16560" y="21253"/>
                    <a:pt x="21600" y="2106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10048427" y="4382141"/>
              <a:ext cx="126390" cy="138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792" fill="norm" stroke="1" extrusionOk="0">
                  <a:moveTo>
                    <a:pt x="5296" y="5621"/>
                  </a:moveTo>
                  <a:cubicBezTo>
                    <a:pt x="3856" y="8798"/>
                    <a:pt x="2416" y="11974"/>
                    <a:pt x="1516" y="14833"/>
                  </a:cubicBezTo>
                  <a:cubicBezTo>
                    <a:pt x="616" y="17692"/>
                    <a:pt x="256" y="20233"/>
                    <a:pt x="76" y="20710"/>
                  </a:cubicBezTo>
                  <a:cubicBezTo>
                    <a:pt x="-104" y="21186"/>
                    <a:pt x="-104" y="19598"/>
                    <a:pt x="1696" y="15945"/>
                  </a:cubicBezTo>
                  <a:cubicBezTo>
                    <a:pt x="3496" y="12292"/>
                    <a:pt x="7096" y="6574"/>
                    <a:pt x="10516" y="3398"/>
                  </a:cubicBezTo>
                  <a:cubicBezTo>
                    <a:pt x="13936" y="221"/>
                    <a:pt x="17176" y="-414"/>
                    <a:pt x="18976" y="221"/>
                  </a:cubicBezTo>
                  <a:cubicBezTo>
                    <a:pt x="20776" y="857"/>
                    <a:pt x="21136" y="2762"/>
                    <a:pt x="21316" y="6257"/>
                  </a:cubicBezTo>
                  <a:cubicBezTo>
                    <a:pt x="21496" y="9751"/>
                    <a:pt x="21496" y="14833"/>
                    <a:pt x="21496" y="1991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10231448" y="4306198"/>
              <a:ext cx="148832" cy="204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505" fill="norm" stroke="1" extrusionOk="0">
                  <a:moveTo>
                    <a:pt x="20489" y="4581"/>
                  </a:moveTo>
                  <a:cubicBezTo>
                    <a:pt x="20785" y="3023"/>
                    <a:pt x="21081" y="1464"/>
                    <a:pt x="20341" y="684"/>
                  </a:cubicBezTo>
                  <a:cubicBezTo>
                    <a:pt x="19602" y="-95"/>
                    <a:pt x="17826" y="-95"/>
                    <a:pt x="15459" y="128"/>
                  </a:cubicBezTo>
                  <a:cubicBezTo>
                    <a:pt x="13092" y="350"/>
                    <a:pt x="10133" y="796"/>
                    <a:pt x="8062" y="1352"/>
                  </a:cubicBezTo>
                  <a:cubicBezTo>
                    <a:pt x="5991" y="1909"/>
                    <a:pt x="4807" y="2577"/>
                    <a:pt x="4215" y="3468"/>
                  </a:cubicBezTo>
                  <a:cubicBezTo>
                    <a:pt x="3623" y="4359"/>
                    <a:pt x="3623" y="5472"/>
                    <a:pt x="4363" y="6251"/>
                  </a:cubicBezTo>
                  <a:cubicBezTo>
                    <a:pt x="5103" y="7031"/>
                    <a:pt x="6582" y="7476"/>
                    <a:pt x="8062" y="7921"/>
                  </a:cubicBezTo>
                  <a:cubicBezTo>
                    <a:pt x="9541" y="8367"/>
                    <a:pt x="11021" y="8812"/>
                    <a:pt x="11317" y="9592"/>
                  </a:cubicBezTo>
                  <a:cubicBezTo>
                    <a:pt x="11613" y="10371"/>
                    <a:pt x="10725" y="11484"/>
                    <a:pt x="9393" y="12375"/>
                  </a:cubicBezTo>
                  <a:cubicBezTo>
                    <a:pt x="8062" y="13266"/>
                    <a:pt x="6286" y="13934"/>
                    <a:pt x="4659" y="14713"/>
                  </a:cubicBezTo>
                  <a:cubicBezTo>
                    <a:pt x="3032" y="15493"/>
                    <a:pt x="1552" y="16383"/>
                    <a:pt x="665" y="17385"/>
                  </a:cubicBezTo>
                  <a:cubicBezTo>
                    <a:pt x="-223" y="18387"/>
                    <a:pt x="-519" y="19501"/>
                    <a:pt x="1700" y="20280"/>
                  </a:cubicBezTo>
                  <a:cubicBezTo>
                    <a:pt x="3919" y="21060"/>
                    <a:pt x="8654" y="21505"/>
                    <a:pt x="11760" y="21505"/>
                  </a:cubicBezTo>
                  <a:cubicBezTo>
                    <a:pt x="14867" y="21505"/>
                    <a:pt x="16347" y="21060"/>
                    <a:pt x="17826" y="2061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0420350" y="4201806"/>
              <a:ext cx="129117" cy="160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354" y="251"/>
                  </a:moveTo>
                  <a:cubicBezTo>
                    <a:pt x="2125" y="-29"/>
                    <a:pt x="3895" y="-310"/>
                    <a:pt x="5843" y="812"/>
                  </a:cubicBezTo>
                  <a:cubicBezTo>
                    <a:pt x="7790" y="1934"/>
                    <a:pt x="9915" y="4459"/>
                    <a:pt x="9561" y="6984"/>
                  </a:cubicBezTo>
                  <a:cubicBezTo>
                    <a:pt x="9207" y="9508"/>
                    <a:pt x="6374" y="12033"/>
                    <a:pt x="4072" y="13856"/>
                  </a:cubicBezTo>
                  <a:cubicBezTo>
                    <a:pt x="1770" y="15680"/>
                    <a:pt x="0" y="16802"/>
                    <a:pt x="0" y="17643"/>
                  </a:cubicBezTo>
                  <a:cubicBezTo>
                    <a:pt x="0" y="18485"/>
                    <a:pt x="1770" y="19046"/>
                    <a:pt x="5666" y="19607"/>
                  </a:cubicBezTo>
                  <a:cubicBezTo>
                    <a:pt x="9561" y="20168"/>
                    <a:pt x="15580" y="20729"/>
                    <a:pt x="21600" y="2129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700616" y="5716701"/>
              <a:ext cx="3492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713" y="11153"/>
                    <a:pt x="9425" y="2153"/>
                    <a:pt x="13025" y="353"/>
                  </a:cubicBezTo>
                  <a:cubicBezTo>
                    <a:pt x="16625" y="-1447"/>
                    <a:pt x="19113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757766" y="5797550"/>
              <a:ext cx="342901" cy="71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8" fill="norm" stroke="1" extrusionOk="0">
                  <a:moveTo>
                    <a:pt x="3600" y="9257"/>
                  </a:moveTo>
                  <a:cubicBezTo>
                    <a:pt x="2933" y="10491"/>
                    <a:pt x="2267" y="11726"/>
                    <a:pt x="1533" y="13577"/>
                  </a:cubicBezTo>
                  <a:cubicBezTo>
                    <a:pt x="800" y="15429"/>
                    <a:pt x="0" y="17897"/>
                    <a:pt x="0" y="19440"/>
                  </a:cubicBezTo>
                  <a:cubicBezTo>
                    <a:pt x="0" y="20983"/>
                    <a:pt x="800" y="21600"/>
                    <a:pt x="3733" y="19440"/>
                  </a:cubicBezTo>
                  <a:cubicBezTo>
                    <a:pt x="6667" y="17280"/>
                    <a:pt x="11733" y="12343"/>
                    <a:pt x="15067" y="8640"/>
                  </a:cubicBezTo>
                  <a:cubicBezTo>
                    <a:pt x="18400" y="4937"/>
                    <a:pt x="20000" y="24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043516" y="5633445"/>
              <a:ext cx="187088" cy="25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338" fill="norm" stroke="1" extrusionOk="0">
                  <a:moveTo>
                    <a:pt x="0" y="452"/>
                  </a:moveTo>
                  <a:cubicBezTo>
                    <a:pt x="3086" y="95"/>
                    <a:pt x="6171" y="-262"/>
                    <a:pt x="9376" y="274"/>
                  </a:cubicBezTo>
                  <a:cubicBezTo>
                    <a:pt x="12580" y="809"/>
                    <a:pt x="15903" y="2237"/>
                    <a:pt x="18158" y="4290"/>
                  </a:cubicBezTo>
                  <a:cubicBezTo>
                    <a:pt x="20413" y="6343"/>
                    <a:pt x="21600" y="9021"/>
                    <a:pt x="20651" y="11966"/>
                  </a:cubicBezTo>
                  <a:cubicBezTo>
                    <a:pt x="19701" y="14912"/>
                    <a:pt x="16615" y="18125"/>
                    <a:pt x="13530" y="2133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468966" y="5458089"/>
              <a:ext cx="393701" cy="498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21543"/>
                  </a:moveTo>
                  <a:cubicBezTo>
                    <a:pt x="1858" y="19896"/>
                    <a:pt x="3716" y="18248"/>
                    <a:pt x="5574" y="16235"/>
                  </a:cubicBezTo>
                  <a:cubicBezTo>
                    <a:pt x="7432" y="14221"/>
                    <a:pt x="9290" y="11841"/>
                    <a:pt x="10510" y="9324"/>
                  </a:cubicBezTo>
                  <a:cubicBezTo>
                    <a:pt x="11729" y="6807"/>
                    <a:pt x="12310" y="4153"/>
                    <a:pt x="12484" y="2597"/>
                  </a:cubicBezTo>
                  <a:cubicBezTo>
                    <a:pt x="12658" y="1041"/>
                    <a:pt x="12426" y="584"/>
                    <a:pt x="12019" y="309"/>
                  </a:cubicBezTo>
                  <a:cubicBezTo>
                    <a:pt x="11613" y="35"/>
                    <a:pt x="11032" y="-57"/>
                    <a:pt x="10452" y="35"/>
                  </a:cubicBezTo>
                  <a:cubicBezTo>
                    <a:pt x="9871" y="126"/>
                    <a:pt x="9290" y="401"/>
                    <a:pt x="8652" y="1819"/>
                  </a:cubicBezTo>
                  <a:cubicBezTo>
                    <a:pt x="8013" y="3238"/>
                    <a:pt x="7316" y="5801"/>
                    <a:pt x="7316" y="8272"/>
                  </a:cubicBezTo>
                  <a:cubicBezTo>
                    <a:pt x="7316" y="10743"/>
                    <a:pt x="8013" y="13123"/>
                    <a:pt x="8594" y="14496"/>
                  </a:cubicBezTo>
                  <a:cubicBezTo>
                    <a:pt x="9174" y="15868"/>
                    <a:pt x="9639" y="16235"/>
                    <a:pt x="10219" y="16463"/>
                  </a:cubicBezTo>
                  <a:cubicBezTo>
                    <a:pt x="10800" y="16692"/>
                    <a:pt x="11497" y="16784"/>
                    <a:pt x="12077" y="16601"/>
                  </a:cubicBezTo>
                  <a:cubicBezTo>
                    <a:pt x="12658" y="16418"/>
                    <a:pt x="13123" y="15960"/>
                    <a:pt x="13471" y="15502"/>
                  </a:cubicBezTo>
                  <a:cubicBezTo>
                    <a:pt x="13819" y="15045"/>
                    <a:pt x="14052" y="14587"/>
                    <a:pt x="14110" y="14129"/>
                  </a:cubicBezTo>
                  <a:cubicBezTo>
                    <a:pt x="14168" y="13672"/>
                    <a:pt x="14052" y="13214"/>
                    <a:pt x="13819" y="13168"/>
                  </a:cubicBezTo>
                  <a:cubicBezTo>
                    <a:pt x="13587" y="13123"/>
                    <a:pt x="13239" y="13489"/>
                    <a:pt x="13006" y="13901"/>
                  </a:cubicBezTo>
                  <a:cubicBezTo>
                    <a:pt x="12774" y="14312"/>
                    <a:pt x="12658" y="14770"/>
                    <a:pt x="12658" y="15228"/>
                  </a:cubicBezTo>
                  <a:cubicBezTo>
                    <a:pt x="12658" y="15685"/>
                    <a:pt x="12774" y="16143"/>
                    <a:pt x="13181" y="16097"/>
                  </a:cubicBezTo>
                  <a:cubicBezTo>
                    <a:pt x="13587" y="16051"/>
                    <a:pt x="14284" y="15502"/>
                    <a:pt x="15097" y="14633"/>
                  </a:cubicBezTo>
                  <a:cubicBezTo>
                    <a:pt x="15910" y="13763"/>
                    <a:pt x="16839" y="12574"/>
                    <a:pt x="17477" y="11750"/>
                  </a:cubicBezTo>
                  <a:cubicBezTo>
                    <a:pt x="18116" y="10926"/>
                    <a:pt x="18465" y="10468"/>
                    <a:pt x="18929" y="10194"/>
                  </a:cubicBezTo>
                  <a:cubicBezTo>
                    <a:pt x="19394" y="9919"/>
                    <a:pt x="19974" y="9828"/>
                    <a:pt x="20323" y="10102"/>
                  </a:cubicBezTo>
                  <a:cubicBezTo>
                    <a:pt x="20671" y="10377"/>
                    <a:pt x="20787" y="11018"/>
                    <a:pt x="20961" y="12024"/>
                  </a:cubicBezTo>
                  <a:cubicBezTo>
                    <a:pt x="21135" y="13031"/>
                    <a:pt x="21368" y="14404"/>
                    <a:pt x="21600" y="1577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984904" y="5467350"/>
              <a:ext cx="119063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600" fill="norm" stroke="1" extrusionOk="0">
                  <a:moveTo>
                    <a:pt x="21316" y="0"/>
                  </a:moveTo>
                  <a:cubicBezTo>
                    <a:pt x="19042" y="0"/>
                    <a:pt x="16769" y="0"/>
                    <a:pt x="14305" y="438"/>
                  </a:cubicBezTo>
                  <a:cubicBezTo>
                    <a:pt x="11842" y="876"/>
                    <a:pt x="9190" y="1751"/>
                    <a:pt x="6727" y="3649"/>
                  </a:cubicBezTo>
                  <a:cubicBezTo>
                    <a:pt x="4263" y="5546"/>
                    <a:pt x="1990" y="8465"/>
                    <a:pt x="853" y="11384"/>
                  </a:cubicBezTo>
                  <a:cubicBezTo>
                    <a:pt x="-284" y="14303"/>
                    <a:pt x="-284" y="17222"/>
                    <a:pt x="853" y="18924"/>
                  </a:cubicBezTo>
                  <a:cubicBezTo>
                    <a:pt x="1990" y="20627"/>
                    <a:pt x="4263" y="21114"/>
                    <a:pt x="653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2156883" y="5481533"/>
              <a:ext cx="137584" cy="178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2658" y="5158"/>
                  </a:moveTo>
                  <a:cubicBezTo>
                    <a:pt x="1329" y="4142"/>
                    <a:pt x="0" y="3126"/>
                    <a:pt x="0" y="2236"/>
                  </a:cubicBezTo>
                  <a:cubicBezTo>
                    <a:pt x="0" y="1347"/>
                    <a:pt x="1329" y="584"/>
                    <a:pt x="3323" y="203"/>
                  </a:cubicBezTo>
                  <a:cubicBezTo>
                    <a:pt x="5317" y="-178"/>
                    <a:pt x="7975" y="-178"/>
                    <a:pt x="10135" y="1601"/>
                  </a:cubicBezTo>
                  <a:cubicBezTo>
                    <a:pt x="12295" y="3380"/>
                    <a:pt x="13957" y="6937"/>
                    <a:pt x="13625" y="10114"/>
                  </a:cubicBezTo>
                  <a:cubicBezTo>
                    <a:pt x="13292" y="13290"/>
                    <a:pt x="10966" y="16086"/>
                    <a:pt x="8474" y="18118"/>
                  </a:cubicBezTo>
                  <a:cubicBezTo>
                    <a:pt x="5982" y="20151"/>
                    <a:pt x="3323" y="21422"/>
                    <a:pt x="3655" y="21422"/>
                  </a:cubicBezTo>
                  <a:cubicBezTo>
                    <a:pt x="3988" y="21422"/>
                    <a:pt x="7311" y="20151"/>
                    <a:pt x="10800" y="19008"/>
                  </a:cubicBezTo>
                  <a:cubicBezTo>
                    <a:pt x="14289" y="17864"/>
                    <a:pt x="17945" y="16848"/>
                    <a:pt x="21600" y="1583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2288116" y="5473700"/>
              <a:ext cx="1905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80" y="2057"/>
                    <a:pt x="15360" y="4114"/>
                    <a:pt x="11880" y="7347"/>
                  </a:cubicBezTo>
                  <a:cubicBezTo>
                    <a:pt x="8400" y="10580"/>
                    <a:pt x="4560" y="14988"/>
                    <a:pt x="2520" y="17559"/>
                  </a:cubicBezTo>
                  <a:cubicBezTo>
                    <a:pt x="480" y="20131"/>
                    <a:pt x="240" y="208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2379133" y="5651500"/>
              <a:ext cx="175684" cy="154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14573" y="0"/>
                  </a:moveTo>
                  <a:cubicBezTo>
                    <a:pt x="13272" y="4962"/>
                    <a:pt x="11971" y="9924"/>
                    <a:pt x="10280" y="13427"/>
                  </a:cubicBezTo>
                  <a:cubicBezTo>
                    <a:pt x="8588" y="16930"/>
                    <a:pt x="6506" y="18973"/>
                    <a:pt x="4814" y="20141"/>
                  </a:cubicBezTo>
                  <a:cubicBezTo>
                    <a:pt x="3123" y="21308"/>
                    <a:pt x="1822" y="21600"/>
                    <a:pt x="1041" y="20870"/>
                  </a:cubicBezTo>
                  <a:cubicBezTo>
                    <a:pt x="260" y="20141"/>
                    <a:pt x="0" y="18389"/>
                    <a:pt x="0" y="16492"/>
                  </a:cubicBezTo>
                  <a:cubicBezTo>
                    <a:pt x="0" y="14595"/>
                    <a:pt x="260" y="12551"/>
                    <a:pt x="1171" y="11530"/>
                  </a:cubicBezTo>
                  <a:cubicBezTo>
                    <a:pt x="2082" y="10508"/>
                    <a:pt x="3643" y="10508"/>
                    <a:pt x="6116" y="11968"/>
                  </a:cubicBezTo>
                  <a:cubicBezTo>
                    <a:pt x="8588" y="13427"/>
                    <a:pt x="11971" y="16346"/>
                    <a:pt x="14704" y="18097"/>
                  </a:cubicBezTo>
                  <a:cubicBezTo>
                    <a:pt x="17436" y="19849"/>
                    <a:pt x="19518" y="20432"/>
                    <a:pt x="21600" y="2101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618316" y="5497823"/>
              <a:ext cx="128618" cy="4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447" fill="norm" stroke="1" extrusionOk="0">
                  <a:moveTo>
                    <a:pt x="0" y="66"/>
                  </a:moveTo>
                  <a:cubicBezTo>
                    <a:pt x="3771" y="-43"/>
                    <a:pt x="7543" y="-153"/>
                    <a:pt x="11314" y="943"/>
                  </a:cubicBezTo>
                  <a:cubicBezTo>
                    <a:pt x="15086" y="2040"/>
                    <a:pt x="18857" y="4342"/>
                    <a:pt x="20229" y="6864"/>
                  </a:cubicBezTo>
                  <a:cubicBezTo>
                    <a:pt x="21600" y="9386"/>
                    <a:pt x="20571" y="12127"/>
                    <a:pt x="17829" y="14594"/>
                  </a:cubicBezTo>
                  <a:cubicBezTo>
                    <a:pt x="15086" y="17061"/>
                    <a:pt x="10629" y="19254"/>
                    <a:pt x="6171" y="2144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885016" y="5657850"/>
              <a:ext cx="1079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2834216" y="5803899"/>
              <a:ext cx="1714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2667" y="8100"/>
                    <a:pt x="5333" y="16200"/>
                    <a:pt x="8933" y="18900"/>
                  </a:cubicBezTo>
                  <a:cubicBezTo>
                    <a:pt x="12533" y="21600"/>
                    <a:pt x="17067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300851" y="5541812"/>
              <a:ext cx="223570" cy="343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354" fill="norm" stroke="1" extrusionOk="0">
                  <a:moveTo>
                    <a:pt x="3248" y="2874"/>
                  </a:moveTo>
                  <a:cubicBezTo>
                    <a:pt x="3248" y="2216"/>
                    <a:pt x="3248" y="1557"/>
                    <a:pt x="4623" y="965"/>
                  </a:cubicBezTo>
                  <a:cubicBezTo>
                    <a:pt x="5997" y="372"/>
                    <a:pt x="8746" y="-155"/>
                    <a:pt x="11986" y="43"/>
                  </a:cubicBezTo>
                  <a:cubicBezTo>
                    <a:pt x="15226" y="240"/>
                    <a:pt x="18957" y="1162"/>
                    <a:pt x="20234" y="2940"/>
                  </a:cubicBezTo>
                  <a:cubicBezTo>
                    <a:pt x="21510" y="4718"/>
                    <a:pt x="20332" y="7352"/>
                    <a:pt x="17190" y="10118"/>
                  </a:cubicBezTo>
                  <a:cubicBezTo>
                    <a:pt x="14048" y="12884"/>
                    <a:pt x="8943" y="15782"/>
                    <a:pt x="5997" y="17428"/>
                  </a:cubicBezTo>
                  <a:cubicBezTo>
                    <a:pt x="3052" y="19074"/>
                    <a:pt x="2266" y="19469"/>
                    <a:pt x="1481" y="19930"/>
                  </a:cubicBezTo>
                  <a:cubicBezTo>
                    <a:pt x="695" y="20391"/>
                    <a:pt x="-90" y="20918"/>
                    <a:pt x="8" y="21182"/>
                  </a:cubicBezTo>
                  <a:cubicBezTo>
                    <a:pt x="106" y="21445"/>
                    <a:pt x="1088" y="21445"/>
                    <a:pt x="4623" y="20918"/>
                  </a:cubicBezTo>
                  <a:cubicBezTo>
                    <a:pt x="8157" y="20391"/>
                    <a:pt x="14245" y="19338"/>
                    <a:pt x="20332" y="1828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577960" y="5694262"/>
              <a:ext cx="156962" cy="161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138" fill="norm" stroke="1" extrusionOk="0">
                  <a:moveTo>
                    <a:pt x="746" y="4375"/>
                  </a:moveTo>
                  <a:cubicBezTo>
                    <a:pt x="1030" y="9082"/>
                    <a:pt x="1314" y="13790"/>
                    <a:pt x="1172" y="16836"/>
                  </a:cubicBezTo>
                  <a:cubicBezTo>
                    <a:pt x="1030" y="19882"/>
                    <a:pt x="461" y="21267"/>
                    <a:pt x="177" y="21129"/>
                  </a:cubicBezTo>
                  <a:cubicBezTo>
                    <a:pt x="-107" y="20990"/>
                    <a:pt x="-107" y="19329"/>
                    <a:pt x="604" y="16282"/>
                  </a:cubicBezTo>
                  <a:cubicBezTo>
                    <a:pt x="1314" y="13236"/>
                    <a:pt x="2735" y="8805"/>
                    <a:pt x="5293" y="5621"/>
                  </a:cubicBezTo>
                  <a:cubicBezTo>
                    <a:pt x="7851" y="2436"/>
                    <a:pt x="11546" y="498"/>
                    <a:pt x="14530" y="82"/>
                  </a:cubicBezTo>
                  <a:cubicBezTo>
                    <a:pt x="17514" y="-333"/>
                    <a:pt x="19788" y="775"/>
                    <a:pt x="20640" y="4513"/>
                  </a:cubicBezTo>
                  <a:cubicBezTo>
                    <a:pt x="21493" y="8252"/>
                    <a:pt x="20925" y="14621"/>
                    <a:pt x="20356" y="2099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879479" y="5552986"/>
              <a:ext cx="218388" cy="28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12" fill="norm" stroke="1" extrusionOk="0">
                  <a:moveTo>
                    <a:pt x="21429" y="1650"/>
                  </a:moveTo>
                  <a:cubicBezTo>
                    <a:pt x="20806" y="867"/>
                    <a:pt x="20183" y="85"/>
                    <a:pt x="18729" y="6"/>
                  </a:cubicBezTo>
                  <a:cubicBezTo>
                    <a:pt x="17275" y="-72"/>
                    <a:pt x="14991" y="554"/>
                    <a:pt x="12187" y="1806"/>
                  </a:cubicBezTo>
                  <a:cubicBezTo>
                    <a:pt x="9383" y="3058"/>
                    <a:pt x="6060" y="4937"/>
                    <a:pt x="4294" y="6267"/>
                  </a:cubicBezTo>
                  <a:cubicBezTo>
                    <a:pt x="2529" y="7598"/>
                    <a:pt x="2321" y="8380"/>
                    <a:pt x="2529" y="9163"/>
                  </a:cubicBezTo>
                  <a:cubicBezTo>
                    <a:pt x="2737" y="9945"/>
                    <a:pt x="3360" y="10728"/>
                    <a:pt x="4191" y="11432"/>
                  </a:cubicBezTo>
                  <a:cubicBezTo>
                    <a:pt x="5021" y="12137"/>
                    <a:pt x="6060" y="12763"/>
                    <a:pt x="6267" y="13389"/>
                  </a:cubicBezTo>
                  <a:cubicBezTo>
                    <a:pt x="6475" y="14015"/>
                    <a:pt x="5852" y="14641"/>
                    <a:pt x="5021" y="15189"/>
                  </a:cubicBezTo>
                  <a:cubicBezTo>
                    <a:pt x="4191" y="15737"/>
                    <a:pt x="3152" y="16206"/>
                    <a:pt x="2217" y="16754"/>
                  </a:cubicBezTo>
                  <a:cubicBezTo>
                    <a:pt x="1283" y="17302"/>
                    <a:pt x="452" y="17928"/>
                    <a:pt x="141" y="18632"/>
                  </a:cubicBezTo>
                  <a:cubicBezTo>
                    <a:pt x="-171" y="19337"/>
                    <a:pt x="37" y="20119"/>
                    <a:pt x="764" y="20667"/>
                  </a:cubicBezTo>
                  <a:cubicBezTo>
                    <a:pt x="1491" y="21215"/>
                    <a:pt x="2737" y="21528"/>
                    <a:pt x="5852" y="21371"/>
                  </a:cubicBezTo>
                  <a:cubicBezTo>
                    <a:pt x="8967" y="21215"/>
                    <a:pt x="13952" y="20589"/>
                    <a:pt x="18937" y="1996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104216" y="5329020"/>
              <a:ext cx="139701" cy="17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227"/>
                  </a:moveTo>
                  <a:cubicBezTo>
                    <a:pt x="1636" y="1427"/>
                    <a:pt x="3273" y="627"/>
                    <a:pt x="4909" y="227"/>
                  </a:cubicBezTo>
                  <a:cubicBezTo>
                    <a:pt x="6545" y="-173"/>
                    <a:pt x="8182" y="-173"/>
                    <a:pt x="9491" y="1294"/>
                  </a:cubicBezTo>
                  <a:cubicBezTo>
                    <a:pt x="10800" y="2760"/>
                    <a:pt x="11782" y="5694"/>
                    <a:pt x="10800" y="8094"/>
                  </a:cubicBezTo>
                  <a:cubicBezTo>
                    <a:pt x="9818" y="10494"/>
                    <a:pt x="6873" y="12360"/>
                    <a:pt x="4745" y="13694"/>
                  </a:cubicBezTo>
                  <a:cubicBezTo>
                    <a:pt x="2618" y="15027"/>
                    <a:pt x="1309" y="15827"/>
                    <a:pt x="655" y="16894"/>
                  </a:cubicBezTo>
                  <a:cubicBezTo>
                    <a:pt x="0" y="17960"/>
                    <a:pt x="0" y="19294"/>
                    <a:pt x="1309" y="19960"/>
                  </a:cubicBezTo>
                  <a:cubicBezTo>
                    <a:pt x="2618" y="20627"/>
                    <a:pt x="5236" y="20627"/>
                    <a:pt x="8836" y="20760"/>
                  </a:cubicBezTo>
                  <a:cubicBezTo>
                    <a:pt x="12436" y="20894"/>
                    <a:pt x="17018" y="21160"/>
                    <a:pt x="21600" y="2142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548716" y="5689600"/>
              <a:ext cx="247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00"/>
                    <a:pt x="9600" y="9600"/>
                    <a:pt x="13200" y="13200"/>
                  </a:cubicBezTo>
                  <a:cubicBezTo>
                    <a:pt x="16800" y="16800"/>
                    <a:pt x="19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529666" y="5778500"/>
              <a:ext cx="2984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5" y="17018"/>
                    <a:pt x="10111" y="12436"/>
                    <a:pt x="13711" y="8836"/>
                  </a:cubicBezTo>
                  <a:cubicBezTo>
                    <a:pt x="17311" y="5236"/>
                    <a:pt x="19455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745566" y="5670550"/>
              <a:ext cx="255209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0" y="0"/>
                  </a:moveTo>
                  <a:cubicBezTo>
                    <a:pt x="5891" y="1091"/>
                    <a:pt x="11782" y="2182"/>
                    <a:pt x="15174" y="2945"/>
                  </a:cubicBezTo>
                  <a:cubicBezTo>
                    <a:pt x="18565" y="3709"/>
                    <a:pt x="19458" y="4145"/>
                    <a:pt x="20172" y="4800"/>
                  </a:cubicBezTo>
                  <a:cubicBezTo>
                    <a:pt x="20886" y="5455"/>
                    <a:pt x="21421" y="6327"/>
                    <a:pt x="21511" y="7309"/>
                  </a:cubicBezTo>
                  <a:cubicBezTo>
                    <a:pt x="21600" y="8291"/>
                    <a:pt x="21243" y="9382"/>
                    <a:pt x="19547" y="11782"/>
                  </a:cubicBezTo>
                  <a:cubicBezTo>
                    <a:pt x="17851" y="14182"/>
                    <a:pt x="14817" y="17891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5444731" y="5627654"/>
              <a:ext cx="257356" cy="275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79" fill="norm" stroke="1" extrusionOk="0">
                  <a:moveTo>
                    <a:pt x="18758" y="4826"/>
                  </a:moveTo>
                  <a:cubicBezTo>
                    <a:pt x="19281" y="4001"/>
                    <a:pt x="19803" y="3177"/>
                    <a:pt x="20326" y="2352"/>
                  </a:cubicBezTo>
                  <a:cubicBezTo>
                    <a:pt x="20848" y="1528"/>
                    <a:pt x="21371" y="703"/>
                    <a:pt x="21110" y="291"/>
                  </a:cubicBezTo>
                  <a:cubicBezTo>
                    <a:pt x="20848" y="-121"/>
                    <a:pt x="19803" y="-121"/>
                    <a:pt x="17713" y="456"/>
                  </a:cubicBezTo>
                  <a:cubicBezTo>
                    <a:pt x="15623" y="1033"/>
                    <a:pt x="12487" y="2187"/>
                    <a:pt x="10223" y="3506"/>
                  </a:cubicBezTo>
                  <a:cubicBezTo>
                    <a:pt x="7958" y="4826"/>
                    <a:pt x="6565" y="6310"/>
                    <a:pt x="6042" y="7464"/>
                  </a:cubicBezTo>
                  <a:cubicBezTo>
                    <a:pt x="5519" y="8618"/>
                    <a:pt x="5868" y="9442"/>
                    <a:pt x="6477" y="9937"/>
                  </a:cubicBezTo>
                  <a:cubicBezTo>
                    <a:pt x="7087" y="10432"/>
                    <a:pt x="7958" y="10597"/>
                    <a:pt x="9177" y="10926"/>
                  </a:cubicBezTo>
                  <a:cubicBezTo>
                    <a:pt x="10397" y="11256"/>
                    <a:pt x="11965" y="11751"/>
                    <a:pt x="12313" y="12328"/>
                  </a:cubicBezTo>
                  <a:cubicBezTo>
                    <a:pt x="12661" y="12905"/>
                    <a:pt x="11790" y="13564"/>
                    <a:pt x="9613" y="14636"/>
                  </a:cubicBezTo>
                  <a:cubicBezTo>
                    <a:pt x="7436" y="15708"/>
                    <a:pt x="3952" y="17192"/>
                    <a:pt x="2036" y="18346"/>
                  </a:cubicBezTo>
                  <a:cubicBezTo>
                    <a:pt x="119" y="19500"/>
                    <a:pt x="-229" y="20325"/>
                    <a:pt x="119" y="20819"/>
                  </a:cubicBezTo>
                  <a:cubicBezTo>
                    <a:pt x="468" y="21314"/>
                    <a:pt x="1513" y="21479"/>
                    <a:pt x="4213" y="21479"/>
                  </a:cubicBezTo>
                  <a:cubicBezTo>
                    <a:pt x="6913" y="21479"/>
                    <a:pt x="11268" y="21314"/>
                    <a:pt x="15623" y="2114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5831416" y="5744633"/>
              <a:ext cx="1778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0800"/>
                    <a:pt x="11314" y="0"/>
                    <a:pt x="14914" y="0"/>
                  </a:cubicBezTo>
                  <a:cubicBezTo>
                    <a:pt x="18514" y="0"/>
                    <a:pt x="2005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5806016" y="587375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6288616" y="5437716"/>
              <a:ext cx="1416051" cy="656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15141"/>
                  </a:moveTo>
                  <a:cubicBezTo>
                    <a:pt x="291" y="17155"/>
                    <a:pt x="581" y="19169"/>
                    <a:pt x="791" y="20280"/>
                  </a:cubicBezTo>
                  <a:cubicBezTo>
                    <a:pt x="1001" y="21392"/>
                    <a:pt x="1130" y="21600"/>
                    <a:pt x="1243" y="21531"/>
                  </a:cubicBezTo>
                  <a:cubicBezTo>
                    <a:pt x="1356" y="21461"/>
                    <a:pt x="1453" y="21114"/>
                    <a:pt x="1566" y="19829"/>
                  </a:cubicBezTo>
                  <a:cubicBezTo>
                    <a:pt x="1679" y="18544"/>
                    <a:pt x="1808" y="16322"/>
                    <a:pt x="1857" y="14099"/>
                  </a:cubicBezTo>
                  <a:cubicBezTo>
                    <a:pt x="1905" y="11877"/>
                    <a:pt x="1873" y="9654"/>
                    <a:pt x="1808" y="7709"/>
                  </a:cubicBezTo>
                  <a:cubicBezTo>
                    <a:pt x="1743" y="5765"/>
                    <a:pt x="1647" y="4098"/>
                    <a:pt x="1598" y="3091"/>
                  </a:cubicBezTo>
                  <a:cubicBezTo>
                    <a:pt x="1550" y="2084"/>
                    <a:pt x="1550" y="1736"/>
                    <a:pt x="1550" y="1389"/>
                  </a:cubicBezTo>
                  <a:cubicBezTo>
                    <a:pt x="1550" y="1042"/>
                    <a:pt x="1550" y="695"/>
                    <a:pt x="1630" y="486"/>
                  </a:cubicBezTo>
                  <a:cubicBezTo>
                    <a:pt x="1711" y="278"/>
                    <a:pt x="1873" y="208"/>
                    <a:pt x="2583" y="174"/>
                  </a:cubicBezTo>
                  <a:cubicBezTo>
                    <a:pt x="3293" y="139"/>
                    <a:pt x="4552" y="139"/>
                    <a:pt x="5731" y="104"/>
                  </a:cubicBezTo>
                  <a:cubicBezTo>
                    <a:pt x="6909" y="69"/>
                    <a:pt x="8007" y="0"/>
                    <a:pt x="9186" y="0"/>
                  </a:cubicBezTo>
                  <a:cubicBezTo>
                    <a:pt x="10364" y="0"/>
                    <a:pt x="11623" y="69"/>
                    <a:pt x="12883" y="139"/>
                  </a:cubicBezTo>
                  <a:cubicBezTo>
                    <a:pt x="14142" y="208"/>
                    <a:pt x="15401" y="278"/>
                    <a:pt x="16773" y="313"/>
                  </a:cubicBezTo>
                  <a:cubicBezTo>
                    <a:pt x="18145" y="347"/>
                    <a:pt x="19630" y="347"/>
                    <a:pt x="20454" y="382"/>
                  </a:cubicBezTo>
                  <a:cubicBezTo>
                    <a:pt x="21277" y="417"/>
                    <a:pt x="21439" y="486"/>
                    <a:pt x="21600" y="55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6625166" y="5600700"/>
              <a:ext cx="381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6523566" y="5803900"/>
              <a:ext cx="222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6511363" y="5912792"/>
              <a:ext cx="139204" cy="127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293" fill="norm" stroke="1" extrusionOk="0">
                  <a:moveTo>
                    <a:pt x="3793" y="1967"/>
                  </a:moveTo>
                  <a:cubicBezTo>
                    <a:pt x="6050" y="904"/>
                    <a:pt x="8306" y="-158"/>
                    <a:pt x="10241" y="19"/>
                  </a:cubicBezTo>
                  <a:cubicBezTo>
                    <a:pt x="12175" y="196"/>
                    <a:pt x="13787" y="1612"/>
                    <a:pt x="14271" y="3914"/>
                  </a:cubicBezTo>
                  <a:cubicBezTo>
                    <a:pt x="14754" y="6216"/>
                    <a:pt x="14109" y="9403"/>
                    <a:pt x="12014" y="12058"/>
                  </a:cubicBezTo>
                  <a:cubicBezTo>
                    <a:pt x="9918" y="14714"/>
                    <a:pt x="6372" y="16839"/>
                    <a:pt x="3793" y="18432"/>
                  </a:cubicBezTo>
                  <a:cubicBezTo>
                    <a:pt x="1214" y="20026"/>
                    <a:pt x="-398" y="21088"/>
                    <a:pt x="86" y="21265"/>
                  </a:cubicBezTo>
                  <a:cubicBezTo>
                    <a:pt x="569" y="21442"/>
                    <a:pt x="3148" y="20734"/>
                    <a:pt x="7017" y="19849"/>
                  </a:cubicBezTo>
                  <a:cubicBezTo>
                    <a:pt x="10886" y="18963"/>
                    <a:pt x="16044" y="17901"/>
                    <a:pt x="21202" y="1683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6669979" y="5944410"/>
              <a:ext cx="113938" cy="81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853" fill="norm" stroke="1" extrusionOk="0">
                  <a:moveTo>
                    <a:pt x="1131" y="4653"/>
                  </a:moveTo>
                  <a:cubicBezTo>
                    <a:pt x="731" y="7353"/>
                    <a:pt x="331" y="10053"/>
                    <a:pt x="131" y="12753"/>
                  </a:cubicBezTo>
                  <a:cubicBezTo>
                    <a:pt x="-69" y="15453"/>
                    <a:pt x="-69" y="18153"/>
                    <a:pt x="331" y="17613"/>
                  </a:cubicBezTo>
                  <a:cubicBezTo>
                    <a:pt x="731" y="17073"/>
                    <a:pt x="1531" y="13293"/>
                    <a:pt x="3131" y="10053"/>
                  </a:cubicBezTo>
                  <a:cubicBezTo>
                    <a:pt x="4731" y="6813"/>
                    <a:pt x="7131" y="4113"/>
                    <a:pt x="9531" y="2223"/>
                  </a:cubicBezTo>
                  <a:cubicBezTo>
                    <a:pt x="11931" y="333"/>
                    <a:pt x="14331" y="-747"/>
                    <a:pt x="15931" y="603"/>
                  </a:cubicBezTo>
                  <a:cubicBezTo>
                    <a:pt x="17531" y="1953"/>
                    <a:pt x="18331" y="5733"/>
                    <a:pt x="19131" y="9513"/>
                  </a:cubicBezTo>
                  <a:cubicBezTo>
                    <a:pt x="19931" y="13293"/>
                    <a:pt x="20731" y="17073"/>
                    <a:pt x="21531" y="2085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6879166" y="5621072"/>
              <a:ext cx="311151" cy="316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510"/>
                  </a:moveTo>
                  <a:cubicBezTo>
                    <a:pt x="2498" y="19926"/>
                    <a:pt x="4996" y="18342"/>
                    <a:pt x="6980" y="15894"/>
                  </a:cubicBezTo>
                  <a:cubicBezTo>
                    <a:pt x="8963" y="13446"/>
                    <a:pt x="10433" y="10134"/>
                    <a:pt x="11241" y="7686"/>
                  </a:cubicBezTo>
                  <a:cubicBezTo>
                    <a:pt x="12049" y="5238"/>
                    <a:pt x="12196" y="3654"/>
                    <a:pt x="12122" y="2502"/>
                  </a:cubicBezTo>
                  <a:cubicBezTo>
                    <a:pt x="12049" y="1350"/>
                    <a:pt x="11755" y="630"/>
                    <a:pt x="11167" y="270"/>
                  </a:cubicBezTo>
                  <a:cubicBezTo>
                    <a:pt x="10580" y="-90"/>
                    <a:pt x="9698" y="-90"/>
                    <a:pt x="9037" y="270"/>
                  </a:cubicBezTo>
                  <a:cubicBezTo>
                    <a:pt x="8376" y="630"/>
                    <a:pt x="7935" y="1350"/>
                    <a:pt x="7420" y="3510"/>
                  </a:cubicBezTo>
                  <a:cubicBezTo>
                    <a:pt x="6906" y="5670"/>
                    <a:pt x="6318" y="9270"/>
                    <a:pt x="6318" y="11790"/>
                  </a:cubicBezTo>
                  <a:cubicBezTo>
                    <a:pt x="6318" y="14310"/>
                    <a:pt x="6906" y="15750"/>
                    <a:pt x="7494" y="16830"/>
                  </a:cubicBezTo>
                  <a:cubicBezTo>
                    <a:pt x="8082" y="17910"/>
                    <a:pt x="8669" y="18630"/>
                    <a:pt x="9257" y="18774"/>
                  </a:cubicBezTo>
                  <a:cubicBezTo>
                    <a:pt x="9845" y="18918"/>
                    <a:pt x="10433" y="18486"/>
                    <a:pt x="10873" y="17910"/>
                  </a:cubicBezTo>
                  <a:cubicBezTo>
                    <a:pt x="11314" y="17334"/>
                    <a:pt x="11608" y="16614"/>
                    <a:pt x="11755" y="16686"/>
                  </a:cubicBezTo>
                  <a:cubicBezTo>
                    <a:pt x="11902" y="16758"/>
                    <a:pt x="11902" y="17622"/>
                    <a:pt x="11902" y="18486"/>
                  </a:cubicBezTo>
                  <a:cubicBezTo>
                    <a:pt x="11902" y="19350"/>
                    <a:pt x="11902" y="20214"/>
                    <a:pt x="12122" y="20358"/>
                  </a:cubicBezTo>
                  <a:cubicBezTo>
                    <a:pt x="12343" y="20502"/>
                    <a:pt x="12784" y="19926"/>
                    <a:pt x="13665" y="18414"/>
                  </a:cubicBezTo>
                  <a:cubicBezTo>
                    <a:pt x="14547" y="16902"/>
                    <a:pt x="15869" y="14454"/>
                    <a:pt x="16824" y="12942"/>
                  </a:cubicBezTo>
                  <a:cubicBezTo>
                    <a:pt x="17780" y="11430"/>
                    <a:pt x="18367" y="10854"/>
                    <a:pt x="18955" y="10926"/>
                  </a:cubicBezTo>
                  <a:cubicBezTo>
                    <a:pt x="19543" y="10998"/>
                    <a:pt x="20131" y="11718"/>
                    <a:pt x="20571" y="13374"/>
                  </a:cubicBezTo>
                  <a:cubicBezTo>
                    <a:pt x="21012" y="15030"/>
                    <a:pt x="21306" y="17622"/>
                    <a:pt x="21600" y="2021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7299213" y="5657850"/>
              <a:ext cx="132404" cy="315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45" fill="norm" stroke="1" extrusionOk="0">
                  <a:moveTo>
                    <a:pt x="21447" y="0"/>
                  </a:moveTo>
                  <a:cubicBezTo>
                    <a:pt x="19733" y="0"/>
                    <a:pt x="18018" y="0"/>
                    <a:pt x="14933" y="1574"/>
                  </a:cubicBezTo>
                  <a:cubicBezTo>
                    <a:pt x="11847" y="3147"/>
                    <a:pt x="7390" y="6294"/>
                    <a:pt x="4476" y="9155"/>
                  </a:cubicBezTo>
                  <a:cubicBezTo>
                    <a:pt x="1561" y="12016"/>
                    <a:pt x="190" y="14591"/>
                    <a:pt x="18" y="16665"/>
                  </a:cubicBezTo>
                  <a:cubicBezTo>
                    <a:pt x="-153" y="18739"/>
                    <a:pt x="876" y="20313"/>
                    <a:pt x="3961" y="20956"/>
                  </a:cubicBezTo>
                  <a:cubicBezTo>
                    <a:pt x="7047" y="21600"/>
                    <a:pt x="12190" y="21314"/>
                    <a:pt x="17333" y="2102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7449535" y="5646092"/>
              <a:ext cx="128132" cy="14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61" fill="norm" stroke="1" extrusionOk="0">
                  <a:moveTo>
                    <a:pt x="1251" y="1739"/>
                  </a:moveTo>
                  <a:cubicBezTo>
                    <a:pt x="3022" y="800"/>
                    <a:pt x="4792" y="-139"/>
                    <a:pt x="6563" y="18"/>
                  </a:cubicBezTo>
                  <a:cubicBezTo>
                    <a:pt x="8333" y="174"/>
                    <a:pt x="10104" y="1426"/>
                    <a:pt x="11343" y="3774"/>
                  </a:cubicBezTo>
                  <a:cubicBezTo>
                    <a:pt x="12583" y="6122"/>
                    <a:pt x="13291" y="9565"/>
                    <a:pt x="11874" y="12383"/>
                  </a:cubicBezTo>
                  <a:cubicBezTo>
                    <a:pt x="10458" y="15200"/>
                    <a:pt x="6917" y="17391"/>
                    <a:pt x="4261" y="18957"/>
                  </a:cubicBezTo>
                  <a:cubicBezTo>
                    <a:pt x="1605" y="20522"/>
                    <a:pt x="-165" y="21461"/>
                    <a:pt x="12" y="21461"/>
                  </a:cubicBezTo>
                  <a:cubicBezTo>
                    <a:pt x="189" y="21461"/>
                    <a:pt x="2314" y="20522"/>
                    <a:pt x="6209" y="19739"/>
                  </a:cubicBezTo>
                  <a:cubicBezTo>
                    <a:pt x="10104" y="18957"/>
                    <a:pt x="15769" y="18331"/>
                    <a:pt x="21435" y="1770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7545916" y="5676900"/>
              <a:ext cx="8890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14" y="5495"/>
                    <a:pt x="8229" y="10989"/>
                    <a:pt x="4629" y="14589"/>
                  </a:cubicBezTo>
                  <a:cubicBezTo>
                    <a:pt x="1029" y="18189"/>
                    <a:pt x="514" y="198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7619672" y="5772150"/>
              <a:ext cx="148495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21343" y="0"/>
                  </a:moveTo>
                  <a:cubicBezTo>
                    <a:pt x="18909" y="4886"/>
                    <a:pt x="16475" y="9771"/>
                    <a:pt x="14042" y="13243"/>
                  </a:cubicBezTo>
                  <a:cubicBezTo>
                    <a:pt x="11608" y="16714"/>
                    <a:pt x="9174" y="18771"/>
                    <a:pt x="7197" y="19929"/>
                  </a:cubicBezTo>
                  <a:cubicBezTo>
                    <a:pt x="5219" y="21086"/>
                    <a:pt x="3698" y="21343"/>
                    <a:pt x="2329" y="20957"/>
                  </a:cubicBezTo>
                  <a:cubicBezTo>
                    <a:pt x="960" y="20571"/>
                    <a:pt x="-257" y="19543"/>
                    <a:pt x="47" y="18129"/>
                  </a:cubicBezTo>
                  <a:cubicBezTo>
                    <a:pt x="351" y="16714"/>
                    <a:pt x="2177" y="14914"/>
                    <a:pt x="3850" y="14014"/>
                  </a:cubicBezTo>
                  <a:cubicBezTo>
                    <a:pt x="5523" y="13114"/>
                    <a:pt x="7044" y="13114"/>
                    <a:pt x="9782" y="14529"/>
                  </a:cubicBezTo>
                  <a:cubicBezTo>
                    <a:pt x="12520" y="15943"/>
                    <a:pt x="16475" y="18771"/>
                    <a:pt x="2043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7749116" y="5689600"/>
              <a:ext cx="163532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600" fill="norm" stroke="1" extrusionOk="0">
                  <a:moveTo>
                    <a:pt x="10400" y="0"/>
                  </a:moveTo>
                  <a:cubicBezTo>
                    <a:pt x="13067" y="493"/>
                    <a:pt x="15733" y="986"/>
                    <a:pt x="17867" y="2367"/>
                  </a:cubicBezTo>
                  <a:cubicBezTo>
                    <a:pt x="20000" y="3748"/>
                    <a:pt x="21600" y="6016"/>
                    <a:pt x="19867" y="8975"/>
                  </a:cubicBezTo>
                  <a:cubicBezTo>
                    <a:pt x="18133" y="11934"/>
                    <a:pt x="13067" y="15584"/>
                    <a:pt x="9200" y="17803"/>
                  </a:cubicBezTo>
                  <a:cubicBezTo>
                    <a:pt x="5333" y="20022"/>
                    <a:pt x="2667" y="20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5496586" y="338623"/>
              <a:ext cx="2387822" cy="2831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60" fill="norm" stroke="1" extrusionOk="0">
                  <a:moveTo>
                    <a:pt x="18564" y="1628"/>
                  </a:moveTo>
                  <a:cubicBezTo>
                    <a:pt x="18602" y="1322"/>
                    <a:pt x="18640" y="1016"/>
                    <a:pt x="18774" y="782"/>
                  </a:cubicBezTo>
                  <a:cubicBezTo>
                    <a:pt x="18908" y="548"/>
                    <a:pt x="19137" y="387"/>
                    <a:pt x="19443" y="266"/>
                  </a:cubicBezTo>
                  <a:cubicBezTo>
                    <a:pt x="19749" y="145"/>
                    <a:pt x="20131" y="65"/>
                    <a:pt x="20380" y="24"/>
                  </a:cubicBezTo>
                  <a:cubicBezTo>
                    <a:pt x="20628" y="-16"/>
                    <a:pt x="20743" y="-16"/>
                    <a:pt x="20867" y="97"/>
                  </a:cubicBezTo>
                  <a:cubicBezTo>
                    <a:pt x="20991" y="210"/>
                    <a:pt x="21125" y="435"/>
                    <a:pt x="21249" y="701"/>
                  </a:cubicBezTo>
                  <a:cubicBezTo>
                    <a:pt x="21374" y="967"/>
                    <a:pt x="21488" y="1274"/>
                    <a:pt x="21536" y="1677"/>
                  </a:cubicBezTo>
                  <a:cubicBezTo>
                    <a:pt x="21584" y="2080"/>
                    <a:pt x="21565" y="2579"/>
                    <a:pt x="21508" y="3071"/>
                  </a:cubicBezTo>
                  <a:cubicBezTo>
                    <a:pt x="21450" y="3563"/>
                    <a:pt x="21355" y="4046"/>
                    <a:pt x="21173" y="4505"/>
                  </a:cubicBezTo>
                  <a:cubicBezTo>
                    <a:pt x="20991" y="4965"/>
                    <a:pt x="20724" y="5400"/>
                    <a:pt x="20437" y="5803"/>
                  </a:cubicBezTo>
                  <a:cubicBezTo>
                    <a:pt x="20150" y="6206"/>
                    <a:pt x="19845" y="6577"/>
                    <a:pt x="19510" y="6899"/>
                  </a:cubicBezTo>
                  <a:cubicBezTo>
                    <a:pt x="19176" y="7222"/>
                    <a:pt x="18812" y="7496"/>
                    <a:pt x="18382" y="7786"/>
                  </a:cubicBezTo>
                  <a:cubicBezTo>
                    <a:pt x="17952" y="8076"/>
                    <a:pt x="17455" y="8382"/>
                    <a:pt x="16929" y="8688"/>
                  </a:cubicBezTo>
                  <a:cubicBezTo>
                    <a:pt x="16404" y="8995"/>
                    <a:pt x="15849" y="9301"/>
                    <a:pt x="15247" y="9615"/>
                  </a:cubicBezTo>
                  <a:cubicBezTo>
                    <a:pt x="14645" y="9930"/>
                    <a:pt x="13995" y="10252"/>
                    <a:pt x="13451" y="10526"/>
                  </a:cubicBezTo>
                  <a:cubicBezTo>
                    <a:pt x="12906" y="10800"/>
                    <a:pt x="12466" y="11026"/>
                    <a:pt x="11950" y="11324"/>
                  </a:cubicBezTo>
                  <a:cubicBezTo>
                    <a:pt x="11434" y="11622"/>
                    <a:pt x="10841" y="11993"/>
                    <a:pt x="10230" y="12364"/>
                  </a:cubicBezTo>
                  <a:cubicBezTo>
                    <a:pt x="9618" y="12734"/>
                    <a:pt x="8987" y="13105"/>
                    <a:pt x="8462" y="13420"/>
                  </a:cubicBezTo>
                  <a:cubicBezTo>
                    <a:pt x="7936" y="13734"/>
                    <a:pt x="7515" y="13992"/>
                    <a:pt x="7181" y="14322"/>
                  </a:cubicBezTo>
                  <a:cubicBezTo>
                    <a:pt x="6846" y="14653"/>
                    <a:pt x="6598" y="15056"/>
                    <a:pt x="6340" y="15426"/>
                  </a:cubicBezTo>
                  <a:cubicBezTo>
                    <a:pt x="6082" y="15797"/>
                    <a:pt x="5814" y="16136"/>
                    <a:pt x="5575" y="16482"/>
                  </a:cubicBezTo>
                  <a:cubicBezTo>
                    <a:pt x="5336" y="16829"/>
                    <a:pt x="5126" y="17183"/>
                    <a:pt x="4925" y="17538"/>
                  </a:cubicBezTo>
                  <a:cubicBezTo>
                    <a:pt x="4725" y="17893"/>
                    <a:pt x="4533" y="18247"/>
                    <a:pt x="4342" y="18691"/>
                  </a:cubicBezTo>
                  <a:cubicBezTo>
                    <a:pt x="4151" y="19134"/>
                    <a:pt x="3960" y="19666"/>
                    <a:pt x="3740" y="20109"/>
                  </a:cubicBezTo>
                  <a:cubicBezTo>
                    <a:pt x="3520" y="20552"/>
                    <a:pt x="3272" y="20907"/>
                    <a:pt x="2928" y="21149"/>
                  </a:cubicBezTo>
                  <a:cubicBezTo>
                    <a:pt x="2584" y="21391"/>
                    <a:pt x="2144" y="21520"/>
                    <a:pt x="1762" y="21552"/>
                  </a:cubicBezTo>
                  <a:cubicBezTo>
                    <a:pt x="1379" y="21584"/>
                    <a:pt x="1054" y="21520"/>
                    <a:pt x="787" y="21358"/>
                  </a:cubicBezTo>
                  <a:cubicBezTo>
                    <a:pt x="519" y="21197"/>
                    <a:pt x="309" y="20939"/>
                    <a:pt x="175" y="20633"/>
                  </a:cubicBezTo>
                  <a:cubicBezTo>
                    <a:pt x="41" y="20327"/>
                    <a:pt x="-16" y="19972"/>
                    <a:pt x="3" y="19561"/>
                  </a:cubicBezTo>
                  <a:cubicBezTo>
                    <a:pt x="22" y="19150"/>
                    <a:pt x="118" y="18683"/>
                    <a:pt x="290" y="18247"/>
                  </a:cubicBezTo>
                  <a:cubicBezTo>
                    <a:pt x="462" y="17812"/>
                    <a:pt x="710" y="17409"/>
                    <a:pt x="1045" y="16974"/>
                  </a:cubicBezTo>
                  <a:cubicBezTo>
                    <a:pt x="1379" y="16539"/>
                    <a:pt x="1800" y="16071"/>
                    <a:pt x="2173" y="15620"/>
                  </a:cubicBezTo>
                  <a:cubicBezTo>
                    <a:pt x="2545" y="15168"/>
                    <a:pt x="2870" y="14733"/>
                    <a:pt x="3224" y="14363"/>
                  </a:cubicBezTo>
                  <a:cubicBezTo>
                    <a:pt x="3578" y="13992"/>
                    <a:pt x="3960" y="13685"/>
                    <a:pt x="4447" y="13355"/>
                  </a:cubicBezTo>
                  <a:cubicBezTo>
                    <a:pt x="4935" y="13025"/>
                    <a:pt x="5527" y="12670"/>
                    <a:pt x="6101" y="12388"/>
                  </a:cubicBezTo>
                  <a:cubicBezTo>
                    <a:pt x="6674" y="12106"/>
                    <a:pt x="7229" y="11896"/>
                    <a:pt x="7879" y="11679"/>
                  </a:cubicBezTo>
                  <a:cubicBezTo>
                    <a:pt x="8528" y="11461"/>
                    <a:pt x="9274" y="11235"/>
                    <a:pt x="9972" y="11018"/>
                  </a:cubicBezTo>
                  <a:cubicBezTo>
                    <a:pt x="10669" y="10800"/>
                    <a:pt x="11319" y="10591"/>
                    <a:pt x="11950" y="10349"/>
                  </a:cubicBezTo>
                  <a:cubicBezTo>
                    <a:pt x="12581" y="10107"/>
                    <a:pt x="13192" y="9833"/>
                    <a:pt x="13766" y="9527"/>
                  </a:cubicBezTo>
                  <a:cubicBezTo>
                    <a:pt x="14339" y="9220"/>
                    <a:pt x="14875" y="8882"/>
                    <a:pt x="15295" y="8511"/>
                  </a:cubicBezTo>
                  <a:cubicBezTo>
                    <a:pt x="15716" y="8140"/>
                    <a:pt x="16022" y="7737"/>
                    <a:pt x="16260" y="7294"/>
                  </a:cubicBezTo>
                  <a:cubicBezTo>
                    <a:pt x="16499" y="6851"/>
                    <a:pt x="16671" y="6367"/>
                    <a:pt x="16805" y="5868"/>
                  </a:cubicBezTo>
                  <a:cubicBezTo>
                    <a:pt x="16939" y="5368"/>
                    <a:pt x="17035" y="4852"/>
                    <a:pt x="17121" y="4288"/>
                  </a:cubicBezTo>
                  <a:cubicBezTo>
                    <a:pt x="17207" y="3724"/>
                    <a:pt x="17283" y="3111"/>
                    <a:pt x="17484" y="2587"/>
                  </a:cubicBezTo>
                  <a:cubicBezTo>
                    <a:pt x="17685" y="2063"/>
                    <a:pt x="18009" y="1628"/>
                    <a:pt x="18487" y="1241"/>
                  </a:cubicBezTo>
                  <a:cubicBezTo>
                    <a:pt x="18965" y="854"/>
                    <a:pt x="19596" y="516"/>
                    <a:pt x="20227" y="17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59266" y="7028227"/>
              <a:ext cx="425451" cy="6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21306"/>
                  </a:moveTo>
                  <a:cubicBezTo>
                    <a:pt x="0" y="17822"/>
                    <a:pt x="0" y="14338"/>
                    <a:pt x="806" y="11551"/>
                  </a:cubicBezTo>
                  <a:cubicBezTo>
                    <a:pt x="1612" y="8764"/>
                    <a:pt x="3224" y="6674"/>
                    <a:pt x="6233" y="4583"/>
                  </a:cubicBezTo>
                  <a:cubicBezTo>
                    <a:pt x="9242" y="2493"/>
                    <a:pt x="13648" y="403"/>
                    <a:pt x="16442" y="54"/>
                  </a:cubicBezTo>
                  <a:cubicBezTo>
                    <a:pt x="19236" y="-294"/>
                    <a:pt x="20418" y="1100"/>
                    <a:pt x="21600" y="2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0" y="7042150"/>
              <a:ext cx="541867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09" y="21600"/>
                  </a:moveTo>
                  <a:cubicBezTo>
                    <a:pt x="1687" y="21600"/>
                    <a:pt x="1266" y="21600"/>
                    <a:pt x="844" y="21600"/>
                  </a:cubicBezTo>
                  <a:cubicBezTo>
                    <a:pt x="422" y="21600"/>
                    <a:pt x="0" y="21600"/>
                    <a:pt x="0" y="21333"/>
                  </a:cubicBezTo>
                  <a:cubicBezTo>
                    <a:pt x="0" y="21067"/>
                    <a:pt x="422" y="20533"/>
                    <a:pt x="1645" y="19200"/>
                  </a:cubicBezTo>
                  <a:cubicBezTo>
                    <a:pt x="2869" y="17867"/>
                    <a:pt x="4894" y="15733"/>
                    <a:pt x="7552" y="13200"/>
                  </a:cubicBezTo>
                  <a:cubicBezTo>
                    <a:pt x="10209" y="10667"/>
                    <a:pt x="13500" y="7733"/>
                    <a:pt x="15947" y="5467"/>
                  </a:cubicBezTo>
                  <a:cubicBezTo>
                    <a:pt x="18394" y="3200"/>
                    <a:pt x="19997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426435" y="6960210"/>
              <a:ext cx="178244" cy="240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545" fill="norm" stroke="1" extrusionOk="0">
                  <a:moveTo>
                    <a:pt x="9704" y="3924"/>
                  </a:moveTo>
                  <a:cubicBezTo>
                    <a:pt x="7250" y="2787"/>
                    <a:pt x="4795" y="1650"/>
                    <a:pt x="2954" y="987"/>
                  </a:cubicBezTo>
                  <a:cubicBezTo>
                    <a:pt x="1113" y="324"/>
                    <a:pt x="-114" y="134"/>
                    <a:pt x="9" y="40"/>
                  </a:cubicBezTo>
                  <a:cubicBezTo>
                    <a:pt x="131" y="-55"/>
                    <a:pt x="1604" y="-55"/>
                    <a:pt x="5163" y="892"/>
                  </a:cubicBezTo>
                  <a:cubicBezTo>
                    <a:pt x="8722" y="1840"/>
                    <a:pt x="14368" y="3734"/>
                    <a:pt x="17559" y="6198"/>
                  </a:cubicBezTo>
                  <a:cubicBezTo>
                    <a:pt x="20750" y="8661"/>
                    <a:pt x="21486" y="11692"/>
                    <a:pt x="19768" y="14345"/>
                  </a:cubicBezTo>
                  <a:cubicBezTo>
                    <a:pt x="18050" y="16998"/>
                    <a:pt x="13877" y="19271"/>
                    <a:pt x="9704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840316" y="6705615"/>
              <a:ext cx="196851" cy="488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21506"/>
                  </a:moveTo>
                  <a:cubicBezTo>
                    <a:pt x="232" y="19737"/>
                    <a:pt x="465" y="17968"/>
                    <a:pt x="929" y="15827"/>
                  </a:cubicBezTo>
                  <a:cubicBezTo>
                    <a:pt x="1394" y="13685"/>
                    <a:pt x="2090" y="11172"/>
                    <a:pt x="3252" y="8844"/>
                  </a:cubicBezTo>
                  <a:cubicBezTo>
                    <a:pt x="4413" y="6516"/>
                    <a:pt x="6039" y="4375"/>
                    <a:pt x="7432" y="2978"/>
                  </a:cubicBezTo>
                  <a:cubicBezTo>
                    <a:pt x="8826" y="1582"/>
                    <a:pt x="9987" y="930"/>
                    <a:pt x="11148" y="511"/>
                  </a:cubicBezTo>
                  <a:cubicBezTo>
                    <a:pt x="12310" y="92"/>
                    <a:pt x="13471" y="-94"/>
                    <a:pt x="14168" y="46"/>
                  </a:cubicBezTo>
                  <a:cubicBezTo>
                    <a:pt x="14865" y="185"/>
                    <a:pt x="15097" y="651"/>
                    <a:pt x="15677" y="2187"/>
                  </a:cubicBezTo>
                  <a:cubicBezTo>
                    <a:pt x="16258" y="3723"/>
                    <a:pt x="17187" y="6330"/>
                    <a:pt x="18232" y="9216"/>
                  </a:cubicBezTo>
                  <a:cubicBezTo>
                    <a:pt x="19277" y="12103"/>
                    <a:pt x="20439" y="15268"/>
                    <a:pt x="21600" y="18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903816" y="7004050"/>
              <a:ext cx="133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429"/>
                    <a:pt x="6171" y="9257"/>
                    <a:pt x="9771" y="5657"/>
                  </a:cubicBezTo>
                  <a:cubicBezTo>
                    <a:pt x="13371" y="2057"/>
                    <a:pt x="1748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623218" y="6754183"/>
              <a:ext cx="93399" cy="376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85" fill="norm" stroke="1" extrusionOk="0">
                  <a:moveTo>
                    <a:pt x="21180" y="1212"/>
                  </a:moveTo>
                  <a:cubicBezTo>
                    <a:pt x="19740" y="730"/>
                    <a:pt x="18300" y="247"/>
                    <a:pt x="16380" y="66"/>
                  </a:cubicBezTo>
                  <a:cubicBezTo>
                    <a:pt x="14460" y="-115"/>
                    <a:pt x="12060" y="6"/>
                    <a:pt x="9180" y="1333"/>
                  </a:cubicBezTo>
                  <a:cubicBezTo>
                    <a:pt x="6300" y="2660"/>
                    <a:pt x="2940" y="5194"/>
                    <a:pt x="1260" y="8272"/>
                  </a:cubicBezTo>
                  <a:cubicBezTo>
                    <a:pt x="-420" y="11349"/>
                    <a:pt x="-420" y="14969"/>
                    <a:pt x="1260" y="17262"/>
                  </a:cubicBezTo>
                  <a:cubicBezTo>
                    <a:pt x="2940" y="19554"/>
                    <a:pt x="6300" y="20520"/>
                    <a:pt x="966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1763183" y="6858000"/>
              <a:ext cx="16934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055"/>
                    <a:pt x="0" y="6109"/>
                    <a:pt x="0" y="9709"/>
                  </a:cubicBezTo>
                  <a:cubicBezTo>
                    <a:pt x="0" y="13309"/>
                    <a:pt x="10800" y="174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1875366" y="697230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4400"/>
                    <a:pt x="6171" y="7200"/>
                    <a:pt x="9771" y="3600"/>
                  </a:cubicBezTo>
                  <a:cubicBezTo>
                    <a:pt x="13371" y="0"/>
                    <a:pt x="174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2095886" y="6877050"/>
              <a:ext cx="17318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19731" y="0"/>
                  </a:moveTo>
                  <a:cubicBezTo>
                    <a:pt x="16608" y="6545"/>
                    <a:pt x="13485" y="13091"/>
                    <a:pt x="11403" y="16855"/>
                  </a:cubicBezTo>
                  <a:cubicBezTo>
                    <a:pt x="9321" y="20618"/>
                    <a:pt x="8280" y="21600"/>
                    <a:pt x="6588" y="21273"/>
                  </a:cubicBezTo>
                  <a:cubicBezTo>
                    <a:pt x="4897" y="20945"/>
                    <a:pt x="2555" y="19309"/>
                    <a:pt x="1253" y="17509"/>
                  </a:cubicBezTo>
                  <a:cubicBezTo>
                    <a:pt x="-48" y="15709"/>
                    <a:pt x="-308" y="13745"/>
                    <a:pt x="343" y="12764"/>
                  </a:cubicBezTo>
                  <a:cubicBezTo>
                    <a:pt x="993" y="11782"/>
                    <a:pt x="2555" y="11782"/>
                    <a:pt x="6198" y="13418"/>
                  </a:cubicBezTo>
                  <a:cubicBezTo>
                    <a:pt x="9841" y="15055"/>
                    <a:pt x="15567" y="18327"/>
                    <a:pt x="212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2357966" y="6781800"/>
              <a:ext cx="132164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0" y="0"/>
                  </a:moveTo>
                  <a:cubicBezTo>
                    <a:pt x="2025" y="0"/>
                    <a:pt x="4050" y="0"/>
                    <a:pt x="7087" y="1108"/>
                  </a:cubicBezTo>
                  <a:cubicBezTo>
                    <a:pt x="10125" y="2215"/>
                    <a:pt x="14175" y="4431"/>
                    <a:pt x="17044" y="7131"/>
                  </a:cubicBezTo>
                  <a:cubicBezTo>
                    <a:pt x="19912" y="9831"/>
                    <a:pt x="21600" y="13015"/>
                    <a:pt x="20925" y="15508"/>
                  </a:cubicBezTo>
                  <a:cubicBezTo>
                    <a:pt x="20250" y="18000"/>
                    <a:pt x="17212" y="19800"/>
                    <a:pt x="141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2864511" y="6791705"/>
              <a:ext cx="122106" cy="282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90" fill="norm" stroke="1" extrusionOk="0">
                  <a:moveTo>
                    <a:pt x="21119" y="1180"/>
                  </a:moveTo>
                  <a:cubicBezTo>
                    <a:pt x="19655" y="696"/>
                    <a:pt x="18190" y="212"/>
                    <a:pt x="16360" y="51"/>
                  </a:cubicBezTo>
                  <a:cubicBezTo>
                    <a:pt x="14529" y="-110"/>
                    <a:pt x="12333" y="51"/>
                    <a:pt x="9587" y="1341"/>
                  </a:cubicBezTo>
                  <a:cubicBezTo>
                    <a:pt x="6841" y="2630"/>
                    <a:pt x="3546" y="5048"/>
                    <a:pt x="1716" y="7869"/>
                  </a:cubicBezTo>
                  <a:cubicBezTo>
                    <a:pt x="-115" y="10690"/>
                    <a:pt x="-481" y="13914"/>
                    <a:pt x="617" y="16251"/>
                  </a:cubicBezTo>
                  <a:cubicBezTo>
                    <a:pt x="1716" y="18589"/>
                    <a:pt x="4278" y="20039"/>
                    <a:pt x="6841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3094566" y="6800850"/>
              <a:ext cx="127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169"/>
                    <a:pt x="0" y="10338"/>
                    <a:pt x="0" y="13938"/>
                  </a:cubicBezTo>
                  <a:cubicBezTo>
                    <a:pt x="0" y="17538"/>
                    <a:pt x="10800" y="195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3019072" y="6819355"/>
              <a:ext cx="189795" cy="3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0756" fill="norm" stroke="1" extrusionOk="0">
                  <a:moveTo>
                    <a:pt x="633" y="20756"/>
                  </a:moveTo>
                  <a:cubicBezTo>
                    <a:pt x="159" y="15072"/>
                    <a:pt x="-316" y="9388"/>
                    <a:pt x="277" y="5409"/>
                  </a:cubicBezTo>
                  <a:cubicBezTo>
                    <a:pt x="871" y="1430"/>
                    <a:pt x="2532" y="-844"/>
                    <a:pt x="6211" y="293"/>
                  </a:cubicBezTo>
                  <a:cubicBezTo>
                    <a:pt x="9891" y="1430"/>
                    <a:pt x="15587" y="5977"/>
                    <a:pt x="21284" y="1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2986616" y="7054850"/>
              <a:ext cx="215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3641846" y="6646333"/>
              <a:ext cx="341721" cy="434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08" fill="norm" stroke="1" extrusionOk="0">
                  <a:moveTo>
                    <a:pt x="11126" y="4800"/>
                  </a:moveTo>
                  <a:cubicBezTo>
                    <a:pt x="11259" y="3548"/>
                    <a:pt x="11393" y="2296"/>
                    <a:pt x="11259" y="1409"/>
                  </a:cubicBezTo>
                  <a:cubicBezTo>
                    <a:pt x="11126" y="522"/>
                    <a:pt x="10726" y="0"/>
                    <a:pt x="9859" y="0"/>
                  </a:cubicBezTo>
                  <a:cubicBezTo>
                    <a:pt x="8993" y="0"/>
                    <a:pt x="7659" y="522"/>
                    <a:pt x="6593" y="2296"/>
                  </a:cubicBezTo>
                  <a:cubicBezTo>
                    <a:pt x="5526" y="4070"/>
                    <a:pt x="4726" y="7096"/>
                    <a:pt x="4393" y="10174"/>
                  </a:cubicBezTo>
                  <a:cubicBezTo>
                    <a:pt x="4059" y="13252"/>
                    <a:pt x="4193" y="16383"/>
                    <a:pt x="4126" y="18261"/>
                  </a:cubicBezTo>
                  <a:cubicBezTo>
                    <a:pt x="4059" y="20139"/>
                    <a:pt x="3793" y="20765"/>
                    <a:pt x="3326" y="21130"/>
                  </a:cubicBezTo>
                  <a:cubicBezTo>
                    <a:pt x="2859" y="21496"/>
                    <a:pt x="2193" y="21600"/>
                    <a:pt x="1593" y="20817"/>
                  </a:cubicBezTo>
                  <a:cubicBezTo>
                    <a:pt x="993" y="20035"/>
                    <a:pt x="459" y="18365"/>
                    <a:pt x="193" y="17270"/>
                  </a:cubicBezTo>
                  <a:cubicBezTo>
                    <a:pt x="-74" y="16174"/>
                    <a:pt x="-74" y="15652"/>
                    <a:pt x="259" y="15235"/>
                  </a:cubicBezTo>
                  <a:cubicBezTo>
                    <a:pt x="593" y="14817"/>
                    <a:pt x="1259" y="14504"/>
                    <a:pt x="2726" y="14243"/>
                  </a:cubicBezTo>
                  <a:cubicBezTo>
                    <a:pt x="4193" y="13983"/>
                    <a:pt x="6459" y="13774"/>
                    <a:pt x="8193" y="13670"/>
                  </a:cubicBezTo>
                  <a:cubicBezTo>
                    <a:pt x="9926" y="13565"/>
                    <a:pt x="11126" y="13565"/>
                    <a:pt x="12126" y="13670"/>
                  </a:cubicBezTo>
                  <a:cubicBezTo>
                    <a:pt x="13126" y="13774"/>
                    <a:pt x="13926" y="13983"/>
                    <a:pt x="13926" y="14191"/>
                  </a:cubicBezTo>
                  <a:cubicBezTo>
                    <a:pt x="13926" y="14400"/>
                    <a:pt x="13126" y="14609"/>
                    <a:pt x="12326" y="14817"/>
                  </a:cubicBezTo>
                  <a:cubicBezTo>
                    <a:pt x="11526" y="15026"/>
                    <a:pt x="10726" y="15235"/>
                    <a:pt x="10059" y="15496"/>
                  </a:cubicBezTo>
                  <a:cubicBezTo>
                    <a:pt x="9393" y="15757"/>
                    <a:pt x="8859" y="16070"/>
                    <a:pt x="8793" y="16487"/>
                  </a:cubicBezTo>
                  <a:cubicBezTo>
                    <a:pt x="8726" y="16904"/>
                    <a:pt x="9126" y="17426"/>
                    <a:pt x="9726" y="17739"/>
                  </a:cubicBezTo>
                  <a:cubicBezTo>
                    <a:pt x="10326" y="18052"/>
                    <a:pt x="11126" y="18157"/>
                    <a:pt x="11859" y="18157"/>
                  </a:cubicBezTo>
                  <a:cubicBezTo>
                    <a:pt x="12593" y="18157"/>
                    <a:pt x="13259" y="18052"/>
                    <a:pt x="13726" y="17739"/>
                  </a:cubicBezTo>
                  <a:cubicBezTo>
                    <a:pt x="14193" y="17426"/>
                    <a:pt x="14459" y="16904"/>
                    <a:pt x="14593" y="16383"/>
                  </a:cubicBezTo>
                  <a:cubicBezTo>
                    <a:pt x="14726" y="15861"/>
                    <a:pt x="14726" y="15339"/>
                    <a:pt x="14526" y="14765"/>
                  </a:cubicBezTo>
                  <a:cubicBezTo>
                    <a:pt x="14326" y="14191"/>
                    <a:pt x="13926" y="13565"/>
                    <a:pt x="14059" y="13357"/>
                  </a:cubicBezTo>
                  <a:cubicBezTo>
                    <a:pt x="14193" y="13148"/>
                    <a:pt x="14859" y="13357"/>
                    <a:pt x="15993" y="14035"/>
                  </a:cubicBezTo>
                  <a:cubicBezTo>
                    <a:pt x="17126" y="14713"/>
                    <a:pt x="18726" y="15861"/>
                    <a:pt x="19659" y="16696"/>
                  </a:cubicBezTo>
                  <a:cubicBezTo>
                    <a:pt x="20593" y="17530"/>
                    <a:pt x="20859" y="18052"/>
                    <a:pt x="20993" y="18574"/>
                  </a:cubicBezTo>
                  <a:cubicBezTo>
                    <a:pt x="21126" y="19096"/>
                    <a:pt x="21126" y="19617"/>
                    <a:pt x="20793" y="19878"/>
                  </a:cubicBezTo>
                  <a:cubicBezTo>
                    <a:pt x="20459" y="20139"/>
                    <a:pt x="19793" y="20139"/>
                    <a:pt x="19326" y="19878"/>
                  </a:cubicBezTo>
                  <a:cubicBezTo>
                    <a:pt x="18859" y="19617"/>
                    <a:pt x="18593" y="19096"/>
                    <a:pt x="18993" y="17687"/>
                  </a:cubicBezTo>
                  <a:cubicBezTo>
                    <a:pt x="19393" y="16278"/>
                    <a:pt x="20459" y="13983"/>
                    <a:pt x="21526" y="11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4580466" y="6743700"/>
              <a:ext cx="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706"/>
                    <a:pt x="21600" y="11411"/>
                    <a:pt x="0" y="15011"/>
                  </a:cubicBezTo>
                  <a:cubicBezTo>
                    <a:pt x="21600" y="18611"/>
                    <a:pt x="21600" y="201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4529666" y="6718663"/>
              <a:ext cx="241301" cy="7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6" fill="norm" stroke="1" extrusionOk="0">
                  <a:moveTo>
                    <a:pt x="0" y="20916"/>
                  </a:moveTo>
                  <a:cubicBezTo>
                    <a:pt x="0" y="16830"/>
                    <a:pt x="0" y="12743"/>
                    <a:pt x="1232" y="8948"/>
                  </a:cubicBezTo>
                  <a:cubicBezTo>
                    <a:pt x="2463" y="5154"/>
                    <a:pt x="4926" y="1651"/>
                    <a:pt x="8526" y="484"/>
                  </a:cubicBezTo>
                  <a:cubicBezTo>
                    <a:pt x="12126" y="-684"/>
                    <a:pt x="16863" y="484"/>
                    <a:pt x="21600" y="1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4536016" y="690245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4663016" y="6972300"/>
              <a:ext cx="1016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4701116" y="6988085"/>
              <a:ext cx="63501" cy="14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21600" y="2295"/>
                  </a:moveTo>
                  <a:cubicBezTo>
                    <a:pt x="19440" y="1078"/>
                    <a:pt x="17280" y="-139"/>
                    <a:pt x="15120" y="13"/>
                  </a:cubicBezTo>
                  <a:cubicBezTo>
                    <a:pt x="12960" y="165"/>
                    <a:pt x="10800" y="1686"/>
                    <a:pt x="8280" y="5489"/>
                  </a:cubicBezTo>
                  <a:cubicBezTo>
                    <a:pt x="5760" y="9292"/>
                    <a:pt x="2880" y="15376"/>
                    <a:pt x="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4867392" y="6762750"/>
              <a:ext cx="106775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600" fill="norm" stroke="1" extrusionOk="0">
                  <a:moveTo>
                    <a:pt x="20954" y="0"/>
                  </a:moveTo>
                  <a:cubicBezTo>
                    <a:pt x="18877" y="0"/>
                    <a:pt x="16800" y="0"/>
                    <a:pt x="13892" y="720"/>
                  </a:cubicBezTo>
                  <a:cubicBezTo>
                    <a:pt x="10985" y="1440"/>
                    <a:pt x="7246" y="2880"/>
                    <a:pt x="4339" y="5400"/>
                  </a:cubicBezTo>
                  <a:cubicBezTo>
                    <a:pt x="1431" y="7920"/>
                    <a:pt x="-646" y="11520"/>
                    <a:pt x="185" y="14400"/>
                  </a:cubicBezTo>
                  <a:cubicBezTo>
                    <a:pt x="1016" y="17280"/>
                    <a:pt x="4754" y="19440"/>
                    <a:pt x="8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4974166" y="6767159"/>
              <a:ext cx="129439" cy="408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79" fill="norm" stroke="1" extrusionOk="0">
                  <a:moveTo>
                    <a:pt x="0" y="21479"/>
                  </a:moveTo>
                  <a:cubicBezTo>
                    <a:pt x="0" y="18473"/>
                    <a:pt x="0" y="15467"/>
                    <a:pt x="348" y="12460"/>
                  </a:cubicBezTo>
                  <a:cubicBezTo>
                    <a:pt x="697" y="9454"/>
                    <a:pt x="1394" y="6448"/>
                    <a:pt x="1742" y="4667"/>
                  </a:cubicBezTo>
                  <a:cubicBezTo>
                    <a:pt x="2090" y="2885"/>
                    <a:pt x="2090" y="2328"/>
                    <a:pt x="2613" y="1716"/>
                  </a:cubicBezTo>
                  <a:cubicBezTo>
                    <a:pt x="3135" y="1104"/>
                    <a:pt x="4181" y="436"/>
                    <a:pt x="5574" y="157"/>
                  </a:cubicBezTo>
                  <a:cubicBezTo>
                    <a:pt x="6968" y="-121"/>
                    <a:pt x="8710" y="-10"/>
                    <a:pt x="10103" y="324"/>
                  </a:cubicBezTo>
                  <a:cubicBezTo>
                    <a:pt x="11497" y="658"/>
                    <a:pt x="12542" y="1215"/>
                    <a:pt x="13587" y="1994"/>
                  </a:cubicBezTo>
                  <a:cubicBezTo>
                    <a:pt x="14632" y="2774"/>
                    <a:pt x="15677" y="3776"/>
                    <a:pt x="16200" y="4555"/>
                  </a:cubicBezTo>
                  <a:cubicBezTo>
                    <a:pt x="16723" y="5335"/>
                    <a:pt x="16723" y="5891"/>
                    <a:pt x="17768" y="6615"/>
                  </a:cubicBezTo>
                  <a:cubicBezTo>
                    <a:pt x="18813" y="7339"/>
                    <a:pt x="20903" y="8230"/>
                    <a:pt x="21252" y="9343"/>
                  </a:cubicBezTo>
                  <a:cubicBezTo>
                    <a:pt x="21600" y="10456"/>
                    <a:pt x="20206" y="11792"/>
                    <a:pt x="17594" y="12627"/>
                  </a:cubicBezTo>
                  <a:cubicBezTo>
                    <a:pt x="14981" y="13463"/>
                    <a:pt x="11148" y="13797"/>
                    <a:pt x="7316" y="14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5126566" y="6743700"/>
              <a:ext cx="11161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0" y="0"/>
                  </a:moveTo>
                  <a:cubicBezTo>
                    <a:pt x="5600" y="692"/>
                    <a:pt x="11200" y="1385"/>
                    <a:pt x="15200" y="2908"/>
                  </a:cubicBezTo>
                  <a:cubicBezTo>
                    <a:pt x="19200" y="4431"/>
                    <a:pt x="21600" y="6785"/>
                    <a:pt x="21000" y="9485"/>
                  </a:cubicBezTo>
                  <a:cubicBezTo>
                    <a:pt x="20400" y="12185"/>
                    <a:pt x="16800" y="15231"/>
                    <a:pt x="13600" y="17308"/>
                  </a:cubicBezTo>
                  <a:cubicBezTo>
                    <a:pt x="10400" y="19385"/>
                    <a:pt x="7600" y="20492"/>
                    <a:pt x="4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5939366" y="6883400"/>
              <a:ext cx="127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5933016" y="6769100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5986135" y="6780224"/>
              <a:ext cx="116444" cy="252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136" fill="norm" stroke="1" extrusionOk="0">
                  <a:moveTo>
                    <a:pt x="20048" y="3319"/>
                  </a:moveTo>
                  <a:cubicBezTo>
                    <a:pt x="15501" y="2080"/>
                    <a:pt x="10953" y="840"/>
                    <a:pt x="7543" y="309"/>
                  </a:cubicBezTo>
                  <a:cubicBezTo>
                    <a:pt x="4132" y="-222"/>
                    <a:pt x="1859" y="-45"/>
                    <a:pt x="722" y="663"/>
                  </a:cubicBezTo>
                  <a:cubicBezTo>
                    <a:pt x="-415" y="1371"/>
                    <a:pt x="-415" y="2611"/>
                    <a:pt x="2238" y="4558"/>
                  </a:cubicBezTo>
                  <a:cubicBezTo>
                    <a:pt x="4890" y="6506"/>
                    <a:pt x="10196" y="9162"/>
                    <a:pt x="13796" y="11463"/>
                  </a:cubicBezTo>
                  <a:cubicBezTo>
                    <a:pt x="17396" y="13765"/>
                    <a:pt x="19290" y="15712"/>
                    <a:pt x="20238" y="17129"/>
                  </a:cubicBezTo>
                  <a:cubicBezTo>
                    <a:pt x="21185" y="18545"/>
                    <a:pt x="21185" y="19430"/>
                    <a:pt x="19101" y="20139"/>
                  </a:cubicBezTo>
                  <a:cubicBezTo>
                    <a:pt x="17017" y="20847"/>
                    <a:pt x="12848" y="21378"/>
                    <a:pt x="9627" y="21024"/>
                  </a:cubicBezTo>
                  <a:cubicBezTo>
                    <a:pt x="6406" y="20670"/>
                    <a:pt x="4132" y="19430"/>
                    <a:pt x="1859" y="18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7253816" y="6756400"/>
              <a:ext cx="444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5280"/>
                    <a:pt x="15429" y="10560"/>
                    <a:pt x="12857" y="14000"/>
                  </a:cubicBezTo>
                  <a:cubicBezTo>
                    <a:pt x="10286" y="17440"/>
                    <a:pt x="8229" y="19040"/>
                    <a:pt x="6171" y="20000"/>
                  </a:cubicBezTo>
                  <a:cubicBezTo>
                    <a:pt x="4114" y="20960"/>
                    <a:pt x="2057" y="21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7266516" y="6705600"/>
              <a:ext cx="266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5247"/>
                    <a:pt x="4800" y="8894"/>
                    <a:pt x="8400" y="5294"/>
                  </a:cubicBezTo>
                  <a:cubicBezTo>
                    <a:pt x="12000" y="1694"/>
                    <a:pt x="16800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7272866" y="686435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7291916" y="6541442"/>
              <a:ext cx="158751" cy="17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2880" y="15881"/>
                    <a:pt x="5760" y="10281"/>
                    <a:pt x="7632" y="6948"/>
                  </a:cubicBezTo>
                  <a:cubicBezTo>
                    <a:pt x="9504" y="3614"/>
                    <a:pt x="10368" y="2548"/>
                    <a:pt x="11376" y="1614"/>
                  </a:cubicBezTo>
                  <a:cubicBezTo>
                    <a:pt x="12384" y="681"/>
                    <a:pt x="13536" y="-119"/>
                    <a:pt x="14544" y="14"/>
                  </a:cubicBezTo>
                  <a:cubicBezTo>
                    <a:pt x="15552" y="148"/>
                    <a:pt x="16416" y="1214"/>
                    <a:pt x="17568" y="4148"/>
                  </a:cubicBezTo>
                  <a:cubicBezTo>
                    <a:pt x="18720" y="7081"/>
                    <a:pt x="20160" y="11881"/>
                    <a:pt x="21600" y="16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7368116" y="7036389"/>
              <a:ext cx="133351" cy="9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0" fill="norm" stroke="1" extrusionOk="0">
                  <a:moveTo>
                    <a:pt x="0" y="6913"/>
                  </a:moveTo>
                  <a:cubicBezTo>
                    <a:pt x="686" y="4096"/>
                    <a:pt x="1371" y="1278"/>
                    <a:pt x="2743" y="339"/>
                  </a:cubicBezTo>
                  <a:cubicBezTo>
                    <a:pt x="4114" y="-600"/>
                    <a:pt x="6171" y="339"/>
                    <a:pt x="9429" y="4096"/>
                  </a:cubicBezTo>
                  <a:cubicBezTo>
                    <a:pt x="12686" y="7852"/>
                    <a:pt x="17143" y="14426"/>
                    <a:pt x="21600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7412566" y="7040776"/>
              <a:ext cx="95251" cy="109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21600" y="264"/>
                  </a:moveTo>
                  <a:cubicBezTo>
                    <a:pt x="18720" y="-143"/>
                    <a:pt x="15840" y="-551"/>
                    <a:pt x="12240" y="2913"/>
                  </a:cubicBezTo>
                  <a:cubicBezTo>
                    <a:pt x="8640" y="6377"/>
                    <a:pt x="4320" y="13713"/>
                    <a:pt x="0" y="21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7621764" y="6734030"/>
              <a:ext cx="133703" cy="276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366" fill="norm" stroke="1" extrusionOk="0">
                  <a:moveTo>
                    <a:pt x="20991" y="2711"/>
                  </a:moveTo>
                  <a:cubicBezTo>
                    <a:pt x="20659" y="1566"/>
                    <a:pt x="20326" y="421"/>
                    <a:pt x="19329" y="93"/>
                  </a:cubicBezTo>
                  <a:cubicBezTo>
                    <a:pt x="18333" y="-234"/>
                    <a:pt x="16671" y="257"/>
                    <a:pt x="13348" y="2302"/>
                  </a:cubicBezTo>
                  <a:cubicBezTo>
                    <a:pt x="10025" y="4348"/>
                    <a:pt x="5040" y="7948"/>
                    <a:pt x="2382" y="10893"/>
                  </a:cubicBezTo>
                  <a:cubicBezTo>
                    <a:pt x="-277" y="13839"/>
                    <a:pt x="-609" y="16130"/>
                    <a:pt x="886" y="17766"/>
                  </a:cubicBezTo>
                  <a:cubicBezTo>
                    <a:pt x="2382" y="19402"/>
                    <a:pt x="5705" y="20384"/>
                    <a:pt x="9028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7774516" y="6715863"/>
              <a:ext cx="151242" cy="389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01" fill="norm" stroke="1" extrusionOk="0">
                  <a:moveTo>
                    <a:pt x="0" y="21501"/>
                  </a:moveTo>
                  <a:cubicBezTo>
                    <a:pt x="600" y="19399"/>
                    <a:pt x="1200" y="17298"/>
                    <a:pt x="2400" y="14379"/>
                  </a:cubicBezTo>
                  <a:cubicBezTo>
                    <a:pt x="3600" y="11460"/>
                    <a:pt x="5400" y="7724"/>
                    <a:pt x="6450" y="5447"/>
                  </a:cubicBezTo>
                  <a:cubicBezTo>
                    <a:pt x="7500" y="3170"/>
                    <a:pt x="7800" y="2353"/>
                    <a:pt x="8400" y="1594"/>
                  </a:cubicBezTo>
                  <a:cubicBezTo>
                    <a:pt x="9000" y="835"/>
                    <a:pt x="9900" y="135"/>
                    <a:pt x="10800" y="18"/>
                  </a:cubicBezTo>
                  <a:cubicBezTo>
                    <a:pt x="11700" y="-99"/>
                    <a:pt x="12600" y="368"/>
                    <a:pt x="13350" y="1302"/>
                  </a:cubicBezTo>
                  <a:cubicBezTo>
                    <a:pt x="14100" y="2236"/>
                    <a:pt x="14700" y="3637"/>
                    <a:pt x="15000" y="4630"/>
                  </a:cubicBezTo>
                  <a:cubicBezTo>
                    <a:pt x="15300" y="5622"/>
                    <a:pt x="15300" y="6206"/>
                    <a:pt x="16350" y="7257"/>
                  </a:cubicBezTo>
                  <a:cubicBezTo>
                    <a:pt x="17400" y="8307"/>
                    <a:pt x="19500" y="9825"/>
                    <a:pt x="20550" y="10876"/>
                  </a:cubicBezTo>
                  <a:cubicBezTo>
                    <a:pt x="21600" y="11927"/>
                    <a:pt x="21600" y="12511"/>
                    <a:pt x="21150" y="13095"/>
                  </a:cubicBezTo>
                  <a:cubicBezTo>
                    <a:pt x="20700" y="13678"/>
                    <a:pt x="19800" y="14262"/>
                    <a:pt x="18600" y="14612"/>
                  </a:cubicBezTo>
                  <a:cubicBezTo>
                    <a:pt x="17400" y="14963"/>
                    <a:pt x="15900" y="15079"/>
                    <a:pt x="14850" y="14612"/>
                  </a:cubicBezTo>
                  <a:cubicBezTo>
                    <a:pt x="13800" y="14145"/>
                    <a:pt x="13200" y="13095"/>
                    <a:pt x="12600" y="12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7984066" y="6680199"/>
              <a:ext cx="105993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0" h="21600" fill="norm" stroke="1" extrusionOk="0">
                  <a:moveTo>
                    <a:pt x="3600" y="0"/>
                  </a:moveTo>
                  <a:cubicBezTo>
                    <a:pt x="8000" y="1080"/>
                    <a:pt x="12400" y="2160"/>
                    <a:pt x="15800" y="4320"/>
                  </a:cubicBezTo>
                  <a:cubicBezTo>
                    <a:pt x="19200" y="6480"/>
                    <a:pt x="21600" y="9720"/>
                    <a:pt x="18800" y="12780"/>
                  </a:cubicBezTo>
                  <a:cubicBezTo>
                    <a:pt x="16000" y="15840"/>
                    <a:pt x="80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8403166" y="6825686"/>
              <a:ext cx="2159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965" y="11375"/>
                    <a:pt x="5929" y="2735"/>
                    <a:pt x="9529" y="575"/>
                  </a:cubicBezTo>
                  <a:cubicBezTo>
                    <a:pt x="13129" y="-1585"/>
                    <a:pt x="1736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8542866" y="6731000"/>
              <a:ext cx="63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8409516" y="7061200"/>
              <a:ext cx="184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8942916" y="6464299"/>
              <a:ext cx="1570895" cy="847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75" fill="norm" stroke="1" extrusionOk="0">
                  <a:moveTo>
                    <a:pt x="0" y="17452"/>
                  </a:moveTo>
                  <a:cubicBezTo>
                    <a:pt x="29" y="18045"/>
                    <a:pt x="58" y="18637"/>
                    <a:pt x="131" y="19257"/>
                  </a:cubicBezTo>
                  <a:cubicBezTo>
                    <a:pt x="203" y="19876"/>
                    <a:pt x="320" y="20523"/>
                    <a:pt x="422" y="20954"/>
                  </a:cubicBezTo>
                  <a:cubicBezTo>
                    <a:pt x="523" y="21385"/>
                    <a:pt x="610" y="21600"/>
                    <a:pt x="683" y="21573"/>
                  </a:cubicBezTo>
                  <a:cubicBezTo>
                    <a:pt x="756" y="21546"/>
                    <a:pt x="814" y="21277"/>
                    <a:pt x="872" y="20253"/>
                  </a:cubicBezTo>
                  <a:cubicBezTo>
                    <a:pt x="930" y="19230"/>
                    <a:pt x="988" y="17452"/>
                    <a:pt x="1017" y="15486"/>
                  </a:cubicBezTo>
                  <a:cubicBezTo>
                    <a:pt x="1047" y="13520"/>
                    <a:pt x="1047" y="11366"/>
                    <a:pt x="988" y="9426"/>
                  </a:cubicBezTo>
                  <a:cubicBezTo>
                    <a:pt x="930" y="7487"/>
                    <a:pt x="814" y="5764"/>
                    <a:pt x="741" y="4740"/>
                  </a:cubicBezTo>
                  <a:cubicBezTo>
                    <a:pt x="669" y="3717"/>
                    <a:pt x="640" y="3394"/>
                    <a:pt x="610" y="2990"/>
                  </a:cubicBezTo>
                  <a:cubicBezTo>
                    <a:pt x="581" y="2586"/>
                    <a:pt x="552" y="2101"/>
                    <a:pt x="625" y="1885"/>
                  </a:cubicBezTo>
                  <a:cubicBezTo>
                    <a:pt x="698" y="1670"/>
                    <a:pt x="872" y="1724"/>
                    <a:pt x="1454" y="1616"/>
                  </a:cubicBezTo>
                  <a:cubicBezTo>
                    <a:pt x="2035" y="1508"/>
                    <a:pt x="3023" y="1239"/>
                    <a:pt x="4070" y="997"/>
                  </a:cubicBezTo>
                  <a:cubicBezTo>
                    <a:pt x="5117" y="754"/>
                    <a:pt x="6221" y="539"/>
                    <a:pt x="7297" y="431"/>
                  </a:cubicBezTo>
                  <a:cubicBezTo>
                    <a:pt x="8373" y="323"/>
                    <a:pt x="9419" y="323"/>
                    <a:pt x="10480" y="323"/>
                  </a:cubicBezTo>
                  <a:cubicBezTo>
                    <a:pt x="11541" y="323"/>
                    <a:pt x="12617" y="323"/>
                    <a:pt x="13765" y="323"/>
                  </a:cubicBezTo>
                  <a:cubicBezTo>
                    <a:pt x="14914" y="323"/>
                    <a:pt x="16135" y="323"/>
                    <a:pt x="17268" y="323"/>
                  </a:cubicBezTo>
                  <a:cubicBezTo>
                    <a:pt x="18402" y="323"/>
                    <a:pt x="19449" y="323"/>
                    <a:pt x="20088" y="323"/>
                  </a:cubicBezTo>
                  <a:cubicBezTo>
                    <a:pt x="20728" y="323"/>
                    <a:pt x="20960" y="323"/>
                    <a:pt x="21149" y="296"/>
                  </a:cubicBezTo>
                  <a:cubicBezTo>
                    <a:pt x="21338" y="269"/>
                    <a:pt x="21484" y="215"/>
                    <a:pt x="21542" y="162"/>
                  </a:cubicBezTo>
                  <a:cubicBezTo>
                    <a:pt x="21600" y="108"/>
                    <a:pt x="21571" y="54"/>
                    <a:pt x="215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9241366" y="6731000"/>
              <a:ext cx="571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9165166" y="6938287"/>
              <a:ext cx="3048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550" y="12793"/>
                    <a:pt x="11100" y="5170"/>
                    <a:pt x="14700" y="1993"/>
                  </a:cubicBezTo>
                  <a:cubicBezTo>
                    <a:pt x="18300" y="-1183"/>
                    <a:pt x="1995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9166183" y="7069666"/>
              <a:ext cx="157734" cy="173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89" fill="norm" stroke="1" extrusionOk="0">
                  <a:moveTo>
                    <a:pt x="5046" y="4424"/>
                  </a:moveTo>
                  <a:cubicBezTo>
                    <a:pt x="5046" y="3123"/>
                    <a:pt x="5046" y="1822"/>
                    <a:pt x="5766" y="1041"/>
                  </a:cubicBezTo>
                  <a:cubicBezTo>
                    <a:pt x="6486" y="260"/>
                    <a:pt x="7926" y="0"/>
                    <a:pt x="9366" y="0"/>
                  </a:cubicBezTo>
                  <a:cubicBezTo>
                    <a:pt x="10806" y="0"/>
                    <a:pt x="12246" y="260"/>
                    <a:pt x="13398" y="1561"/>
                  </a:cubicBezTo>
                  <a:cubicBezTo>
                    <a:pt x="14550" y="2863"/>
                    <a:pt x="15414" y="5205"/>
                    <a:pt x="14118" y="7807"/>
                  </a:cubicBezTo>
                  <a:cubicBezTo>
                    <a:pt x="12822" y="10410"/>
                    <a:pt x="9366" y="13272"/>
                    <a:pt x="6198" y="15614"/>
                  </a:cubicBezTo>
                  <a:cubicBezTo>
                    <a:pt x="3030" y="17957"/>
                    <a:pt x="150" y="19778"/>
                    <a:pt x="6" y="20689"/>
                  </a:cubicBezTo>
                  <a:cubicBezTo>
                    <a:pt x="-138" y="21600"/>
                    <a:pt x="2454" y="21600"/>
                    <a:pt x="6486" y="20819"/>
                  </a:cubicBezTo>
                  <a:cubicBezTo>
                    <a:pt x="10518" y="20039"/>
                    <a:pt x="15990" y="18477"/>
                    <a:pt x="21462" y="16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9356756" y="7150100"/>
              <a:ext cx="12591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3055" y="0"/>
                  </a:moveTo>
                  <a:cubicBezTo>
                    <a:pt x="3055" y="5400"/>
                    <a:pt x="3055" y="10800"/>
                    <a:pt x="2515" y="14220"/>
                  </a:cubicBezTo>
                  <a:cubicBezTo>
                    <a:pt x="1975" y="17640"/>
                    <a:pt x="895" y="19080"/>
                    <a:pt x="355" y="18720"/>
                  </a:cubicBezTo>
                  <a:cubicBezTo>
                    <a:pt x="-185" y="18360"/>
                    <a:pt x="-185" y="16200"/>
                    <a:pt x="895" y="13500"/>
                  </a:cubicBezTo>
                  <a:cubicBezTo>
                    <a:pt x="1975" y="10800"/>
                    <a:pt x="4135" y="7560"/>
                    <a:pt x="7015" y="5220"/>
                  </a:cubicBezTo>
                  <a:cubicBezTo>
                    <a:pt x="9895" y="2880"/>
                    <a:pt x="13495" y="1440"/>
                    <a:pt x="15835" y="1620"/>
                  </a:cubicBezTo>
                  <a:cubicBezTo>
                    <a:pt x="18175" y="1800"/>
                    <a:pt x="19255" y="3600"/>
                    <a:pt x="19975" y="7200"/>
                  </a:cubicBezTo>
                  <a:cubicBezTo>
                    <a:pt x="20695" y="10800"/>
                    <a:pt x="21055" y="16200"/>
                    <a:pt x="214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9673166" y="6692190"/>
              <a:ext cx="333658" cy="419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20" fill="norm" stroke="1" extrusionOk="0">
                  <a:moveTo>
                    <a:pt x="0" y="21420"/>
                  </a:moveTo>
                  <a:cubicBezTo>
                    <a:pt x="2597" y="19152"/>
                    <a:pt x="5195" y="16884"/>
                    <a:pt x="7382" y="14022"/>
                  </a:cubicBezTo>
                  <a:cubicBezTo>
                    <a:pt x="9570" y="11160"/>
                    <a:pt x="11347" y="7704"/>
                    <a:pt x="12235" y="5544"/>
                  </a:cubicBezTo>
                  <a:cubicBezTo>
                    <a:pt x="13124" y="3384"/>
                    <a:pt x="13124" y="2520"/>
                    <a:pt x="13056" y="1818"/>
                  </a:cubicBezTo>
                  <a:cubicBezTo>
                    <a:pt x="12987" y="1116"/>
                    <a:pt x="12851" y="576"/>
                    <a:pt x="12441" y="252"/>
                  </a:cubicBezTo>
                  <a:cubicBezTo>
                    <a:pt x="12030" y="-72"/>
                    <a:pt x="11347" y="-180"/>
                    <a:pt x="10458" y="522"/>
                  </a:cubicBezTo>
                  <a:cubicBezTo>
                    <a:pt x="9570" y="1224"/>
                    <a:pt x="8476" y="2736"/>
                    <a:pt x="7656" y="5058"/>
                  </a:cubicBezTo>
                  <a:cubicBezTo>
                    <a:pt x="6835" y="7380"/>
                    <a:pt x="6289" y="10512"/>
                    <a:pt x="6015" y="12348"/>
                  </a:cubicBezTo>
                  <a:cubicBezTo>
                    <a:pt x="5742" y="14184"/>
                    <a:pt x="5742" y="14724"/>
                    <a:pt x="5947" y="15318"/>
                  </a:cubicBezTo>
                  <a:cubicBezTo>
                    <a:pt x="6152" y="15912"/>
                    <a:pt x="6562" y="16560"/>
                    <a:pt x="7109" y="16884"/>
                  </a:cubicBezTo>
                  <a:cubicBezTo>
                    <a:pt x="7656" y="17208"/>
                    <a:pt x="8339" y="17208"/>
                    <a:pt x="9091" y="16722"/>
                  </a:cubicBezTo>
                  <a:cubicBezTo>
                    <a:pt x="9843" y="16236"/>
                    <a:pt x="10663" y="15264"/>
                    <a:pt x="11278" y="14562"/>
                  </a:cubicBezTo>
                  <a:cubicBezTo>
                    <a:pt x="11894" y="13860"/>
                    <a:pt x="12304" y="13428"/>
                    <a:pt x="12646" y="13482"/>
                  </a:cubicBezTo>
                  <a:cubicBezTo>
                    <a:pt x="12987" y="13536"/>
                    <a:pt x="13261" y="14076"/>
                    <a:pt x="13397" y="14724"/>
                  </a:cubicBezTo>
                  <a:cubicBezTo>
                    <a:pt x="13534" y="15372"/>
                    <a:pt x="13534" y="16128"/>
                    <a:pt x="13534" y="16776"/>
                  </a:cubicBezTo>
                  <a:cubicBezTo>
                    <a:pt x="13534" y="17424"/>
                    <a:pt x="13534" y="17964"/>
                    <a:pt x="13603" y="17910"/>
                  </a:cubicBezTo>
                  <a:cubicBezTo>
                    <a:pt x="13671" y="17856"/>
                    <a:pt x="13808" y="17208"/>
                    <a:pt x="14628" y="16128"/>
                  </a:cubicBezTo>
                  <a:cubicBezTo>
                    <a:pt x="15448" y="15048"/>
                    <a:pt x="16952" y="13536"/>
                    <a:pt x="18114" y="12726"/>
                  </a:cubicBezTo>
                  <a:cubicBezTo>
                    <a:pt x="19276" y="11916"/>
                    <a:pt x="20096" y="11808"/>
                    <a:pt x="20643" y="12024"/>
                  </a:cubicBezTo>
                  <a:cubicBezTo>
                    <a:pt x="21190" y="12240"/>
                    <a:pt x="21463" y="12780"/>
                    <a:pt x="21532" y="14022"/>
                  </a:cubicBezTo>
                  <a:cubicBezTo>
                    <a:pt x="21600" y="15264"/>
                    <a:pt x="21463" y="17208"/>
                    <a:pt x="21327" y="19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10141336" y="6724650"/>
              <a:ext cx="154131" cy="442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5709" y="1757"/>
                    <a:pt x="10163" y="3514"/>
                    <a:pt x="6514" y="5736"/>
                  </a:cubicBezTo>
                  <a:cubicBezTo>
                    <a:pt x="2866" y="7958"/>
                    <a:pt x="1114" y="10645"/>
                    <a:pt x="385" y="13229"/>
                  </a:cubicBezTo>
                  <a:cubicBezTo>
                    <a:pt x="-345" y="15812"/>
                    <a:pt x="-53" y="18293"/>
                    <a:pt x="1406" y="19740"/>
                  </a:cubicBezTo>
                  <a:cubicBezTo>
                    <a:pt x="2866" y="21187"/>
                    <a:pt x="5493" y="21600"/>
                    <a:pt x="7536" y="21600"/>
                  </a:cubicBezTo>
                  <a:cubicBezTo>
                    <a:pt x="9579" y="21600"/>
                    <a:pt x="11039" y="21187"/>
                    <a:pt x="12498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10308166" y="6747766"/>
              <a:ext cx="152401" cy="144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0" y="3110"/>
                  </a:moveTo>
                  <a:cubicBezTo>
                    <a:pt x="1200" y="1876"/>
                    <a:pt x="2400" y="642"/>
                    <a:pt x="3900" y="179"/>
                  </a:cubicBezTo>
                  <a:cubicBezTo>
                    <a:pt x="5400" y="-284"/>
                    <a:pt x="7200" y="25"/>
                    <a:pt x="8250" y="2647"/>
                  </a:cubicBezTo>
                  <a:cubicBezTo>
                    <a:pt x="9300" y="5270"/>
                    <a:pt x="9600" y="10207"/>
                    <a:pt x="9300" y="13293"/>
                  </a:cubicBezTo>
                  <a:cubicBezTo>
                    <a:pt x="9000" y="16379"/>
                    <a:pt x="8100" y="17613"/>
                    <a:pt x="6600" y="18693"/>
                  </a:cubicBezTo>
                  <a:cubicBezTo>
                    <a:pt x="5100" y="19773"/>
                    <a:pt x="3000" y="20699"/>
                    <a:pt x="2850" y="21007"/>
                  </a:cubicBezTo>
                  <a:cubicBezTo>
                    <a:pt x="2700" y="21316"/>
                    <a:pt x="4500" y="21007"/>
                    <a:pt x="7950" y="20545"/>
                  </a:cubicBezTo>
                  <a:cubicBezTo>
                    <a:pt x="11400" y="20082"/>
                    <a:pt x="16500" y="19465"/>
                    <a:pt x="21600" y="18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10441516" y="6800850"/>
              <a:ext cx="1524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2304"/>
                    <a:pt x="13200" y="4608"/>
                    <a:pt x="9600" y="8208"/>
                  </a:cubicBezTo>
                  <a:cubicBezTo>
                    <a:pt x="6000" y="11808"/>
                    <a:pt x="3000" y="167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10432616" y="6946900"/>
              <a:ext cx="174001" cy="174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49" fill="norm" stroke="1" extrusionOk="0">
                  <a:moveTo>
                    <a:pt x="19051" y="0"/>
                  </a:moveTo>
                  <a:cubicBezTo>
                    <a:pt x="15928" y="5657"/>
                    <a:pt x="12805" y="11314"/>
                    <a:pt x="10073" y="15043"/>
                  </a:cubicBezTo>
                  <a:cubicBezTo>
                    <a:pt x="7340" y="18771"/>
                    <a:pt x="4998" y="20571"/>
                    <a:pt x="3306" y="21086"/>
                  </a:cubicBezTo>
                  <a:cubicBezTo>
                    <a:pt x="1615" y="21600"/>
                    <a:pt x="574" y="20829"/>
                    <a:pt x="183" y="19800"/>
                  </a:cubicBezTo>
                  <a:cubicBezTo>
                    <a:pt x="-207" y="18771"/>
                    <a:pt x="53" y="17486"/>
                    <a:pt x="704" y="16457"/>
                  </a:cubicBezTo>
                  <a:cubicBezTo>
                    <a:pt x="1354" y="15429"/>
                    <a:pt x="2395" y="14657"/>
                    <a:pt x="5909" y="15429"/>
                  </a:cubicBezTo>
                  <a:cubicBezTo>
                    <a:pt x="9422" y="16200"/>
                    <a:pt x="15407" y="18514"/>
                    <a:pt x="21393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10600266" y="6794500"/>
              <a:ext cx="13148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600" fill="norm" stroke="1" extrusionOk="0">
                  <a:moveTo>
                    <a:pt x="8972" y="0"/>
                  </a:moveTo>
                  <a:cubicBezTo>
                    <a:pt x="13625" y="2400"/>
                    <a:pt x="18277" y="4800"/>
                    <a:pt x="19938" y="7565"/>
                  </a:cubicBezTo>
                  <a:cubicBezTo>
                    <a:pt x="21600" y="10330"/>
                    <a:pt x="20271" y="13461"/>
                    <a:pt x="16449" y="15861"/>
                  </a:cubicBezTo>
                  <a:cubicBezTo>
                    <a:pt x="12628" y="18261"/>
                    <a:pt x="6314" y="199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9" name="Drawing"/>
          <p:cNvGrpSpPr/>
          <p:nvPr/>
        </p:nvGrpSpPr>
        <p:grpSpPr>
          <a:xfrm>
            <a:off x="615950" y="1189566"/>
            <a:ext cx="12363450" cy="8259234"/>
            <a:chOff x="0" y="0"/>
            <a:chExt cx="12363449" cy="8259233"/>
          </a:xfrm>
        </p:grpSpPr>
        <p:sp>
          <p:nvSpPr>
            <p:cNvPr id="2292" name="Line"/>
            <p:cNvSpPr/>
            <p:nvPr/>
          </p:nvSpPr>
          <p:spPr>
            <a:xfrm>
              <a:off x="1429692" y="645583"/>
              <a:ext cx="30808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7999" y="0"/>
                  </a:moveTo>
                  <a:cubicBezTo>
                    <a:pt x="3679" y="1749"/>
                    <a:pt x="-641" y="3497"/>
                    <a:pt x="79" y="6429"/>
                  </a:cubicBezTo>
                  <a:cubicBezTo>
                    <a:pt x="799" y="9360"/>
                    <a:pt x="6559" y="13474"/>
                    <a:pt x="10879" y="16200"/>
                  </a:cubicBezTo>
                  <a:cubicBezTo>
                    <a:pt x="15199" y="18926"/>
                    <a:pt x="18079" y="20263"/>
                    <a:pt x="209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1389343" y="592889"/>
              <a:ext cx="219141" cy="52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356" fill="norm" stroke="1" extrusionOk="0">
                  <a:moveTo>
                    <a:pt x="125" y="4174"/>
                  </a:moveTo>
                  <a:cubicBezTo>
                    <a:pt x="-77" y="3491"/>
                    <a:pt x="-279" y="2808"/>
                    <a:pt x="1639" y="2040"/>
                  </a:cubicBezTo>
                  <a:cubicBezTo>
                    <a:pt x="3557" y="1271"/>
                    <a:pt x="7594" y="418"/>
                    <a:pt x="10622" y="119"/>
                  </a:cubicBezTo>
                  <a:cubicBezTo>
                    <a:pt x="13650" y="-180"/>
                    <a:pt x="15669" y="76"/>
                    <a:pt x="16476" y="973"/>
                  </a:cubicBezTo>
                  <a:cubicBezTo>
                    <a:pt x="17284" y="1869"/>
                    <a:pt x="16880" y="3406"/>
                    <a:pt x="15467" y="4900"/>
                  </a:cubicBezTo>
                  <a:cubicBezTo>
                    <a:pt x="14054" y="6394"/>
                    <a:pt x="11631" y="7845"/>
                    <a:pt x="10218" y="8784"/>
                  </a:cubicBezTo>
                  <a:cubicBezTo>
                    <a:pt x="8805" y="9724"/>
                    <a:pt x="8401" y="10150"/>
                    <a:pt x="8603" y="10492"/>
                  </a:cubicBezTo>
                  <a:cubicBezTo>
                    <a:pt x="8805" y="10833"/>
                    <a:pt x="9613" y="11090"/>
                    <a:pt x="11631" y="11687"/>
                  </a:cubicBezTo>
                  <a:cubicBezTo>
                    <a:pt x="13650" y="12285"/>
                    <a:pt x="16880" y="13224"/>
                    <a:pt x="18798" y="14419"/>
                  </a:cubicBezTo>
                  <a:cubicBezTo>
                    <a:pt x="20715" y="15614"/>
                    <a:pt x="21321" y="17066"/>
                    <a:pt x="20614" y="18218"/>
                  </a:cubicBezTo>
                  <a:cubicBezTo>
                    <a:pt x="19908" y="19371"/>
                    <a:pt x="17889" y="20225"/>
                    <a:pt x="15265" y="20737"/>
                  </a:cubicBezTo>
                  <a:cubicBezTo>
                    <a:pt x="12641" y="21249"/>
                    <a:pt x="9411" y="21420"/>
                    <a:pt x="7291" y="21335"/>
                  </a:cubicBezTo>
                  <a:cubicBezTo>
                    <a:pt x="5171" y="21249"/>
                    <a:pt x="4162" y="20908"/>
                    <a:pt x="3758" y="20524"/>
                  </a:cubicBezTo>
                  <a:cubicBezTo>
                    <a:pt x="3355" y="20139"/>
                    <a:pt x="3557" y="19712"/>
                    <a:pt x="4667" y="19286"/>
                  </a:cubicBezTo>
                  <a:cubicBezTo>
                    <a:pt x="5777" y="18859"/>
                    <a:pt x="7796" y="18432"/>
                    <a:pt x="9814" y="18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1683695" y="867880"/>
              <a:ext cx="115110" cy="171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0646" fill="norm" stroke="1" extrusionOk="0">
                  <a:moveTo>
                    <a:pt x="18342" y="3806"/>
                  </a:moveTo>
                  <a:cubicBezTo>
                    <a:pt x="16028" y="2535"/>
                    <a:pt x="13714" y="1265"/>
                    <a:pt x="11207" y="502"/>
                  </a:cubicBezTo>
                  <a:cubicBezTo>
                    <a:pt x="8699" y="-260"/>
                    <a:pt x="5999" y="-514"/>
                    <a:pt x="3878" y="2408"/>
                  </a:cubicBezTo>
                  <a:cubicBezTo>
                    <a:pt x="1757" y="5331"/>
                    <a:pt x="214" y="11430"/>
                    <a:pt x="21" y="14987"/>
                  </a:cubicBezTo>
                  <a:cubicBezTo>
                    <a:pt x="-172" y="18545"/>
                    <a:pt x="985" y="19561"/>
                    <a:pt x="3685" y="20197"/>
                  </a:cubicBezTo>
                  <a:cubicBezTo>
                    <a:pt x="6385" y="20832"/>
                    <a:pt x="10628" y="21086"/>
                    <a:pt x="14099" y="18926"/>
                  </a:cubicBezTo>
                  <a:cubicBezTo>
                    <a:pt x="17571" y="16766"/>
                    <a:pt x="20271" y="12192"/>
                    <a:pt x="20849" y="9015"/>
                  </a:cubicBezTo>
                  <a:cubicBezTo>
                    <a:pt x="21428" y="5839"/>
                    <a:pt x="19885" y="4060"/>
                    <a:pt x="19114" y="3806"/>
                  </a:cubicBezTo>
                  <a:cubicBezTo>
                    <a:pt x="18342" y="3552"/>
                    <a:pt x="18342" y="4822"/>
                    <a:pt x="18342" y="6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1871563" y="855133"/>
              <a:ext cx="100413" cy="193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1014" fill="norm" stroke="1" extrusionOk="0">
                  <a:moveTo>
                    <a:pt x="13304" y="6204"/>
                  </a:moveTo>
                  <a:cubicBezTo>
                    <a:pt x="11144" y="5974"/>
                    <a:pt x="8984" y="5745"/>
                    <a:pt x="6608" y="6779"/>
                  </a:cubicBezTo>
                  <a:cubicBezTo>
                    <a:pt x="4232" y="7813"/>
                    <a:pt x="1640" y="10111"/>
                    <a:pt x="560" y="12638"/>
                  </a:cubicBezTo>
                  <a:cubicBezTo>
                    <a:pt x="-520" y="15166"/>
                    <a:pt x="-88" y="17923"/>
                    <a:pt x="2288" y="19532"/>
                  </a:cubicBezTo>
                  <a:cubicBezTo>
                    <a:pt x="4664" y="21140"/>
                    <a:pt x="8984" y="21600"/>
                    <a:pt x="12656" y="20106"/>
                  </a:cubicBezTo>
                  <a:cubicBezTo>
                    <a:pt x="16328" y="18613"/>
                    <a:pt x="19352" y="15166"/>
                    <a:pt x="20216" y="12179"/>
                  </a:cubicBezTo>
                  <a:cubicBezTo>
                    <a:pt x="21080" y="9191"/>
                    <a:pt x="19784" y="6664"/>
                    <a:pt x="18272" y="5055"/>
                  </a:cubicBezTo>
                  <a:cubicBezTo>
                    <a:pt x="16760" y="3447"/>
                    <a:pt x="15032" y="2757"/>
                    <a:pt x="14168" y="2068"/>
                  </a:cubicBezTo>
                  <a:cubicBezTo>
                    <a:pt x="13304" y="1379"/>
                    <a:pt x="13304" y="689"/>
                    <a:pt x="133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2020479" y="580957"/>
              <a:ext cx="87721" cy="510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54" fill="norm" stroke="1" extrusionOk="0">
                  <a:moveTo>
                    <a:pt x="15142" y="578"/>
                  </a:moveTo>
                  <a:cubicBezTo>
                    <a:pt x="13599" y="224"/>
                    <a:pt x="12056" y="-130"/>
                    <a:pt x="10513" y="47"/>
                  </a:cubicBezTo>
                  <a:cubicBezTo>
                    <a:pt x="8970" y="224"/>
                    <a:pt x="7427" y="932"/>
                    <a:pt x="5627" y="2703"/>
                  </a:cubicBezTo>
                  <a:cubicBezTo>
                    <a:pt x="3827" y="4473"/>
                    <a:pt x="1770" y="7306"/>
                    <a:pt x="742" y="10183"/>
                  </a:cubicBezTo>
                  <a:cubicBezTo>
                    <a:pt x="-287" y="13060"/>
                    <a:pt x="-287" y="15981"/>
                    <a:pt x="999" y="17840"/>
                  </a:cubicBezTo>
                  <a:cubicBezTo>
                    <a:pt x="2284" y="19700"/>
                    <a:pt x="4856" y="20496"/>
                    <a:pt x="7427" y="20939"/>
                  </a:cubicBezTo>
                  <a:cubicBezTo>
                    <a:pt x="9999" y="21381"/>
                    <a:pt x="12570" y="21470"/>
                    <a:pt x="14884" y="21204"/>
                  </a:cubicBezTo>
                  <a:cubicBezTo>
                    <a:pt x="17199" y="20939"/>
                    <a:pt x="19256" y="20319"/>
                    <a:pt x="21313" y="19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2006600" y="880533"/>
              <a:ext cx="1079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2160955" y="829733"/>
              <a:ext cx="122637" cy="207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1392" fill="norm" stroke="1" extrusionOk="0">
                  <a:moveTo>
                    <a:pt x="20187" y="0"/>
                  </a:moveTo>
                  <a:cubicBezTo>
                    <a:pt x="14787" y="0"/>
                    <a:pt x="9387" y="0"/>
                    <a:pt x="5967" y="436"/>
                  </a:cubicBezTo>
                  <a:cubicBezTo>
                    <a:pt x="2547" y="873"/>
                    <a:pt x="1107" y="1745"/>
                    <a:pt x="387" y="2727"/>
                  </a:cubicBezTo>
                  <a:cubicBezTo>
                    <a:pt x="-333" y="3709"/>
                    <a:pt x="-333" y="4800"/>
                    <a:pt x="2907" y="6436"/>
                  </a:cubicBezTo>
                  <a:cubicBezTo>
                    <a:pt x="6147" y="8073"/>
                    <a:pt x="12627" y="10255"/>
                    <a:pt x="16407" y="11782"/>
                  </a:cubicBezTo>
                  <a:cubicBezTo>
                    <a:pt x="20187" y="13309"/>
                    <a:pt x="21267" y="14182"/>
                    <a:pt x="20727" y="15709"/>
                  </a:cubicBezTo>
                  <a:cubicBezTo>
                    <a:pt x="20187" y="17236"/>
                    <a:pt x="18027" y="19418"/>
                    <a:pt x="15867" y="20509"/>
                  </a:cubicBezTo>
                  <a:cubicBezTo>
                    <a:pt x="13707" y="21600"/>
                    <a:pt x="11547" y="21600"/>
                    <a:pt x="9927" y="20945"/>
                  </a:cubicBezTo>
                  <a:cubicBezTo>
                    <a:pt x="8307" y="20291"/>
                    <a:pt x="7227" y="18982"/>
                    <a:pt x="6147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2363359" y="569110"/>
              <a:ext cx="75042" cy="468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55" fill="norm" stroke="1" extrusionOk="0">
                  <a:moveTo>
                    <a:pt x="17671" y="880"/>
                  </a:moveTo>
                  <a:cubicBezTo>
                    <a:pt x="17671" y="398"/>
                    <a:pt x="17671" y="-84"/>
                    <a:pt x="16771" y="12"/>
                  </a:cubicBezTo>
                  <a:cubicBezTo>
                    <a:pt x="15871" y="109"/>
                    <a:pt x="14071" y="784"/>
                    <a:pt x="11071" y="2761"/>
                  </a:cubicBezTo>
                  <a:cubicBezTo>
                    <a:pt x="8071" y="4737"/>
                    <a:pt x="3871" y="8016"/>
                    <a:pt x="1771" y="11053"/>
                  </a:cubicBezTo>
                  <a:cubicBezTo>
                    <a:pt x="-329" y="14091"/>
                    <a:pt x="-329" y="16887"/>
                    <a:pt x="571" y="18527"/>
                  </a:cubicBezTo>
                  <a:cubicBezTo>
                    <a:pt x="1471" y="20166"/>
                    <a:pt x="3271" y="20648"/>
                    <a:pt x="5671" y="20986"/>
                  </a:cubicBezTo>
                  <a:cubicBezTo>
                    <a:pt x="8071" y="21323"/>
                    <a:pt x="11071" y="21516"/>
                    <a:pt x="13771" y="21179"/>
                  </a:cubicBezTo>
                  <a:cubicBezTo>
                    <a:pt x="16471" y="20841"/>
                    <a:pt x="18871" y="19973"/>
                    <a:pt x="21271" y="19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2326962" y="797983"/>
              <a:ext cx="238439" cy="153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28" fill="norm" stroke="1" extrusionOk="0">
                  <a:moveTo>
                    <a:pt x="881" y="5254"/>
                  </a:moveTo>
                  <a:cubicBezTo>
                    <a:pt x="312" y="4086"/>
                    <a:pt x="-256" y="2919"/>
                    <a:pt x="123" y="2335"/>
                  </a:cubicBezTo>
                  <a:cubicBezTo>
                    <a:pt x="502" y="1751"/>
                    <a:pt x="1828" y="1751"/>
                    <a:pt x="4670" y="3357"/>
                  </a:cubicBezTo>
                  <a:cubicBezTo>
                    <a:pt x="7512" y="4962"/>
                    <a:pt x="11870" y="8173"/>
                    <a:pt x="14428" y="10654"/>
                  </a:cubicBezTo>
                  <a:cubicBezTo>
                    <a:pt x="16986" y="13135"/>
                    <a:pt x="17744" y="14886"/>
                    <a:pt x="18218" y="16638"/>
                  </a:cubicBezTo>
                  <a:cubicBezTo>
                    <a:pt x="18691" y="18389"/>
                    <a:pt x="18881" y="20141"/>
                    <a:pt x="18502" y="20870"/>
                  </a:cubicBezTo>
                  <a:cubicBezTo>
                    <a:pt x="18123" y="21600"/>
                    <a:pt x="17176" y="21308"/>
                    <a:pt x="16418" y="19119"/>
                  </a:cubicBezTo>
                  <a:cubicBezTo>
                    <a:pt x="15660" y="16930"/>
                    <a:pt x="15091" y="12843"/>
                    <a:pt x="14902" y="9924"/>
                  </a:cubicBezTo>
                  <a:cubicBezTo>
                    <a:pt x="14712" y="7005"/>
                    <a:pt x="14902" y="5254"/>
                    <a:pt x="16039" y="3795"/>
                  </a:cubicBezTo>
                  <a:cubicBezTo>
                    <a:pt x="17176" y="2335"/>
                    <a:pt x="19260" y="1168"/>
                    <a:pt x="213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2618316" y="846978"/>
              <a:ext cx="175684" cy="141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16135" y="271"/>
                  </a:moveTo>
                  <a:cubicBezTo>
                    <a:pt x="12752" y="-46"/>
                    <a:pt x="9369" y="-364"/>
                    <a:pt x="6766" y="1065"/>
                  </a:cubicBezTo>
                  <a:cubicBezTo>
                    <a:pt x="4164" y="2495"/>
                    <a:pt x="2342" y="5671"/>
                    <a:pt x="1301" y="8054"/>
                  </a:cubicBezTo>
                  <a:cubicBezTo>
                    <a:pt x="260" y="10436"/>
                    <a:pt x="0" y="12024"/>
                    <a:pt x="0" y="13612"/>
                  </a:cubicBezTo>
                  <a:cubicBezTo>
                    <a:pt x="0" y="15201"/>
                    <a:pt x="260" y="16789"/>
                    <a:pt x="2082" y="16471"/>
                  </a:cubicBezTo>
                  <a:cubicBezTo>
                    <a:pt x="3904" y="16154"/>
                    <a:pt x="7287" y="13930"/>
                    <a:pt x="9369" y="11865"/>
                  </a:cubicBezTo>
                  <a:cubicBezTo>
                    <a:pt x="11451" y="9801"/>
                    <a:pt x="12231" y="7895"/>
                    <a:pt x="13012" y="6307"/>
                  </a:cubicBezTo>
                  <a:cubicBezTo>
                    <a:pt x="13793" y="4718"/>
                    <a:pt x="14573" y="3448"/>
                    <a:pt x="14964" y="3924"/>
                  </a:cubicBezTo>
                  <a:cubicBezTo>
                    <a:pt x="15354" y="4401"/>
                    <a:pt x="15354" y="6624"/>
                    <a:pt x="15354" y="8689"/>
                  </a:cubicBezTo>
                  <a:cubicBezTo>
                    <a:pt x="15354" y="10754"/>
                    <a:pt x="15354" y="12660"/>
                    <a:pt x="16395" y="14724"/>
                  </a:cubicBezTo>
                  <a:cubicBezTo>
                    <a:pt x="17436" y="16789"/>
                    <a:pt x="19518" y="19012"/>
                    <a:pt x="21600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2807611" y="772583"/>
              <a:ext cx="146266" cy="556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95" fill="norm" stroke="1" extrusionOk="0">
                  <a:moveTo>
                    <a:pt x="7170" y="5645"/>
                  </a:moveTo>
                  <a:cubicBezTo>
                    <a:pt x="5954" y="7527"/>
                    <a:pt x="4737" y="9409"/>
                    <a:pt x="3520" y="11905"/>
                  </a:cubicBezTo>
                  <a:cubicBezTo>
                    <a:pt x="2303" y="14400"/>
                    <a:pt x="1086" y="17509"/>
                    <a:pt x="477" y="19309"/>
                  </a:cubicBezTo>
                  <a:cubicBezTo>
                    <a:pt x="-131" y="21109"/>
                    <a:pt x="-131" y="21600"/>
                    <a:pt x="325" y="21477"/>
                  </a:cubicBezTo>
                  <a:cubicBezTo>
                    <a:pt x="782" y="21355"/>
                    <a:pt x="1694" y="20618"/>
                    <a:pt x="2455" y="18818"/>
                  </a:cubicBezTo>
                  <a:cubicBezTo>
                    <a:pt x="3215" y="17018"/>
                    <a:pt x="3824" y="14155"/>
                    <a:pt x="4584" y="11250"/>
                  </a:cubicBezTo>
                  <a:cubicBezTo>
                    <a:pt x="5345" y="8345"/>
                    <a:pt x="6258" y="5400"/>
                    <a:pt x="7323" y="3600"/>
                  </a:cubicBezTo>
                  <a:cubicBezTo>
                    <a:pt x="8387" y="1800"/>
                    <a:pt x="9604" y="1145"/>
                    <a:pt x="10973" y="695"/>
                  </a:cubicBezTo>
                  <a:cubicBezTo>
                    <a:pt x="12342" y="245"/>
                    <a:pt x="13863" y="0"/>
                    <a:pt x="15232" y="0"/>
                  </a:cubicBezTo>
                  <a:cubicBezTo>
                    <a:pt x="16601" y="0"/>
                    <a:pt x="17818" y="245"/>
                    <a:pt x="19035" y="900"/>
                  </a:cubicBezTo>
                  <a:cubicBezTo>
                    <a:pt x="20252" y="1555"/>
                    <a:pt x="21469" y="2618"/>
                    <a:pt x="20861" y="3723"/>
                  </a:cubicBezTo>
                  <a:cubicBezTo>
                    <a:pt x="20252" y="4827"/>
                    <a:pt x="17818" y="5973"/>
                    <a:pt x="14472" y="6709"/>
                  </a:cubicBezTo>
                  <a:cubicBezTo>
                    <a:pt x="11125" y="7445"/>
                    <a:pt x="6866" y="7773"/>
                    <a:pt x="2607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1517650" y="1223433"/>
              <a:ext cx="12065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2" y="21600"/>
                    <a:pt x="2804" y="21600"/>
                    <a:pt x="4131" y="20640"/>
                  </a:cubicBezTo>
                  <a:cubicBezTo>
                    <a:pt x="5457" y="19680"/>
                    <a:pt x="6707" y="17760"/>
                    <a:pt x="8034" y="15840"/>
                  </a:cubicBezTo>
                  <a:cubicBezTo>
                    <a:pt x="9360" y="13920"/>
                    <a:pt x="10762" y="12000"/>
                    <a:pt x="12183" y="10320"/>
                  </a:cubicBezTo>
                  <a:cubicBezTo>
                    <a:pt x="13604" y="8640"/>
                    <a:pt x="15044" y="7200"/>
                    <a:pt x="16427" y="6000"/>
                  </a:cubicBezTo>
                  <a:cubicBezTo>
                    <a:pt x="17811" y="4800"/>
                    <a:pt x="19137" y="3840"/>
                    <a:pt x="19989" y="2880"/>
                  </a:cubicBezTo>
                  <a:cubicBezTo>
                    <a:pt x="20842" y="1920"/>
                    <a:pt x="21221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729621" y="1305983"/>
              <a:ext cx="103263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345" y="21600"/>
                  </a:moveTo>
                  <a:cubicBezTo>
                    <a:pt x="81" y="21600"/>
                    <a:pt x="-182" y="21600"/>
                    <a:pt x="169" y="20945"/>
                  </a:cubicBezTo>
                  <a:cubicBezTo>
                    <a:pt x="520" y="20291"/>
                    <a:pt x="1486" y="18982"/>
                    <a:pt x="2803" y="17182"/>
                  </a:cubicBezTo>
                  <a:cubicBezTo>
                    <a:pt x="4120" y="15382"/>
                    <a:pt x="5789" y="13091"/>
                    <a:pt x="7523" y="11127"/>
                  </a:cubicBezTo>
                  <a:cubicBezTo>
                    <a:pt x="9257" y="9164"/>
                    <a:pt x="11057" y="7527"/>
                    <a:pt x="12725" y="6382"/>
                  </a:cubicBezTo>
                  <a:cubicBezTo>
                    <a:pt x="14394" y="5236"/>
                    <a:pt x="15930" y="4582"/>
                    <a:pt x="17357" y="3600"/>
                  </a:cubicBezTo>
                  <a:cubicBezTo>
                    <a:pt x="18784" y="2618"/>
                    <a:pt x="20101" y="1309"/>
                    <a:pt x="214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3213100" y="873910"/>
              <a:ext cx="44450" cy="3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3086" y="10974"/>
                    <a:pt x="6171" y="1524"/>
                    <a:pt x="9771" y="174"/>
                  </a:cubicBezTo>
                  <a:cubicBezTo>
                    <a:pt x="13371" y="-1176"/>
                    <a:pt x="17486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3225800" y="1083733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4055334" y="635693"/>
              <a:ext cx="165715" cy="441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63" fill="norm" stroke="1" extrusionOk="0">
                  <a:moveTo>
                    <a:pt x="19735" y="2023"/>
                  </a:moveTo>
                  <a:cubicBezTo>
                    <a:pt x="20545" y="1303"/>
                    <a:pt x="21355" y="583"/>
                    <a:pt x="21085" y="223"/>
                  </a:cubicBezTo>
                  <a:cubicBezTo>
                    <a:pt x="20815" y="-137"/>
                    <a:pt x="19465" y="-137"/>
                    <a:pt x="16630" y="789"/>
                  </a:cubicBezTo>
                  <a:cubicBezTo>
                    <a:pt x="13795" y="1714"/>
                    <a:pt x="9475" y="3566"/>
                    <a:pt x="6100" y="6189"/>
                  </a:cubicBezTo>
                  <a:cubicBezTo>
                    <a:pt x="2725" y="8812"/>
                    <a:pt x="295" y="12206"/>
                    <a:pt x="25" y="14829"/>
                  </a:cubicBezTo>
                  <a:cubicBezTo>
                    <a:pt x="-245" y="17452"/>
                    <a:pt x="1645" y="19303"/>
                    <a:pt x="5425" y="20280"/>
                  </a:cubicBezTo>
                  <a:cubicBezTo>
                    <a:pt x="9205" y="21257"/>
                    <a:pt x="14875" y="21360"/>
                    <a:pt x="20545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4298950" y="814916"/>
              <a:ext cx="171450" cy="236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2464"/>
                  </a:moveTo>
                  <a:cubicBezTo>
                    <a:pt x="800" y="1706"/>
                    <a:pt x="1600" y="948"/>
                    <a:pt x="2667" y="948"/>
                  </a:cubicBezTo>
                  <a:cubicBezTo>
                    <a:pt x="3733" y="948"/>
                    <a:pt x="5067" y="1706"/>
                    <a:pt x="6667" y="3885"/>
                  </a:cubicBezTo>
                  <a:cubicBezTo>
                    <a:pt x="8267" y="6064"/>
                    <a:pt x="10133" y="9664"/>
                    <a:pt x="10800" y="12695"/>
                  </a:cubicBezTo>
                  <a:cubicBezTo>
                    <a:pt x="11467" y="15727"/>
                    <a:pt x="10933" y="18190"/>
                    <a:pt x="10000" y="19611"/>
                  </a:cubicBezTo>
                  <a:cubicBezTo>
                    <a:pt x="9067" y="21032"/>
                    <a:pt x="7733" y="21411"/>
                    <a:pt x="6933" y="21127"/>
                  </a:cubicBezTo>
                  <a:cubicBezTo>
                    <a:pt x="6133" y="20843"/>
                    <a:pt x="5867" y="19895"/>
                    <a:pt x="6533" y="16864"/>
                  </a:cubicBezTo>
                  <a:cubicBezTo>
                    <a:pt x="7200" y="13832"/>
                    <a:pt x="8800" y="8716"/>
                    <a:pt x="10800" y="5495"/>
                  </a:cubicBezTo>
                  <a:cubicBezTo>
                    <a:pt x="12800" y="2274"/>
                    <a:pt x="15200" y="948"/>
                    <a:pt x="17067" y="379"/>
                  </a:cubicBezTo>
                  <a:cubicBezTo>
                    <a:pt x="18933" y="-189"/>
                    <a:pt x="20267" y="0"/>
                    <a:pt x="21600" y="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4459224" y="808891"/>
              <a:ext cx="106427" cy="226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203" fill="norm" stroke="1" extrusionOk="0">
                  <a:moveTo>
                    <a:pt x="3507" y="8490"/>
                  </a:moveTo>
                  <a:cubicBezTo>
                    <a:pt x="7742" y="6509"/>
                    <a:pt x="11977" y="4527"/>
                    <a:pt x="14307" y="3041"/>
                  </a:cubicBezTo>
                  <a:cubicBezTo>
                    <a:pt x="16636" y="1554"/>
                    <a:pt x="17060" y="564"/>
                    <a:pt x="16213" y="167"/>
                  </a:cubicBezTo>
                  <a:cubicBezTo>
                    <a:pt x="15366" y="-229"/>
                    <a:pt x="13248" y="-31"/>
                    <a:pt x="10283" y="1951"/>
                  </a:cubicBezTo>
                  <a:cubicBezTo>
                    <a:pt x="7319" y="3932"/>
                    <a:pt x="3507" y="7698"/>
                    <a:pt x="1601" y="10967"/>
                  </a:cubicBezTo>
                  <a:cubicBezTo>
                    <a:pt x="-305" y="14237"/>
                    <a:pt x="-305" y="17011"/>
                    <a:pt x="542" y="18795"/>
                  </a:cubicBezTo>
                  <a:cubicBezTo>
                    <a:pt x="1389" y="20578"/>
                    <a:pt x="3083" y="21371"/>
                    <a:pt x="6683" y="21173"/>
                  </a:cubicBezTo>
                  <a:cubicBezTo>
                    <a:pt x="10283" y="20975"/>
                    <a:pt x="15789" y="19786"/>
                    <a:pt x="21295" y="18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4620683" y="810120"/>
              <a:ext cx="105644" cy="244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292" fill="norm" stroke="1" extrusionOk="0">
                  <a:moveTo>
                    <a:pt x="16941" y="602"/>
                  </a:moveTo>
                  <a:cubicBezTo>
                    <a:pt x="12706" y="233"/>
                    <a:pt x="8471" y="-136"/>
                    <a:pt x="5294" y="49"/>
                  </a:cubicBezTo>
                  <a:cubicBezTo>
                    <a:pt x="2118" y="233"/>
                    <a:pt x="0" y="972"/>
                    <a:pt x="0" y="2541"/>
                  </a:cubicBezTo>
                  <a:cubicBezTo>
                    <a:pt x="0" y="4110"/>
                    <a:pt x="2118" y="6510"/>
                    <a:pt x="5929" y="8726"/>
                  </a:cubicBezTo>
                  <a:cubicBezTo>
                    <a:pt x="9741" y="10941"/>
                    <a:pt x="15247" y="12972"/>
                    <a:pt x="18212" y="14633"/>
                  </a:cubicBezTo>
                  <a:cubicBezTo>
                    <a:pt x="21176" y="16295"/>
                    <a:pt x="21600" y="17587"/>
                    <a:pt x="20753" y="18602"/>
                  </a:cubicBezTo>
                  <a:cubicBezTo>
                    <a:pt x="19906" y="19618"/>
                    <a:pt x="17788" y="20356"/>
                    <a:pt x="15671" y="20818"/>
                  </a:cubicBezTo>
                  <a:cubicBezTo>
                    <a:pt x="13553" y="21279"/>
                    <a:pt x="11435" y="21464"/>
                    <a:pt x="9953" y="21095"/>
                  </a:cubicBezTo>
                  <a:cubicBezTo>
                    <a:pt x="8471" y="20726"/>
                    <a:pt x="7624" y="19802"/>
                    <a:pt x="7624" y="18695"/>
                  </a:cubicBezTo>
                  <a:cubicBezTo>
                    <a:pt x="7624" y="17587"/>
                    <a:pt x="8471" y="16295"/>
                    <a:pt x="9318" y="15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4740043" y="825998"/>
              <a:ext cx="130407" cy="200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22" fill="norm" stroke="1" extrusionOk="0">
                  <a:moveTo>
                    <a:pt x="16238" y="7822"/>
                  </a:moveTo>
                  <a:cubicBezTo>
                    <a:pt x="17283" y="6697"/>
                    <a:pt x="18329" y="5572"/>
                    <a:pt x="19025" y="4222"/>
                  </a:cubicBezTo>
                  <a:cubicBezTo>
                    <a:pt x="19722" y="2872"/>
                    <a:pt x="20070" y="1297"/>
                    <a:pt x="19374" y="509"/>
                  </a:cubicBezTo>
                  <a:cubicBezTo>
                    <a:pt x="18677" y="-278"/>
                    <a:pt x="16935" y="-278"/>
                    <a:pt x="13799" y="1409"/>
                  </a:cubicBezTo>
                  <a:cubicBezTo>
                    <a:pt x="10664" y="3097"/>
                    <a:pt x="6135" y="6472"/>
                    <a:pt x="3522" y="9172"/>
                  </a:cubicBezTo>
                  <a:cubicBezTo>
                    <a:pt x="909" y="11872"/>
                    <a:pt x="212" y="13897"/>
                    <a:pt x="38" y="15472"/>
                  </a:cubicBezTo>
                  <a:cubicBezTo>
                    <a:pt x="-136" y="17047"/>
                    <a:pt x="212" y="18172"/>
                    <a:pt x="2651" y="18059"/>
                  </a:cubicBezTo>
                  <a:cubicBezTo>
                    <a:pt x="5090" y="17947"/>
                    <a:pt x="9619" y="16597"/>
                    <a:pt x="12580" y="15134"/>
                  </a:cubicBezTo>
                  <a:cubicBezTo>
                    <a:pt x="15541" y="13672"/>
                    <a:pt x="16935" y="12097"/>
                    <a:pt x="17980" y="10634"/>
                  </a:cubicBezTo>
                  <a:cubicBezTo>
                    <a:pt x="19025" y="9172"/>
                    <a:pt x="19722" y="7822"/>
                    <a:pt x="19722" y="8159"/>
                  </a:cubicBezTo>
                  <a:cubicBezTo>
                    <a:pt x="19722" y="8497"/>
                    <a:pt x="19025" y="10522"/>
                    <a:pt x="19199" y="12997"/>
                  </a:cubicBezTo>
                  <a:cubicBezTo>
                    <a:pt x="19374" y="15472"/>
                    <a:pt x="20419" y="18397"/>
                    <a:pt x="21464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4946650" y="875131"/>
              <a:ext cx="165100" cy="15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5919"/>
                  </a:moveTo>
                  <a:cubicBezTo>
                    <a:pt x="0" y="3903"/>
                    <a:pt x="0" y="1887"/>
                    <a:pt x="138" y="1743"/>
                  </a:cubicBezTo>
                  <a:cubicBezTo>
                    <a:pt x="277" y="1599"/>
                    <a:pt x="554" y="3327"/>
                    <a:pt x="692" y="6351"/>
                  </a:cubicBezTo>
                  <a:cubicBezTo>
                    <a:pt x="831" y="9375"/>
                    <a:pt x="831" y="13695"/>
                    <a:pt x="692" y="16575"/>
                  </a:cubicBezTo>
                  <a:cubicBezTo>
                    <a:pt x="554" y="19455"/>
                    <a:pt x="277" y="20895"/>
                    <a:pt x="138" y="20895"/>
                  </a:cubicBezTo>
                  <a:cubicBezTo>
                    <a:pt x="0" y="20895"/>
                    <a:pt x="0" y="19455"/>
                    <a:pt x="969" y="15999"/>
                  </a:cubicBezTo>
                  <a:cubicBezTo>
                    <a:pt x="1938" y="12543"/>
                    <a:pt x="3877" y="7071"/>
                    <a:pt x="5538" y="3903"/>
                  </a:cubicBezTo>
                  <a:cubicBezTo>
                    <a:pt x="7200" y="735"/>
                    <a:pt x="8585" y="-129"/>
                    <a:pt x="9692" y="15"/>
                  </a:cubicBezTo>
                  <a:cubicBezTo>
                    <a:pt x="10800" y="159"/>
                    <a:pt x="11631" y="1311"/>
                    <a:pt x="11908" y="3327"/>
                  </a:cubicBezTo>
                  <a:cubicBezTo>
                    <a:pt x="12185" y="5343"/>
                    <a:pt x="11908" y="8223"/>
                    <a:pt x="11354" y="10383"/>
                  </a:cubicBezTo>
                  <a:cubicBezTo>
                    <a:pt x="10800" y="12543"/>
                    <a:pt x="9969" y="13983"/>
                    <a:pt x="9692" y="13839"/>
                  </a:cubicBezTo>
                  <a:cubicBezTo>
                    <a:pt x="9415" y="13695"/>
                    <a:pt x="9692" y="11967"/>
                    <a:pt x="10385" y="9807"/>
                  </a:cubicBezTo>
                  <a:cubicBezTo>
                    <a:pt x="11077" y="7647"/>
                    <a:pt x="12185" y="5055"/>
                    <a:pt x="13292" y="3327"/>
                  </a:cubicBezTo>
                  <a:cubicBezTo>
                    <a:pt x="14400" y="1599"/>
                    <a:pt x="15508" y="735"/>
                    <a:pt x="16754" y="591"/>
                  </a:cubicBezTo>
                  <a:cubicBezTo>
                    <a:pt x="18000" y="447"/>
                    <a:pt x="19385" y="1023"/>
                    <a:pt x="20215" y="4623"/>
                  </a:cubicBezTo>
                  <a:cubicBezTo>
                    <a:pt x="21046" y="8223"/>
                    <a:pt x="21323" y="14847"/>
                    <a:pt x="2160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5130799" y="814989"/>
              <a:ext cx="123663" cy="498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463" fill="norm" stroke="1" extrusionOk="0">
                  <a:moveTo>
                    <a:pt x="8640" y="3916"/>
                  </a:moveTo>
                  <a:cubicBezTo>
                    <a:pt x="8280" y="6468"/>
                    <a:pt x="7920" y="9020"/>
                    <a:pt x="7020" y="11800"/>
                  </a:cubicBezTo>
                  <a:cubicBezTo>
                    <a:pt x="6120" y="14579"/>
                    <a:pt x="4680" y="17587"/>
                    <a:pt x="3420" y="19319"/>
                  </a:cubicBezTo>
                  <a:cubicBezTo>
                    <a:pt x="2160" y="21050"/>
                    <a:pt x="1080" y="21506"/>
                    <a:pt x="540" y="21460"/>
                  </a:cubicBezTo>
                  <a:cubicBezTo>
                    <a:pt x="0" y="21415"/>
                    <a:pt x="0" y="20868"/>
                    <a:pt x="0" y="18635"/>
                  </a:cubicBezTo>
                  <a:cubicBezTo>
                    <a:pt x="0" y="16402"/>
                    <a:pt x="0" y="12483"/>
                    <a:pt x="540" y="9521"/>
                  </a:cubicBezTo>
                  <a:cubicBezTo>
                    <a:pt x="1080" y="6559"/>
                    <a:pt x="2160" y="4554"/>
                    <a:pt x="3780" y="3141"/>
                  </a:cubicBezTo>
                  <a:cubicBezTo>
                    <a:pt x="5400" y="1729"/>
                    <a:pt x="7560" y="909"/>
                    <a:pt x="9540" y="453"/>
                  </a:cubicBezTo>
                  <a:cubicBezTo>
                    <a:pt x="11520" y="-3"/>
                    <a:pt x="13320" y="-94"/>
                    <a:pt x="14940" y="88"/>
                  </a:cubicBezTo>
                  <a:cubicBezTo>
                    <a:pt x="16560" y="271"/>
                    <a:pt x="18000" y="726"/>
                    <a:pt x="19260" y="1364"/>
                  </a:cubicBezTo>
                  <a:cubicBezTo>
                    <a:pt x="20520" y="2002"/>
                    <a:pt x="21600" y="2822"/>
                    <a:pt x="20700" y="3916"/>
                  </a:cubicBezTo>
                  <a:cubicBezTo>
                    <a:pt x="19800" y="5010"/>
                    <a:pt x="16920" y="6377"/>
                    <a:pt x="14580" y="7197"/>
                  </a:cubicBezTo>
                  <a:cubicBezTo>
                    <a:pt x="12240" y="8017"/>
                    <a:pt x="10440" y="8291"/>
                    <a:pt x="8460" y="8473"/>
                  </a:cubicBezTo>
                  <a:cubicBezTo>
                    <a:pt x="6480" y="8655"/>
                    <a:pt x="4320" y="8747"/>
                    <a:pt x="3240" y="8519"/>
                  </a:cubicBezTo>
                  <a:cubicBezTo>
                    <a:pt x="2160" y="8291"/>
                    <a:pt x="2160" y="7744"/>
                    <a:pt x="2700" y="7288"/>
                  </a:cubicBezTo>
                  <a:cubicBezTo>
                    <a:pt x="3240" y="6833"/>
                    <a:pt x="4320" y="6468"/>
                    <a:pt x="5400" y="6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5302249" y="611716"/>
              <a:ext cx="50075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16200" y="1155"/>
                  </a:moveTo>
                  <a:cubicBezTo>
                    <a:pt x="18000" y="578"/>
                    <a:pt x="19800" y="0"/>
                    <a:pt x="20700" y="0"/>
                  </a:cubicBezTo>
                  <a:cubicBezTo>
                    <a:pt x="21600" y="0"/>
                    <a:pt x="21600" y="578"/>
                    <a:pt x="19800" y="3176"/>
                  </a:cubicBezTo>
                  <a:cubicBezTo>
                    <a:pt x="18000" y="5775"/>
                    <a:pt x="14400" y="10396"/>
                    <a:pt x="10800" y="13803"/>
                  </a:cubicBezTo>
                  <a:cubicBezTo>
                    <a:pt x="7200" y="17211"/>
                    <a:pt x="3600" y="194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5359400" y="867833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5384800" y="791633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5417344" y="843380"/>
              <a:ext cx="223537" cy="490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83" fill="norm" stroke="1" extrusionOk="0">
                  <a:moveTo>
                    <a:pt x="1741" y="1343"/>
                  </a:moveTo>
                  <a:cubicBezTo>
                    <a:pt x="1539" y="3097"/>
                    <a:pt x="1337" y="4851"/>
                    <a:pt x="1034" y="6004"/>
                  </a:cubicBezTo>
                  <a:cubicBezTo>
                    <a:pt x="731" y="7158"/>
                    <a:pt x="328" y="7712"/>
                    <a:pt x="126" y="7758"/>
                  </a:cubicBezTo>
                  <a:cubicBezTo>
                    <a:pt x="-76" y="7804"/>
                    <a:pt x="-76" y="7343"/>
                    <a:pt x="429" y="6281"/>
                  </a:cubicBezTo>
                  <a:cubicBezTo>
                    <a:pt x="933" y="5220"/>
                    <a:pt x="1943" y="3558"/>
                    <a:pt x="3053" y="2358"/>
                  </a:cubicBezTo>
                  <a:cubicBezTo>
                    <a:pt x="4163" y="1158"/>
                    <a:pt x="5374" y="420"/>
                    <a:pt x="6283" y="420"/>
                  </a:cubicBezTo>
                  <a:cubicBezTo>
                    <a:pt x="7191" y="420"/>
                    <a:pt x="7797" y="1158"/>
                    <a:pt x="8100" y="2266"/>
                  </a:cubicBezTo>
                  <a:cubicBezTo>
                    <a:pt x="8403" y="3374"/>
                    <a:pt x="8403" y="4851"/>
                    <a:pt x="8705" y="5820"/>
                  </a:cubicBezTo>
                  <a:cubicBezTo>
                    <a:pt x="9008" y="6789"/>
                    <a:pt x="9614" y="7251"/>
                    <a:pt x="10421" y="7389"/>
                  </a:cubicBezTo>
                  <a:cubicBezTo>
                    <a:pt x="11229" y="7528"/>
                    <a:pt x="12238" y="7343"/>
                    <a:pt x="13752" y="6604"/>
                  </a:cubicBezTo>
                  <a:cubicBezTo>
                    <a:pt x="15266" y="5866"/>
                    <a:pt x="17285" y="4574"/>
                    <a:pt x="18597" y="3651"/>
                  </a:cubicBezTo>
                  <a:cubicBezTo>
                    <a:pt x="19909" y="2728"/>
                    <a:pt x="20515" y="2174"/>
                    <a:pt x="20918" y="1574"/>
                  </a:cubicBezTo>
                  <a:cubicBezTo>
                    <a:pt x="21322" y="974"/>
                    <a:pt x="21524" y="328"/>
                    <a:pt x="21019" y="97"/>
                  </a:cubicBezTo>
                  <a:cubicBezTo>
                    <a:pt x="20515" y="-134"/>
                    <a:pt x="19303" y="51"/>
                    <a:pt x="17991" y="604"/>
                  </a:cubicBezTo>
                  <a:cubicBezTo>
                    <a:pt x="16679" y="1158"/>
                    <a:pt x="15266" y="2081"/>
                    <a:pt x="14459" y="2958"/>
                  </a:cubicBezTo>
                  <a:cubicBezTo>
                    <a:pt x="13651" y="3835"/>
                    <a:pt x="13449" y="4666"/>
                    <a:pt x="13853" y="5081"/>
                  </a:cubicBezTo>
                  <a:cubicBezTo>
                    <a:pt x="14257" y="5497"/>
                    <a:pt x="15266" y="5497"/>
                    <a:pt x="16275" y="5358"/>
                  </a:cubicBezTo>
                  <a:cubicBezTo>
                    <a:pt x="17285" y="5220"/>
                    <a:pt x="18294" y="4943"/>
                    <a:pt x="18799" y="5035"/>
                  </a:cubicBezTo>
                  <a:cubicBezTo>
                    <a:pt x="19303" y="5128"/>
                    <a:pt x="19303" y="5589"/>
                    <a:pt x="19505" y="7297"/>
                  </a:cubicBezTo>
                  <a:cubicBezTo>
                    <a:pt x="19707" y="9004"/>
                    <a:pt x="20111" y="11958"/>
                    <a:pt x="20515" y="14220"/>
                  </a:cubicBezTo>
                  <a:cubicBezTo>
                    <a:pt x="20918" y="16481"/>
                    <a:pt x="21322" y="18051"/>
                    <a:pt x="21120" y="19251"/>
                  </a:cubicBezTo>
                  <a:cubicBezTo>
                    <a:pt x="20918" y="20451"/>
                    <a:pt x="20111" y="21281"/>
                    <a:pt x="17890" y="21374"/>
                  </a:cubicBezTo>
                  <a:cubicBezTo>
                    <a:pt x="15670" y="21466"/>
                    <a:pt x="12036" y="20820"/>
                    <a:pt x="9917" y="20312"/>
                  </a:cubicBezTo>
                  <a:cubicBezTo>
                    <a:pt x="7797" y="19804"/>
                    <a:pt x="7191" y="19435"/>
                    <a:pt x="6586" y="19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6051913" y="856130"/>
              <a:ext cx="183787" cy="16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086" fill="norm" stroke="1" extrusionOk="0">
                  <a:moveTo>
                    <a:pt x="2936" y="3923"/>
                  </a:moveTo>
                  <a:cubicBezTo>
                    <a:pt x="2191" y="2033"/>
                    <a:pt x="1447" y="143"/>
                    <a:pt x="950" y="8"/>
                  </a:cubicBezTo>
                  <a:cubicBezTo>
                    <a:pt x="454" y="-127"/>
                    <a:pt x="205" y="1493"/>
                    <a:pt x="81" y="4598"/>
                  </a:cubicBezTo>
                  <a:cubicBezTo>
                    <a:pt x="-43" y="7703"/>
                    <a:pt x="-43" y="12293"/>
                    <a:pt x="205" y="15263"/>
                  </a:cubicBezTo>
                  <a:cubicBezTo>
                    <a:pt x="454" y="18233"/>
                    <a:pt x="950" y="19583"/>
                    <a:pt x="1819" y="20393"/>
                  </a:cubicBezTo>
                  <a:cubicBezTo>
                    <a:pt x="2688" y="21203"/>
                    <a:pt x="3929" y="21473"/>
                    <a:pt x="5047" y="20258"/>
                  </a:cubicBezTo>
                  <a:cubicBezTo>
                    <a:pt x="6164" y="19043"/>
                    <a:pt x="7157" y="16343"/>
                    <a:pt x="7778" y="13778"/>
                  </a:cubicBezTo>
                  <a:cubicBezTo>
                    <a:pt x="8398" y="11213"/>
                    <a:pt x="8647" y="8783"/>
                    <a:pt x="8771" y="8378"/>
                  </a:cubicBezTo>
                  <a:cubicBezTo>
                    <a:pt x="8895" y="7973"/>
                    <a:pt x="8895" y="9593"/>
                    <a:pt x="9019" y="11078"/>
                  </a:cubicBezTo>
                  <a:cubicBezTo>
                    <a:pt x="9143" y="12563"/>
                    <a:pt x="9391" y="13913"/>
                    <a:pt x="10509" y="15263"/>
                  </a:cubicBezTo>
                  <a:cubicBezTo>
                    <a:pt x="11626" y="16613"/>
                    <a:pt x="13612" y="17963"/>
                    <a:pt x="15102" y="17963"/>
                  </a:cubicBezTo>
                  <a:cubicBezTo>
                    <a:pt x="16591" y="17963"/>
                    <a:pt x="17585" y="16613"/>
                    <a:pt x="18578" y="13643"/>
                  </a:cubicBezTo>
                  <a:cubicBezTo>
                    <a:pt x="19571" y="10673"/>
                    <a:pt x="20564" y="6083"/>
                    <a:pt x="21557" y="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6299200" y="912283"/>
              <a:ext cx="190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6318250" y="797983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6364347" y="601133"/>
              <a:ext cx="271404" cy="430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15" fill="norm" stroke="1" extrusionOk="0">
                  <a:moveTo>
                    <a:pt x="9414" y="0"/>
                  </a:moveTo>
                  <a:cubicBezTo>
                    <a:pt x="8242" y="1059"/>
                    <a:pt x="7070" y="2118"/>
                    <a:pt x="6149" y="4288"/>
                  </a:cubicBezTo>
                  <a:cubicBezTo>
                    <a:pt x="5228" y="6459"/>
                    <a:pt x="4558" y="9741"/>
                    <a:pt x="4223" y="12388"/>
                  </a:cubicBezTo>
                  <a:cubicBezTo>
                    <a:pt x="3889" y="15035"/>
                    <a:pt x="3889" y="17047"/>
                    <a:pt x="3889" y="18371"/>
                  </a:cubicBezTo>
                  <a:cubicBezTo>
                    <a:pt x="3889" y="19694"/>
                    <a:pt x="3889" y="20329"/>
                    <a:pt x="4307" y="20806"/>
                  </a:cubicBezTo>
                  <a:cubicBezTo>
                    <a:pt x="4726" y="21282"/>
                    <a:pt x="5563" y="21600"/>
                    <a:pt x="6065" y="21494"/>
                  </a:cubicBezTo>
                  <a:cubicBezTo>
                    <a:pt x="6568" y="21388"/>
                    <a:pt x="6735" y="20859"/>
                    <a:pt x="6484" y="19694"/>
                  </a:cubicBezTo>
                  <a:cubicBezTo>
                    <a:pt x="6233" y="18529"/>
                    <a:pt x="5563" y="16729"/>
                    <a:pt x="4726" y="15459"/>
                  </a:cubicBezTo>
                  <a:cubicBezTo>
                    <a:pt x="3889" y="14188"/>
                    <a:pt x="2884" y="13447"/>
                    <a:pt x="2047" y="12918"/>
                  </a:cubicBezTo>
                  <a:cubicBezTo>
                    <a:pt x="1210" y="12388"/>
                    <a:pt x="540" y="12071"/>
                    <a:pt x="205" y="11647"/>
                  </a:cubicBezTo>
                  <a:cubicBezTo>
                    <a:pt x="-130" y="11224"/>
                    <a:pt x="-130" y="10694"/>
                    <a:pt x="791" y="9688"/>
                  </a:cubicBezTo>
                  <a:cubicBezTo>
                    <a:pt x="1712" y="8682"/>
                    <a:pt x="3554" y="7200"/>
                    <a:pt x="5312" y="5982"/>
                  </a:cubicBezTo>
                  <a:cubicBezTo>
                    <a:pt x="7070" y="4765"/>
                    <a:pt x="8744" y="3812"/>
                    <a:pt x="10084" y="3282"/>
                  </a:cubicBezTo>
                  <a:cubicBezTo>
                    <a:pt x="11423" y="2753"/>
                    <a:pt x="12428" y="2647"/>
                    <a:pt x="13098" y="2912"/>
                  </a:cubicBezTo>
                  <a:cubicBezTo>
                    <a:pt x="13768" y="3176"/>
                    <a:pt x="14103" y="3812"/>
                    <a:pt x="13935" y="5824"/>
                  </a:cubicBezTo>
                  <a:cubicBezTo>
                    <a:pt x="13768" y="7835"/>
                    <a:pt x="13098" y="11224"/>
                    <a:pt x="12344" y="13659"/>
                  </a:cubicBezTo>
                  <a:cubicBezTo>
                    <a:pt x="11591" y="16094"/>
                    <a:pt x="10754" y="17576"/>
                    <a:pt x="10503" y="18053"/>
                  </a:cubicBezTo>
                  <a:cubicBezTo>
                    <a:pt x="10251" y="18529"/>
                    <a:pt x="10586" y="18000"/>
                    <a:pt x="11423" y="16941"/>
                  </a:cubicBezTo>
                  <a:cubicBezTo>
                    <a:pt x="12261" y="15882"/>
                    <a:pt x="13600" y="14294"/>
                    <a:pt x="14605" y="13288"/>
                  </a:cubicBezTo>
                  <a:cubicBezTo>
                    <a:pt x="15610" y="12282"/>
                    <a:pt x="16279" y="11859"/>
                    <a:pt x="17033" y="11647"/>
                  </a:cubicBezTo>
                  <a:cubicBezTo>
                    <a:pt x="17786" y="11435"/>
                    <a:pt x="18623" y="11435"/>
                    <a:pt x="19377" y="12653"/>
                  </a:cubicBezTo>
                  <a:cubicBezTo>
                    <a:pt x="20130" y="13871"/>
                    <a:pt x="20800" y="16306"/>
                    <a:pt x="21470" y="18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7029450" y="783005"/>
              <a:ext cx="209550" cy="218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0" fill="norm" stroke="1" extrusionOk="0">
                  <a:moveTo>
                    <a:pt x="0" y="6879"/>
                  </a:moveTo>
                  <a:cubicBezTo>
                    <a:pt x="873" y="5264"/>
                    <a:pt x="1745" y="3649"/>
                    <a:pt x="3818" y="3347"/>
                  </a:cubicBezTo>
                  <a:cubicBezTo>
                    <a:pt x="5891" y="3044"/>
                    <a:pt x="9164" y="4053"/>
                    <a:pt x="11564" y="6375"/>
                  </a:cubicBezTo>
                  <a:cubicBezTo>
                    <a:pt x="13964" y="8696"/>
                    <a:pt x="15491" y="12330"/>
                    <a:pt x="15600" y="15055"/>
                  </a:cubicBezTo>
                  <a:cubicBezTo>
                    <a:pt x="15709" y="17780"/>
                    <a:pt x="14400" y="19597"/>
                    <a:pt x="13200" y="20405"/>
                  </a:cubicBezTo>
                  <a:cubicBezTo>
                    <a:pt x="12000" y="21212"/>
                    <a:pt x="10909" y="21010"/>
                    <a:pt x="10364" y="18285"/>
                  </a:cubicBezTo>
                  <a:cubicBezTo>
                    <a:pt x="9818" y="15560"/>
                    <a:pt x="9818" y="10311"/>
                    <a:pt x="10800" y="6677"/>
                  </a:cubicBezTo>
                  <a:cubicBezTo>
                    <a:pt x="11782" y="3044"/>
                    <a:pt x="13745" y="1025"/>
                    <a:pt x="15709" y="319"/>
                  </a:cubicBezTo>
                  <a:cubicBezTo>
                    <a:pt x="17673" y="-388"/>
                    <a:pt x="19636" y="218"/>
                    <a:pt x="21600" y="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7257476" y="781353"/>
              <a:ext cx="121225" cy="213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0971" fill="norm" stroke="1" extrusionOk="0">
                  <a:moveTo>
                    <a:pt x="99" y="7239"/>
                  </a:moveTo>
                  <a:cubicBezTo>
                    <a:pt x="1930" y="7239"/>
                    <a:pt x="3760" y="7239"/>
                    <a:pt x="5591" y="6512"/>
                  </a:cubicBezTo>
                  <a:cubicBezTo>
                    <a:pt x="7421" y="5785"/>
                    <a:pt x="9252" y="4331"/>
                    <a:pt x="10350" y="2981"/>
                  </a:cubicBezTo>
                  <a:cubicBezTo>
                    <a:pt x="11448" y="1631"/>
                    <a:pt x="11814" y="385"/>
                    <a:pt x="11265" y="74"/>
                  </a:cubicBezTo>
                  <a:cubicBezTo>
                    <a:pt x="10716" y="-238"/>
                    <a:pt x="9252" y="385"/>
                    <a:pt x="6872" y="2877"/>
                  </a:cubicBezTo>
                  <a:cubicBezTo>
                    <a:pt x="4492" y="5370"/>
                    <a:pt x="1198" y="9731"/>
                    <a:pt x="282" y="13054"/>
                  </a:cubicBezTo>
                  <a:cubicBezTo>
                    <a:pt x="-633" y="16377"/>
                    <a:pt x="831" y="18662"/>
                    <a:pt x="2479" y="19908"/>
                  </a:cubicBezTo>
                  <a:cubicBezTo>
                    <a:pt x="4126" y="21154"/>
                    <a:pt x="5957" y="21362"/>
                    <a:pt x="9069" y="20220"/>
                  </a:cubicBezTo>
                  <a:cubicBezTo>
                    <a:pt x="12181" y="19077"/>
                    <a:pt x="16574" y="16585"/>
                    <a:pt x="20967" y="14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7353300" y="761062"/>
              <a:ext cx="145107" cy="475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47" fill="norm" stroke="1" extrusionOk="0">
                  <a:moveTo>
                    <a:pt x="9391" y="4267"/>
                  </a:moveTo>
                  <a:cubicBezTo>
                    <a:pt x="7826" y="4555"/>
                    <a:pt x="6261" y="4843"/>
                    <a:pt x="5009" y="5899"/>
                  </a:cubicBezTo>
                  <a:cubicBezTo>
                    <a:pt x="3757" y="6955"/>
                    <a:pt x="2817" y="8779"/>
                    <a:pt x="2035" y="11323"/>
                  </a:cubicBezTo>
                  <a:cubicBezTo>
                    <a:pt x="1252" y="13867"/>
                    <a:pt x="626" y="17131"/>
                    <a:pt x="313" y="19051"/>
                  </a:cubicBezTo>
                  <a:cubicBezTo>
                    <a:pt x="0" y="20971"/>
                    <a:pt x="0" y="21547"/>
                    <a:pt x="0" y="21547"/>
                  </a:cubicBezTo>
                  <a:cubicBezTo>
                    <a:pt x="0" y="21547"/>
                    <a:pt x="0" y="20971"/>
                    <a:pt x="470" y="19003"/>
                  </a:cubicBezTo>
                  <a:cubicBezTo>
                    <a:pt x="939" y="17035"/>
                    <a:pt x="1878" y="13675"/>
                    <a:pt x="3757" y="10459"/>
                  </a:cubicBezTo>
                  <a:cubicBezTo>
                    <a:pt x="5635" y="7243"/>
                    <a:pt x="8452" y="4171"/>
                    <a:pt x="10330" y="2443"/>
                  </a:cubicBezTo>
                  <a:cubicBezTo>
                    <a:pt x="12209" y="715"/>
                    <a:pt x="13148" y="331"/>
                    <a:pt x="14557" y="139"/>
                  </a:cubicBezTo>
                  <a:cubicBezTo>
                    <a:pt x="15965" y="-53"/>
                    <a:pt x="17843" y="-53"/>
                    <a:pt x="19252" y="187"/>
                  </a:cubicBezTo>
                  <a:cubicBezTo>
                    <a:pt x="20661" y="427"/>
                    <a:pt x="21600" y="907"/>
                    <a:pt x="21443" y="2107"/>
                  </a:cubicBezTo>
                  <a:cubicBezTo>
                    <a:pt x="21287" y="3307"/>
                    <a:pt x="20035" y="5227"/>
                    <a:pt x="18626" y="6427"/>
                  </a:cubicBezTo>
                  <a:cubicBezTo>
                    <a:pt x="17217" y="7627"/>
                    <a:pt x="15652" y="8107"/>
                    <a:pt x="13930" y="8443"/>
                  </a:cubicBezTo>
                  <a:cubicBezTo>
                    <a:pt x="12209" y="8779"/>
                    <a:pt x="10330" y="8971"/>
                    <a:pt x="9235" y="8827"/>
                  </a:cubicBezTo>
                  <a:cubicBezTo>
                    <a:pt x="8139" y="8683"/>
                    <a:pt x="7826" y="8203"/>
                    <a:pt x="7670" y="7675"/>
                  </a:cubicBezTo>
                  <a:cubicBezTo>
                    <a:pt x="7513" y="7147"/>
                    <a:pt x="7513" y="6571"/>
                    <a:pt x="7513" y="5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7560405" y="575733"/>
              <a:ext cx="26666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36" h="21600" fill="norm" stroke="1" extrusionOk="0">
                  <a:moveTo>
                    <a:pt x="1782" y="0"/>
                  </a:moveTo>
                  <a:cubicBezTo>
                    <a:pt x="7953" y="386"/>
                    <a:pt x="14125" y="771"/>
                    <a:pt x="17210" y="1800"/>
                  </a:cubicBezTo>
                  <a:cubicBezTo>
                    <a:pt x="20296" y="2829"/>
                    <a:pt x="20296" y="4500"/>
                    <a:pt x="16439" y="7521"/>
                  </a:cubicBezTo>
                  <a:cubicBezTo>
                    <a:pt x="12582" y="10543"/>
                    <a:pt x="4867" y="14914"/>
                    <a:pt x="1782" y="17486"/>
                  </a:cubicBezTo>
                  <a:cubicBezTo>
                    <a:pt x="-1304" y="20057"/>
                    <a:pt x="239" y="20829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7592956" y="773529"/>
              <a:ext cx="319117" cy="16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077" fill="norm" stroke="1" extrusionOk="0">
                  <a:moveTo>
                    <a:pt x="6039" y="4739"/>
                  </a:moveTo>
                  <a:cubicBezTo>
                    <a:pt x="5615" y="3659"/>
                    <a:pt x="5192" y="2579"/>
                    <a:pt x="4627" y="2174"/>
                  </a:cubicBezTo>
                  <a:cubicBezTo>
                    <a:pt x="4062" y="1769"/>
                    <a:pt x="3356" y="2039"/>
                    <a:pt x="2509" y="4199"/>
                  </a:cubicBezTo>
                  <a:cubicBezTo>
                    <a:pt x="1662" y="6359"/>
                    <a:pt x="674" y="10409"/>
                    <a:pt x="251" y="13109"/>
                  </a:cubicBezTo>
                  <a:cubicBezTo>
                    <a:pt x="-173" y="15809"/>
                    <a:pt x="-32" y="17159"/>
                    <a:pt x="462" y="17969"/>
                  </a:cubicBezTo>
                  <a:cubicBezTo>
                    <a:pt x="956" y="18779"/>
                    <a:pt x="1803" y="19049"/>
                    <a:pt x="2721" y="18104"/>
                  </a:cubicBezTo>
                  <a:cubicBezTo>
                    <a:pt x="3639" y="17159"/>
                    <a:pt x="4627" y="14999"/>
                    <a:pt x="5262" y="12974"/>
                  </a:cubicBezTo>
                  <a:cubicBezTo>
                    <a:pt x="5898" y="10949"/>
                    <a:pt x="6180" y="9059"/>
                    <a:pt x="6180" y="8789"/>
                  </a:cubicBezTo>
                  <a:cubicBezTo>
                    <a:pt x="6180" y="8519"/>
                    <a:pt x="5898" y="9869"/>
                    <a:pt x="5686" y="11354"/>
                  </a:cubicBezTo>
                  <a:cubicBezTo>
                    <a:pt x="5474" y="12839"/>
                    <a:pt x="5333" y="14459"/>
                    <a:pt x="5545" y="14729"/>
                  </a:cubicBezTo>
                  <a:cubicBezTo>
                    <a:pt x="5756" y="14999"/>
                    <a:pt x="6321" y="13919"/>
                    <a:pt x="7451" y="11489"/>
                  </a:cubicBezTo>
                  <a:cubicBezTo>
                    <a:pt x="8580" y="9059"/>
                    <a:pt x="10274" y="5279"/>
                    <a:pt x="11474" y="2984"/>
                  </a:cubicBezTo>
                  <a:cubicBezTo>
                    <a:pt x="12674" y="689"/>
                    <a:pt x="13380" y="-121"/>
                    <a:pt x="14015" y="14"/>
                  </a:cubicBezTo>
                  <a:cubicBezTo>
                    <a:pt x="14651" y="149"/>
                    <a:pt x="15215" y="1229"/>
                    <a:pt x="15215" y="1364"/>
                  </a:cubicBezTo>
                  <a:cubicBezTo>
                    <a:pt x="15215" y="1499"/>
                    <a:pt x="14651" y="689"/>
                    <a:pt x="14086" y="689"/>
                  </a:cubicBezTo>
                  <a:cubicBezTo>
                    <a:pt x="13521" y="689"/>
                    <a:pt x="12956" y="1499"/>
                    <a:pt x="12109" y="4199"/>
                  </a:cubicBezTo>
                  <a:cubicBezTo>
                    <a:pt x="11262" y="6899"/>
                    <a:pt x="10133" y="11489"/>
                    <a:pt x="9568" y="14594"/>
                  </a:cubicBezTo>
                  <a:cubicBezTo>
                    <a:pt x="9003" y="17699"/>
                    <a:pt x="9003" y="19319"/>
                    <a:pt x="9498" y="20264"/>
                  </a:cubicBezTo>
                  <a:cubicBezTo>
                    <a:pt x="9992" y="21209"/>
                    <a:pt x="10980" y="21479"/>
                    <a:pt x="12392" y="20264"/>
                  </a:cubicBezTo>
                  <a:cubicBezTo>
                    <a:pt x="13803" y="19049"/>
                    <a:pt x="15639" y="16349"/>
                    <a:pt x="17121" y="13649"/>
                  </a:cubicBezTo>
                  <a:cubicBezTo>
                    <a:pt x="18603" y="10949"/>
                    <a:pt x="19733" y="8249"/>
                    <a:pt x="20439" y="5954"/>
                  </a:cubicBezTo>
                  <a:cubicBezTo>
                    <a:pt x="21145" y="3659"/>
                    <a:pt x="21427" y="1769"/>
                    <a:pt x="21215" y="1229"/>
                  </a:cubicBezTo>
                  <a:cubicBezTo>
                    <a:pt x="21003" y="689"/>
                    <a:pt x="20298" y="1499"/>
                    <a:pt x="19662" y="3254"/>
                  </a:cubicBezTo>
                  <a:cubicBezTo>
                    <a:pt x="19027" y="5009"/>
                    <a:pt x="18462" y="7709"/>
                    <a:pt x="18109" y="9734"/>
                  </a:cubicBezTo>
                  <a:cubicBezTo>
                    <a:pt x="17756" y="11759"/>
                    <a:pt x="17615" y="13109"/>
                    <a:pt x="17686" y="14459"/>
                  </a:cubicBezTo>
                  <a:cubicBezTo>
                    <a:pt x="17756" y="15809"/>
                    <a:pt x="18039" y="17159"/>
                    <a:pt x="18603" y="17699"/>
                  </a:cubicBezTo>
                  <a:cubicBezTo>
                    <a:pt x="19168" y="18239"/>
                    <a:pt x="20015" y="17969"/>
                    <a:pt x="20862" y="17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7970339" y="785283"/>
              <a:ext cx="405311" cy="155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66" fill="norm" stroke="1" extrusionOk="0">
                  <a:moveTo>
                    <a:pt x="2980" y="0"/>
                  </a:moveTo>
                  <a:cubicBezTo>
                    <a:pt x="2305" y="6422"/>
                    <a:pt x="1630" y="12843"/>
                    <a:pt x="1123" y="16638"/>
                  </a:cubicBezTo>
                  <a:cubicBezTo>
                    <a:pt x="617" y="20432"/>
                    <a:pt x="280" y="21600"/>
                    <a:pt x="111" y="21454"/>
                  </a:cubicBezTo>
                  <a:cubicBezTo>
                    <a:pt x="-58" y="21308"/>
                    <a:pt x="-58" y="19849"/>
                    <a:pt x="280" y="17514"/>
                  </a:cubicBezTo>
                  <a:cubicBezTo>
                    <a:pt x="617" y="15178"/>
                    <a:pt x="1292" y="11968"/>
                    <a:pt x="1798" y="9778"/>
                  </a:cubicBezTo>
                  <a:cubicBezTo>
                    <a:pt x="2305" y="7589"/>
                    <a:pt x="2642" y="6422"/>
                    <a:pt x="3092" y="5546"/>
                  </a:cubicBezTo>
                  <a:cubicBezTo>
                    <a:pt x="3542" y="4670"/>
                    <a:pt x="4105" y="4086"/>
                    <a:pt x="4386" y="4524"/>
                  </a:cubicBezTo>
                  <a:cubicBezTo>
                    <a:pt x="4667" y="4962"/>
                    <a:pt x="4667" y="6422"/>
                    <a:pt x="4611" y="8027"/>
                  </a:cubicBezTo>
                  <a:cubicBezTo>
                    <a:pt x="4554" y="9632"/>
                    <a:pt x="4442" y="11384"/>
                    <a:pt x="4611" y="11676"/>
                  </a:cubicBezTo>
                  <a:cubicBezTo>
                    <a:pt x="4780" y="11968"/>
                    <a:pt x="5229" y="10800"/>
                    <a:pt x="5736" y="9341"/>
                  </a:cubicBezTo>
                  <a:cubicBezTo>
                    <a:pt x="6242" y="7881"/>
                    <a:pt x="6805" y="6130"/>
                    <a:pt x="7255" y="5838"/>
                  </a:cubicBezTo>
                  <a:cubicBezTo>
                    <a:pt x="7704" y="5546"/>
                    <a:pt x="8042" y="6714"/>
                    <a:pt x="8379" y="7881"/>
                  </a:cubicBezTo>
                  <a:cubicBezTo>
                    <a:pt x="8717" y="9049"/>
                    <a:pt x="9054" y="10216"/>
                    <a:pt x="9505" y="10946"/>
                  </a:cubicBezTo>
                  <a:cubicBezTo>
                    <a:pt x="9955" y="11676"/>
                    <a:pt x="10517" y="11968"/>
                    <a:pt x="11248" y="11092"/>
                  </a:cubicBezTo>
                  <a:cubicBezTo>
                    <a:pt x="11980" y="10216"/>
                    <a:pt x="12880" y="8173"/>
                    <a:pt x="13386" y="6276"/>
                  </a:cubicBezTo>
                  <a:cubicBezTo>
                    <a:pt x="13892" y="4378"/>
                    <a:pt x="14005" y="2627"/>
                    <a:pt x="13779" y="2043"/>
                  </a:cubicBezTo>
                  <a:cubicBezTo>
                    <a:pt x="13555" y="1459"/>
                    <a:pt x="12992" y="2043"/>
                    <a:pt x="12317" y="4086"/>
                  </a:cubicBezTo>
                  <a:cubicBezTo>
                    <a:pt x="11642" y="6130"/>
                    <a:pt x="10855" y="9632"/>
                    <a:pt x="10461" y="12259"/>
                  </a:cubicBezTo>
                  <a:cubicBezTo>
                    <a:pt x="10067" y="14886"/>
                    <a:pt x="10067" y="16638"/>
                    <a:pt x="10348" y="17659"/>
                  </a:cubicBezTo>
                  <a:cubicBezTo>
                    <a:pt x="10630" y="18681"/>
                    <a:pt x="11192" y="18973"/>
                    <a:pt x="11980" y="18681"/>
                  </a:cubicBezTo>
                  <a:cubicBezTo>
                    <a:pt x="12767" y="18389"/>
                    <a:pt x="13779" y="17514"/>
                    <a:pt x="14511" y="16492"/>
                  </a:cubicBezTo>
                  <a:cubicBezTo>
                    <a:pt x="15242" y="15470"/>
                    <a:pt x="15692" y="14303"/>
                    <a:pt x="16142" y="13281"/>
                  </a:cubicBezTo>
                  <a:cubicBezTo>
                    <a:pt x="16592" y="12259"/>
                    <a:pt x="17042" y="11384"/>
                    <a:pt x="17154" y="11676"/>
                  </a:cubicBezTo>
                  <a:cubicBezTo>
                    <a:pt x="17267" y="11968"/>
                    <a:pt x="17042" y="13427"/>
                    <a:pt x="16705" y="15470"/>
                  </a:cubicBezTo>
                  <a:cubicBezTo>
                    <a:pt x="16367" y="17514"/>
                    <a:pt x="15917" y="20141"/>
                    <a:pt x="15973" y="20432"/>
                  </a:cubicBezTo>
                  <a:cubicBezTo>
                    <a:pt x="16030" y="20724"/>
                    <a:pt x="16592" y="18681"/>
                    <a:pt x="17211" y="16200"/>
                  </a:cubicBezTo>
                  <a:cubicBezTo>
                    <a:pt x="17829" y="13719"/>
                    <a:pt x="18504" y="10800"/>
                    <a:pt x="19067" y="8903"/>
                  </a:cubicBezTo>
                  <a:cubicBezTo>
                    <a:pt x="19630" y="7005"/>
                    <a:pt x="20080" y="6130"/>
                    <a:pt x="20473" y="6276"/>
                  </a:cubicBezTo>
                  <a:cubicBezTo>
                    <a:pt x="20867" y="6422"/>
                    <a:pt x="21204" y="7589"/>
                    <a:pt x="21373" y="9778"/>
                  </a:cubicBezTo>
                  <a:cubicBezTo>
                    <a:pt x="21542" y="11968"/>
                    <a:pt x="21542" y="15178"/>
                    <a:pt x="21542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8382475" y="524933"/>
              <a:ext cx="170976" cy="472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29" fill="norm" stroke="1" extrusionOk="0">
                  <a:moveTo>
                    <a:pt x="21277" y="0"/>
                  </a:moveTo>
                  <a:cubicBezTo>
                    <a:pt x="18643" y="1929"/>
                    <a:pt x="16009" y="3857"/>
                    <a:pt x="13111" y="6557"/>
                  </a:cubicBezTo>
                  <a:cubicBezTo>
                    <a:pt x="10214" y="9257"/>
                    <a:pt x="7053" y="12729"/>
                    <a:pt x="5077" y="14946"/>
                  </a:cubicBezTo>
                  <a:cubicBezTo>
                    <a:pt x="3101" y="17164"/>
                    <a:pt x="2311" y="18129"/>
                    <a:pt x="1916" y="18852"/>
                  </a:cubicBezTo>
                  <a:cubicBezTo>
                    <a:pt x="1521" y="19575"/>
                    <a:pt x="1521" y="20057"/>
                    <a:pt x="2311" y="20202"/>
                  </a:cubicBezTo>
                  <a:cubicBezTo>
                    <a:pt x="3101" y="20346"/>
                    <a:pt x="4682" y="20154"/>
                    <a:pt x="6394" y="19286"/>
                  </a:cubicBezTo>
                  <a:cubicBezTo>
                    <a:pt x="8106" y="18418"/>
                    <a:pt x="9950" y="16875"/>
                    <a:pt x="10609" y="15573"/>
                  </a:cubicBezTo>
                  <a:cubicBezTo>
                    <a:pt x="11267" y="14271"/>
                    <a:pt x="10740" y="13211"/>
                    <a:pt x="9818" y="12584"/>
                  </a:cubicBezTo>
                  <a:cubicBezTo>
                    <a:pt x="8897" y="11957"/>
                    <a:pt x="7579" y="11764"/>
                    <a:pt x="5999" y="11668"/>
                  </a:cubicBezTo>
                  <a:cubicBezTo>
                    <a:pt x="4418" y="11571"/>
                    <a:pt x="2575" y="11571"/>
                    <a:pt x="1389" y="11813"/>
                  </a:cubicBezTo>
                  <a:cubicBezTo>
                    <a:pt x="204" y="12054"/>
                    <a:pt x="-323" y="12536"/>
                    <a:pt x="204" y="12873"/>
                  </a:cubicBezTo>
                  <a:cubicBezTo>
                    <a:pt x="731" y="13211"/>
                    <a:pt x="2311" y="13404"/>
                    <a:pt x="5077" y="13500"/>
                  </a:cubicBezTo>
                  <a:cubicBezTo>
                    <a:pt x="7843" y="13596"/>
                    <a:pt x="11794" y="13596"/>
                    <a:pt x="14428" y="13500"/>
                  </a:cubicBezTo>
                  <a:cubicBezTo>
                    <a:pt x="17062" y="13404"/>
                    <a:pt x="18379" y="13211"/>
                    <a:pt x="18511" y="12970"/>
                  </a:cubicBezTo>
                  <a:cubicBezTo>
                    <a:pt x="18643" y="12729"/>
                    <a:pt x="17589" y="12439"/>
                    <a:pt x="16536" y="12439"/>
                  </a:cubicBezTo>
                  <a:cubicBezTo>
                    <a:pt x="15482" y="12439"/>
                    <a:pt x="14428" y="12729"/>
                    <a:pt x="14033" y="13163"/>
                  </a:cubicBezTo>
                  <a:cubicBezTo>
                    <a:pt x="13638" y="13596"/>
                    <a:pt x="13901" y="14175"/>
                    <a:pt x="14692" y="15188"/>
                  </a:cubicBezTo>
                  <a:cubicBezTo>
                    <a:pt x="15482" y="16200"/>
                    <a:pt x="16799" y="17646"/>
                    <a:pt x="17457" y="18611"/>
                  </a:cubicBezTo>
                  <a:cubicBezTo>
                    <a:pt x="18116" y="19575"/>
                    <a:pt x="18116" y="20057"/>
                    <a:pt x="16667" y="20491"/>
                  </a:cubicBezTo>
                  <a:cubicBezTo>
                    <a:pt x="15218" y="20925"/>
                    <a:pt x="12321" y="21311"/>
                    <a:pt x="10214" y="21455"/>
                  </a:cubicBezTo>
                  <a:cubicBezTo>
                    <a:pt x="8106" y="21600"/>
                    <a:pt x="6789" y="21504"/>
                    <a:pt x="5472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5914790" y="1443566"/>
              <a:ext cx="98928" cy="158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308" fill="norm" stroke="1" extrusionOk="0">
                  <a:moveTo>
                    <a:pt x="8825" y="2842"/>
                  </a:moveTo>
                  <a:cubicBezTo>
                    <a:pt x="8375" y="1421"/>
                    <a:pt x="7925" y="0"/>
                    <a:pt x="6800" y="0"/>
                  </a:cubicBezTo>
                  <a:cubicBezTo>
                    <a:pt x="5675" y="0"/>
                    <a:pt x="3875" y="1421"/>
                    <a:pt x="2525" y="4547"/>
                  </a:cubicBezTo>
                  <a:cubicBezTo>
                    <a:pt x="1175" y="7674"/>
                    <a:pt x="275" y="12505"/>
                    <a:pt x="50" y="15632"/>
                  </a:cubicBezTo>
                  <a:cubicBezTo>
                    <a:pt x="-175" y="18758"/>
                    <a:pt x="275" y="20179"/>
                    <a:pt x="3200" y="20889"/>
                  </a:cubicBezTo>
                  <a:cubicBezTo>
                    <a:pt x="6125" y="21600"/>
                    <a:pt x="11525" y="21600"/>
                    <a:pt x="15350" y="19326"/>
                  </a:cubicBezTo>
                  <a:cubicBezTo>
                    <a:pt x="19175" y="17053"/>
                    <a:pt x="21425" y="12505"/>
                    <a:pt x="20975" y="8953"/>
                  </a:cubicBezTo>
                  <a:cubicBezTo>
                    <a:pt x="20525" y="5400"/>
                    <a:pt x="17375" y="2842"/>
                    <a:pt x="15350" y="1563"/>
                  </a:cubicBezTo>
                  <a:cubicBezTo>
                    <a:pt x="13325" y="284"/>
                    <a:pt x="12425" y="284"/>
                    <a:pt x="11525" y="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5988050" y="1356783"/>
              <a:ext cx="190500" cy="253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7498"/>
                  </a:moveTo>
                  <a:cubicBezTo>
                    <a:pt x="2400" y="6426"/>
                    <a:pt x="4800" y="5355"/>
                    <a:pt x="7200" y="5266"/>
                  </a:cubicBezTo>
                  <a:cubicBezTo>
                    <a:pt x="9600" y="5177"/>
                    <a:pt x="12000" y="6069"/>
                    <a:pt x="13680" y="8212"/>
                  </a:cubicBezTo>
                  <a:cubicBezTo>
                    <a:pt x="15360" y="10354"/>
                    <a:pt x="16320" y="13745"/>
                    <a:pt x="16320" y="16066"/>
                  </a:cubicBezTo>
                  <a:cubicBezTo>
                    <a:pt x="16320" y="18387"/>
                    <a:pt x="15360" y="19636"/>
                    <a:pt x="14280" y="20440"/>
                  </a:cubicBezTo>
                  <a:cubicBezTo>
                    <a:pt x="13200" y="21243"/>
                    <a:pt x="12000" y="21600"/>
                    <a:pt x="11280" y="21243"/>
                  </a:cubicBezTo>
                  <a:cubicBezTo>
                    <a:pt x="10560" y="20886"/>
                    <a:pt x="10320" y="19815"/>
                    <a:pt x="11640" y="16691"/>
                  </a:cubicBezTo>
                  <a:cubicBezTo>
                    <a:pt x="12960" y="13567"/>
                    <a:pt x="15840" y="8390"/>
                    <a:pt x="17760" y="5266"/>
                  </a:cubicBezTo>
                  <a:cubicBezTo>
                    <a:pt x="19680" y="2142"/>
                    <a:pt x="20640" y="10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4451350" y="1830546"/>
              <a:ext cx="325076" cy="36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97" fill="norm" stroke="1" extrusionOk="0">
                  <a:moveTo>
                    <a:pt x="0" y="21497"/>
                  </a:moveTo>
                  <a:cubicBezTo>
                    <a:pt x="421" y="17751"/>
                    <a:pt x="842" y="14006"/>
                    <a:pt x="1473" y="10822"/>
                  </a:cubicBezTo>
                  <a:cubicBezTo>
                    <a:pt x="2104" y="7638"/>
                    <a:pt x="2945" y="5016"/>
                    <a:pt x="3717" y="3331"/>
                  </a:cubicBezTo>
                  <a:cubicBezTo>
                    <a:pt x="4488" y="1645"/>
                    <a:pt x="5190" y="896"/>
                    <a:pt x="5891" y="459"/>
                  </a:cubicBezTo>
                  <a:cubicBezTo>
                    <a:pt x="6592" y="22"/>
                    <a:pt x="7294" y="-103"/>
                    <a:pt x="7855" y="84"/>
                  </a:cubicBezTo>
                  <a:cubicBezTo>
                    <a:pt x="8416" y="272"/>
                    <a:pt x="8836" y="771"/>
                    <a:pt x="9468" y="2394"/>
                  </a:cubicBezTo>
                  <a:cubicBezTo>
                    <a:pt x="10099" y="4017"/>
                    <a:pt x="10940" y="6764"/>
                    <a:pt x="11571" y="8387"/>
                  </a:cubicBezTo>
                  <a:cubicBezTo>
                    <a:pt x="12203" y="10010"/>
                    <a:pt x="12623" y="10510"/>
                    <a:pt x="13184" y="10510"/>
                  </a:cubicBezTo>
                  <a:cubicBezTo>
                    <a:pt x="13745" y="10510"/>
                    <a:pt x="14447" y="10010"/>
                    <a:pt x="15499" y="8574"/>
                  </a:cubicBezTo>
                  <a:cubicBezTo>
                    <a:pt x="16551" y="7139"/>
                    <a:pt x="17953" y="4766"/>
                    <a:pt x="18865" y="3268"/>
                  </a:cubicBezTo>
                  <a:cubicBezTo>
                    <a:pt x="19777" y="1770"/>
                    <a:pt x="20197" y="1146"/>
                    <a:pt x="20618" y="1083"/>
                  </a:cubicBezTo>
                  <a:cubicBezTo>
                    <a:pt x="21039" y="1021"/>
                    <a:pt x="21460" y="1520"/>
                    <a:pt x="21530" y="3455"/>
                  </a:cubicBezTo>
                  <a:cubicBezTo>
                    <a:pt x="21600" y="5391"/>
                    <a:pt x="21319" y="8762"/>
                    <a:pt x="21179" y="11883"/>
                  </a:cubicBezTo>
                  <a:cubicBezTo>
                    <a:pt x="21039" y="15005"/>
                    <a:pt x="21039" y="17876"/>
                    <a:pt x="21039" y="2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4856531" y="2042583"/>
              <a:ext cx="58370" cy="119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41" fill="norm" stroke="1" extrusionOk="0">
                  <a:moveTo>
                    <a:pt x="5073" y="1137"/>
                  </a:moveTo>
                  <a:cubicBezTo>
                    <a:pt x="2759" y="5684"/>
                    <a:pt x="444" y="10232"/>
                    <a:pt x="59" y="13642"/>
                  </a:cubicBezTo>
                  <a:cubicBezTo>
                    <a:pt x="-327" y="17053"/>
                    <a:pt x="1216" y="19326"/>
                    <a:pt x="4302" y="20463"/>
                  </a:cubicBezTo>
                  <a:cubicBezTo>
                    <a:pt x="7387" y="21600"/>
                    <a:pt x="12016" y="21600"/>
                    <a:pt x="15487" y="20653"/>
                  </a:cubicBezTo>
                  <a:cubicBezTo>
                    <a:pt x="18959" y="19705"/>
                    <a:pt x="21273" y="17811"/>
                    <a:pt x="21273" y="14211"/>
                  </a:cubicBezTo>
                  <a:cubicBezTo>
                    <a:pt x="21273" y="10611"/>
                    <a:pt x="18959" y="5305"/>
                    <a:pt x="15873" y="2653"/>
                  </a:cubicBezTo>
                  <a:cubicBezTo>
                    <a:pt x="12787" y="0"/>
                    <a:pt x="8930" y="0"/>
                    <a:pt x="50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940299" y="2013920"/>
              <a:ext cx="105835" cy="145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3299"/>
                  </a:moveTo>
                  <a:cubicBezTo>
                    <a:pt x="1728" y="4239"/>
                    <a:pt x="3456" y="5178"/>
                    <a:pt x="4320" y="7682"/>
                  </a:cubicBezTo>
                  <a:cubicBezTo>
                    <a:pt x="5184" y="10186"/>
                    <a:pt x="5184" y="14256"/>
                    <a:pt x="5184" y="17073"/>
                  </a:cubicBezTo>
                  <a:cubicBezTo>
                    <a:pt x="5184" y="19891"/>
                    <a:pt x="5184" y="21456"/>
                    <a:pt x="4968" y="21456"/>
                  </a:cubicBezTo>
                  <a:cubicBezTo>
                    <a:pt x="4752" y="21456"/>
                    <a:pt x="4320" y="19891"/>
                    <a:pt x="4968" y="16447"/>
                  </a:cubicBezTo>
                  <a:cubicBezTo>
                    <a:pt x="5616" y="13004"/>
                    <a:pt x="7344" y="7682"/>
                    <a:pt x="9504" y="4395"/>
                  </a:cubicBezTo>
                  <a:cubicBezTo>
                    <a:pt x="11664" y="1108"/>
                    <a:pt x="14256" y="-144"/>
                    <a:pt x="16200" y="13"/>
                  </a:cubicBezTo>
                  <a:cubicBezTo>
                    <a:pt x="18144" y="169"/>
                    <a:pt x="19440" y="1734"/>
                    <a:pt x="20304" y="4395"/>
                  </a:cubicBezTo>
                  <a:cubicBezTo>
                    <a:pt x="21168" y="7056"/>
                    <a:pt x="21600" y="10813"/>
                    <a:pt x="21600" y="13786"/>
                  </a:cubicBezTo>
                  <a:cubicBezTo>
                    <a:pt x="21600" y="16760"/>
                    <a:pt x="21168" y="18952"/>
                    <a:pt x="20736" y="21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5118100" y="1801283"/>
              <a:ext cx="57150" cy="37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19200" y="0"/>
                  </a:moveTo>
                  <a:cubicBezTo>
                    <a:pt x="12800" y="3103"/>
                    <a:pt x="6400" y="6206"/>
                    <a:pt x="3200" y="9368"/>
                  </a:cubicBezTo>
                  <a:cubicBezTo>
                    <a:pt x="0" y="12530"/>
                    <a:pt x="0" y="15752"/>
                    <a:pt x="0" y="17841"/>
                  </a:cubicBezTo>
                  <a:cubicBezTo>
                    <a:pt x="0" y="19929"/>
                    <a:pt x="0" y="20884"/>
                    <a:pt x="2000" y="21242"/>
                  </a:cubicBezTo>
                  <a:cubicBezTo>
                    <a:pt x="4000" y="21600"/>
                    <a:pt x="8000" y="21361"/>
                    <a:pt x="11600" y="20765"/>
                  </a:cubicBezTo>
                  <a:cubicBezTo>
                    <a:pt x="15200" y="20168"/>
                    <a:pt x="18400" y="19213"/>
                    <a:pt x="21600" y="18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5105400" y="2023533"/>
              <a:ext cx="69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5190988" y="1977576"/>
              <a:ext cx="136663" cy="14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049" fill="norm" stroke="1" extrusionOk="0">
                  <a:moveTo>
                    <a:pt x="1494" y="10709"/>
                  </a:moveTo>
                  <a:cubicBezTo>
                    <a:pt x="3457" y="11026"/>
                    <a:pt x="5421" y="11344"/>
                    <a:pt x="7548" y="10391"/>
                  </a:cubicBezTo>
                  <a:cubicBezTo>
                    <a:pt x="9675" y="9438"/>
                    <a:pt x="11966" y="7215"/>
                    <a:pt x="13275" y="5150"/>
                  </a:cubicBezTo>
                  <a:cubicBezTo>
                    <a:pt x="14585" y="3085"/>
                    <a:pt x="14912" y="1179"/>
                    <a:pt x="14257" y="385"/>
                  </a:cubicBezTo>
                  <a:cubicBezTo>
                    <a:pt x="13603" y="-409"/>
                    <a:pt x="11966" y="-91"/>
                    <a:pt x="9348" y="2450"/>
                  </a:cubicBezTo>
                  <a:cubicBezTo>
                    <a:pt x="6730" y="4991"/>
                    <a:pt x="3130" y="9756"/>
                    <a:pt x="1330" y="12932"/>
                  </a:cubicBezTo>
                  <a:cubicBezTo>
                    <a:pt x="-470" y="16109"/>
                    <a:pt x="-470" y="17697"/>
                    <a:pt x="1494" y="18967"/>
                  </a:cubicBezTo>
                  <a:cubicBezTo>
                    <a:pt x="3457" y="20238"/>
                    <a:pt x="7385" y="21191"/>
                    <a:pt x="10985" y="21032"/>
                  </a:cubicBezTo>
                  <a:cubicBezTo>
                    <a:pt x="14585" y="20873"/>
                    <a:pt x="17857" y="19603"/>
                    <a:pt x="21130" y="18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5397499" y="2029883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5600"/>
                    <a:pt x="8533" y="9600"/>
                    <a:pt x="12133" y="6000"/>
                  </a:cubicBezTo>
                  <a:cubicBezTo>
                    <a:pt x="15733" y="2400"/>
                    <a:pt x="1866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5655733" y="1837740"/>
              <a:ext cx="135468" cy="287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21600" y="2960"/>
                  </a:moveTo>
                  <a:cubicBezTo>
                    <a:pt x="20588" y="2014"/>
                    <a:pt x="19575" y="1068"/>
                    <a:pt x="18225" y="516"/>
                  </a:cubicBezTo>
                  <a:cubicBezTo>
                    <a:pt x="16875" y="-35"/>
                    <a:pt x="15187" y="-193"/>
                    <a:pt x="12994" y="280"/>
                  </a:cubicBezTo>
                  <a:cubicBezTo>
                    <a:pt x="10800" y="753"/>
                    <a:pt x="8100" y="1857"/>
                    <a:pt x="5400" y="3906"/>
                  </a:cubicBezTo>
                  <a:cubicBezTo>
                    <a:pt x="2700" y="5956"/>
                    <a:pt x="0" y="8952"/>
                    <a:pt x="0" y="11947"/>
                  </a:cubicBezTo>
                  <a:cubicBezTo>
                    <a:pt x="0" y="14943"/>
                    <a:pt x="2700" y="17938"/>
                    <a:pt x="6244" y="19515"/>
                  </a:cubicBezTo>
                  <a:cubicBezTo>
                    <a:pt x="9788" y="21092"/>
                    <a:pt x="14175" y="21249"/>
                    <a:pt x="18563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5767512" y="2008837"/>
              <a:ext cx="137988" cy="77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0728" fill="norm" stroke="1" extrusionOk="0">
                  <a:moveTo>
                    <a:pt x="17408" y="536"/>
                  </a:moveTo>
                  <a:cubicBezTo>
                    <a:pt x="13808" y="-33"/>
                    <a:pt x="10208" y="-601"/>
                    <a:pt x="7262" y="1388"/>
                  </a:cubicBezTo>
                  <a:cubicBezTo>
                    <a:pt x="4317" y="3378"/>
                    <a:pt x="2026" y="7925"/>
                    <a:pt x="880" y="11620"/>
                  </a:cubicBezTo>
                  <a:cubicBezTo>
                    <a:pt x="-265" y="15315"/>
                    <a:pt x="-265" y="18157"/>
                    <a:pt x="717" y="19578"/>
                  </a:cubicBezTo>
                  <a:cubicBezTo>
                    <a:pt x="1699" y="20999"/>
                    <a:pt x="3662" y="20999"/>
                    <a:pt x="5462" y="20146"/>
                  </a:cubicBezTo>
                  <a:cubicBezTo>
                    <a:pt x="7262" y="19294"/>
                    <a:pt x="8899" y="17588"/>
                    <a:pt x="10208" y="15315"/>
                  </a:cubicBezTo>
                  <a:cubicBezTo>
                    <a:pt x="11517" y="13041"/>
                    <a:pt x="12499" y="10199"/>
                    <a:pt x="13153" y="10199"/>
                  </a:cubicBezTo>
                  <a:cubicBezTo>
                    <a:pt x="13808" y="10199"/>
                    <a:pt x="14135" y="13041"/>
                    <a:pt x="15444" y="15031"/>
                  </a:cubicBezTo>
                  <a:cubicBezTo>
                    <a:pt x="16753" y="17020"/>
                    <a:pt x="19044" y="18157"/>
                    <a:pt x="21335" y="19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5924550" y="1883833"/>
              <a:ext cx="127000" cy="243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10614"/>
                  </a:moveTo>
                  <a:cubicBezTo>
                    <a:pt x="1800" y="10800"/>
                    <a:pt x="3600" y="10986"/>
                    <a:pt x="5580" y="12290"/>
                  </a:cubicBezTo>
                  <a:cubicBezTo>
                    <a:pt x="7560" y="13593"/>
                    <a:pt x="9720" y="16014"/>
                    <a:pt x="10620" y="17783"/>
                  </a:cubicBezTo>
                  <a:cubicBezTo>
                    <a:pt x="11520" y="19552"/>
                    <a:pt x="11160" y="20669"/>
                    <a:pt x="10080" y="21134"/>
                  </a:cubicBezTo>
                  <a:cubicBezTo>
                    <a:pt x="9000" y="21600"/>
                    <a:pt x="7200" y="21414"/>
                    <a:pt x="6300" y="20669"/>
                  </a:cubicBezTo>
                  <a:cubicBezTo>
                    <a:pt x="5400" y="19924"/>
                    <a:pt x="5400" y="18621"/>
                    <a:pt x="8100" y="15083"/>
                  </a:cubicBezTo>
                  <a:cubicBezTo>
                    <a:pt x="10800" y="11545"/>
                    <a:pt x="16200" y="57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6076950" y="1807633"/>
              <a:ext cx="381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443"/>
                    <a:pt x="14400" y="6887"/>
                    <a:pt x="10800" y="10487"/>
                  </a:cubicBezTo>
                  <a:cubicBezTo>
                    <a:pt x="7200" y="14087"/>
                    <a:pt x="3600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6121905" y="1985433"/>
              <a:ext cx="134321" cy="1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081" fill="norm" stroke="1" extrusionOk="0">
                  <a:moveTo>
                    <a:pt x="10887" y="0"/>
                  </a:moveTo>
                  <a:cubicBezTo>
                    <a:pt x="7564" y="3135"/>
                    <a:pt x="4241" y="6271"/>
                    <a:pt x="2413" y="8710"/>
                  </a:cubicBezTo>
                  <a:cubicBezTo>
                    <a:pt x="586" y="11148"/>
                    <a:pt x="253" y="12890"/>
                    <a:pt x="87" y="14806"/>
                  </a:cubicBezTo>
                  <a:cubicBezTo>
                    <a:pt x="-79" y="16723"/>
                    <a:pt x="-79" y="18813"/>
                    <a:pt x="752" y="20032"/>
                  </a:cubicBezTo>
                  <a:cubicBezTo>
                    <a:pt x="1583" y="21252"/>
                    <a:pt x="3244" y="21600"/>
                    <a:pt x="6733" y="20032"/>
                  </a:cubicBezTo>
                  <a:cubicBezTo>
                    <a:pt x="10223" y="18465"/>
                    <a:pt x="15539" y="14981"/>
                    <a:pt x="18364" y="12019"/>
                  </a:cubicBezTo>
                  <a:cubicBezTo>
                    <a:pt x="21189" y="9058"/>
                    <a:pt x="21521" y="6619"/>
                    <a:pt x="20690" y="5226"/>
                  </a:cubicBezTo>
                  <a:cubicBezTo>
                    <a:pt x="19859" y="3832"/>
                    <a:pt x="17866" y="3484"/>
                    <a:pt x="16038" y="3658"/>
                  </a:cubicBezTo>
                  <a:cubicBezTo>
                    <a:pt x="14210" y="3832"/>
                    <a:pt x="12549" y="4529"/>
                    <a:pt x="10887" y="5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6589304" y="1900839"/>
              <a:ext cx="136566" cy="41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487" fill="norm" stroke="1" extrusionOk="0">
                  <a:moveTo>
                    <a:pt x="309" y="21487"/>
                  </a:moveTo>
                  <a:cubicBezTo>
                    <a:pt x="-19" y="18198"/>
                    <a:pt x="-346" y="14908"/>
                    <a:pt x="799" y="11838"/>
                  </a:cubicBezTo>
                  <a:cubicBezTo>
                    <a:pt x="1945" y="8768"/>
                    <a:pt x="4563" y="5917"/>
                    <a:pt x="7181" y="3999"/>
                  </a:cubicBezTo>
                  <a:cubicBezTo>
                    <a:pt x="9799" y="2080"/>
                    <a:pt x="12418" y="1093"/>
                    <a:pt x="14545" y="545"/>
                  </a:cubicBezTo>
                  <a:cubicBezTo>
                    <a:pt x="16672" y="-3"/>
                    <a:pt x="18309" y="-113"/>
                    <a:pt x="19454" y="106"/>
                  </a:cubicBezTo>
                  <a:cubicBezTo>
                    <a:pt x="20599" y="326"/>
                    <a:pt x="21254" y="874"/>
                    <a:pt x="21090" y="1806"/>
                  </a:cubicBezTo>
                  <a:cubicBezTo>
                    <a:pt x="20927" y="2738"/>
                    <a:pt x="19945" y="4053"/>
                    <a:pt x="18145" y="5040"/>
                  </a:cubicBezTo>
                  <a:cubicBezTo>
                    <a:pt x="16345" y="6027"/>
                    <a:pt x="13727" y="6685"/>
                    <a:pt x="11599" y="7069"/>
                  </a:cubicBezTo>
                  <a:cubicBezTo>
                    <a:pt x="9472" y="7452"/>
                    <a:pt x="7836" y="7562"/>
                    <a:pt x="7345" y="7343"/>
                  </a:cubicBezTo>
                  <a:cubicBezTo>
                    <a:pt x="6854" y="7124"/>
                    <a:pt x="7509" y="6575"/>
                    <a:pt x="8818" y="6027"/>
                  </a:cubicBezTo>
                  <a:cubicBezTo>
                    <a:pt x="10127" y="5479"/>
                    <a:pt x="12090" y="4931"/>
                    <a:pt x="14054" y="4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6705600" y="1912138"/>
              <a:ext cx="171450" cy="160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6" fill="norm" stroke="1" extrusionOk="0">
                  <a:moveTo>
                    <a:pt x="0" y="6266"/>
                  </a:moveTo>
                  <a:cubicBezTo>
                    <a:pt x="1600" y="4051"/>
                    <a:pt x="3200" y="1835"/>
                    <a:pt x="4933" y="728"/>
                  </a:cubicBezTo>
                  <a:cubicBezTo>
                    <a:pt x="6667" y="-380"/>
                    <a:pt x="8533" y="-380"/>
                    <a:pt x="10533" y="1835"/>
                  </a:cubicBezTo>
                  <a:cubicBezTo>
                    <a:pt x="12533" y="4051"/>
                    <a:pt x="14667" y="8482"/>
                    <a:pt x="15333" y="12082"/>
                  </a:cubicBezTo>
                  <a:cubicBezTo>
                    <a:pt x="16000" y="15682"/>
                    <a:pt x="15200" y="18451"/>
                    <a:pt x="14133" y="19835"/>
                  </a:cubicBezTo>
                  <a:cubicBezTo>
                    <a:pt x="13067" y="21220"/>
                    <a:pt x="11733" y="21220"/>
                    <a:pt x="10800" y="20389"/>
                  </a:cubicBezTo>
                  <a:cubicBezTo>
                    <a:pt x="9867" y="19558"/>
                    <a:pt x="9333" y="17897"/>
                    <a:pt x="9867" y="14989"/>
                  </a:cubicBezTo>
                  <a:cubicBezTo>
                    <a:pt x="10400" y="12082"/>
                    <a:pt x="12000" y="7928"/>
                    <a:pt x="14133" y="5574"/>
                  </a:cubicBezTo>
                  <a:cubicBezTo>
                    <a:pt x="16267" y="3220"/>
                    <a:pt x="18933" y="2666"/>
                    <a:pt x="21600" y="2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6911092" y="1916525"/>
              <a:ext cx="123432" cy="123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003" fill="norm" stroke="1" extrusionOk="0">
                  <a:moveTo>
                    <a:pt x="12570" y="3080"/>
                  </a:moveTo>
                  <a:cubicBezTo>
                    <a:pt x="10770" y="3080"/>
                    <a:pt x="8970" y="3080"/>
                    <a:pt x="6810" y="4700"/>
                  </a:cubicBezTo>
                  <a:cubicBezTo>
                    <a:pt x="4650" y="6320"/>
                    <a:pt x="2130" y="9560"/>
                    <a:pt x="870" y="12620"/>
                  </a:cubicBezTo>
                  <a:cubicBezTo>
                    <a:pt x="-390" y="15680"/>
                    <a:pt x="-390" y="18560"/>
                    <a:pt x="1590" y="20000"/>
                  </a:cubicBezTo>
                  <a:cubicBezTo>
                    <a:pt x="3570" y="21440"/>
                    <a:pt x="7530" y="21440"/>
                    <a:pt x="11130" y="19280"/>
                  </a:cubicBezTo>
                  <a:cubicBezTo>
                    <a:pt x="14730" y="17120"/>
                    <a:pt x="17970" y="12800"/>
                    <a:pt x="19590" y="9740"/>
                  </a:cubicBezTo>
                  <a:cubicBezTo>
                    <a:pt x="21210" y="6680"/>
                    <a:pt x="21210" y="4880"/>
                    <a:pt x="20670" y="3260"/>
                  </a:cubicBezTo>
                  <a:cubicBezTo>
                    <a:pt x="20130" y="1640"/>
                    <a:pt x="19050" y="200"/>
                    <a:pt x="17790" y="20"/>
                  </a:cubicBezTo>
                  <a:cubicBezTo>
                    <a:pt x="16530" y="-160"/>
                    <a:pt x="15090" y="920"/>
                    <a:pt x="13650" y="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7060680" y="1943099"/>
              <a:ext cx="95770" cy="131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19837" y="2787"/>
                  </a:moveTo>
                  <a:cubicBezTo>
                    <a:pt x="18429" y="1394"/>
                    <a:pt x="17020" y="0"/>
                    <a:pt x="13968" y="0"/>
                  </a:cubicBezTo>
                  <a:cubicBezTo>
                    <a:pt x="10916" y="0"/>
                    <a:pt x="6220" y="1394"/>
                    <a:pt x="3403" y="4529"/>
                  </a:cubicBezTo>
                  <a:cubicBezTo>
                    <a:pt x="585" y="7665"/>
                    <a:pt x="-354" y="12542"/>
                    <a:pt x="116" y="15677"/>
                  </a:cubicBezTo>
                  <a:cubicBezTo>
                    <a:pt x="585" y="18813"/>
                    <a:pt x="2463" y="20206"/>
                    <a:pt x="6220" y="20903"/>
                  </a:cubicBezTo>
                  <a:cubicBezTo>
                    <a:pt x="9976" y="21600"/>
                    <a:pt x="15611" y="21600"/>
                    <a:pt x="212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7164615" y="1756282"/>
              <a:ext cx="518885" cy="335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129" fill="norm" stroke="1" extrusionOk="0">
                  <a:moveTo>
                    <a:pt x="1769" y="15235"/>
                  </a:moveTo>
                  <a:cubicBezTo>
                    <a:pt x="2384" y="14301"/>
                    <a:pt x="2998" y="13368"/>
                    <a:pt x="3349" y="12568"/>
                  </a:cubicBezTo>
                  <a:cubicBezTo>
                    <a:pt x="3701" y="11768"/>
                    <a:pt x="3788" y="11101"/>
                    <a:pt x="3613" y="10901"/>
                  </a:cubicBezTo>
                  <a:cubicBezTo>
                    <a:pt x="3437" y="10701"/>
                    <a:pt x="2998" y="10968"/>
                    <a:pt x="2340" y="11968"/>
                  </a:cubicBezTo>
                  <a:cubicBezTo>
                    <a:pt x="1681" y="12968"/>
                    <a:pt x="803" y="14701"/>
                    <a:pt x="364" y="16301"/>
                  </a:cubicBezTo>
                  <a:cubicBezTo>
                    <a:pt x="-75" y="17901"/>
                    <a:pt x="-75" y="19368"/>
                    <a:pt x="145" y="20235"/>
                  </a:cubicBezTo>
                  <a:cubicBezTo>
                    <a:pt x="364" y="21101"/>
                    <a:pt x="803" y="21368"/>
                    <a:pt x="2032" y="20901"/>
                  </a:cubicBezTo>
                  <a:cubicBezTo>
                    <a:pt x="3262" y="20435"/>
                    <a:pt x="5281" y="19235"/>
                    <a:pt x="6598" y="18101"/>
                  </a:cubicBezTo>
                  <a:cubicBezTo>
                    <a:pt x="7915" y="16968"/>
                    <a:pt x="8530" y="15901"/>
                    <a:pt x="8881" y="14768"/>
                  </a:cubicBezTo>
                  <a:cubicBezTo>
                    <a:pt x="9232" y="13635"/>
                    <a:pt x="9320" y="12435"/>
                    <a:pt x="9101" y="11835"/>
                  </a:cubicBezTo>
                  <a:cubicBezTo>
                    <a:pt x="8881" y="11235"/>
                    <a:pt x="8354" y="11235"/>
                    <a:pt x="7696" y="11568"/>
                  </a:cubicBezTo>
                  <a:cubicBezTo>
                    <a:pt x="7037" y="11901"/>
                    <a:pt x="6247" y="12568"/>
                    <a:pt x="5632" y="13701"/>
                  </a:cubicBezTo>
                  <a:cubicBezTo>
                    <a:pt x="5018" y="14835"/>
                    <a:pt x="4579" y="16435"/>
                    <a:pt x="4491" y="17501"/>
                  </a:cubicBezTo>
                  <a:cubicBezTo>
                    <a:pt x="4403" y="18568"/>
                    <a:pt x="4666" y="19101"/>
                    <a:pt x="5018" y="19368"/>
                  </a:cubicBezTo>
                  <a:cubicBezTo>
                    <a:pt x="5369" y="19635"/>
                    <a:pt x="5808" y="19635"/>
                    <a:pt x="6686" y="18635"/>
                  </a:cubicBezTo>
                  <a:cubicBezTo>
                    <a:pt x="7564" y="17635"/>
                    <a:pt x="8881" y="15635"/>
                    <a:pt x="9979" y="12901"/>
                  </a:cubicBezTo>
                  <a:cubicBezTo>
                    <a:pt x="11076" y="10168"/>
                    <a:pt x="11954" y="6701"/>
                    <a:pt x="12437" y="4368"/>
                  </a:cubicBezTo>
                  <a:cubicBezTo>
                    <a:pt x="12920" y="2035"/>
                    <a:pt x="13008" y="835"/>
                    <a:pt x="12832" y="301"/>
                  </a:cubicBezTo>
                  <a:cubicBezTo>
                    <a:pt x="12657" y="-232"/>
                    <a:pt x="12218" y="-99"/>
                    <a:pt x="11647" y="1035"/>
                  </a:cubicBezTo>
                  <a:cubicBezTo>
                    <a:pt x="11076" y="2168"/>
                    <a:pt x="10374" y="4301"/>
                    <a:pt x="9759" y="7035"/>
                  </a:cubicBezTo>
                  <a:cubicBezTo>
                    <a:pt x="9145" y="9768"/>
                    <a:pt x="8618" y="13101"/>
                    <a:pt x="8354" y="15168"/>
                  </a:cubicBezTo>
                  <a:cubicBezTo>
                    <a:pt x="8091" y="17235"/>
                    <a:pt x="8091" y="18035"/>
                    <a:pt x="8310" y="18568"/>
                  </a:cubicBezTo>
                  <a:cubicBezTo>
                    <a:pt x="8530" y="19101"/>
                    <a:pt x="8969" y="19368"/>
                    <a:pt x="9627" y="18968"/>
                  </a:cubicBezTo>
                  <a:cubicBezTo>
                    <a:pt x="10286" y="18568"/>
                    <a:pt x="11164" y="17501"/>
                    <a:pt x="11735" y="16701"/>
                  </a:cubicBezTo>
                  <a:cubicBezTo>
                    <a:pt x="12305" y="15901"/>
                    <a:pt x="12569" y="15368"/>
                    <a:pt x="12832" y="14835"/>
                  </a:cubicBezTo>
                  <a:cubicBezTo>
                    <a:pt x="13096" y="14301"/>
                    <a:pt x="13359" y="13768"/>
                    <a:pt x="13271" y="13701"/>
                  </a:cubicBezTo>
                  <a:cubicBezTo>
                    <a:pt x="13184" y="13635"/>
                    <a:pt x="12745" y="14035"/>
                    <a:pt x="12525" y="14635"/>
                  </a:cubicBezTo>
                  <a:cubicBezTo>
                    <a:pt x="12305" y="15235"/>
                    <a:pt x="12305" y="16035"/>
                    <a:pt x="12349" y="16768"/>
                  </a:cubicBezTo>
                  <a:cubicBezTo>
                    <a:pt x="12393" y="17501"/>
                    <a:pt x="12481" y="18168"/>
                    <a:pt x="12788" y="18435"/>
                  </a:cubicBezTo>
                  <a:cubicBezTo>
                    <a:pt x="13096" y="18701"/>
                    <a:pt x="13623" y="18568"/>
                    <a:pt x="14457" y="17835"/>
                  </a:cubicBezTo>
                  <a:cubicBezTo>
                    <a:pt x="15291" y="17101"/>
                    <a:pt x="16432" y="15768"/>
                    <a:pt x="17135" y="14768"/>
                  </a:cubicBezTo>
                  <a:cubicBezTo>
                    <a:pt x="17837" y="13768"/>
                    <a:pt x="18101" y="13101"/>
                    <a:pt x="18101" y="13101"/>
                  </a:cubicBezTo>
                  <a:cubicBezTo>
                    <a:pt x="18101" y="13101"/>
                    <a:pt x="17837" y="13768"/>
                    <a:pt x="17662" y="14635"/>
                  </a:cubicBezTo>
                  <a:cubicBezTo>
                    <a:pt x="17486" y="15501"/>
                    <a:pt x="17398" y="16568"/>
                    <a:pt x="17705" y="17435"/>
                  </a:cubicBezTo>
                  <a:cubicBezTo>
                    <a:pt x="18013" y="18301"/>
                    <a:pt x="18715" y="18968"/>
                    <a:pt x="19374" y="19301"/>
                  </a:cubicBezTo>
                  <a:cubicBezTo>
                    <a:pt x="20032" y="19635"/>
                    <a:pt x="20647" y="19635"/>
                    <a:pt x="20998" y="19568"/>
                  </a:cubicBezTo>
                  <a:cubicBezTo>
                    <a:pt x="21349" y="19501"/>
                    <a:pt x="21437" y="19368"/>
                    <a:pt x="21525" y="19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7683500" y="1909233"/>
              <a:ext cx="107950" cy="160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3366"/>
                  </a:moveTo>
                  <a:cubicBezTo>
                    <a:pt x="2541" y="3366"/>
                    <a:pt x="5082" y="3366"/>
                    <a:pt x="8047" y="5470"/>
                  </a:cubicBezTo>
                  <a:cubicBezTo>
                    <a:pt x="11012" y="7574"/>
                    <a:pt x="14400" y="11782"/>
                    <a:pt x="15671" y="14727"/>
                  </a:cubicBezTo>
                  <a:cubicBezTo>
                    <a:pt x="16941" y="17673"/>
                    <a:pt x="16094" y="19356"/>
                    <a:pt x="14612" y="20338"/>
                  </a:cubicBezTo>
                  <a:cubicBezTo>
                    <a:pt x="13129" y="21319"/>
                    <a:pt x="11012" y="21600"/>
                    <a:pt x="9529" y="21039"/>
                  </a:cubicBezTo>
                  <a:cubicBezTo>
                    <a:pt x="8047" y="20478"/>
                    <a:pt x="7200" y="19075"/>
                    <a:pt x="8259" y="15990"/>
                  </a:cubicBezTo>
                  <a:cubicBezTo>
                    <a:pt x="9318" y="12904"/>
                    <a:pt x="12282" y="8135"/>
                    <a:pt x="14824" y="5190"/>
                  </a:cubicBezTo>
                  <a:cubicBezTo>
                    <a:pt x="17365" y="2244"/>
                    <a:pt x="19482" y="11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7792902" y="1896600"/>
              <a:ext cx="144599" cy="154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786" fill="norm" stroke="1" extrusionOk="0">
                  <a:moveTo>
                    <a:pt x="2602" y="1696"/>
                  </a:moveTo>
                  <a:cubicBezTo>
                    <a:pt x="2915" y="3118"/>
                    <a:pt x="3228" y="4539"/>
                    <a:pt x="4324" y="5391"/>
                  </a:cubicBezTo>
                  <a:cubicBezTo>
                    <a:pt x="5420" y="6244"/>
                    <a:pt x="7298" y="6528"/>
                    <a:pt x="8707" y="6102"/>
                  </a:cubicBezTo>
                  <a:cubicBezTo>
                    <a:pt x="10115" y="5675"/>
                    <a:pt x="11055" y="4539"/>
                    <a:pt x="11681" y="3260"/>
                  </a:cubicBezTo>
                  <a:cubicBezTo>
                    <a:pt x="12307" y="1981"/>
                    <a:pt x="12620" y="560"/>
                    <a:pt x="11837" y="133"/>
                  </a:cubicBezTo>
                  <a:cubicBezTo>
                    <a:pt x="11055" y="-293"/>
                    <a:pt x="9176" y="275"/>
                    <a:pt x="6985" y="2265"/>
                  </a:cubicBezTo>
                  <a:cubicBezTo>
                    <a:pt x="4794" y="4254"/>
                    <a:pt x="2289" y="7665"/>
                    <a:pt x="1037" y="10791"/>
                  </a:cubicBezTo>
                  <a:cubicBezTo>
                    <a:pt x="-215" y="13918"/>
                    <a:pt x="-215" y="16760"/>
                    <a:pt x="411" y="18607"/>
                  </a:cubicBezTo>
                  <a:cubicBezTo>
                    <a:pt x="1037" y="20454"/>
                    <a:pt x="2289" y="21307"/>
                    <a:pt x="5889" y="20454"/>
                  </a:cubicBezTo>
                  <a:cubicBezTo>
                    <a:pt x="9489" y="19602"/>
                    <a:pt x="15437" y="17044"/>
                    <a:pt x="21385" y="14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7937500" y="1718733"/>
              <a:ext cx="8963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600" fill="norm" stroke="1" extrusionOk="0">
                  <a:moveTo>
                    <a:pt x="1473" y="0"/>
                  </a:moveTo>
                  <a:cubicBezTo>
                    <a:pt x="3927" y="1749"/>
                    <a:pt x="6382" y="3497"/>
                    <a:pt x="10309" y="6120"/>
                  </a:cubicBezTo>
                  <a:cubicBezTo>
                    <a:pt x="14236" y="8743"/>
                    <a:pt x="19636" y="12240"/>
                    <a:pt x="20618" y="14863"/>
                  </a:cubicBezTo>
                  <a:cubicBezTo>
                    <a:pt x="21600" y="17486"/>
                    <a:pt x="18164" y="19234"/>
                    <a:pt x="13991" y="20211"/>
                  </a:cubicBezTo>
                  <a:cubicBezTo>
                    <a:pt x="9818" y="21189"/>
                    <a:pt x="4909" y="213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0" y="2315633"/>
              <a:ext cx="8680450" cy="441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21083"/>
                  </a:moveTo>
                  <a:cubicBezTo>
                    <a:pt x="174" y="21083"/>
                    <a:pt x="348" y="21083"/>
                    <a:pt x="521" y="21187"/>
                  </a:cubicBezTo>
                  <a:cubicBezTo>
                    <a:pt x="695" y="21290"/>
                    <a:pt x="869" y="21497"/>
                    <a:pt x="1072" y="21548"/>
                  </a:cubicBezTo>
                  <a:cubicBezTo>
                    <a:pt x="1275" y="21600"/>
                    <a:pt x="1506" y="21497"/>
                    <a:pt x="1722" y="21290"/>
                  </a:cubicBezTo>
                  <a:cubicBezTo>
                    <a:pt x="1938" y="21083"/>
                    <a:pt x="2138" y="20773"/>
                    <a:pt x="2349" y="20360"/>
                  </a:cubicBezTo>
                  <a:cubicBezTo>
                    <a:pt x="2560" y="19946"/>
                    <a:pt x="2781" y="19430"/>
                    <a:pt x="2952" y="19016"/>
                  </a:cubicBezTo>
                  <a:cubicBezTo>
                    <a:pt x="3123" y="18603"/>
                    <a:pt x="3244" y="18293"/>
                    <a:pt x="3374" y="17931"/>
                  </a:cubicBezTo>
                  <a:cubicBezTo>
                    <a:pt x="3503" y="17569"/>
                    <a:pt x="3640" y="17156"/>
                    <a:pt x="3779" y="16743"/>
                  </a:cubicBezTo>
                  <a:cubicBezTo>
                    <a:pt x="3919" y="16329"/>
                    <a:pt x="4061" y="15916"/>
                    <a:pt x="4214" y="15451"/>
                  </a:cubicBezTo>
                  <a:cubicBezTo>
                    <a:pt x="4366" y="14986"/>
                    <a:pt x="4530" y="14469"/>
                    <a:pt x="4693" y="14004"/>
                  </a:cubicBezTo>
                  <a:cubicBezTo>
                    <a:pt x="4856" y="13539"/>
                    <a:pt x="5019" y="13125"/>
                    <a:pt x="5188" y="12660"/>
                  </a:cubicBezTo>
                  <a:cubicBezTo>
                    <a:pt x="5357" y="12195"/>
                    <a:pt x="5530" y="11678"/>
                    <a:pt x="5702" y="11213"/>
                  </a:cubicBezTo>
                  <a:cubicBezTo>
                    <a:pt x="5873" y="10748"/>
                    <a:pt x="6041" y="10335"/>
                    <a:pt x="6228" y="9870"/>
                  </a:cubicBezTo>
                  <a:cubicBezTo>
                    <a:pt x="6415" y="9405"/>
                    <a:pt x="6621" y="8888"/>
                    <a:pt x="6821" y="8371"/>
                  </a:cubicBezTo>
                  <a:cubicBezTo>
                    <a:pt x="7021" y="7855"/>
                    <a:pt x="7216" y="7338"/>
                    <a:pt x="7419" y="6873"/>
                  </a:cubicBezTo>
                  <a:cubicBezTo>
                    <a:pt x="7621" y="6408"/>
                    <a:pt x="7832" y="5994"/>
                    <a:pt x="8035" y="5581"/>
                  </a:cubicBezTo>
                  <a:cubicBezTo>
                    <a:pt x="8238" y="5167"/>
                    <a:pt x="8432" y="4754"/>
                    <a:pt x="8643" y="4341"/>
                  </a:cubicBezTo>
                  <a:cubicBezTo>
                    <a:pt x="8854" y="3927"/>
                    <a:pt x="9080" y="3514"/>
                    <a:pt x="9302" y="3152"/>
                  </a:cubicBezTo>
                  <a:cubicBezTo>
                    <a:pt x="9523" y="2790"/>
                    <a:pt x="9739" y="2480"/>
                    <a:pt x="9957" y="2222"/>
                  </a:cubicBezTo>
                  <a:cubicBezTo>
                    <a:pt x="10176" y="1964"/>
                    <a:pt x="10397" y="1757"/>
                    <a:pt x="10608" y="1602"/>
                  </a:cubicBezTo>
                  <a:cubicBezTo>
                    <a:pt x="10818" y="1447"/>
                    <a:pt x="11019" y="1344"/>
                    <a:pt x="11232" y="1189"/>
                  </a:cubicBezTo>
                  <a:cubicBezTo>
                    <a:pt x="11445" y="1033"/>
                    <a:pt x="11672" y="827"/>
                    <a:pt x="11890" y="672"/>
                  </a:cubicBezTo>
                  <a:cubicBezTo>
                    <a:pt x="12109" y="517"/>
                    <a:pt x="12320" y="413"/>
                    <a:pt x="12533" y="362"/>
                  </a:cubicBezTo>
                  <a:cubicBezTo>
                    <a:pt x="12746" y="310"/>
                    <a:pt x="12962" y="310"/>
                    <a:pt x="13165" y="258"/>
                  </a:cubicBezTo>
                  <a:cubicBezTo>
                    <a:pt x="13368" y="207"/>
                    <a:pt x="13557" y="103"/>
                    <a:pt x="13760" y="52"/>
                  </a:cubicBezTo>
                  <a:cubicBezTo>
                    <a:pt x="13963" y="0"/>
                    <a:pt x="14179" y="0"/>
                    <a:pt x="14384" y="0"/>
                  </a:cubicBezTo>
                  <a:cubicBezTo>
                    <a:pt x="14590" y="0"/>
                    <a:pt x="14784" y="0"/>
                    <a:pt x="14982" y="0"/>
                  </a:cubicBezTo>
                  <a:cubicBezTo>
                    <a:pt x="15180" y="0"/>
                    <a:pt x="15380" y="0"/>
                    <a:pt x="15567" y="52"/>
                  </a:cubicBezTo>
                  <a:cubicBezTo>
                    <a:pt x="15754" y="103"/>
                    <a:pt x="15927" y="207"/>
                    <a:pt x="16112" y="310"/>
                  </a:cubicBezTo>
                  <a:cubicBezTo>
                    <a:pt x="16296" y="413"/>
                    <a:pt x="16491" y="517"/>
                    <a:pt x="16768" y="672"/>
                  </a:cubicBezTo>
                  <a:cubicBezTo>
                    <a:pt x="17044" y="827"/>
                    <a:pt x="17402" y="1033"/>
                    <a:pt x="17660" y="1189"/>
                  </a:cubicBezTo>
                  <a:cubicBezTo>
                    <a:pt x="17918" y="1344"/>
                    <a:pt x="18076" y="1447"/>
                    <a:pt x="18324" y="1602"/>
                  </a:cubicBezTo>
                  <a:cubicBezTo>
                    <a:pt x="18571" y="1757"/>
                    <a:pt x="18909" y="1964"/>
                    <a:pt x="19156" y="2119"/>
                  </a:cubicBezTo>
                  <a:cubicBezTo>
                    <a:pt x="19404" y="2274"/>
                    <a:pt x="19562" y="2377"/>
                    <a:pt x="19775" y="2584"/>
                  </a:cubicBezTo>
                  <a:cubicBezTo>
                    <a:pt x="19988" y="2790"/>
                    <a:pt x="20257" y="3100"/>
                    <a:pt x="20518" y="3462"/>
                  </a:cubicBezTo>
                  <a:cubicBezTo>
                    <a:pt x="20778" y="3824"/>
                    <a:pt x="21031" y="4237"/>
                    <a:pt x="21210" y="4547"/>
                  </a:cubicBezTo>
                  <a:cubicBezTo>
                    <a:pt x="21389" y="4857"/>
                    <a:pt x="21495" y="5064"/>
                    <a:pt x="21600" y="5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215984" y="3340366"/>
              <a:ext cx="303576" cy="35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10" fill="norm" stroke="1" extrusionOk="0">
                  <a:moveTo>
                    <a:pt x="5320" y="4050"/>
                  </a:moveTo>
                  <a:cubicBezTo>
                    <a:pt x="4580" y="4050"/>
                    <a:pt x="3841" y="4050"/>
                    <a:pt x="3693" y="4304"/>
                  </a:cubicBezTo>
                  <a:cubicBezTo>
                    <a:pt x="3545" y="4558"/>
                    <a:pt x="3988" y="5066"/>
                    <a:pt x="5468" y="5384"/>
                  </a:cubicBezTo>
                  <a:cubicBezTo>
                    <a:pt x="6947" y="5702"/>
                    <a:pt x="9462" y="5829"/>
                    <a:pt x="12199" y="5257"/>
                  </a:cubicBezTo>
                  <a:cubicBezTo>
                    <a:pt x="14936" y="4685"/>
                    <a:pt x="17895" y="3415"/>
                    <a:pt x="19523" y="2398"/>
                  </a:cubicBezTo>
                  <a:cubicBezTo>
                    <a:pt x="21150" y="1382"/>
                    <a:pt x="21446" y="619"/>
                    <a:pt x="21076" y="238"/>
                  </a:cubicBezTo>
                  <a:cubicBezTo>
                    <a:pt x="20706" y="-143"/>
                    <a:pt x="19671" y="-143"/>
                    <a:pt x="17008" y="810"/>
                  </a:cubicBezTo>
                  <a:cubicBezTo>
                    <a:pt x="14345" y="1763"/>
                    <a:pt x="10054" y="3669"/>
                    <a:pt x="7687" y="4939"/>
                  </a:cubicBezTo>
                  <a:cubicBezTo>
                    <a:pt x="5320" y="6210"/>
                    <a:pt x="4876" y="6845"/>
                    <a:pt x="4580" y="7481"/>
                  </a:cubicBezTo>
                  <a:cubicBezTo>
                    <a:pt x="4284" y="8116"/>
                    <a:pt x="4136" y="8751"/>
                    <a:pt x="4580" y="9513"/>
                  </a:cubicBezTo>
                  <a:cubicBezTo>
                    <a:pt x="5024" y="10276"/>
                    <a:pt x="6060" y="11165"/>
                    <a:pt x="6504" y="11928"/>
                  </a:cubicBezTo>
                  <a:cubicBezTo>
                    <a:pt x="6947" y="12690"/>
                    <a:pt x="6799" y="13325"/>
                    <a:pt x="5690" y="14469"/>
                  </a:cubicBezTo>
                  <a:cubicBezTo>
                    <a:pt x="4580" y="15612"/>
                    <a:pt x="2509" y="17264"/>
                    <a:pt x="1325" y="18408"/>
                  </a:cubicBezTo>
                  <a:cubicBezTo>
                    <a:pt x="142" y="19551"/>
                    <a:pt x="-154" y="20186"/>
                    <a:pt x="68" y="20631"/>
                  </a:cubicBezTo>
                  <a:cubicBezTo>
                    <a:pt x="290" y="21076"/>
                    <a:pt x="1030" y="21330"/>
                    <a:pt x="2805" y="21393"/>
                  </a:cubicBezTo>
                  <a:cubicBezTo>
                    <a:pt x="4580" y="21457"/>
                    <a:pt x="7391" y="21330"/>
                    <a:pt x="10202" y="21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454569" y="3530556"/>
              <a:ext cx="243932" cy="184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869" fill="norm" stroke="1" extrusionOk="0">
                  <a:moveTo>
                    <a:pt x="784" y="3365"/>
                  </a:moveTo>
                  <a:cubicBezTo>
                    <a:pt x="230" y="2165"/>
                    <a:pt x="-324" y="965"/>
                    <a:pt x="230" y="365"/>
                  </a:cubicBezTo>
                  <a:cubicBezTo>
                    <a:pt x="784" y="-235"/>
                    <a:pt x="2445" y="-235"/>
                    <a:pt x="4107" y="1445"/>
                  </a:cubicBezTo>
                  <a:cubicBezTo>
                    <a:pt x="5768" y="3125"/>
                    <a:pt x="7430" y="6485"/>
                    <a:pt x="7614" y="9845"/>
                  </a:cubicBezTo>
                  <a:cubicBezTo>
                    <a:pt x="7799" y="13205"/>
                    <a:pt x="6507" y="16565"/>
                    <a:pt x="5214" y="18605"/>
                  </a:cubicBezTo>
                  <a:cubicBezTo>
                    <a:pt x="3922" y="20645"/>
                    <a:pt x="2630" y="21365"/>
                    <a:pt x="2353" y="20525"/>
                  </a:cubicBezTo>
                  <a:cubicBezTo>
                    <a:pt x="2076" y="19685"/>
                    <a:pt x="2814" y="17285"/>
                    <a:pt x="4661" y="14045"/>
                  </a:cubicBezTo>
                  <a:cubicBezTo>
                    <a:pt x="6507" y="10805"/>
                    <a:pt x="9461" y="6725"/>
                    <a:pt x="11399" y="4325"/>
                  </a:cubicBezTo>
                  <a:cubicBezTo>
                    <a:pt x="13338" y="1925"/>
                    <a:pt x="14261" y="1205"/>
                    <a:pt x="14445" y="1445"/>
                  </a:cubicBezTo>
                  <a:cubicBezTo>
                    <a:pt x="14630" y="1685"/>
                    <a:pt x="14076" y="2885"/>
                    <a:pt x="13614" y="4085"/>
                  </a:cubicBezTo>
                  <a:cubicBezTo>
                    <a:pt x="13153" y="5285"/>
                    <a:pt x="12784" y="6485"/>
                    <a:pt x="12968" y="8045"/>
                  </a:cubicBezTo>
                  <a:cubicBezTo>
                    <a:pt x="13153" y="9605"/>
                    <a:pt x="13891" y="11525"/>
                    <a:pt x="15368" y="13085"/>
                  </a:cubicBezTo>
                  <a:cubicBezTo>
                    <a:pt x="16845" y="14645"/>
                    <a:pt x="19061" y="15845"/>
                    <a:pt x="21276" y="17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247649" y="3757083"/>
              <a:ext cx="381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018"/>
                    <a:pt x="7200" y="12436"/>
                    <a:pt x="10800" y="8836"/>
                  </a:cubicBezTo>
                  <a:cubicBezTo>
                    <a:pt x="14400" y="5236"/>
                    <a:pt x="1800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520700" y="3801533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787400" y="3591983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850900" y="3706283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1383188" y="3511657"/>
              <a:ext cx="153512" cy="23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256" fill="norm" stroke="1" extrusionOk="0">
                  <a:moveTo>
                    <a:pt x="1879" y="7897"/>
                  </a:moveTo>
                  <a:cubicBezTo>
                    <a:pt x="5047" y="7126"/>
                    <a:pt x="8215" y="6354"/>
                    <a:pt x="10231" y="5486"/>
                  </a:cubicBezTo>
                  <a:cubicBezTo>
                    <a:pt x="12247" y="4618"/>
                    <a:pt x="13111" y="3654"/>
                    <a:pt x="13399" y="2690"/>
                  </a:cubicBezTo>
                  <a:cubicBezTo>
                    <a:pt x="13687" y="1726"/>
                    <a:pt x="13399" y="761"/>
                    <a:pt x="12535" y="279"/>
                  </a:cubicBezTo>
                  <a:cubicBezTo>
                    <a:pt x="11671" y="-203"/>
                    <a:pt x="10231" y="-203"/>
                    <a:pt x="7783" y="1436"/>
                  </a:cubicBezTo>
                  <a:cubicBezTo>
                    <a:pt x="5335" y="3076"/>
                    <a:pt x="1879" y="6354"/>
                    <a:pt x="583" y="9633"/>
                  </a:cubicBezTo>
                  <a:cubicBezTo>
                    <a:pt x="-713" y="12911"/>
                    <a:pt x="151" y="16190"/>
                    <a:pt x="3175" y="18215"/>
                  </a:cubicBezTo>
                  <a:cubicBezTo>
                    <a:pt x="6199" y="20240"/>
                    <a:pt x="11383" y="21011"/>
                    <a:pt x="14695" y="21204"/>
                  </a:cubicBezTo>
                  <a:cubicBezTo>
                    <a:pt x="18007" y="21397"/>
                    <a:pt x="19447" y="21011"/>
                    <a:pt x="20887" y="20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1544951" y="3559038"/>
              <a:ext cx="131449" cy="15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0443" fill="norm" stroke="1" extrusionOk="0">
                  <a:moveTo>
                    <a:pt x="16909" y="1013"/>
                  </a:moveTo>
                  <a:cubicBezTo>
                    <a:pt x="14547" y="161"/>
                    <a:pt x="12184" y="-692"/>
                    <a:pt x="9146" y="871"/>
                  </a:cubicBezTo>
                  <a:cubicBezTo>
                    <a:pt x="6109" y="2434"/>
                    <a:pt x="2397" y="6413"/>
                    <a:pt x="878" y="9966"/>
                  </a:cubicBezTo>
                  <a:cubicBezTo>
                    <a:pt x="-641" y="13519"/>
                    <a:pt x="34" y="16645"/>
                    <a:pt x="1215" y="18492"/>
                  </a:cubicBezTo>
                  <a:cubicBezTo>
                    <a:pt x="2397" y="20340"/>
                    <a:pt x="4084" y="20908"/>
                    <a:pt x="6447" y="20055"/>
                  </a:cubicBezTo>
                  <a:cubicBezTo>
                    <a:pt x="8809" y="19203"/>
                    <a:pt x="11846" y="16929"/>
                    <a:pt x="13534" y="14371"/>
                  </a:cubicBezTo>
                  <a:cubicBezTo>
                    <a:pt x="15221" y="11813"/>
                    <a:pt x="15559" y="8971"/>
                    <a:pt x="15728" y="6840"/>
                  </a:cubicBezTo>
                  <a:cubicBezTo>
                    <a:pt x="15896" y="4708"/>
                    <a:pt x="15896" y="3287"/>
                    <a:pt x="15390" y="3571"/>
                  </a:cubicBezTo>
                  <a:cubicBezTo>
                    <a:pt x="14884" y="3855"/>
                    <a:pt x="13871" y="5845"/>
                    <a:pt x="13365" y="7692"/>
                  </a:cubicBezTo>
                  <a:cubicBezTo>
                    <a:pt x="12859" y="9540"/>
                    <a:pt x="12859" y="11245"/>
                    <a:pt x="14209" y="12950"/>
                  </a:cubicBezTo>
                  <a:cubicBezTo>
                    <a:pt x="15559" y="14655"/>
                    <a:pt x="18259" y="16361"/>
                    <a:pt x="20959" y="18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1739900" y="3464983"/>
              <a:ext cx="127000" cy="249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10891"/>
                  </a:moveTo>
                  <a:cubicBezTo>
                    <a:pt x="360" y="9802"/>
                    <a:pt x="720" y="8713"/>
                    <a:pt x="1800" y="8350"/>
                  </a:cubicBezTo>
                  <a:cubicBezTo>
                    <a:pt x="2880" y="7987"/>
                    <a:pt x="4680" y="8350"/>
                    <a:pt x="7020" y="9529"/>
                  </a:cubicBezTo>
                  <a:cubicBezTo>
                    <a:pt x="9360" y="10709"/>
                    <a:pt x="12240" y="12706"/>
                    <a:pt x="13680" y="14339"/>
                  </a:cubicBezTo>
                  <a:cubicBezTo>
                    <a:pt x="15120" y="15973"/>
                    <a:pt x="15120" y="17244"/>
                    <a:pt x="14760" y="18424"/>
                  </a:cubicBezTo>
                  <a:cubicBezTo>
                    <a:pt x="14400" y="19603"/>
                    <a:pt x="13680" y="20692"/>
                    <a:pt x="12420" y="21146"/>
                  </a:cubicBezTo>
                  <a:cubicBezTo>
                    <a:pt x="11160" y="21600"/>
                    <a:pt x="9360" y="21418"/>
                    <a:pt x="7920" y="20148"/>
                  </a:cubicBezTo>
                  <a:cubicBezTo>
                    <a:pt x="6480" y="18877"/>
                    <a:pt x="5400" y="16518"/>
                    <a:pt x="7740" y="12978"/>
                  </a:cubicBezTo>
                  <a:cubicBezTo>
                    <a:pt x="10080" y="9439"/>
                    <a:pt x="15840" y="47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1903839" y="3331633"/>
              <a:ext cx="204362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7394" y="0"/>
                  </a:moveTo>
                  <a:cubicBezTo>
                    <a:pt x="6072" y="1178"/>
                    <a:pt x="4749" y="2356"/>
                    <a:pt x="3758" y="4909"/>
                  </a:cubicBezTo>
                  <a:cubicBezTo>
                    <a:pt x="2766" y="7462"/>
                    <a:pt x="2104" y="11389"/>
                    <a:pt x="1774" y="14073"/>
                  </a:cubicBezTo>
                  <a:cubicBezTo>
                    <a:pt x="1443" y="16756"/>
                    <a:pt x="1443" y="18196"/>
                    <a:pt x="1774" y="19309"/>
                  </a:cubicBezTo>
                  <a:cubicBezTo>
                    <a:pt x="2104" y="20422"/>
                    <a:pt x="2766" y="21207"/>
                    <a:pt x="3207" y="21273"/>
                  </a:cubicBezTo>
                  <a:cubicBezTo>
                    <a:pt x="3647" y="21338"/>
                    <a:pt x="3868" y="20684"/>
                    <a:pt x="3647" y="19702"/>
                  </a:cubicBezTo>
                  <a:cubicBezTo>
                    <a:pt x="3427" y="18720"/>
                    <a:pt x="2766" y="17411"/>
                    <a:pt x="2104" y="16495"/>
                  </a:cubicBezTo>
                  <a:cubicBezTo>
                    <a:pt x="1443" y="15578"/>
                    <a:pt x="782" y="15055"/>
                    <a:pt x="341" y="14465"/>
                  </a:cubicBezTo>
                  <a:cubicBezTo>
                    <a:pt x="-100" y="13876"/>
                    <a:pt x="-320" y="13222"/>
                    <a:pt x="1002" y="11520"/>
                  </a:cubicBezTo>
                  <a:cubicBezTo>
                    <a:pt x="2325" y="9818"/>
                    <a:pt x="5190" y="7069"/>
                    <a:pt x="7064" y="5236"/>
                  </a:cubicBezTo>
                  <a:cubicBezTo>
                    <a:pt x="8937" y="3404"/>
                    <a:pt x="9819" y="2487"/>
                    <a:pt x="10700" y="1767"/>
                  </a:cubicBezTo>
                  <a:cubicBezTo>
                    <a:pt x="11582" y="1047"/>
                    <a:pt x="12464" y="524"/>
                    <a:pt x="13015" y="655"/>
                  </a:cubicBezTo>
                  <a:cubicBezTo>
                    <a:pt x="13566" y="785"/>
                    <a:pt x="13786" y="1571"/>
                    <a:pt x="13345" y="3993"/>
                  </a:cubicBezTo>
                  <a:cubicBezTo>
                    <a:pt x="12904" y="6415"/>
                    <a:pt x="11802" y="10473"/>
                    <a:pt x="11031" y="13287"/>
                  </a:cubicBezTo>
                  <a:cubicBezTo>
                    <a:pt x="10260" y="16102"/>
                    <a:pt x="9819" y="17673"/>
                    <a:pt x="9488" y="19047"/>
                  </a:cubicBezTo>
                  <a:cubicBezTo>
                    <a:pt x="9158" y="20422"/>
                    <a:pt x="8937" y="21600"/>
                    <a:pt x="8827" y="21600"/>
                  </a:cubicBezTo>
                  <a:cubicBezTo>
                    <a:pt x="8717" y="21600"/>
                    <a:pt x="8717" y="20422"/>
                    <a:pt x="9709" y="18524"/>
                  </a:cubicBezTo>
                  <a:cubicBezTo>
                    <a:pt x="10700" y="16625"/>
                    <a:pt x="12684" y="14007"/>
                    <a:pt x="14227" y="12633"/>
                  </a:cubicBezTo>
                  <a:cubicBezTo>
                    <a:pt x="15770" y="11258"/>
                    <a:pt x="16872" y="11127"/>
                    <a:pt x="17753" y="11324"/>
                  </a:cubicBezTo>
                  <a:cubicBezTo>
                    <a:pt x="18635" y="11520"/>
                    <a:pt x="19296" y="12044"/>
                    <a:pt x="19847" y="13418"/>
                  </a:cubicBezTo>
                  <a:cubicBezTo>
                    <a:pt x="20398" y="14793"/>
                    <a:pt x="20839" y="17018"/>
                    <a:pt x="21280" y="19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2143389" y="3543532"/>
              <a:ext cx="377561" cy="327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46" fill="norm" stroke="1" extrusionOk="0">
                  <a:moveTo>
                    <a:pt x="1614" y="6077"/>
                  </a:moveTo>
                  <a:cubicBezTo>
                    <a:pt x="1976" y="4692"/>
                    <a:pt x="2338" y="3308"/>
                    <a:pt x="2459" y="2200"/>
                  </a:cubicBezTo>
                  <a:cubicBezTo>
                    <a:pt x="2580" y="1092"/>
                    <a:pt x="2459" y="261"/>
                    <a:pt x="2157" y="54"/>
                  </a:cubicBezTo>
                  <a:cubicBezTo>
                    <a:pt x="1856" y="-154"/>
                    <a:pt x="1373" y="261"/>
                    <a:pt x="951" y="884"/>
                  </a:cubicBezTo>
                  <a:cubicBezTo>
                    <a:pt x="528" y="1508"/>
                    <a:pt x="166" y="2338"/>
                    <a:pt x="46" y="3100"/>
                  </a:cubicBezTo>
                  <a:cubicBezTo>
                    <a:pt x="-75" y="3861"/>
                    <a:pt x="46" y="4554"/>
                    <a:pt x="408" y="4831"/>
                  </a:cubicBezTo>
                  <a:cubicBezTo>
                    <a:pt x="770" y="5108"/>
                    <a:pt x="1373" y="4969"/>
                    <a:pt x="1976" y="4692"/>
                  </a:cubicBezTo>
                  <a:cubicBezTo>
                    <a:pt x="2580" y="4415"/>
                    <a:pt x="3183" y="4000"/>
                    <a:pt x="3424" y="4138"/>
                  </a:cubicBezTo>
                  <a:cubicBezTo>
                    <a:pt x="3666" y="4277"/>
                    <a:pt x="3545" y="4969"/>
                    <a:pt x="3002" y="7323"/>
                  </a:cubicBezTo>
                  <a:cubicBezTo>
                    <a:pt x="2459" y="9677"/>
                    <a:pt x="1494" y="13692"/>
                    <a:pt x="1011" y="16046"/>
                  </a:cubicBezTo>
                  <a:cubicBezTo>
                    <a:pt x="528" y="18400"/>
                    <a:pt x="528" y="19092"/>
                    <a:pt x="528" y="19854"/>
                  </a:cubicBezTo>
                  <a:cubicBezTo>
                    <a:pt x="528" y="20615"/>
                    <a:pt x="528" y="21446"/>
                    <a:pt x="770" y="21446"/>
                  </a:cubicBezTo>
                  <a:cubicBezTo>
                    <a:pt x="1011" y="21446"/>
                    <a:pt x="1494" y="20615"/>
                    <a:pt x="2278" y="18192"/>
                  </a:cubicBezTo>
                  <a:cubicBezTo>
                    <a:pt x="3062" y="15769"/>
                    <a:pt x="4148" y="11754"/>
                    <a:pt x="5053" y="8915"/>
                  </a:cubicBezTo>
                  <a:cubicBezTo>
                    <a:pt x="5959" y="6077"/>
                    <a:pt x="6683" y="4415"/>
                    <a:pt x="7165" y="3238"/>
                  </a:cubicBezTo>
                  <a:cubicBezTo>
                    <a:pt x="7648" y="2061"/>
                    <a:pt x="7889" y="1369"/>
                    <a:pt x="7950" y="1438"/>
                  </a:cubicBezTo>
                  <a:cubicBezTo>
                    <a:pt x="8010" y="1508"/>
                    <a:pt x="7889" y="2338"/>
                    <a:pt x="7708" y="3169"/>
                  </a:cubicBezTo>
                  <a:cubicBezTo>
                    <a:pt x="7527" y="4000"/>
                    <a:pt x="7286" y="4831"/>
                    <a:pt x="7226" y="5661"/>
                  </a:cubicBezTo>
                  <a:cubicBezTo>
                    <a:pt x="7165" y="6492"/>
                    <a:pt x="7286" y="7323"/>
                    <a:pt x="7648" y="7531"/>
                  </a:cubicBezTo>
                  <a:cubicBezTo>
                    <a:pt x="8010" y="7738"/>
                    <a:pt x="8613" y="7323"/>
                    <a:pt x="9096" y="6769"/>
                  </a:cubicBezTo>
                  <a:cubicBezTo>
                    <a:pt x="9579" y="6215"/>
                    <a:pt x="9941" y="5523"/>
                    <a:pt x="10303" y="4831"/>
                  </a:cubicBezTo>
                  <a:cubicBezTo>
                    <a:pt x="10665" y="4138"/>
                    <a:pt x="11027" y="3446"/>
                    <a:pt x="11389" y="3446"/>
                  </a:cubicBezTo>
                  <a:cubicBezTo>
                    <a:pt x="11751" y="3446"/>
                    <a:pt x="12113" y="4138"/>
                    <a:pt x="12595" y="4623"/>
                  </a:cubicBezTo>
                  <a:cubicBezTo>
                    <a:pt x="13078" y="5108"/>
                    <a:pt x="13681" y="5384"/>
                    <a:pt x="14285" y="5523"/>
                  </a:cubicBezTo>
                  <a:cubicBezTo>
                    <a:pt x="14888" y="5661"/>
                    <a:pt x="15491" y="5661"/>
                    <a:pt x="16034" y="5454"/>
                  </a:cubicBezTo>
                  <a:cubicBezTo>
                    <a:pt x="16578" y="5246"/>
                    <a:pt x="17060" y="4831"/>
                    <a:pt x="17302" y="4208"/>
                  </a:cubicBezTo>
                  <a:cubicBezTo>
                    <a:pt x="17543" y="3584"/>
                    <a:pt x="17543" y="2754"/>
                    <a:pt x="17241" y="2269"/>
                  </a:cubicBezTo>
                  <a:cubicBezTo>
                    <a:pt x="16940" y="1784"/>
                    <a:pt x="16336" y="1646"/>
                    <a:pt x="15793" y="1854"/>
                  </a:cubicBezTo>
                  <a:cubicBezTo>
                    <a:pt x="15250" y="2061"/>
                    <a:pt x="14767" y="2615"/>
                    <a:pt x="14707" y="3169"/>
                  </a:cubicBezTo>
                  <a:cubicBezTo>
                    <a:pt x="14647" y="3723"/>
                    <a:pt x="15009" y="4277"/>
                    <a:pt x="15491" y="4554"/>
                  </a:cubicBezTo>
                  <a:cubicBezTo>
                    <a:pt x="15974" y="4831"/>
                    <a:pt x="16578" y="4831"/>
                    <a:pt x="17302" y="4969"/>
                  </a:cubicBezTo>
                  <a:cubicBezTo>
                    <a:pt x="18026" y="5108"/>
                    <a:pt x="18870" y="5384"/>
                    <a:pt x="19594" y="5108"/>
                  </a:cubicBezTo>
                  <a:cubicBezTo>
                    <a:pt x="20318" y="4831"/>
                    <a:pt x="20922" y="4000"/>
                    <a:pt x="21525" y="3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2524749" y="3337983"/>
              <a:ext cx="53352" cy="32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395" fill="norm" stroke="1" extrusionOk="0">
                  <a:moveTo>
                    <a:pt x="20939" y="0"/>
                  </a:moveTo>
                  <a:cubicBezTo>
                    <a:pt x="17616" y="2090"/>
                    <a:pt x="14293" y="4181"/>
                    <a:pt x="10970" y="7316"/>
                  </a:cubicBezTo>
                  <a:cubicBezTo>
                    <a:pt x="7647" y="10452"/>
                    <a:pt x="4324" y="14632"/>
                    <a:pt x="2247" y="17280"/>
                  </a:cubicBezTo>
                  <a:cubicBezTo>
                    <a:pt x="170" y="19928"/>
                    <a:pt x="-661" y="21043"/>
                    <a:pt x="585" y="21321"/>
                  </a:cubicBezTo>
                  <a:cubicBezTo>
                    <a:pt x="1831" y="21600"/>
                    <a:pt x="5154" y="21043"/>
                    <a:pt x="8477" y="20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2521560" y="3494530"/>
              <a:ext cx="245486" cy="224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06" fill="norm" stroke="1" extrusionOk="0">
                  <a:moveTo>
                    <a:pt x="8255" y="210"/>
                  </a:moveTo>
                  <a:cubicBezTo>
                    <a:pt x="7332" y="210"/>
                    <a:pt x="6409" y="210"/>
                    <a:pt x="5024" y="1522"/>
                  </a:cubicBezTo>
                  <a:cubicBezTo>
                    <a:pt x="3639" y="2834"/>
                    <a:pt x="1793" y="5458"/>
                    <a:pt x="870" y="7275"/>
                  </a:cubicBezTo>
                  <a:cubicBezTo>
                    <a:pt x="-53" y="9092"/>
                    <a:pt x="-53" y="10101"/>
                    <a:pt x="39" y="11111"/>
                  </a:cubicBezTo>
                  <a:cubicBezTo>
                    <a:pt x="132" y="12120"/>
                    <a:pt x="316" y="13129"/>
                    <a:pt x="1793" y="13129"/>
                  </a:cubicBezTo>
                  <a:cubicBezTo>
                    <a:pt x="3270" y="13129"/>
                    <a:pt x="6039" y="12120"/>
                    <a:pt x="7701" y="11212"/>
                  </a:cubicBezTo>
                  <a:cubicBezTo>
                    <a:pt x="9362" y="10303"/>
                    <a:pt x="9916" y="9496"/>
                    <a:pt x="10193" y="8587"/>
                  </a:cubicBezTo>
                  <a:cubicBezTo>
                    <a:pt x="10470" y="7679"/>
                    <a:pt x="10470" y="6670"/>
                    <a:pt x="10009" y="6569"/>
                  </a:cubicBezTo>
                  <a:cubicBezTo>
                    <a:pt x="9547" y="6468"/>
                    <a:pt x="8624" y="7275"/>
                    <a:pt x="8070" y="8184"/>
                  </a:cubicBezTo>
                  <a:cubicBezTo>
                    <a:pt x="7516" y="9092"/>
                    <a:pt x="7332" y="10101"/>
                    <a:pt x="7239" y="11212"/>
                  </a:cubicBezTo>
                  <a:cubicBezTo>
                    <a:pt x="7147" y="12322"/>
                    <a:pt x="7147" y="13533"/>
                    <a:pt x="7609" y="14240"/>
                  </a:cubicBezTo>
                  <a:cubicBezTo>
                    <a:pt x="8070" y="14946"/>
                    <a:pt x="8993" y="15148"/>
                    <a:pt x="10932" y="14139"/>
                  </a:cubicBezTo>
                  <a:cubicBezTo>
                    <a:pt x="12870" y="13129"/>
                    <a:pt x="15824" y="10909"/>
                    <a:pt x="17762" y="8890"/>
                  </a:cubicBezTo>
                  <a:cubicBezTo>
                    <a:pt x="19701" y="6871"/>
                    <a:pt x="20624" y="5055"/>
                    <a:pt x="21085" y="3642"/>
                  </a:cubicBezTo>
                  <a:cubicBezTo>
                    <a:pt x="21547" y="2228"/>
                    <a:pt x="21547" y="1219"/>
                    <a:pt x="20901" y="613"/>
                  </a:cubicBezTo>
                  <a:cubicBezTo>
                    <a:pt x="20255" y="8"/>
                    <a:pt x="18962" y="-194"/>
                    <a:pt x="18132" y="210"/>
                  </a:cubicBezTo>
                  <a:cubicBezTo>
                    <a:pt x="17301" y="613"/>
                    <a:pt x="16932" y="1623"/>
                    <a:pt x="17024" y="3036"/>
                  </a:cubicBezTo>
                  <a:cubicBezTo>
                    <a:pt x="17116" y="4449"/>
                    <a:pt x="17670" y="6266"/>
                    <a:pt x="18593" y="8285"/>
                  </a:cubicBezTo>
                  <a:cubicBezTo>
                    <a:pt x="19516" y="10303"/>
                    <a:pt x="20809" y="12524"/>
                    <a:pt x="20624" y="14744"/>
                  </a:cubicBezTo>
                  <a:cubicBezTo>
                    <a:pt x="20439" y="16965"/>
                    <a:pt x="18778" y="19185"/>
                    <a:pt x="17116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273320" y="3007783"/>
              <a:ext cx="4748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8" h="21600" fill="norm" stroke="1" extrusionOk="0">
                  <a:moveTo>
                    <a:pt x="3988" y="0"/>
                  </a:moveTo>
                  <a:cubicBezTo>
                    <a:pt x="1288" y="1584"/>
                    <a:pt x="-1412" y="3168"/>
                    <a:pt x="838" y="6408"/>
                  </a:cubicBezTo>
                  <a:cubicBezTo>
                    <a:pt x="3088" y="9648"/>
                    <a:pt x="10288" y="14544"/>
                    <a:pt x="14338" y="17352"/>
                  </a:cubicBezTo>
                  <a:cubicBezTo>
                    <a:pt x="18388" y="20160"/>
                    <a:pt x="19288" y="20880"/>
                    <a:pt x="201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148153" y="2968186"/>
              <a:ext cx="261548" cy="153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223" fill="norm" stroke="1" extrusionOk="0">
                  <a:moveTo>
                    <a:pt x="1143" y="21223"/>
                  </a:moveTo>
                  <a:cubicBezTo>
                    <a:pt x="621" y="20055"/>
                    <a:pt x="98" y="18888"/>
                    <a:pt x="11" y="17428"/>
                  </a:cubicBezTo>
                  <a:cubicBezTo>
                    <a:pt x="-76" y="15969"/>
                    <a:pt x="272" y="14218"/>
                    <a:pt x="3321" y="11153"/>
                  </a:cubicBezTo>
                  <a:cubicBezTo>
                    <a:pt x="6369" y="8088"/>
                    <a:pt x="12118" y="3709"/>
                    <a:pt x="15601" y="1666"/>
                  </a:cubicBezTo>
                  <a:cubicBezTo>
                    <a:pt x="19085" y="-377"/>
                    <a:pt x="20305" y="-85"/>
                    <a:pt x="21524" y="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384300" y="3172883"/>
              <a:ext cx="190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1377950" y="3090333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1447800" y="3108263"/>
              <a:ext cx="234950" cy="134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2919" y="8151"/>
                  </a:moveTo>
                  <a:cubicBezTo>
                    <a:pt x="2141" y="11142"/>
                    <a:pt x="1362" y="14133"/>
                    <a:pt x="876" y="16625"/>
                  </a:cubicBezTo>
                  <a:cubicBezTo>
                    <a:pt x="389" y="19117"/>
                    <a:pt x="195" y="21111"/>
                    <a:pt x="97" y="21111"/>
                  </a:cubicBezTo>
                  <a:cubicBezTo>
                    <a:pt x="0" y="21111"/>
                    <a:pt x="0" y="19117"/>
                    <a:pt x="0" y="17123"/>
                  </a:cubicBezTo>
                  <a:cubicBezTo>
                    <a:pt x="0" y="15129"/>
                    <a:pt x="0" y="13136"/>
                    <a:pt x="195" y="10809"/>
                  </a:cubicBezTo>
                  <a:cubicBezTo>
                    <a:pt x="389" y="8483"/>
                    <a:pt x="778" y="5825"/>
                    <a:pt x="1362" y="5160"/>
                  </a:cubicBezTo>
                  <a:cubicBezTo>
                    <a:pt x="1946" y="4496"/>
                    <a:pt x="2724" y="5825"/>
                    <a:pt x="3308" y="7486"/>
                  </a:cubicBezTo>
                  <a:cubicBezTo>
                    <a:pt x="3892" y="9148"/>
                    <a:pt x="4281" y="11142"/>
                    <a:pt x="4670" y="12969"/>
                  </a:cubicBezTo>
                  <a:cubicBezTo>
                    <a:pt x="5059" y="14797"/>
                    <a:pt x="5449" y="16459"/>
                    <a:pt x="5643" y="16293"/>
                  </a:cubicBezTo>
                  <a:cubicBezTo>
                    <a:pt x="5838" y="16126"/>
                    <a:pt x="5838" y="14133"/>
                    <a:pt x="6032" y="12139"/>
                  </a:cubicBezTo>
                  <a:cubicBezTo>
                    <a:pt x="6227" y="10145"/>
                    <a:pt x="6616" y="8151"/>
                    <a:pt x="7297" y="6323"/>
                  </a:cubicBezTo>
                  <a:cubicBezTo>
                    <a:pt x="7978" y="4496"/>
                    <a:pt x="8951" y="2834"/>
                    <a:pt x="9632" y="3000"/>
                  </a:cubicBezTo>
                  <a:cubicBezTo>
                    <a:pt x="10314" y="3166"/>
                    <a:pt x="10703" y="5160"/>
                    <a:pt x="11189" y="6822"/>
                  </a:cubicBezTo>
                  <a:cubicBezTo>
                    <a:pt x="11676" y="8483"/>
                    <a:pt x="12259" y="9813"/>
                    <a:pt x="12746" y="9646"/>
                  </a:cubicBezTo>
                  <a:cubicBezTo>
                    <a:pt x="13232" y="9480"/>
                    <a:pt x="13622" y="7819"/>
                    <a:pt x="13914" y="5659"/>
                  </a:cubicBezTo>
                  <a:cubicBezTo>
                    <a:pt x="14205" y="3499"/>
                    <a:pt x="14400" y="840"/>
                    <a:pt x="14108" y="176"/>
                  </a:cubicBezTo>
                  <a:cubicBezTo>
                    <a:pt x="13816" y="-489"/>
                    <a:pt x="13038" y="840"/>
                    <a:pt x="12649" y="2336"/>
                  </a:cubicBezTo>
                  <a:cubicBezTo>
                    <a:pt x="12259" y="3831"/>
                    <a:pt x="12259" y="5493"/>
                    <a:pt x="12746" y="7819"/>
                  </a:cubicBezTo>
                  <a:cubicBezTo>
                    <a:pt x="13232" y="10145"/>
                    <a:pt x="14205" y="13136"/>
                    <a:pt x="15762" y="14465"/>
                  </a:cubicBezTo>
                  <a:cubicBezTo>
                    <a:pt x="17319" y="15794"/>
                    <a:pt x="19459" y="15462"/>
                    <a:pt x="21600" y="15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833925" y="2918883"/>
              <a:ext cx="6970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600" fill="norm" stroke="1" extrusionOk="0">
                  <a:moveTo>
                    <a:pt x="4179" y="0"/>
                  </a:moveTo>
                  <a:cubicBezTo>
                    <a:pt x="2273" y="1886"/>
                    <a:pt x="367" y="3771"/>
                    <a:pt x="50" y="6686"/>
                  </a:cubicBezTo>
                  <a:cubicBezTo>
                    <a:pt x="-268" y="9600"/>
                    <a:pt x="1003" y="13543"/>
                    <a:pt x="1956" y="16029"/>
                  </a:cubicBezTo>
                  <a:cubicBezTo>
                    <a:pt x="2908" y="18514"/>
                    <a:pt x="3544" y="19543"/>
                    <a:pt x="4179" y="19629"/>
                  </a:cubicBezTo>
                  <a:cubicBezTo>
                    <a:pt x="4814" y="19714"/>
                    <a:pt x="5450" y="18857"/>
                    <a:pt x="6403" y="17914"/>
                  </a:cubicBezTo>
                  <a:cubicBezTo>
                    <a:pt x="7356" y="16971"/>
                    <a:pt x="8626" y="15943"/>
                    <a:pt x="10214" y="14829"/>
                  </a:cubicBezTo>
                  <a:cubicBezTo>
                    <a:pt x="11803" y="13714"/>
                    <a:pt x="13708" y="12514"/>
                    <a:pt x="15614" y="12257"/>
                  </a:cubicBezTo>
                  <a:cubicBezTo>
                    <a:pt x="17520" y="12000"/>
                    <a:pt x="19426" y="12686"/>
                    <a:pt x="20379" y="13886"/>
                  </a:cubicBezTo>
                  <a:cubicBezTo>
                    <a:pt x="21332" y="15086"/>
                    <a:pt x="21332" y="16800"/>
                    <a:pt x="17838" y="18171"/>
                  </a:cubicBezTo>
                  <a:cubicBezTo>
                    <a:pt x="14344" y="19543"/>
                    <a:pt x="7356" y="20571"/>
                    <a:pt x="3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1936750" y="2828297"/>
              <a:ext cx="342900" cy="323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17251"/>
                  </a:moveTo>
                  <a:cubicBezTo>
                    <a:pt x="667" y="17530"/>
                    <a:pt x="1333" y="17809"/>
                    <a:pt x="1933" y="17669"/>
                  </a:cubicBezTo>
                  <a:cubicBezTo>
                    <a:pt x="2533" y="17530"/>
                    <a:pt x="3067" y="16973"/>
                    <a:pt x="3400" y="16067"/>
                  </a:cubicBezTo>
                  <a:cubicBezTo>
                    <a:pt x="3733" y="15161"/>
                    <a:pt x="3867" y="13907"/>
                    <a:pt x="3600" y="13349"/>
                  </a:cubicBezTo>
                  <a:cubicBezTo>
                    <a:pt x="3333" y="12792"/>
                    <a:pt x="2667" y="12931"/>
                    <a:pt x="2133" y="13767"/>
                  </a:cubicBezTo>
                  <a:cubicBezTo>
                    <a:pt x="1600" y="14604"/>
                    <a:pt x="1200" y="16137"/>
                    <a:pt x="1000" y="17251"/>
                  </a:cubicBezTo>
                  <a:cubicBezTo>
                    <a:pt x="800" y="18366"/>
                    <a:pt x="800" y="19063"/>
                    <a:pt x="1000" y="19690"/>
                  </a:cubicBezTo>
                  <a:cubicBezTo>
                    <a:pt x="1200" y="20317"/>
                    <a:pt x="1600" y="20875"/>
                    <a:pt x="2200" y="21153"/>
                  </a:cubicBezTo>
                  <a:cubicBezTo>
                    <a:pt x="2800" y="21432"/>
                    <a:pt x="3600" y="21432"/>
                    <a:pt x="4800" y="19899"/>
                  </a:cubicBezTo>
                  <a:cubicBezTo>
                    <a:pt x="6000" y="18366"/>
                    <a:pt x="7600" y="15300"/>
                    <a:pt x="8733" y="12095"/>
                  </a:cubicBezTo>
                  <a:cubicBezTo>
                    <a:pt x="9867" y="8890"/>
                    <a:pt x="10533" y="5546"/>
                    <a:pt x="10867" y="3386"/>
                  </a:cubicBezTo>
                  <a:cubicBezTo>
                    <a:pt x="11200" y="1226"/>
                    <a:pt x="11200" y="250"/>
                    <a:pt x="10867" y="41"/>
                  </a:cubicBezTo>
                  <a:cubicBezTo>
                    <a:pt x="10533" y="-168"/>
                    <a:pt x="9867" y="389"/>
                    <a:pt x="9267" y="2340"/>
                  </a:cubicBezTo>
                  <a:cubicBezTo>
                    <a:pt x="8667" y="4291"/>
                    <a:pt x="8133" y="7636"/>
                    <a:pt x="7933" y="10562"/>
                  </a:cubicBezTo>
                  <a:cubicBezTo>
                    <a:pt x="7733" y="13489"/>
                    <a:pt x="7867" y="15997"/>
                    <a:pt x="8267" y="17739"/>
                  </a:cubicBezTo>
                  <a:cubicBezTo>
                    <a:pt x="8667" y="19481"/>
                    <a:pt x="9333" y="20457"/>
                    <a:pt x="9933" y="20526"/>
                  </a:cubicBezTo>
                  <a:cubicBezTo>
                    <a:pt x="10533" y="20596"/>
                    <a:pt x="11067" y="19760"/>
                    <a:pt x="11067" y="18297"/>
                  </a:cubicBezTo>
                  <a:cubicBezTo>
                    <a:pt x="11067" y="16833"/>
                    <a:pt x="10533" y="14743"/>
                    <a:pt x="9933" y="13558"/>
                  </a:cubicBezTo>
                  <a:cubicBezTo>
                    <a:pt x="9333" y="12374"/>
                    <a:pt x="8667" y="12095"/>
                    <a:pt x="8667" y="12095"/>
                  </a:cubicBezTo>
                  <a:cubicBezTo>
                    <a:pt x="8667" y="12095"/>
                    <a:pt x="9333" y="12374"/>
                    <a:pt x="10000" y="12374"/>
                  </a:cubicBezTo>
                  <a:cubicBezTo>
                    <a:pt x="10667" y="12374"/>
                    <a:pt x="11333" y="12095"/>
                    <a:pt x="11933" y="12165"/>
                  </a:cubicBezTo>
                  <a:cubicBezTo>
                    <a:pt x="12533" y="12235"/>
                    <a:pt x="13067" y="12653"/>
                    <a:pt x="13400" y="13210"/>
                  </a:cubicBezTo>
                  <a:cubicBezTo>
                    <a:pt x="13733" y="13767"/>
                    <a:pt x="13867" y="14464"/>
                    <a:pt x="14267" y="15161"/>
                  </a:cubicBezTo>
                  <a:cubicBezTo>
                    <a:pt x="14667" y="15858"/>
                    <a:pt x="15333" y="16555"/>
                    <a:pt x="15933" y="16555"/>
                  </a:cubicBezTo>
                  <a:cubicBezTo>
                    <a:pt x="16533" y="16555"/>
                    <a:pt x="17067" y="15858"/>
                    <a:pt x="17600" y="15161"/>
                  </a:cubicBezTo>
                  <a:cubicBezTo>
                    <a:pt x="18133" y="14464"/>
                    <a:pt x="18667" y="13767"/>
                    <a:pt x="19333" y="13489"/>
                  </a:cubicBezTo>
                  <a:cubicBezTo>
                    <a:pt x="20000" y="13210"/>
                    <a:pt x="20800" y="13349"/>
                    <a:pt x="21600" y="13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2268129" y="2972059"/>
              <a:ext cx="240121" cy="130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15" fill="norm" stroke="1" extrusionOk="0">
                  <a:moveTo>
                    <a:pt x="1031" y="9901"/>
                  </a:moveTo>
                  <a:cubicBezTo>
                    <a:pt x="1978" y="9215"/>
                    <a:pt x="2926" y="8529"/>
                    <a:pt x="3589" y="7158"/>
                  </a:cubicBezTo>
                  <a:cubicBezTo>
                    <a:pt x="4252" y="5786"/>
                    <a:pt x="4631" y="3729"/>
                    <a:pt x="4347" y="3044"/>
                  </a:cubicBezTo>
                  <a:cubicBezTo>
                    <a:pt x="4062" y="2358"/>
                    <a:pt x="3115" y="3044"/>
                    <a:pt x="2262" y="5101"/>
                  </a:cubicBezTo>
                  <a:cubicBezTo>
                    <a:pt x="1410" y="7158"/>
                    <a:pt x="652" y="10586"/>
                    <a:pt x="273" y="13158"/>
                  </a:cubicBezTo>
                  <a:cubicBezTo>
                    <a:pt x="-106" y="15729"/>
                    <a:pt x="-106" y="17444"/>
                    <a:pt x="368" y="18472"/>
                  </a:cubicBezTo>
                  <a:cubicBezTo>
                    <a:pt x="841" y="19501"/>
                    <a:pt x="1789" y="19844"/>
                    <a:pt x="3115" y="19329"/>
                  </a:cubicBezTo>
                  <a:cubicBezTo>
                    <a:pt x="4441" y="18815"/>
                    <a:pt x="6147" y="17444"/>
                    <a:pt x="7283" y="16072"/>
                  </a:cubicBezTo>
                  <a:cubicBezTo>
                    <a:pt x="8420" y="14701"/>
                    <a:pt x="8989" y="13329"/>
                    <a:pt x="9368" y="11786"/>
                  </a:cubicBezTo>
                  <a:cubicBezTo>
                    <a:pt x="9747" y="10244"/>
                    <a:pt x="9936" y="8529"/>
                    <a:pt x="9462" y="7329"/>
                  </a:cubicBezTo>
                  <a:cubicBezTo>
                    <a:pt x="8989" y="6129"/>
                    <a:pt x="7852" y="5444"/>
                    <a:pt x="7189" y="6129"/>
                  </a:cubicBezTo>
                  <a:cubicBezTo>
                    <a:pt x="6526" y="6815"/>
                    <a:pt x="6336" y="8872"/>
                    <a:pt x="6336" y="10758"/>
                  </a:cubicBezTo>
                  <a:cubicBezTo>
                    <a:pt x="6336" y="12644"/>
                    <a:pt x="6526" y="14358"/>
                    <a:pt x="7094" y="15558"/>
                  </a:cubicBezTo>
                  <a:cubicBezTo>
                    <a:pt x="7662" y="16758"/>
                    <a:pt x="8610" y="17444"/>
                    <a:pt x="9747" y="16586"/>
                  </a:cubicBezTo>
                  <a:cubicBezTo>
                    <a:pt x="10883" y="15729"/>
                    <a:pt x="12210" y="13329"/>
                    <a:pt x="12873" y="10929"/>
                  </a:cubicBezTo>
                  <a:cubicBezTo>
                    <a:pt x="13536" y="8529"/>
                    <a:pt x="13536" y="6129"/>
                    <a:pt x="13441" y="5786"/>
                  </a:cubicBezTo>
                  <a:cubicBezTo>
                    <a:pt x="13347" y="5444"/>
                    <a:pt x="13157" y="7158"/>
                    <a:pt x="13062" y="8701"/>
                  </a:cubicBezTo>
                  <a:cubicBezTo>
                    <a:pt x="12968" y="10244"/>
                    <a:pt x="12968" y="11615"/>
                    <a:pt x="13441" y="10415"/>
                  </a:cubicBezTo>
                  <a:cubicBezTo>
                    <a:pt x="13915" y="9215"/>
                    <a:pt x="14862" y="5444"/>
                    <a:pt x="15715" y="3044"/>
                  </a:cubicBezTo>
                  <a:cubicBezTo>
                    <a:pt x="16568" y="644"/>
                    <a:pt x="17326" y="-385"/>
                    <a:pt x="17989" y="129"/>
                  </a:cubicBezTo>
                  <a:cubicBezTo>
                    <a:pt x="18652" y="644"/>
                    <a:pt x="19220" y="2701"/>
                    <a:pt x="19789" y="6472"/>
                  </a:cubicBezTo>
                  <a:cubicBezTo>
                    <a:pt x="20357" y="10244"/>
                    <a:pt x="20926" y="15729"/>
                    <a:pt x="21494" y="2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1409700" y="4131733"/>
              <a:ext cx="444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1422400" y="409998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1496155" y="4053032"/>
              <a:ext cx="148496" cy="212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15" fill="norm" stroke="1" extrusionOk="0">
                  <a:moveTo>
                    <a:pt x="351" y="12321"/>
                  </a:moveTo>
                  <a:cubicBezTo>
                    <a:pt x="47" y="10627"/>
                    <a:pt x="-257" y="8933"/>
                    <a:pt x="351" y="6815"/>
                  </a:cubicBezTo>
                  <a:cubicBezTo>
                    <a:pt x="960" y="4697"/>
                    <a:pt x="2481" y="2156"/>
                    <a:pt x="4002" y="886"/>
                  </a:cubicBezTo>
                  <a:cubicBezTo>
                    <a:pt x="5523" y="-385"/>
                    <a:pt x="7044" y="-385"/>
                    <a:pt x="9326" y="1521"/>
                  </a:cubicBezTo>
                  <a:cubicBezTo>
                    <a:pt x="11608" y="3427"/>
                    <a:pt x="14650" y="7239"/>
                    <a:pt x="16780" y="10839"/>
                  </a:cubicBezTo>
                  <a:cubicBezTo>
                    <a:pt x="18909" y="14439"/>
                    <a:pt x="20126" y="17827"/>
                    <a:pt x="21343" y="2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1905115" y="4050594"/>
              <a:ext cx="152285" cy="176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0930" fill="norm" stroke="1" extrusionOk="0">
                  <a:moveTo>
                    <a:pt x="19249" y="1339"/>
                  </a:moveTo>
                  <a:cubicBezTo>
                    <a:pt x="15162" y="335"/>
                    <a:pt x="11076" y="-670"/>
                    <a:pt x="7573" y="586"/>
                  </a:cubicBezTo>
                  <a:cubicBezTo>
                    <a:pt x="4070" y="1842"/>
                    <a:pt x="1151" y="5358"/>
                    <a:pt x="276" y="8874"/>
                  </a:cubicBezTo>
                  <a:cubicBezTo>
                    <a:pt x="-600" y="12390"/>
                    <a:pt x="568" y="15907"/>
                    <a:pt x="4362" y="17916"/>
                  </a:cubicBezTo>
                  <a:cubicBezTo>
                    <a:pt x="8157" y="19925"/>
                    <a:pt x="14578" y="20428"/>
                    <a:pt x="21000" y="20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2123830" y="3933757"/>
              <a:ext cx="117720" cy="280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363" fill="norm" stroke="1" extrusionOk="0">
                  <a:moveTo>
                    <a:pt x="15666" y="5888"/>
                  </a:moveTo>
                  <a:cubicBezTo>
                    <a:pt x="12195" y="8467"/>
                    <a:pt x="8723" y="11047"/>
                    <a:pt x="6409" y="13303"/>
                  </a:cubicBezTo>
                  <a:cubicBezTo>
                    <a:pt x="4095" y="15560"/>
                    <a:pt x="2938" y="17494"/>
                    <a:pt x="1973" y="18945"/>
                  </a:cubicBezTo>
                  <a:cubicBezTo>
                    <a:pt x="1009" y="20396"/>
                    <a:pt x="238" y="21363"/>
                    <a:pt x="45" y="21121"/>
                  </a:cubicBezTo>
                  <a:cubicBezTo>
                    <a:pt x="-148" y="20879"/>
                    <a:pt x="238" y="19429"/>
                    <a:pt x="2166" y="16205"/>
                  </a:cubicBezTo>
                  <a:cubicBezTo>
                    <a:pt x="4095" y="12981"/>
                    <a:pt x="7566" y="7984"/>
                    <a:pt x="9881" y="5163"/>
                  </a:cubicBezTo>
                  <a:cubicBezTo>
                    <a:pt x="12195" y="2342"/>
                    <a:pt x="13352" y="1697"/>
                    <a:pt x="14702" y="1053"/>
                  </a:cubicBezTo>
                  <a:cubicBezTo>
                    <a:pt x="16052" y="408"/>
                    <a:pt x="17595" y="-237"/>
                    <a:pt x="18752" y="85"/>
                  </a:cubicBezTo>
                  <a:cubicBezTo>
                    <a:pt x="19909" y="408"/>
                    <a:pt x="20681" y="1697"/>
                    <a:pt x="21066" y="5405"/>
                  </a:cubicBezTo>
                  <a:cubicBezTo>
                    <a:pt x="21452" y="9112"/>
                    <a:pt x="21452" y="15238"/>
                    <a:pt x="21452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2152649" y="4093633"/>
              <a:ext cx="146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3371850" y="3538739"/>
              <a:ext cx="1206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758" y="12582"/>
                    <a:pt x="1516" y="4867"/>
                    <a:pt x="5116" y="1782"/>
                  </a:cubicBezTo>
                  <a:cubicBezTo>
                    <a:pt x="8716" y="-1304"/>
                    <a:pt x="15158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3397250" y="3642783"/>
              <a:ext cx="152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4015886" y="3214286"/>
              <a:ext cx="264015" cy="70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68" fill="norm" stroke="1" extrusionOk="0">
                  <a:moveTo>
                    <a:pt x="5439" y="2400"/>
                  </a:moveTo>
                  <a:cubicBezTo>
                    <a:pt x="5782" y="2079"/>
                    <a:pt x="6125" y="1759"/>
                    <a:pt x="6382" y="1374"/>
                  </a:cubicBezTo>
                  <a:cubicBezTo>
                    <a:pt x="6639" y="990"/>
                    <a:pt x="6811" y="541"/>
                    <a:pt x="6039" y="253"/>
                  </a:cubicBezTo>
                  <a:cubicBezTo>
                    <a:pt x="5268" y="-36"/>
                    <a:pt x="3553" y="-164"/>
                    <a:pt x="2182" y="349"/>
                  </a:cubicBezTo>
                  <a:cubicBezTo>
                    <a:pt x="811" y="862"/>
                    <a:pt x="-218" y="2015"/>
                    <a:pt x="39" y="3489"/>
                  </a:cubicBezTo>
                  <a:cubicBezTo>
                    <a:pt x="296" y="4964"/>
                    <a:pt x="1839" y="6758"/>
                    <a:pt x="2782" y="8008"/>
                  </a:cubicBezTo>
                  <a:cubicBezTo>
                    <a:pt x="3725" y="9258"/>
                    <a:pt x="4068" y="9963"/>
                    <a:pt x="4068" y="10476"/>
                  </a:cubicBezTo>
                  <a:cubicBezTo>
                    <a:pt x="4068" y="10989"/>
                    <a:pt x="3725" y="11309"/>
                    <a:pt x="3982" y="11886"/>
                  </a:cubicBezTo>
                  <a:cubicBezTo>
                    <a:pt x="4239" y="12463"/>
                    <a:pt x="5096" y="13296"/>
                    <a:pt x="4925" y="14482"/>
                  </a:cubicBezTo>
                  <a:cubicBezTo>
                    <a:pt x="4753" y="15667"/>
                    <a:pt x="3553" y="17206"/>
                    <a:pt x="2696" y="18231"/>
                  </a:cubicBezTo>
                  <a:cubicBezTo>
                    <a:pt x="1839" y="19257"/>
                    <a:pt x="1325" y="19770"/>
                    <a:pt x="1068" y="20218"/>
                  </a:cubicBezTo>
                  <a:cubicBezTo>
                    <a:pt x="811" y="20667"/>
                    <a:pt x="811" y="21051"/>
                    <a:pt x="1411" y="21244"/>
                  </a:cubicBezTo>
                  <a:cubicBezTo>
                    <a:pt x="2011" y="21436"/>
                    <a:pt x="3211" y="21436"/>
                    <a:pt x="6639" y="21019"/>
                  </a:cubicBezTo>
                  <a:cubicBezTo>
                    <a:pt x="10068" y="20603"/>
                    <a:pt x="15725" y="19770"/>
                    <a:pt x="21382" y="18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4451077" y="3232441"/>
              <a:ext cx="284046" cy="524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01" fill="norm" stroke="1" extrusionOk="0">
                  <a:moveTo>
                    <a:pt x="1450" y="6147"/>
                  </a:moveTo>
                  <a:cubicBezTo>
                    <a:pt x="656" y="6234"/>
                    <a:pt x="-138" y="6320"/>
                    <a:pt x="21" y="6147"/>
                  </a:cubicBezTo>
                  <a:cubicBezTo>
                    <a:pt x="180" y="5973"/>
                    <a:pt x="1291" y="5540"/>
                    <a:pt x="4388" y="4542"/>
                  </a:cubicBezTo>
                  <a:cubicBezTo>
                    <a:pt x="7486" y="3544"/>
                    <a:pt x="12568" y="1983"/>
                    <a:pt x="15744" y="1072"/>
                  </a:cubicBezTo>
                  <a:cubicBezTo>
                    <a:pt x="18921" y="161"/>
                    <a:pt x="20191" y="-99"/>
                    <a:pt x="20827" y="31"/>
                  </a:cubicBezTo>
                  <a:cubicBezTo>
                    <a:pt x="21462" y="161"/>
                    <a:pt x="21462" y="682"/>
                    <a:pt x="20906" y="2243"/>
                  </a:cubicBezTo>
                  <a:cubicBezTo>
                    <a:pt x="20350" y="3805"/>
                    <a:pt x="19238" y="6407"/>
                    <a:pt x="18206" y="9270"/>
                  </a:cubicBezTo>
                  <a:cubicBezTo>
                    <a:pt x="17174" y="12132"/>
                    <a:pt x="16221" y="15255"/>
                    <a:pt x="15665" y="17337"/>
                  </a:cubicBezTo>
                  <a:cubicBezTo>
                    <a:pt x="15109" y="19419"/>
                    <a:pt x="14950" y="20460"/>
                    <a:pt x="14791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4525809" y="3560233"/>
              <a:ext cx="26209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1179" y="21600"/>
                  </a:moveTo>
                  <a:cubicBezTo>
                    <a:pt x="488" y="19200"/>
                    <a:pt x="-203" y="16800"/>
                    <a:pt x="56" y="14400"/>
                  </a:cubicBezTo>
                  <a:cubicBezTo>
                    <a:pt x="315" y="12000"/>
                    <a:pt x="1525" y="9600"/>
                    <a:pt x="5240" y="7200"/>
                  </a:cubicBezTo>
                  <a:cubicBezTo>
                    <a:pt x="8955" y="4800"/>
                    <a:pt x="15176" y="2400"/>
                    <a:pt x="213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4895850" y="3655483"/>
              <a:ext cx="952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800"/>
                    <a:pt x="16800" y="1600"/>
                    <a:pt x="13200" y="5200"/>
                  </a:cubicBezTo>
                  <a:cubicBezTo>
                    <a:pt x="9600" y="8800"/>
                    <a:pt x="4800" y="15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5487636" y="3213207"/>
              <a:ext cx="181906" cy="48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00" fill="norm" stroke="1" extrusionOk="0">
                  <a:moveTo>
                    <a:pt x="17731" y="6153"/>
                  </a:moveTo>
                  <a:cubicBezTo>
                    <a:pt x="17979" y="4542"/>
                    <a:pt x="18227" y="2932"/>
                    <a:pt x="18227" y="1889"/>
                  </a:cubicBezTo>
                  <a:cubicBezTo>
                    <a:pt x="18227" y="847"/>
                    <a:pt x="17979" y="374"/>
                    <a:pt x="16489" y="137"/>
                  </a:cubicBezTo>
                  <a:cubicBezTo>
                    <a:pt x="15000" y="-100"/>
                    <a:pt x="12269" y="-100"/>
                    <a:pt x="9538" y="705"/>
                  </a:cubicBezTo>
                  <a:cubicBezTo>
                    <a:pt x="6807" y="1511"/>
                    <a:pt x="4076" y="3121"/>
                    <a:pt x="2462" y="4163"/>
                  </a:cubicBezTo>
                  <a:cubicBezTo>
                    <a:pt x="848" y="5205"/>
                    <a:pt x="352" y="5679"/>
                    <a:pt x="103" y="6153"/>
                  </a:cubicBezTo>
                  <a:cubicBezTo>
                    <a:pt x="-145" y="6626"/>
                    <a:pt x="-145" y="7100"/>
                    <a:pt x="2462" y="6911"/>
                  </a:cubicBezTo>
                  <a:cubicBezTo>
                    <a:pt x="5069" y="6721"/>
                    <a:pt x="10283" y="5868"/>
                    <a:pt x="13262" y="5253"/>
                  </a:cubicBezTo>
                  <a:cubicBezTo>
                    <a:pt x="16241" y="4637"/>
                    <a:pt x="16986" y="4258"/>
                    <a:pt x="17979" y="3879"/>
                  </a:cubicBezTo>
                  <a:cubicBezTo>
                    <a:pt x="18972" y="3500"/>
                    <a:pt x="20214" y="3121"/>
                    <a:pt x="20834" y="3168"/>
                  </a:cubicBezTo>
                  <a:cubicBezTo>
                    <a:pt x="21455" y="3216"/>
                    <a:pt x="21455" y="3689"/>
                    <a:pt x="21083" y="5489"/>
                  </a:cubicBezTo>
                  <a:cubicBezTo>
                    <a:pt x="20710" y="7289"/>
                    <a:pt x="19965" y="10416"/>
                    <a:pt x="19469" y="13305"/>
                  </a:cubicBezTo>
                  <a:cubicBezTo>
                    <a:pt x="18972" y="16195"/>
                    <a:pt x="18724" y="18847"/>
                    <a:pt x="18476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5721349" y="3782483"/>
              <a:ext cx="952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6294551" y="3263016"/>
              <a:ext cx="245950" cy="447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262" fill="norm" stroke="1" extrusionOk="0">
                  <a:moveTo>
                    <a:pt x="4283" y="3257"/>
                  </a:moveTo>
                  <a:cubicBezTo>
                    <a:pt x="4467" y="2353"/>
                    <a:pt x="4652" y="1449"/>
                    <a:pt x="6314" y="796"/>
                  </a:cubicBezTo>
                  <a:cubicBezTo>
                    <a:pt x="7975" y="143"/>
                    <a:pt x="11114" y="-259"/>
                    <a:pt x="13421" y="193"/>
                  </a:cubicBezTo>
                  <a:cubicBezTo>
                    <a:pt x="15729" y="645"/>
                    <a:pt x="17206" y="1951"/>
                    <a:pt x="17390" y="3609"/>
                  </a:cubicBezTo>
                  <a:cubicBezTo>
                    <a:pt x="17575" y="5267"/>
                    <a:pt x="16467" y="7276"/>
                    <a:pt x="13790" y="9838"/>
                  </a:cubicBezTo>
                  <a:cubicBezTo>
                    <a:pt x="11114" y="12400"/>
                    <a:pt x="6867" y="15514"/>
                    <a:pt x="4467" y="17272"/>
                  </a:cubicBezTo>
                  <a:cubicBezTo>
                    <a:pt x="2067" y="19030"/>
                    <a:pt x="1514" y="19432"/>
                    <a:pt x="960" y="19884"/>
                  </a:cubicBezTo>
                  <a:cubicBezTo>
                    <a:pt x="406" y="20336"/>
                    <a:pt x="-148" y="20839"/>
                    <a:pt x="37" y="21090"/>
                  </a:cubicBezTo>
                  <a:cubicBezTo>
                    <a:pt x="221" y="21341"/>
                    <a:pt x="1144" y="21341"/>
                    <a:pt x="4837" y="20939"/>
                  </a:cubicBezTo>
                  <a:cubicBezTo>
                    <a:pt x="8529" y="20537"/>
                    <a:pt x="14990" y="19734"/>
                    <a:pt x="21452" y="18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6718300" y="3283756"/>
              <a:ext cx="135246" cy="49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565" fill="norm" stroke="1" extrusionOk="0">
                  <a:moveTo>
                    <a:pt x="0" y="2097"/>
                  </a:moveTo>
                  <a:cubicBezTo>
                    <a:pt x="0" y="1448"/>
                    <a:pt x="0" y="799"/>
                    <a:pt x="794" y="429"/>
                  </a:cubicBezTo>
                  <a:cubicBezTo>
                    <a:pt x="1588" y="58"/>
                    <a:pt x="3176" y="-35"/>
                    <a:pt x="5559" y="11"/>
                  </a:cubicBezTo>
                  <a:cubicBezTo>
                    <a:pt x="7941" y="58"/>
                    <a:pt x="11118" y="243"/>
                    <a:pt x="13182" y="799"/>
                  </a:cubicBezTo>
                  <a:cubicBezTo>
                    <a:pt x="15247" y="1356"/>
                    <a:pt x="16200" y="2283"/>
                    <a:pt x="15882" y="3117"/>
                  </a:cubicBezTo>
                  <a:cubicBezTo>
                    <a:pt x="15565" y="3951"/>
                    <a:pt x="13976" y="4693"/>
                    <a:pt x="11912" y="5249"/>
                  </a:cubicBezTo>
                  <a:cubicBezTo>
                    <a:pt x="9847" y="5805"/>
                    <a:pt x="7306" y="6176"/>
                    <a:pt x="6353" y="6593"/>
                  </a:cubicBezTo>
                  <a:cubicBezTo>
                    <a:pt x="5400" y="7010"/>
                    <a:pt x="6035" y="7474"/>
                    <a:pt x="8418" y="8355"/>
                  </a:cubicBezTo>
                  <a:cubicBezTo>
                    <a:pt x="10800" y="9235"/>
                    <a:pt x="14929" y="10533"/>
                    <a:pt x="17629" y="11831"/>
                  </a:cubicBezTo>
                  <a:cubicBezTo>
                    <a:pt x="20329" y="13129"/>
                    <a:pt x="21600" y="14427"/>
                    <a:pt x="18424" y="16049"/>
                  </a:cubicBezTo>
                  <a:cubicBezTo>
                    <a:pt x="15247" y="17671"/>
                    <a:pt x="7624" y="19618"/>
                    <a:pt x="0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6927850" y="3788833"/>
              <a:ext cx="133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7708900" y="3757083"/>
              <a:ext cx="1016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5867"/>
                    <a:pt x="9900" y="11733"/>
                    <a:pt x="6300" y="15333"/>
                  </a:cubicBezTo>
                  <a:cubicBezTo>
                    <a:pt x="2700" y="18933"/>
                    <a:pt x="1350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8248628" y="3353249"/>
              <a:ext cx="381022" cy="40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76" fill="norm" stroke="1" extrusionOk="0">
                  <a:moveTo>
                    <a:pt x="4297" y="4252"/>
                  </a:moveTo>
                  <a:cubicBezTo>
                    <a:pt x="4297" y="3689"/>
                    <a:pt x="4297" y="3127"/>
                    <a:pt x="4894" y="2395"/>
                  </a:cubicBezTo>
                  <a:cubicBezTo>
                    <a:pt x="5491" y="1664"/>
                    <a:pt x="6684" y="764"/>
                    <a:pt x="7579" y="314"/>
                  </a:cubicBezTo>
                  <a:cubicBezTo>
                    <a:pt x="8474" y="-136"/>
                    <a:pt x="9071" y="-136"/>
                    <a:pt x="9787" y="539"/>
                  </a:cubicBezTo>
                  <a:cubicBezTo>
                    <a:pt x="10503" y="1214"/>
                    <a:pt x="11338" y="2564"/>
                    <a:pt x="11279" y="4533"/>
                  </a:cubicBezTo>
                  <a:cubicBezTo>
                    <a:pt x="11219" y="6502"/>
                    <a:pt x="10264" y="9089"/>
                    <a:pt x="8534" y="11508"/>
                  </a:cubicBezTo>
                  <a:cubicBezTo>
                    <a:pt x="6804" y="13927"/>
                    <a:pt x="4297" y="16177"/>
                    <a:pt x="2806" y="17527"/>
                  </a:cubicBezTo>
                  <a:cubicBezTo>
                    <a:pt x="1314" y="18877"/>
                    <a:pt x="837" y="19327"/>
                    <a:pt x="479" y="19833"/>
                  </a:cubicBezTo>
                  <a:cubicBezTo>
                    <a:pt x="121" y="20339"/>
                    <a:pt x="-118" y="20902"/>
                    <a:pt x="61" y="21183"/>
                  </a:cubicBezTo>
                  <a:cubicBezTo>
                    <a:pt x="240" y="21464"/>
                    <a:pt x="837" y="21464"/>
                    <a:pt x="3044" y="21014"/>
                  </a:cubicBezTo>
                  <a:cubicBezTo>
                    <a:pt x="5252" y="20564"/>
                    <a:pt x="9071" y="19664"/>
                    <a:pt x="12412" y="18877"/>
                  </a:cubicBezTo>
                  <a:cubicBezTo>
                    <a:pt x="15754" y="18089"/>
                    <a:pt x="18618" y="17414"/>
                    <a:pt x="21482" y="16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8725953" y="3360540"/>
              <a:ext cx="170398" cy="337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259" fill="norm" stroke="1" extrusionOk="0">
                  <a:moveTo>
                    <a:pt x="21205" y="979"/>
                  </a:moveTo>
                  <a:cubicBezTo>
                    <a:pt x="19888" y="579"/>
                    <a:pt x="18571" y="179"/>
                    <a:pt x="17254" y="45"/>
                  </a:cubicBezTo>
                  <a:cubicBezTo>
                    <a:pt x="15937" y="-88"/>
                    <a:pt x="14620" y="45"/>
                    <a:pt x="12776" y="779"/>
                  </a:cubicBezTo>
                  <a:cubicBezTo>
                    <a:pt x="10932" y="1512"/>
                    <a:pt x="8561" y="2845"/>
                    <a:pt x="6717" y="5712"/>
                  </a:cubicBezTo>
                  <a:cubicBezTo>
                    <a:pt x="4873" y="8579"/>
                    <a:pt x="3556" y="12979"/>
                    <a:pt x="3820" y="15912"/>
                  </a:cubicBezTo>
                  <a:cubicBezTo>
                    <a:pt x="4083" y="18845"/>
                    <a:pt x="5927" y="20312"/>
                    <a:pt x="8429" y="20912"/>
                  </a:cubicBezTo>
                  <a:cubicBezTo>
                    <a:pt x="10932" y="21512"/>
                    <a:pt x="14093" y="21245"/>
                    <a:pt x="16068" y="20779"/>
                  </a:cubicBezTo>
                  <a:cubicBezTo>
                    <a:pt x="18044" y="20312"/>
                    <a:pt x="18834" y="19645"/>
                    <a:pt x="19361" y="18845"/>
                  </a:cubicBezTo>
                  <a:cubicBezTo>
                    <a:pt x="19888" y="18045"/>
                    <a:pt x="20151" y="17112"/>
                    <a:pt x="18966" y="16245"/>
                  </a:cubicBezTo>
                  <a:cubicBezTo>
                    <a:pt x="17781" y="15379"/>
                    <a:pt x="15146" y="14579"/>
                    <a:pt x="11854" y="14312"/>
                  </a:cubicBezTo>
                  <a:cubicBezTo>
                    <a:pt x="8561" y="14045"/>
                    <a:pt x="4610" y="14312"/>
                    <a:pt x="2371" y="14779"/>
                  </a:cubicBezTo>
                  <a:cubicBezTo>
                    <a:pt x="132" y="15245"/>
                    <a:pt x="-395" y="15912"/>
                    <a:pt x="264" y="16579"/>
                  </a:cubicBezTo>
                  <a:cubicBezTo>
                    <a:pt x="922" y="17245"/>
                    <a:pt x="2766" y="17912"/>
                    <a:pt x="4610" y="18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8890000" y="3776133"/>
              <a:ext cx="1270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5082"/>
                    <a:pt x="8640" y="10165"/>
                    <a:pt x="5040" y="13765"/>
                  </a:cubicBezTo>
                  <a:cubicBezTo>
                    <a:pt x="1440" y="17365"/>
                    <a:pt x="720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9442449" y="3346862"/>
              <a:ext cx="177329" cy="4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309" fill="norm" stroke="1" extrusionOk="0">
                  <a:moveTo>
                    <a:pt x="0" y="3172"/>
                  </a:moveTo>
                  <a:cubicBezTo>
                    <a:pt x="1256" y="2170"/>
                    <a:pt x="2512" y="1167"/>
                    <a:pt x="3767" y="575"/>
                  </a:cubicBezTo>
                  <a:cubicBezTo>
                    <a:pt x="5023" y="-18"/>
                    <a:pt x="6279" y="-200"/>
                    <a:pt x="8665" y="256"/>
                  </a:cubicBezTo>
                  <a:cubicBezTo>
                    <a:pt x="11051" y="711"/>
                    <a:pt x="14567" y="1805"/>
                    <a:pt x="15572" y="3081"/>
                  </a:cubicBezTo>
                  <a:cubicBezTo>
                    <a:pt x="16577" y="4357"/>
                    <a:pt x="15070" y="5815"/>
                    <a:pt x="13814" y="6727"/>
                  </a:cubicBezTo>
                  <a:cubicBezTo>
                    <a:pt x="12558" y="7638"/>
                    <a:pt x="11553" y="8003"/>
                    <a:pt x="10549" y="8367"/>
                  </a:cubicBezTo>
                  <a:cubicBezTo>
                    <a:pt x="9544" y="8732"/>
                    <a:pt x="8540" y="9096"/>
                    <a:pt x="8540" y="9415"/>
                  </a:cubicBezTo>
                  <a:cubicBezTo>
                    <a:pt x="8540" y="9734"/>
                    <a:pt x="9544" y="10008"/>
                    <a:pt x="11930" y="10782"/>
                  </a:cubicBezTo>
                  <a:cubicBezTo>
                    <a:pt x="14316" y="11557"/>
                    <a:pt x="18084" y="12833"/>
                    <a:pt x="19842" y="14337"/>
                  </a:cubicBezTo>
                  <a:cubicBezTo>
                    <a:pt x="21600" y="15841"/>
                    <a:pt x="21349" y="17572"/>
                    <a:pt x="19591" y="18757"/>
                  </a:cubicBezTo>
                  <a:cubicBezTo>
                    <a:pt x="17833" y="19942"/>
                    <a:pt x="14567" y="20580"/>
                    <a:pt x="12056" y="20944"/>
                  </a:cubicBezTo>
                  <a:cubicBezTo>
                    <a:pt x="9544" y="21309"/>
                    <a:pt x="7786" y="21400"/>
                    <a:pt x="6656" y="21218"/>
                  </a:cubicBezTo>
                  <a:cubicBezTo>
                    <a:pt x="5526" y="21035"/>
                    <a:pt x="5023" y="20580"/>
                    <a:pt x="4521" y="20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9651999" y="3160183"/>
              <a:ext cx="312185" cy="86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16091" y="0"/>
                  </a:moveTo>
                  <a:cubicBezTo>
                    <a:pt x="16961" y="0"/>
                    <a:pt x="17831" y="0"/>
                    <a:pt x="18773" y="291"/>
                  </a:cubicBezTo>
                  <a:cubicBezTo>
                    <a:pt x="19715" y="582"/>
                    <a:pt x="20730" y="1165"/>
                    <a:pt x="21165" y="2118"/>
                  </a:cubicBezTo>
                  <a:cubicBezTo>
                    <a:pt x="21600" y="3071"/>
                    <a:pt x="21455" y="4394"/>
                    <a:pt x="20005" y="5771"/>
                  </a:cubicBezTo>
                  <a:cubicBezTo>
                    <a:pt x="18556" y="7147"/>
                    <a:pt x="15801" y="8576"/>
                    <a:pt x="14062" y="9900"/>
                  </a:cubicBezTo>
                  <a:cubicBezTo>
                    <a:pt x="12322" y="11224"/>
                    <a:pt x="11597" y="12441"/>
                    <a:pt x="11670" y="13685"/>
                  </a:cubicBezTo>
                  <a:cubicBezTo>
                    <a:pt x="11742" y="14929"/>
                    <a:pt x="12612" y="16200"/>
                    <a:pt x="12830" y="17259"/>
                  </a:cubicBezTo>
                  <a:cubicBezTo>
                    <a:pt x="13047" y="18318"/>
                    <a:pt x="12612" y="19165"/>
                    <a:pt x="10365" y="19853"/>
                  </a:cubicBezTo>
                  <a:cubicBezTo>
                    <a:pt x="8118" y="20541"/>
                    <a:pt x="4059" y="210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7264399" y="3302752"/>
              <a:ext cx="166452" cy="422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51" fill="norm" stroke="1" extrusionOk="0">
                  <a:moveTo>
                    <a:pt x="3240" y="3705"/>
                  </a:moveTo>
                  <a:cubicBezTo>
                    <a:pt x="2970" y="3170"/>
                    <a:pt x="2700" y="2635"/>
                    <a:pt x="3645" y="1994"/>
                  </a:cubicBezTo>
                  <a:cubicBezTo>
                    <a:pt x="4590" y="1352"/>
                    <a:pt x="6750" y="604"/>
                    <a:pt x="8775" y="229"/>
                  </a:cubicBezTo>
                  <a:cubicBezTo>
                    <a:pt x="10800" y="-145"/>
                    <a:pt x="12690" y="-145"/>
                    <a:pt x="14175" y="871"/>
                  </a:cubicBezTo>
                  <a:cubicBezTo>
                    <a:pt x="15660" y="1887"/>
                    <a:pt x="16740" y="3918"/>
                    <a:pt x="16065" y="5629"/>
                  </a:cubicBezTo>
                  <a:cubicBezTo>
                    <a:pt x="15390" y="7340"/>
                    <a:pt x="12960" y="8730"/>
                    <a:pt x="11205" y="9800"/>
                  </a:cubicBezTo>
                  <a:cubicBezTo>
                    <a:pt x="9450" y="10869"/>
                    <a:pt x="8370" y="11617"/>
                    <a:pt x="8640" y="12099"/>
                  </a:cubicBezTo>
                  <a:cubicBezTo>
                    <a:pt x="8910" y="12580"/>
                    <a:pt x="10530" y="12794"/>
                    <a:pt x="12825" y="13221"/>
                  </a:cubicBezTo>
                  <a:cubicBezTo>
                    <a:pt x="15120" y="13649"/>
                    <a:pt x="18090" y="14291"/>
                    <a:pt x="19710" y="14879"/>
                  </a:cubicBezTo>
                  <a:cubicBezTo>
                    <a:pt x="21330" y="15467"/>
                    <a:pt x="21600" y="16002"/>
                    <a:pt x="20790" y="16857"/>
                  </a:cubicBezTo>
                  <a:cubicBezTo>
                    <a:pt x="19980" y="17712"/>
                    <a:pt x="18090" y="18889"/>
                    <a:pt x="14850" y="19744"/>
                  </a:cubicBezTo>
                  <a:cubicBezTo>
                    <a:pt x="11610" y="20600"/>
                    <a:pt x="7020" y="21134"/>
                    <a:pt x="4320" y="21295"/>
                  </a:cubicBezTo>
                  <a:cubicBezTo>
                    <a:pt x="1620" y="21455"/>
                    <a:pt x="810" y="21241"/>
                    <a:pt x="0" y="21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10382249" y="3538931"/>
              <a:ext cx="241301" cy="27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6" fill="norm" stroke="1" extrusionOk="0">
                  <a:moveTo>
                    <a:pt x="0" y="20156"/>
                  </a:moveTo>
                  <a:cubicBezTo>
                    <a:pt x="568" y="13985"/>
                    <a:pt x="1137" y="7813"/>
                    <a:pt x="3884" y="3956"/>
                  </a:cubicBezTo>
                  <a:cubicBezTo>
                    <a:pt x="6632" y="99"/>
                    <a:pt x="11558" y="-1444"/>
                    <a:pt x="14874" y="1642"/>
                  </a:cubicBezTo>
                  <a:cubicBezTo>
                    <a:pt x="18189" y="4727"/>
                    <a:pt x="19895" y="12442"/>
                    <a:pt x="21600" y="20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10445750" y="3680883"/>
              <a:ext cx="2222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9" y="16200"/>
                    <a:pt x="7817" y="10800"/>
                    <a:pt x="11417" y="7200"/>
                  </a:cubicBezTo>
                  <a:cubicBezTo>
                    <a:pt x="15017" y="3600"/>
                    <a:pt x="1830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11233150" y="3318933"/>
              <a:ext cx="381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162"/>
                    <a:pt x="12000" y="8325"/>
                    <a:pt x="15600" y="11925"/>
                  </a:cubicBezTo>
                  <a:cubicBezTo>
                    <a:pt x="19200" y="15525"/>
                    <a:pt x="20400" y="185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11214100" y="3293469"/>
              <a:ext cx="243650" cy="49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175" fill="norm" stroke="1" extrusionOk="0">
                  <a:moveTo>
                    <a:pt x="3877" y="4053"/>
                  </a:moveTo>
                  <a:cubicBezTo>
                    <a:pt x="3692" y="2973"/>
                    <a:pt x="3508" y="1893"/>
                    <a:pt x="4708" y="1083"/>
                  </a:cubicBezTo>
                  <a:cubicBezTo>
                    <a:pt x="5908" y="273"/>
                    <a:pt x="8492" y="-267"/>
                    <a:pt x="11354" y="138"/>
                  </a:cubicBezTo>
                  <a:cubicBezTo>
                    <a:pt x="14215" y="543"/>
                    <a:pt x="17354" y="1893"/>
                    <a:pt x="19200" y="4143"/>
                  </a:cubicBezTo>
                  <a:cubicBezTo>
                    <a:pt x="21046" y="6393"/>
                    <a:pt x="21600" y="9543"/>
                    <a:pt x="21046" y="12198"/>
                  </a:cubicBezTo>
                  <a:cubicBezTo>
                    <a:pt x="20492" y="14853"/>
                    <a:pt x="18831" y="17013"/>
                    <a:pt x="15600" y="18498"/>
                  </a:cubicBezTo>
                  <a:cubicBezTo>
                    <a:pt x="12369" y="19983"/>
                    <a:pt x="7569" y="20793"/>
                    <a:pt x="4708" y="21063"/>
                  </a:cubicBezTo>
                  <a:cubicBezTo>
                    <a:pt x="1846" y="21333"/>
                    <a:pt x="923" y="21063"/>
                    <a:pt x="0" y="20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2698750" y="4906433"/>
              <a:ext cx="2540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959"/>
                    <a:pt x="0" y="5918"/>
                    <a:pt x="1800" y="9222"/>
                  </a:cubicBezTo>
                  <a:cubicBezTo>
                    <a:pt x="3600" y="12526"/>
                    <a:pt x="7200" y="16175"/>
                    <a:pt x="10800" y="18296"/>
                  </a:cubicBezTo>
                  <a:cubicBezTo>
                    <a:pt x="14400" y="20416"/>
                    <a:pt x="18000" y="210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2673350" y="4868327"/>
              <a:ext cx="287343" cy="518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25" fill="norm" stroke="1" extrusionOk="0">
                  <a:moveTo>
                    <a:pt x="0" y="5772"/>
                  </a:moveTo>
                  <a:cubicBezTo>
                    <a:pt x="313" y="4197"/>
                    <a:pt x="626" y="2623"/>
                    <a:pt x="2113" y="1530"/>
                  </a:cubicBezTo>
                  <a:cubicBezTo>
                    <a:pt x="3600" y="437"/>
                    <a:pt x="6261" y="-175"/>
                    <a:pt x="9391" y="44"/>
                  </a:cubicBezTo>
                  <a:cubicBezTo>
                    <a:pt x="12522" y="262"/>
                    <a:pt x="16122" y="1312"/>
                    <a:pt x="18391" y="3017"/>
                  </a:cubicBezTo>
                  <a:cubicBezTo>
                    <a:pt x="20661" y="4722"/>
                    <a:pt x="21600" y="7083"/>
                    <a:pt x="21130" y="9619"/>
                  </a:cubicBezTo>
                  <a:cubicBezTo>
                    <a:pt x="20661" y="12155"/>
                    <a:pt x="18783" y="14866"/>
                    <a:pt x="16513" y="16834"/>
                  </a:cubicBezTo>
                  <a:cubicBezTo>
                    <a:pt x="14243" y="18802"/>
                    <a:pt x="11583" y="20026"/>
                    <a:pt x="9783" y="20682"/>
                  </a:cubicBezTo>
                  <a:cubicBezTo>
                    <a:pt x="7983" y="21338"/>
                    <a:pt x="7043" y="21425"/>
                    <a:pt x="6104" y="21425"/>
                  </a:cubicBezTo>
                  <a:cubicBezTo>
                    <a:pt x="5165" y="21425"/>
                    <a:pt x="4226" y="21338"/>
                    <a:pt x="4226" y="20813"/>
                  </a:cubicBezTo>
                  <a:cubicBezTo>
                    <a:pt x="4226" y="20288"/>
                    <a:pt x="5165" y="19326"/>
                    <a:pt x="6026" y="18758"/>
                  </a:cubicBezTo>
                  <a:cubicBezTo>
                    <a:pt x="6887" y="18189"/>
                    <a:pt x="7670" y="18014"/>
                    <a:pt x="8452" y="17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2993743" y="5319183"/>
              <a:ext cx="980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15"/>
                    <a:pt x="2735" y="11631"/>
                    <a:pt x="575" y="15231"/>
                  </a:cubicBezTo>
                  <a:cubicBezTo>
                    <a:pt x="-1585" y="18831"/>
                    <a:pt x="2735" y="2021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3009900" y="4734983"/>
              <a:ext cx="158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6800"/>
                    <a:pt x="11520" y="13600"/>
                    <a:pt x="15120" y="17200"/>
                  </a:cubicBezTo>
                  <a:cubicBezTo>
                    <a:pt x="18720" y="20800"/>
                    <a:pt x="20160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3046802" y="4647331"/>
              <a:ext cx="96449" cy="29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353" fill="norm" stroke="1" extrusionOk="0">
                  <a:moveTo>
                    <a:pt x="20941" y="5969"/>
                  </a:moveTo>
                  <a:cubicBezTo>
                    <a:pt x="19103" y="6435"/>
                    <a:pt x="17264" y="6901"/>
                    <a:pt x="15656" y="8766"/>
                  </a:cubicBezTo>
                  <a:cubicBezTo>
                    <a:pt x="14047" y="10631"/>
                    <a:pt x="12669" y="13894"/>
                    <a:pt x="11060" y="15759"/>
                  </a:cubicBezTo>
                  <a:cubicBezTo>
                    <a:pt x="9452" y="17624"/>
                    <a:pt x="7613" y="18090"/>
                    <a:pt x="5775" y="18090"/>
                  </a:cubicBezTo>
                  <a:cubicBezTo>
                    <a:pt x="3937" y="18090"/>
                    <a:pt x="2098" y="17624"/>
                    <a:pt x="950" y="16613"/>
                  </a:cubicBezTo>
                  <a:cubicBezTo>
                    <a:pt x="-199" y="15603"/>
                    <a:pt x="-659" y="14049"/>
                    <a:pt x="1639" y="11718"/>
                  </a:cubicBezTo>
                  <a:cubicBezTo>
                    <a:pt x="3937" y="9388"/>
                    <a:pt x="8992" y="6280"/>
                    <a:pt x="12669" y="4026"/>
                  </a:cubicBezTo>
                  <a:cubicBezTo>
                    <a:pt x="16345" y="1773"/>
                    <a:pt x="18643" y="375"/>
                    <a:pt x="19332" y="64"/>
                  </a:cubicBezTo>
                  <a:cubicBezTo>
                    <a:pt x="20022" y="-247"/>
                    <a:pt x="19103" y="530"/>
                    <a:pt x="17954" y="3482"/>
                  </a:cubicBezTo>
                  <a:cubicBezTo>
                    <a:pt x="16805" y="6435"/>
                    <a:pt x="15426" y="11563"/>
                    <a:pt x="14967" y="14904"/>
                  </a:cubicBezTo>
                  <a:cubicBezTo>
                    <a:pt x="14507" y="18245"/>
                    <a:pt x="14967" y="19799"/>
                    <a:pt x="15426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3575050" y="5096933"/>
              <a:ext cx="158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3587750" y="5230283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4089834" y="4739326"/>
              <a:ext cx="177367" cy="777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511" fill="norm" stroke="1" extrusionOk="0">
                  <a:moveTo>
                    <a:pt x="19769" y="758"/>
                  </a:moveTo>
                  <a:cubicBezTo>
                    <a:pt x="17482" y="523"/>
                    <a:pt x="15195" y="289"/>
                    <a:pt x="13162" y="143"/>
                  </a:cubicBezTo>
                  <a:cubicBezTo>
                    <a:pt x="11129" y="-3"/>
                    <a:pt x="9350" y="-62"/>
                    <a:pt x="8080" y="84"/>
                  </a:cubicBezTo>
                  <a:cubicBezTo>
                    <a:pt x="6809" y="231"/>
                    <a:pt x="6047" y="582"/>
                    <a:pt x="6047" y="1343"/>
                  </a:cubicBezTo>
                  <a:cubicBezTo>
                    <a:pt x="6047" y="2104"/>
                    <a:pt x="6809" y="3275"/>
                    <a:pt x="8334" y="4387"/>
                  </a:cubicBezTo>
                  <a:cubicBezTo>
                    <a:pt x="9859" y="5499"/>
                    <a:pt x="12146" y="6553"/>
                    <a:pt x="12908" y="7460"/>
                  </a:cubicBezTo>
                  <a:cubicBezTo>
                    <a:pt x="13670" y="8367"/>
                    <a:pt x="12908" y="9128"/>
                    <a:pt x="12019" y="9626"/>
                  </a:cubicBezTo>
                  <a:cubicBezTo>
                    <a:pt x="11129" y="10123"/>
                    <a:pt x="10113" y="10358"/>
                    <a:pt x="8842" y="10533"/>
                  </a:cubicBezTo>
                  <a:cubicBezTo>
                    <a:pt x="7572" y="10709"/>
                    <a:pt x="6047" y="10826"/>
                    <a:pt x="4649" y="10914"/>
                  </a:cubicBezTo>
                  <a:cubicBezTo>
                    <a:pt x="3252" y="11001"/>
                    <a:pt x="1981" y="11060"/>
                    <a:pt x="1092" y="10914"/>
                  </a:cubicBezTo>
                  <a:cubicBezTo>
                    <a:pt x="202" y="10767"/>
                    <a:pt x="-306" y="10416"/>
                    <a:pt x="202" y="10211"/>
                  </a:cubicBezTo>
                  <a:cubicBezTo>
                    <a:pt x="710" y="10006"/>
                    <a:pt x="2235" y="9948"/>
                    <a:pt x="4014" y="10123"/>
                  </a:cubicBezTo>
                  <a:cubicBezTo>
                    <a:pt x="5793" y="10299"/>
                    <a:pt x="7826" y="10709"/>
                    <a:pt x="9223" y="11528"/>
                  </a:cubicBezTo>
                  <a:cubicBezTo>
                    <a:pt x="10621" y="12348"/>
                    <a:pt x="11383" y="13577"/>
                    <a:pt x="10875" y="14836"/>
                  </a:cubicBezTo>
                  <a:cubicBezTo>
                    <a:pt x="10367" y="16094"/>
                    <a:pt x="8588" y="17382"/>
                    <a:pt x="7445" y="18377"/>
                  </a:cubicBezTo>
                  <a:cubicBezTo>
                    <a:pt x="6301" y="19372"/>
                    <a:pt x="5793" y="20075"/>
                    <a:pt x="6428" y="20601"/>
                  </a:cubicBezTo>
                  <a:cubicBezTo>
                    <a:pt x="7063" y="21128"/>
                    <a:pt x="8842" y="21479"/>
                    <a:pt x="11510" y="21509"/>
                  </a:cubicBezTo>
                  <a:cubicBezTo>
                    <a:pt x="14179" y="21538"/>
                    <a:pt x="17736" y="21245"/>
                    <a:pt x="21294" y="20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7404100" y="4886032"/>
              <a:ext cx="128131" cy="77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60" fill="norm" stroke="1" extrusionOk="0">
                  <a:moveTo>
                    <a:pt x="4249" y="913"/>
                  </a:moveTo>
                  <a:cubicBezTo>
                    <a:pt x="4957" y="622"/>
                    <a:pt x="5666" y="330"/>
                    <a:pt x="6905" y="155"/>
                  </a:cubicBezTo>
                  <a:cubicBezTo>
                    <a:pt x="8144" y="-21"/>
                    <a:pt x="9915" y="-79"/>
                    <a:pt x="12570" y="155"/>
                  </a:cubicBezTo>
                  <a:cubicBezTo>
                    <a:pt x="15226" y="388"/>
                    <a:pt x="18767" y="913"/>
                    <a:pt x="20184" y="1556"/>
                  </a:cubicBezTo>
                  <a:cubicBezTo>
                    <a:pt x="21600" y="2198"/>
                    <a:pt x="20892" y="2957"/>
                    <a:pt x="17705" y="3891"/>
                  </a:cubicBezTo>
                  <a:cubicBezTo>
                    <a:pt x="14518" y="4825"/>
                    <a:pt x="8852" y="5934"/>
                    <a:pt x="5311" y="6868"/>
                  </a:cubicBezTo>
                  <a:cubicBezTo>
                    <a:pt x="1770" y="7802"/>
                    <a:pt x="354" y="8561"/>
                    <a:pt x="2656" y="9670"/>
                  </a:cubicBezTo>
                  <a:cubicBezTo>
                    <a:pt x="4957" y="10779"/>
                    <a:pt x="10977" y="12239"/>
                    <a:pt x="15049" y="13552"/>
                  </a:cubicBezTo>
                  <a:cubicBezTo>
                    <a:pt x="19121" y="14866"/>
                    <a:pt x="21246" y="16033"/>
                    <a:pt x="21423" y="17055"/>
                  </a:cubicBezTo>
                  <a:cubicBezTo>
                    <a:pt x="21600" y="18077"/>
                    <a:pt x="19830" y="18952"/>
                    <a:pt x="16820" y="19653"/>
                  </a:cubicBezTo>
                  <a:cubicBezTo>
                    <a:pt x="13810" y="20353"/>
                    <a:pt x="9561" y="20879"/>
                    <a:pt x="6551" y="21171"/>
                  </a:cubicBezTo>
                  <a:cubicBezTo>
                    <a:pt x="3541" y="21463"/>
                    <a:pt x="1770" y="21521"/>
                    <a:pt x="885" y="21404"/>
                  </a:cubicBezTo>
                  <a:cubicBezTo>
                    <a:pt x="0" y="21287"/>
                    <a:pt x="0" y="20996"/>
                    <a:pt x="0" y="20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4422098" y="4899445"/>
              <a:ext cx="156252" cy="483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48" fill="norm" stroke="1" extrusionOk="0">
                  <a:moveTo>
                    <a:pt x="20396" y="3956"/>
                  </a:moveTo>
                  <a:cubicBezTo>
                    <a:pt x="19532" y="2740"/>
                    <a:pt x="18668" y="1525"/>
                    <a:pt x="17660" y="777"/>
                  </a:cubicBezTo>
                  <a:cubicBezTo>
                    <a:pt x="16652" y="29"/>
                    <a:pt x="15500" y="-252"/>
                    <a:pt x="12476" y="262"/>
                  </a:cubicBezTo>
                  <a:cubicBezTo>
                    <a:pt x="9452" y="777"/>
                    <a:pt x="4556" y="2086"/>
                    <a:pt x="2108" y="3067"/>
                  </a:cubicBezTo>
                  <a:cubicBezTo>
                    <a:pt x="-340" y="4049"/>
                    <a:pt x="-340" y="4704"/>
                    <a:pt x="524" y="5078"/>
                  </a:cubicBezTo>
                  <a:cubicBezTo>
                    <a:pt x="1388" y="5452"/>
                    <a:pt x="3116" y="5545"/>
                    <a:pt x="5996" y="4984"/>
                  </a:cubicBezTo>
                  <a:cubicBezTo>
                    <a:pt x="8876" y="4423"/>
                    <a:pt x="12908" y="3208"/>
                    <a:pt x="15356" y="2413"/>
                  </a:cubicBezTo>
                  <a:cubicBezTo>
                    <a:pt x="17804" y="1618"/>
                    <a:pt x="18668" y="1244"/>
                    <a:pt x="19100" y="1338"/>
                  </a:cubicBezTo>
                  <a:cubicBezTo>
                    <a:pt x="19532" y="1431"/>
                    <a:pt x="19532" y="1992"/>
                    <a:pt x="19388" y="4096"/>
                  </a:cubicBezTo>
                  <a:cubicBezTo>
                    <a:pt x="19244" y="6200"/>
                    <a:pt x="18956" y="9847"/>
                    <a:pt x="19244" y="12979"/>
                  </a:cubicBezTo>
                  <a:cubicBezTo>
                    <a:pt x="19532" y="16112"/>
                    <a:pt x="20396" y="18730"/>
                    <a:pt x="2126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4578349" y="5344583"/>
              <a:ext cx="571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6133"/>
                    <a:pt x="12000" y="12267"/>
                    <a:pt x="8400" y="15867"/>
                  </a:cubicBezTo>
                  <a:cubicBezTo>
                    <a:pt x="4800" y="19467"/>
                    <a:pt x="2400" y="20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4933949" y="4905301"/>
              <a:ext cx="124114" cy="451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553" fill="norm" stroke="1" extrusionOk="0">
                  <a:moveTo>
                    <a:pt x="0" y="3082"/>
                  </a:moveTo>
                  <a:cubicBezTo>
                    <a:pt x="0" y="2375"/>
                    <a:pt x="0" y="1669"/>
                    <a:pt x="1770" y="1063"/>
                  </a:cubicBezTo>
                  <a:cubicBezTo>
                    <a:pt x="3541" y="458"/>
                    <a:pt x="7082" y="-47"/>
                    <a:pt x="10269" y="3"/>
                  </a:cubicBezTo>
                  <a:cubicBezTo>
                    <a:pt x="13456" y="54"/>
                    <a:pt x="16289" y="660"/>
                    <a:pt x="16643" y="1770"/>
                  </a:cubicBezTo>
                  <a:cubicBezTo>
                    <a:pt x="16997" y="2880"/>
                    <a:pt x="14872" y="4495"/>
                    <a:pt x="12925" y="5504"/>
                  </a:cubicBezTo>
                  <a:cubicBezTo>
                    <a:pt x="10977" y="6514"/>
                    <a:pt x="9207" y="6917"/>
                    <a:pt x="7790" y="7321"/>
                  </a:cubicBezTo>
                  <a:cubicBezTo>
                    <a:pt x="6374" y="7725"/>
                    <a:pt x="5311" y="8129"/>
                    <a:pt x="5666" y="8381"/>
                  </a:cubicBezTo>
                  <a:cubicBezTo>
                    <a:pt x="6020" y="8633"/>
                    <a:pt x="7790" y="8734"/>
                    <a:pt x="11154" y="9390"/>
                  </a:cubicBezTo>
                  <a:cubicBezTo>
                    <a:pt x="14518" y="10046"/>
                    <a:pt x="19475" y="11258"/>
                    <a:pt x="20538" y="12772"/>
                  </a:cubicBezTo>
                  <a:cubicBezTo>
                    <a:pt x="21600" y="14286"/>
                    <a:pt x="18767" y="16103"/>
                    <a:pt x="14872" y="17617"/>
                  </a:cubicBezTo>
                  <a:cubicBezTo>
                    <a:pt x="10977" y="19131"/>
                    <a:pt x="6020" y="20342"/>
                    <a:pt x="1062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5105400" y="5350933"/>
              <a:ext cx="1206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5891"/>
                    <a:pt x="10989" y="11782"/>
                    <a:pt x="7389" y="15382"/>
                  </a:cubicBezTo>
                  <a:cubicBezTo>
                    <a:pt x="3789" y="18982"/>
                    <a:pt x="1895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5436882" y="4962436"/>
              <a:ext cx="278118" cy="258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280" fill="norm" stroke="1" extrusionOk="0">
                  <a:moveTo>
                    <a:pt x="392" y="3752"/>
                  </a:moveTo>
                  <a:cubicBezTo>
                    <a:pt x="1374" y="2359"/>
                    <a:pt x="2356" y="965"/>
                    <a:pt x="3910" y="356"/>
                  </a:cubicBezTo>
                  <a:cubicBezTo>
                    <a:pt x="5465" y="-254"/>
                    <a:pt x="7592" y="-80"/>
                    <a:pt x="9065" y="878"/>
                  </a:cubicBezTo>
                  <a:cubicBezTo>
                    <a:pt x="10537" y="1836"/>
                    <a:pt x="11356" y="3578"/>
                    <a:pt x="10046" y="6365"/>
                  </a:cubicBezTo>
                  <a:cubicBezTo>
                    <a:pt x="8737" y="9152"/>
                    <a:pt x="5301" y="12985"/>
                    <a:pt x="3256" y="15162"/>
                  </a:cubicBezTo>
                  <a:cubicBezTo>
                    <a:pt x="1210" y="17340"/>
                    <a:pt x="556" y="17862"/>
                    <a:pt x="228" y="18559"/>
                  </a:cubicBezTo>
                  <a:cubicBezTo>
                    <a:pt x="-99" y="19256"/>
                    <a:pt x="-99" y="20127"/>
                    <a:pt x="392" y="20649"/>
                  </a:cubicBezTo>
                  <a:cubicBezTo>
                    <a:pt x="883" y="21172"/>
                    <a:pt x="1865" y="21346"/>
                    <a:pt x="5056" y="21259"/>
                  </a:cubicBezTo>
                  <a:cubicBezTo>
                    <a:pt x="8246" y="21172"/>
                    <a:pt x="13646" y="20823"/>
                    <a:pt x="16756" y="20388"/>
                  </a:cubicBezTo>
                  <a:cubicBezTo>
                    <a:pt x="19865" y="19952"/>
                    <a:pt x="20683" y="19430"/>
                    <a:pt x="21501" y="18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5722358" y="4988983"/>
              <a:ext cx="214892" cy="265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524" fill="norm" stroke="1" extrusionOk="0">
                  <a:moveTo>
                    <a:pt x="21086" y="0"/>
                  </a:moveTo>
                  <a:cubicBezTo>
                    <a:pt x="17348" y="343"/>
                    <a:pt x="13609" y="686"/>
                    <a:pt x="9974" y="2571"/>
                  </a:cubicBezTo>
                  <a:cubicBezTo>
                    <a:pt x="6340" y="4457"/>
                    <a:pt x="2809" y="7886"/>
                    <a:pt x="1148" y="11057"/>
                  </a:cubicBezTo>
                  <a:cubicBezTo>
                    <a:pt x="-514" y="14229"/>
                    <a:pt x="-306" y="17143"/>
                    <a:pt x="1355" y="18943"/>
                  </a:cubicBezTo>
                  <a:cubicBezTo>
                    <a:pt x="3017" y="20743"/>
                    <a:pt x="6132" y="21429"/>
                    <a:pt x="8209" y="21514"/>
                  </a:cubicBezTo>
                  <a:cubicBezTo>
                    <a:pt x="10286" y="21600"/>
                    <a:pt x="11324" y="21086"/>
                    <a:pt x="11740" y="20400"/>
                  </a:cubicBezTo>
                  <a:cubicBezTo>
                    <a:pt x="12155" y="19714"/>
                    <a:pt x="11948" y="18857"/>
                    <a:pt x="10701" y="18000"/>
                  </a:cubicBezTo>
                  <a:cubicBezTo>
                    <a:pt x="9455" y="17143"/>
                    <a:pt x="7171" y="16286"/>
                    <a:pt x="5405" y="15857"/>
                  </a:cubicBezTo>
                  <a:cubicBezTo>
                    <a:pt x="3640" y="15429"/>
                    <a:pt x="2394" y="15429"/>
                    <a:pt x="1563" y="15857"/>
                  </a:cubicBezTo>
                  <a:cubicBezTo>
                    <a:pt x="732" y="16286"/>
                    <a:pt x="317" y="17143"/>
                    <a:pt x="628" y="18086"/>
                  </a:cubicBezTo>
                  <a:cubicBezTo>
                    <a:pt x="940" y="19029"/>
                    <a:pt x="1978" y="20057"/>
                    <a:pt x="3017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5886450" y="5325533"/>
              <a:ext cx="952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6216650" y="4977995"/>
              <a:ext cx="121442" cy="385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505" fill="norm" stroke="1" extrusionOk="0">
                  <a:moveTo>
                    <a:pt x="3295" y="2384"/>
                  </a:moveTo>
                  <a:cubicBezTo>
                    <a:pt x="3661" y="1557"/>
                    <a:pt x="4027" y="731"/>
                    <a:pt x="5308" y="318"/>
                  </a:cubicBezTo>
                  <a:cubicBezTo>
                    <a:pt x="6590" y="-95"/>
                    <a:pt x="8786" y="-95"/>
                    <a:pt x="11532" y="259"/>
                  </a:cubicBezTo>
                  <a:cubicBezTo>
                    <a:pt x="14278" y="613"/>
                    <a:pt x="17573" y="1321"/>
                    <a:pt x="19403" y="2266"/>
                  </a:cubicBezTo>
                  <a:cubicBezTo>
                    <a:pt x="21234" y="3210"/>
                    <a:pt x="21600" y="4390"/>
                    <a:pt x="19953" y="5453"/>
                  </a:cubicBezTo>
                  <a:cubicBezTo>
                    <a:pt x="18305" y="6515"/>
                    <a:pt x="14644" y="7459"/>
                    <a:pt x="11532" y="8167"/>
                  </a:cubicBezTo>
                  <a:cubicBezTo>
                    <a:pt x="8420" y="8875"/>
                    <a:pt x="5858" y="9348"/>
                    <a:pt x="5675" y="9761"/>
                  </a:cubicBezTo>
                  <a:cubicBezTo>
                    <a:pt x="5492" y="10174"/>
                    <a:pt x="7688" y="10528"/>
                    <a:pt x="9519" y="11295"/>
                  </a:cubicBezTo>
                  <a:cubicBezTo>
                    <a:pt x="11349" y="12062"/>
                    <a:pt x="12814" y="13243"/>
                    <a:pt x="11532" y="14718"/>
                  </a:cubicBezTo>
                  <a:cubicBezTo>
                    <a:pt x="10251" y="16194"/>
                    <a:pt x="6224" y="17964"/>
                    <a:pt x="3844" y="19144"/>
                  </a:cubicBezTo>
                  <a:cubicBezTo>
                    <a:pt x="1464" y="20325"/>
                    <a:pt x="732" y="20915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6299200" y="5344583"/>
              <a:ext cx="952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6567617" y="5037828"/>
              <a:ext cx="131633" cy="313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01" fill="norm" stroke="1" extrusionOk="0">
                  <a:moveTo>
                    <a:pt x="21322" y="3589"/>
                  </a:moveTo>
                  <a:cubicBezTo>
                    <a:pt x="18236" y="2149"/>
                    <a:pt x="15151" y="709"/>
                    <a:pt x="11893" y="205"/>
                  </a:cubicBezTo>
                  <a:cubicBezTo>
                    <a:pt x="8636" y="-299"/>
                    <a:pt x="5208" y="133"/>
                    <a:pt x="2979" y="1429"/>
                  </a:cubicBezTo>
                  <a:cubicBezTo>
                    <a:pt x="751" y="2725"/>
                    <a:pt x="-278" y="4885"/>
                    <a:pt x="65" y="6181"/>
                  </a:cubicBezTo>
                  <a:cubicBezTo>
                    <a:pt x="408" y="7477"/>
                    <a:pt x="2122" y="7909"/>
                    <a:pt x="5036" y="7621"/>
                  </a:cubicBezTo>
                  <a:cubicBezTo>
                    <a:pt x="7951" y="7333"/>
                    <a:pt x="12065" y="6325"/>
                    <a:pt x="14979" y="5605"/>
                  </a:cubicBezTo>
                  <a:cubicBezTo>
                    <a:pt x="17893" y="4885"/>
                    <a:pt x="19608" y="4453"/>
                    <a:pt x="20465" y="4597"/>
                  </a:cubicBezTo>
                  <a:cubicBezTo>
                    <a:pt x="21322" y="4741"/>
                    <a:pt x="21322" y="5461"/>
                    <a:pt x="20636" y="7909"/>
                  </a:cubicBezTo>
                  <a:cubicBezTo>
                    <a:pt x="19951" y="10357"/>
                    <a:pt x="18579" y="14533"/>
                    <a:pt x="17551" y="17053"/>
                  </a:cubicBezTo>
                  <a:cubicBezTo>
                    <a:pt x="16522" y="19573"/>
                    <a:pt x="15836" y="20437"/>
                    <a:pt x="15151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6705600" y="5401733"/>
              <a:ext cx="635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7012415" y="5046067"/>
              <a:ext cx="150385" cy="450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02" fill="norm" stroke="1" extrusionOk="0">
                  <a:moveTo>
                    <a:pt x="21314" y="3318"/>
                  </a:moveTo>
                  <a:cubicBezTo>
                    <a:pt x="19514" y="2213"/>
                    <a:pt x="17714" y="1108"/>
                    <a:pt x="16064" y="505"/>
                  </a:cubicBezTo>
                  <a:cubicBezTo>
                    <a:pt x="14414" y="-98"/>
                    <a:pt x="12914" y="-198"/>
                    <a:pt x="10214" y="405"/>
                  </a:cubicBezTo>
                  <a:cubicBezTo>
                    <a:pt x="7514" y="1008"/>
                    <a:pt x="3614" y="2314"/>
                    <a:pt x="1664" y="3519"/>
                  </a:cubicBezTo>
                  <a:cubicBezTo>
                    <a:pt x="-286" y="4725"/>
                    <a:pt x="-286" y="5830"/>
                    <a:pt x="464" y="6483"/>
                  </a:cubicBezTo>
                  <a:cubicBezTo>
                    <a:pt x="1214" y="7136"/>
                    <a:pt x="2714" y="7337"/>
                    <a:pt x="5264" y="7035"/>
                  </a:cubicBezTo>
                  <a:cubicBezTo>
                    <a:pt x="7814" y="6734"/>
                    <a:pt x="11414" y="5930"/>
                    <a:pt x="13814" y="5378"/>
                  </a:cubicBezTo>
                  <a:cubicBezTo>
                    <a:pt x="16214" y="4825"/>
                    <a:pt x="17414" y="4524"/>
                    <a:pt x="18164" y="4624"/>
                  </a:cubicBezTo>
                  <a:cubicBezTo>
                    <a:pt x="18914" y="4725"/>
                    <a:pt x="19214" y="5227"/>
                    <a:pt x="18914" y="6835"/>
                  </a:cubicBezTo>
                  <a:cubicBezTo>
                    <a:pt x="18614" y="8442"/>
                    <a:pt x="17714" y="11155"/>
                    <a:pt x="16064" y="13767"/>
                  </a:cubicBezTo>
                  <a:cubicBezTo>
                    <a:pt x="14414" y="16379"/>
                    <a:pt x="12014" y="18890"/>
                    <a:pt x="9614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2654300" y="6073092"/>
              <a:ext cx="57150" cy="424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21600" y="726"/>
                  </a:moveTo>
                  <a:cubicBezTo>
                    <a:pt x="19200" y="301"/>
                    <a:pt x="16800" y="-125"/>
                    <a:pt x="15600" y="35"/>
                  </a:cubicBezTo>
                  <a:cubicBezTo>
                    <a:pt x="14400" y="194"/>
                    <a:pt x="14400" y="939"/>
                    <a:pt x="13600" y="3280"/>
                  </a:cubicBezTo>
                  <a:cubicBezTo>
                    <a:pt x="12800" y="5621"/>
                    <a:pt x="11200" y="9558"/>
                    <a:pt x="10000" y="12643"/>
                  </a:cubicBezTo>
                  <a:cubicBezTo>
                    <a:pt x="8800" y="15729"/>
                    <a:pt x="8000" y="17964"/>
                    <a:pt x="7600" y="19400"/>
                  </a:cubicBezTo>
                  <a:cubicBezTo>
                    <a:pt x="7200" y="20837"/>
                    <a:pt x="7200" y="21475"/>
                    <a:pt x="6000" y="21315"/>
                  </a:cubicBezTo>
                  <a:cubicBezTo>
                    <a:pt x="4800" y="21156"/>
                    <a:pt x="2400" y="20198"/>
                    <a:pt x="0" y="19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2641600" y="6103687"/>
              <a:ext cx="184269" cy="45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38" fill="norm" stroke="1" extrusionOk="0">
                  <a:moveTo>
                    <a:pt x="0" y="5810"/>
                  </a:moveTo>
                  <a:cubicBezTo>
                    <a:pt x="1213" y="4118"/>
                    <a:pt x="2427" y="2426"/>
                    <a:pt x="4733" y="1331"/>
                  </a:cubicBezTo>
                  <a:cubicBezTo>
                    <a:pt x="7038" y="236"/>
                    <a:pt x="10436" y="-262"/>
                    <a:pt x="13470" y="136"/>
                  </a:cubicBezTo>
                  <a:cubicBezTo>
                    <a:pt x="16503" y="534"/>
                    <a:pt x="19173" y="1828"/>
                    <a:pt x="20387" y="4018"/>
                  </a:cubicBezTo>
                  <a:cubicBezTo>
                    <a:pt x="21600" y="6208"/>
                    <a:pt x="21357" y="9294"/>
                    <a:pt x="19416" y="11782"/>
                  </a:cubicBezTo>
                  <a:cubicBezTo>
                    <a:pt x="17474" y="14271"/>
                    <a:pt x="13834" y="16162"/>
                    <a:pt x="10921" y="17356"/>
                  </a:cubicBezTo>
                  <a:cubicBezTo>
                    <a:pt x="8009" y="18551"/>
                    <a:pt x="5825" y="19049"/>
                    <a:pt x="4247" y="19596"/>
                  </a:cubicBezTo>
                  <a:cubicBezTo>
                    <a:pt x="2670" y="20144"/>
                    <a:pt x="1699" y="20741"/>
                    <a:pt x="728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2784656" y="6472533"/>
              <a:ext cx="149045" cy="14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0866" fill="norm" stroke="1" extrusionOk="0">
                  <a:moveTo>
                    <a:pt x="430" y="7748"/>
                  </a:moveTo>
                  <a:cubicBezTo>
                    <a:pt x="126" y="6205"/>
                    <a:pt x="-178" y="4662"/>
                    <a:pt x="126" y="3274"/>
                  </a:cubicBezTo>
                  <a:cubicBezTo>
                    <a:pt x="430" y="1885"/>
                    <a:pt x="1343" y="651"/>
                    <a:pt x="2560" y="188"/>
                  </a:cubicBezTo>
                  <a:cubicBezTo>
                    <a:pt x="3777" y="-275"/>
                    <a:pt x="5298" y="34"/>
                    <a:pt x="6667" y="2039"/>
                  </a:cubicBezTo>
                  <a:cubicBezTo>
                    <a:pt x="8036" y="4045"/>
                    <a:pt x="9253" y="7748"/>
                    <a:pt x="9405" y="10216"/>
                  </a:cubicBezTo>
                  <a:cubicBezTo>
                    <a:pt x="9557" y="12685"/>
                    <a:pt x="8645" y="13919"/>
                    <a:pt x="7428" y="15462"/>
                  </a:cubicBezTo>
                  <a:cubicBezTo>
                    <a:pt x="6211" y="17005"/>
                    <a:pt x="4690" y="18856"/>
                    <a:pt x="4690" y="19936"/>
                  </a:cubicBezTo>
                  <a:cubicBezTo>
                    <a:pt x="4690" y="21016"/>
                    <a:pt x="6211" y="21325"/>
                    <a:pt x="9253" y="19936"/>
                  </a:cubicBezTo>
                  <a:cubicBezTo>
                    <a:pt x="12295" y="18548"/>
                    <a:pt x="16859" y="15462"/>
                    <a:pt x="21422" y="12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2901950" y="6092752"/>
              <a:ext cx="99484" cy="17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5473"/>
                  </a:moveTo>
                  <a:cubicBezTo>
                    <a:pt x="460" y="4202"/>
                    <a:pt x="919" y="2931"/>
                    <a:pt x="2298" y="2423"/>
                  </a:cubicBezTo>
                  <a:cubicBezTo>
                    <a:pt x="3677" y="1915"/>
                    <a:pt x="5974" y="2169"/>
                    <a:pt x="8272" y="3313"/>
                  </a:cubicBezTo>
                  <a:cubicBezTo>
                    <a:pt x="10570" y="4456"/>
                    <a:pt x="12868" y="6489"/>
                    <a:pt x="14936" y="8014"/>
                  </a:cubicBezTo>
                  <a:cubicBezTo>
                    <a:pt x="17004" y="9538"/>
                    <a:pt x="18843" y="10555"/>
                    <a:pt x="19991" y="10428"/>
                  </a:cubicBezTo>
                  <a:cubicBezTo>
                    <a:pt x="21140" y="10301"/>
                    <a:pt x="21600" y="9030"/>
                    <a:pt x="21600" y="7760"/>
                  </a:cubicBezTo>
                  <a:cubicBezTo>
                    <a:pt x="21600" y="6489"/>
                    <a:pt x="21140" y="5218"/>
                    <a:pt x="19762" y="4964"/>
                  </a:cubicBezTo>
                  <a:cubicBezTo>
                    <a:pt x="18383" y="4710"/>
                    <a:pt x="16085" y="5473"/>
                    <a:pt x="14477" y="6489"/>
                  </a:cubicBezTo>
                  <a:cubicBezTo>
                    <a:pt x="12868" y="7506"/>
                    <a:pt x="11949" y="8776"/>
                    <a:pt x="10800" y="10047"/>
                  </a:cubicBezTo>
                  <a:cubicBezTo>
                    <a:pt x="9651" y="11317"/>
                    <a:pt x="8272" y="12588"/>
                    <a:pt x="7583" y="12461"/>
                  </a:cubicBezTo>
                  <a:cubicBezTo>
                    <a:pt x="6894" y="12334"/>
                    <a:pt x="6894" y="10809"/>
                    <a:pt x="8043" y="8903"/>
                  </a:cubicBezTo>
                  <a:cubicBezTo>
                    <a:pt x="9191" y="6997"/>
                    <a:pt x="11489" y="4710"/>
                    <a:pt x="13328" y="2931"/>
                  </a:cubicBezTo>
                  <a:cubicBezTo>
                    <a:pt x="15166" y="1153"/>
                    <a:pt x="16545" y="-118"/>
                    <a:pt x="17464" y="9"/>
                  </a:cubicBezTo>
                  <a:cubicBezTo>
                    <a:pt x="18383" y="136"/>
                    <a:pt x="18843" y="1661"/>
                    <a:pt x="18153" y="5473"/>
                  </a:cubicBezTo>
                  <a:cubicBezTo>
                    <a:pt x="17464" y="9284"/>
                    <a:pt x="15626" y="15383"/>
                    <a:pt x="13787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2787650" y="6862233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2781300" y="7192433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2787650" y="7255933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2584450" y="7687480"/>
              <a:ext cx="25400" cy="37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1835"/>
                  </a:moveTo>
                  <a:cubicBezTo>
                    <a:pt x="0" y="985"/>
                    <a:pt x="0" y="136"/>
                    <a:pt x="0" y="14"/>
                  </a:cubicBezTo>
                  <a:cubicBezTo>
                    <a:pt x="0" y="-107"/>
                    <a:pt x="0" y="500"/>
                    <a:pt x="900" y="3169"/>
                  </a:cubicBezTo>
                  <a:cubicBezTo>
                    <a:pt x="1800" y="5839"/>
                    <a:pt x="3600" y="10572"/>
                    <a:pt x="7200" y="13969"/>
                  </a:cubicBezTo>
                  <a:cubicBezTo>
                    <a:pt x="10800" y="17367"/>
                    <a:pt x="16200" y="19430"/>
                    <a:pt x="2160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2523631" y="7637562"/>
              <a:ext cx="224672" cy="43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463" fill="norm" stroke="1" extrusionOk="0">
                  <a:moveTo>
                    <a:pt x="6231" y="6290"/>
                  </a:moveTo>
                  <a:cubicBezTo>
                    <a:pt x="6231" y="4710"/>
                    <a:pt x="6231" y="3129"/>
                    <a:pt x="6329" y="2023"/>
                  </a:cubicBezTo>
                  <a:cubicBezTo>
                    <a:pt x="6427" y="917"/>
                    <a:pt x="6624" y="284"/>
                    <a:pt x="7311" y="74"/>
                  </a:cubicBezTo>
                  <a:cubicBezTo>
                    <a:pt x="7998" y="-137"/>
                    <a:pt x="9176" y="74"/>
                    <a:pt x="11140" y="1075"/>
                  </a:cubicBezTo>
                  <a:cubicBezTo>
                    <a:pt x="13104" y="2076"/>
                    <a:pt x="15853" y="3867"/>
                    <a:pt x="17915" y="6132"/>
                  </a:cubicBezTo>
                  <a:cubicBezTo>
                    <a:pt x="19976" y="8398"/>
                    <a:pt x="21351" y="11137"/>
                    <a:pt x="20664" y="13350"/>
                  </a:cubicBezTo>
                  <a:cubicBezTo>
                    <a:pt x="19976" y="15563"/>
                    <a:pt x="17227" y="17248"/>
                    <a:pt x="14086" y="18460"/>
                  </a:cubicBezTo>
                  <a:cubicBezTo>
                    <a:pt x="10944" y="19672"/>
                    <a:pt x="7409" y="20409"/>
                    <a:pt x="4758" y="20831"/>
                  </a:cubicBezTo>
                  <a:cubicBezTo>
                    <a:pt x="2107" y="21252"/>
                    <a:pt x="340" y="21358"/>
                    <a:pt x="46" y="21410"/>
                  </a:cubicBezTo>
                  <a:cubicBezTo>
                    <a:pt x="-249" y="21463"/>
                    <a:pt x="929" y="21463"/>
                    <a:pt x="2107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2774950" y="7960783"/>
              <a:ext cx="131835" cy="295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29" fill="norm" stroke="1" extrusionOk="0">
                  <a:moveTo>
                    <a:pt x="6171" y="0"/>
                  </a:moveTo>
                  <a:cubicBezTo>
                    <a:pt x="5829" y="5554"/>
                    <a:pt x="5486" y="11109"/>
                    <a:pt x="5657" y="13346"/>
                  </a:cubicBezTo>
                  <a:cubicBezTo>
                    <a:pt x="5829" y="15583"/>
                    <a:pt x="6514" y="14503"/>
                    <a:pt x="7543" y="13500"/>
                  </a:cubicBezTo>
                  <a:cubicBezTo>
                    <a:pt x="8571" y="12497"/>
                    <a:pt x="9943" y="11571"/>
                    <a:pt x="11486" y="10954"/>
                  </a:cubicBezTo>
                  <a:cubicBezTo>
                    <a:pt x="13029" y="10337"/>
                    <a:pt x="14743" y="10029"/>
                    <a:pt x="15943" y="10260"/>
                  </a:cubicBezTo>
                  <a:cubicBezTo>
                    <a:pt x="17143" y="10491"/>
                    <a:pt x="17829" y="11263"/>
                    <a:pt x="18686" y="12651"/>
                  </a:cubicBezTo>
                  <a:cubicBezTo>
                    <a:pt x="19543" y="14040"/>
                    <a:pt x="20571" y="16046"/>
                    <a:pt x="21086" y="17434"/>
                  </a:cubicBezTo>
                  <a:cubicBezTo>
                    <a:pt x="21600" y="18823"/>
                    <a:pt x="21600" y="19594"/>
                    <a:pt x="19029" y="20289"/>
                  </a:cubicBezTo>
                  <a:cubicBezTo>
                    <a:pt x="16457" y="20983"/>
                    <a:pt x="11314" y="21600"/>
                    <a:pt x="7714" y="21523"/>
                  </a:cubicBezTo>
                  <a:cubicBezTo>
                    <a:pt x="4114" y="21446"/>
                    <a:pt x="2057" y="20674"/>
                    <a:pt x="0" y="19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2813050" y="8132233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600"/>
                    <a:pt x="7200" y="7200"/>
                    <a:pt x="3600" y="10800"/>
                  </a:cubicBezTo>
                  <a:cubicBezTo>
                    <a:pt x="0" y="14400"/>
                    <a:pt x="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2781299" y="7565952"/>
              <a:ext cx="88107" cy="17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77" fill="norm" stroke="1" extrusionOk="0">
                  <a:moveTo>
                    <a:pt x="0" y="1721"/>
                  </a:moveTo>
                  <a:cubicBezTo>
                    <a:pt x="4629" y="5672"/>
                    <a:pt x="9257" y="9623"/>
                    <a:pt x="12857" y="11862"/>
                  </a:cubicBezTo>
                  <a:cubicBezTo>
                    <a:pt x="16457" y="14101"/>
                    <a:pt x="19029" y="14628"/>
                    <a:pt x="20314" y="14101"/>
                  </a:cubicBezTo>
                  <a:cubicBezTo>
                    <a:pt x="21600" y="13575"/>
                    <a:pt x="21600" y="11994"/>
                    <a:pt x="21086" y="10545"/>
                  </a:cubicBezTo>
                  <a:cubicBezTo>
                    <a:pt x="20571" y="9097"/>
                    <a:pt x="19543" y="7779"/>
                    <a:pt x="18000" y="7516"/>
                  </a:cubicBezTo>
                  <a:cubicBezTo>
                    <a:pt x="16457" y="7253"/>
                    <a:pt x="14400" y="8043"/>
                    <a:pt x="13371" y="9097"/>
                  </a:cubicBezTo>
                  <a:cubicBezTo>
                    <a:pt x="12343" y="10150"/>
                    <a:pt x="12343" y="11467"/>
                    <a:pt x="11571" y="13048"/>
                  </a:cubicBezTo>
                  <a:cubicBezTo>
                    <a:pt x="10800" y="14628"/>
                    <a:pt x="9257" y="16472"/>
                    <a:pt x="7200" y="17526"/>
                  </a:cubicBezTo>
                  <a:cubicBezTo>
                    <a:pt x="5143" y="18579"/>
                    <a:pt x="2571" y="18843"/>
                    <a:pt x="1286" y="18184"/>
                  </a:cubicBezTo>
                  <a:cubicBezTo>
                    <a:pt x="0" y="17526"/>
                    <a:pt x="0" y="15945"/>
                    <a:pt x="2057" y="13179"/>
                  </a:cubicBezTo>
                  <a:cubicBezTo>
                    <a:pt x="4114" y="10414"/>
                    <a:pt x="8229" y="6462"/>
                    <a:pt x="11057" y="3828"/>
                  </a:cubicBezTo>
                  <a:cubicBezTo>
                    <a:pt x="13886" y="1194"/>
                    <a:pt x="15429" y="-123"/>
                    <a:pt x="16457" y="9"/>
                  </a:cubicBezTo>
                  <a:cubicBezTo>
                    <a:pt x="17486" y="140"/>
                    <a:pt x="18000" y="1721"/>
                    <a:pt x="18000" y="5540"/>
                  </a:cubicBezTo>
                  <a:cubicBezTo>
                    <a:pt x="18000" y="9360"/>
                    <a:pt x="17486" y="15418"/>
                    <a:pt x="16971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3371849" y="7929033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3378200" y="8036983"/>
              <a:ext cx="165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4140816" y="7671013"/>
              <a:ext cx="132735" cy="556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510" fill="norm" stroke="1" extrusionOk="0">
                  <a:moveTo>
                    <a:pt x="21164" y="401"/>
                  </a:moveTo>
                  <a:cubicBezTo>
                    <a:pt x="19814" y="155"/>
                    <a:pt x="18464" y="-90"/>
                    <a:pt x="15089" y="33"/>
                  </a:cubicBezTo>
                  <a:cubicBezTo>
                    <a:pt x="11714" y="155"/>
                    <a:pt x="6314" y="646"/>
                    <a:pt x="3276" y="1096"/>
                  </a:cubicBezTo>
                  <a:cubicBezTo>
                    <a:pt x="239" y="1546"/>
                    <a:pt x="-436" y="1955"/>
                    <a:pt x="239" y="2528"/>
                  </a:cubicBezTo>
                  <a:cubicBezTo>
                    <a:pt x="914" y="3101"/>
                    <a:pt x="2939" y="3837"/>
                    <a:pt x="5976" y="4860"/>
                  </a:cubicBezTo>
                  <a:cubicBezTo>
                    <a:pt x="9014" y="5883"/>
                    <a:pt x="13064" y="7192"/>
                    <a:pt x="14751" y="8460"/>
                  </a:cubicBezTo>
                  <a:cubicBezTo>
                    <a:pt x="16439" y="9728"/>
                    <a:pt x="15764" y="10955"/>
                    <a:pt x="14414" y="11815"/>
                  </a:cubicBezTo>
                  <a:cubicBezTo>
                    <a:pt x="13064" y="12674"/>
                    <a:pt x="11039" y="13165"/>
                    <a:pt x="9858" y="13615"/>
                  </a:cubicBezTo>
                  <a:cubicBezTo>
                    <a:pt x="8676" y="14065"/>
                    <a:pt x="8339" y="14474"/>
                    <a:pt x="8845" y="14965"/>
                  </a:cubicBezTo>
                  <a:cubicBezTo>
                    <a:pt x="9351" y="15455"/>
                    <a:pt x="10701" y="16028"/>
                    <a:pt x="9858" y="16805"/>
                  </a:cubicBezTo>
                  <a:cubicBezTo>
                    <a:pt x="9014" y="17583"/>
                    <a:pt x="5976" y="18565"/>
                    <a:pt x="4120" y="19260"/>
                  </a:cubicBezTo>
                  <a:cubicBezTo>
                    <a:pt x="2264" y="19955"/>
                    <a:pt x="1589" y="20365"/>
                    <a:pt x="2939" y="20692"/>
                  </a:cubicBezTo>
                  <a:cubicBezTo>
                    <a:pt x="4289" y="21019"/>
                    <a:pt x="7664" y="21265"/>
                    <a:pt x="11039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6940550" y="7568029"/>
              <a:ext cx="176990" cy="631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541" fill="norm" stroke="1" extrusionOk="0">
                  <a:moveTo>
                    <a:pt x="14485" y="618"/>
                  </a:moveTo>
                  <a:cubicBezTo>
                    <a:pt x="15247" y="329"/>
                    <a:pt x="16009" y="40"/>
                    <a:pt x="17026" y="4"/>
                  </a:cubicBezTo>
                  <a:cubicBezTo>
                    <a:pt x="18042" y="-32"/>
                    <a:pt x="19313" y="185"/>
                    <a:pt x="20202" y="727"/>
                  </a:cubicBezTo>
                  <a:cubicBezTo>
                    <a:pt x="21092" y="1268"/>
                    <a:pt x="21600" y="2135"/>
                    <a:pt x="20965" y="3363"/>
                  </a:cubicBezTo>
                  <a:cubicBezTo>
                    <a:pt x="20329" y="4591"/>
                    <a:pt x="18551" y="6181"/>
                    <a:pt x="16772" y="7553"/>
                  </a:cubicBezTo>
                  <a:cubicBezTo>
                    <a:pt x="14993" y="8926"/>
                    <a:pt x="13214" y="10082"/>
                    <a:pt x="12325" y="10912"/>
                  </a:cubicBezTo>
                  <a:cubicBezTo>
                    <a:pt x="11435" y="11743"/>
                    <a:pt x="11435" y="12249"/>
                    <a:pt x="12452" y="12863"/>
                  </a:cubicBezTo>
                  <a:cubicBezTo>
                    <a:pt x="13468" y="13477"/>
                    <a:pt x="15501" y="14199"/>
                    <a:pt x="17026" y="15211"/>
                  </a:cubicBezTo>
                  <a:cubicBezTo>
                    <a:pt x="18551" y="16222"/>
                    <a:pt x="19567" y="17523"/>
                    <a:pt x="18424" y="18570"/>
                  </a:cubicBezTo>
                  <a:cubicBezTo>
                    <a:pt x="17280" y="19617"/>
                    <a:pt x="13976" y="20412"/>
                    <a:pt x="10800" y="20882"/>
                  </a:cubicBezTo>
                  <a:cubicBezTo>
                    <a:pt x="7624" y="21351"/>
                    <a:pt x="4574" y="21496"/>
                    <a:pt x="2795" y="21532"/>
                  </a:cubicBezTo>
                  <a:cubicBezTo>
                    <a:pt x="1016" y="21568"/>
                    <a:pt x="508" y="21496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11221629" y="3968963"/>
              <a:ext cx="55971" cy="480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96" fill="norm" stroke="1" extrusionOk="0">
                  <a:moveTo>
                    <a:pt x="9154" y="464"/>
                  </a:moveTo>
                  <a:cubicBezTo>
                    <a:pt x="5954" y="180"/>
                    <a:pt x="2754" y="-104"/>
                    <a:pt x="1154" y="38"/>
                  </a:cubicBezTo>
                  <a:cubicBezTo>
                    <a:pt x="-446" y="180"/>
                    <a:pt x="-446" y="749"/>
                    <a:pt x="1554" y="2880"/>
                  </a:cubicBezTo>
                  <a:cubicBezTo>
                    <a:pt x="3554" y="5012"/>
                    <a:pt x="7554" y="8707"/>
                    <a:pt x="11154" y="12070"/>
                  </a:cubicBezTo>
                  <a:cubicBezTo>
                    <a:pt x="14754" y="15433"/>
                    <a:pt x="17954" y="18464"/>
                    <a:pt x="21154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11175999" y="4341283"/>
              <a:ext cx="139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6480"/>
                    <a:pt x="11127" y="12960"/>
                    <a:pt x="14727" y="16560"/>
                  </a:cubicBezTo>
                  <a:cubicBezTo>
                    <a:pt x="18327" y="20160"/>
                    <a:pt x="19964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11296649" y="4360333"/>
              <a:ext cx="952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80" y="5040"/>
                    <a:pt x="8160" y="10080"/>
                    <a:pt x="4560" y="13680"/>
                  </a:cubicBezTo>
                  <a:cubicBezTo>
                    <a:pt x="960" y="17280"/>
                    <a:pt x="48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10529211" y="5215810"/>
              <a:ext cx="122674" cy="59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272" fill="norm" stroke="1" extrusionOk="0">
                  <a:moveTo>
                    <a:pt x="925" y="8249"/>
                  </a:moveTo>
                  <a:cubicBezTo>
                    <a:pt x="2005" y="10068"/>
                    <a:pt x="3085" y="11887"/>
                    <a:pt x="3985" y="13971"/>
                  </a:cubicBezTo>
                  <a:cubicBezTo>
                    <a:pt x="4885" y="16055"/>
                    <a:pt x="5605" y="18405"/>
                    <a:pt x="5965" y="19769"/>
                  </a:cubicBezTo>
                  <a:cubicBezTo>
                    <a:pt x="6325" y="21133"/>
                    <a:pt x="6325" y="21512"/>
                    <a:pt x="5965" y="21133"/>
                  </a:cubicBezTo>
                  <a:cubicBezTo>
                    <a:pt x="5605" y="20754"/>
                    <a:pt x="4885" y="19617"/>
                    <a:pt x="3805" y="17874"/>
                  </a:cubicBezTo>
                  <a:cubicBezTo>
                    <a:pt x="2725" y="16131"/>
                    <a:pt x="1285" y="13781"/>
                    <a:pt x="565" y="11243"/>
                  </a:cubicBezTo>
                  <a:cubicBezTo>
                    <a:pt x="-155" y="8704"/>
                    <a:pt x="-155" y="5975"/>
                    <a:pt x="385" y="4232"/>
                  </a:cubicBezTo>
                  <a:cubicBezTo>
                    <a:pt x="925" y="2489"/>
                    <a:pt x="2005" y="1731"/>
                    <a:pt x="3265" y="1163"/>
                  </a:cubicBezTo>
                  <a:cubicBezTo>
                    <a:pt x="4525" y="594"/>
                    <a:pt x="5965" y="215"/>
                    <a:pt x="7585" y="64"/>
                  </a:cubicBezTo>
                  <a:cubicBezTo>
                    <a:pt x="9205" y="-88"/>
                    <a:pt x="11005" y="-12"/>
                    <a:pt x="13705" y="784"/>
                  </a:cubicBezTo>
                  <a:cubicBezTo>
                    <a:pt x="16405" y="1579"/>
                    <a:pt x="20005" y="3095"/>
                    <a:pt x="20725" y="4800"/>
                  </a:cubicBezTo>
                  <a:cubicBezTo>
                    <a:pt x="21445" y="6506"/>
                    <a:pt x="19285" y="8400"/>
                    <a:pt x="16225" y="9651"/>
                  </a:cubicBezTo>
                  <a:cubicBezTo>
                    <a:pt x="13165" y="10901"/>
                    <a:pt x="9205" y="11508"/>
                    <a:pt x="6325" y="11773"/>
                  </a:cubicBezTo>
                  <a:cubicBezTo>
                    <a:pt x="3445" y="12038"/>
                    <a:pt x="1645" y="11963"/>
                    <a:pt x="925" y="11697"/>
                  </a:cubicBezTo>
                  <a:cubicBezTo>
                    <a:pt x="205" y="11432"/>
                    <a:pt x="565" y="10977"/>
                    <a:pt x="2005" y="10447"/>
                  </a:cubicBezTo>
                  <a:cubicBezTo>
                    <a:pt x="3445" y="9916"/>
                    <a:pt x="5965" y="9310"/>
                    <a:pt x="8485" y="8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10687049" y="5604933"/>
              <a:ext cx="2172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5760"/>
                    <a:pt x="15709" y="11520"/>
                    <a:pt x="18655" y="15120"/>
                  </a:cubicBezTo>
                  <a:cubicBezTo>
                    <a:pt x="21600" y="18720"/>
                    <a:pt x="19636" y="2016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10678255" y="5577016"/>
              <a:ext cx="112829" cy="18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044" fill="norm" stroke="1" extrusionOk="0">
                  <a:moveTo>
                    <a:pt x="445" y="3843"/>
                  </a:moveTo>
                  <a:cubicBezTo>
                    <a:pt x="60" y="2656"/>
                    <a:pt x="-326" y="1470"/>
                    <a:pt x="445" y="757"/>
                  </a:cubicBezTo>
                  <a:cubicBezTo>
                    <a:pt x="1217" y="45"/>
                    <a:pt x="3145" y="-192"/>
                    <a:pt x="6424" y="164"/>
                  </a:cubicBezTo>
                  <a:cubicBezTo>
                    <a:pt x="9703" y="520"/>
                    <a:pt x="14331" y="1470"/>
                    <a:pt x="17224" y="3962"/>
                  </a:cubicBezTo>
                  <a:cubicBezTo>
                    <a:pt x="20117" y="6454"/>
                    <a:pt x="21274" y="10489"/>
                    <a:pt x="20117" y="13575"/>
                  </a:cubicBezTo>
                  <a:cubicBezTo>
                    <a:pt x="18960" y="16661"/>
                    <a:pt x="15488" y="18797"/>
                    <a:pt x="12788" y="19984"/>
                  </a:cubicBezTo>
                  <a:cubicBezTo>
                    <a:pt x="10088" y="21171"/>
                    <a:pt x="8160" y="21408"/>
                    <a:pt x="7774" y="20459"/>
                  </a:cubicBezTo>
                  <a:cubicBezTo>
                    <a:pt x="7388" y="19509"/>
                    <a:pt x="8545" y="17373"/>
                    <a:pt x="9703" y="15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10783211" y="5230406"/>
              <a:ext cx="75289" cy="246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25" fill="norm" stroke="1" extrusionOk="0">
                  <a:moveTo>
                    <a:pt x="15942" y="4931"/>
                  </a:moveTo>
                  <a:cubicBezTo>
                    <a:pt x="15942" y="4016"/>
                    <a:pt x="15942" y="3101"/>
                    <a:pt x="15942" y="2186"/>
                  </a:cubicBezTo>
                  <a:cubicBezTo>
                    <a:pt x="15942" y="1270"/>
                    <a:pt x="15942" y="355"/>
                    <a:pt x="14442" y="81"/>
                  </a:cubicBezTo>
                  <a:cubicBezTo>
                    <a:pt x="12942" y="-194"/>
                    <a:pt x="9942" y="172"/>
                    <a:pt x="7242" y="2094"/>
                  </a:cubicBezTo>
                  <a:cubicBezTo>
                    <a:pt x="4542" y="4016"/>
                    <a:pt x="2142" y="7494"/>
                    <a:pt x="942" y="10698"/>
                  </a:cubicBezTo>
                  <a:cubicBezTo>
                    <a:pt x="-258" y="13901"/>
                    <a:pt x="-258" y="16830"/>
                    <a:pt x="642" y="18660"/>
                  </a:cubicBezTo>
                  <a:cubicBezTo>
                    <a:pt x="1542" y="20491"/>
                    <a:pt x="3342" y="21223"/>
                    <a:pt x="6942" y="21314"/>
                  </a:cubicBezTo>
                  <a:cubicBezTo>
                    <a:pt x="10542" y="21406"/>
                    <a:pt x="15942" y="20857"/>
                    <a:pt x="21342" y="20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10833570" y="5268383"/>
              <a:ext cx="139231" cy="214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45" fill="norm" stroke="1" extrusionOk="0">
                  <a:moveTo>
                    <a:pt x="13672" y="0"/>
                  </a:moveTo>
                  <a:cubicBezTo>
                    <a:pt x="13018" y="5662"/>
                    <a:pt x="12363" y="11324"/>
                    <a:pt x="11545" y="14784"/>
                  </a:cubicBezTo>
                  <a:cubicBezTo>
                    <a:pt x="10727" y="18245"/>
                    <a:pt x="9745" y="19503"/>
                    <a:pt x="8436" y="20342"/>
                  </a:cubicBezTo>
                  <a:cubicBezTo>
                    <a:pt x="7127" y="21181"/>
                    <a:pt x="5491" y="21600"/>
                    <a:pt x="4018" y="20866"/>
                  </a:cubicBezTo>
                  <a:cubicBezTo>
                    <a:pt x="2545" y="20132"/>
                    <a:pt x="1236" y="18245"/>
                    <a:pt x="582" y="16777"/>
                  </a:cubicBezTo>
                  <a:cubicBezTo>
                    <a:pt x="-73" y="15309"/>
                    <a:pt x="-73" y="14260"/>
                    <a:pt x="91" y="13212"/>
                  </a:cubicBezTo>
                  <a:cubicBezTo>
                    <a:pt x="254" y="12163"/>
                    <a:pt x="582" y="11115"/>
                    <a:pt x="2545" y="10905"/>
                  </a:cubicBezTo>
                  <a:cubicBezTo>
                    <a:pt x="4509" y="10695"/>
                    <a:pt x="8109" y="11324"/>
                    <a:pt x="11545" y="12268"/>
                  </a:cubicBezTo>
                  <a:cubicBezTo>
                    <a:pt x="14982" y="13212"/>
                    <a:pt x="18254" y="14470"/>
                    <a:pt x="21527" y="15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10947400" y="5239721"/>
              <a:ext cx="84472" cy="278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4" h="21388" fill="norm" stroke="1" extrusionOk="0">
                  <a:moveTo>
                    <a:pt x="0" y="1711"/>
                  </a:moveTo>
                  <a:cubicBezTo>
                    <a:pt x="0" y="899"/>
                    <a:pt x="0" y="87"/>
                    <a:pt x="1029" y="6"/>
                  </a:cubicBezTo>
                  <a:cubicBezTo>
                    <a:pt x="2057" y="-75"/>
                    <a:pt x="4114" y="575"/>
                    <a:pt x="7971" y="2442"/>
                  </a:cubicBezTo>
                  <a:cubicBezTo>
                    <a:pt x="11829" y="4310"/>
                    <a:pt x="17486" y="7396"/>
                    <a:pt x="19543" y="10400"/>
                  </a:cubicBezTo>
                  <a:cubicBezTo>
                    <a:pt x="21600" y="13405"/>
                    <a:pt x="20057" y="16328"/>
                    <a:pt x="18257" y="18196"/>
                  </a:cubicBezTo>
                  <a:cubicBezTo>
                    <a:pt x="16457" y="20063"/>
                    <a:pt x="14400" y="20875"/>
                    <a:pt x="12086" y="21200"/>
                  </a:cubicBezTo>
                  <a:cubicBezTo>
                    <a:pt x="9771" y="21525"/>
                    <a:pt x="7200" y="21363"/>
                    <a:pt x="4629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11093449" y="5297455"/>
              <a:ext cx="1079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082" y="12302"/>
                    <a:pt x="10165" y="4448"/>
                    <a:pt x="13765" y="1502"/>
                  </a:cubicBezTo>
                  <a:cubicBezTo>
                    <a:pt x="17365" y="-1443"/>
                    <a:pt x="1948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11093449" y="5408083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11308835" y="4874443"/>
              <a:ext cx="248166" cy="973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512" fill="norm" stroke="1" extrusionOk="0">
                  <a:moveTo>
                    <a:pt x="12568" y="1548"/>
                  </a:moveTo>
                  <a:cubicBezTo>
                    <a:pt x="11116" y="1034"/>
                    <a:pt x="9664" y="520"/>
                    <a:pt x="8484" y="239"/>
                  </a:cubicBezTo>
                  <a:cubicBezTo>
                    <a:pt x="7305" y="-41"/>
                    <a:pt x="6397" y="-88"/>
                    <a:pt x="5036" y="169"/>
                  </a:cubicBezTo>
                  <a:cubicBezTo>
                    <a:pt x="3674" y="426"/>
                    <a:pt x="1859" y="987"/>
                    <a:pt x="861" y="1525"/>
                  </a:cubicBezTo>
                  <a:cubicBezTo>
                    <a:pt x="-137" y="2063"/>
                    <a:pt x="-319" y="2577"/>
                    <a:pt x="589" y="3138"/>
                  </a:cubicBezTo>
                  <a:cubicBezTo>
                    <a:pt x="1496" y="3699"/>
                    <a:pt x="3493" y="4307"/>
                    <a:pt x="5399" y="5102"/>
                  </a:cubicBezTo>
                  <a:cubicBezTo>
                    <a:pt x="7305" y="5896"/>
                    <a:pt x="9120" y="6878"/>
                    <a:pt x="10027" y="7650"/>
                  </a:cubicBezTo>
                  <a:cubicBezTo>
                    <a:pt x="10935" y="8421"/>
                    <a:pt x="10935" y="8982"/>
                    <a:pt x="10753" y="9380"/>
                  </a:cubicBezTo>
                  <a:cubicBezTo>
                    <a:pt x="10572" y="9777"/>
                    <a:pt x="10209" y="10011"/>
                    <a:pt x="9392" y="10151"/>
                  </a:cubicBezTo>
                  <a:cubicBezTo>
                    <a:pt x="8575" y="10291"/>
                    <a:pt x="7305" y="10338"/>
                    <a:pt x="7123" y="10408"/>
                  </a:cubicBezTo>
                  <a:cubicBezTo>
                    <a:pt x="6942" y="10478"/>
                    <a:pt x="7849" y="10572"/>
                    <a:pt x="8575" y="11086"/>
                  </a:cubicBezTo>
                  <a:cubicBezTo>
                    <a:pt x="9301" y="11600"/>
                    <a:pt x="9846" y="12535"/>
                    <a:pt x="9573" y="13774"/>
                  </a:cubicBezTo>
                  <a:cubicBezTo>
                    <a:pt x="9301" y="15013"/>
                    <a:pt x="8212" y="16556"/>
                    <a:pt x="7577" y="17818"/>
                  </a:cubicBezTo>
                  <a:cubicBezTo>
                    <a:pt x="6942" y="19081"/>
                    <a:pt x="6760" y="20063"/>
                    <a:pt x="7032" y="20670"/>
                  </a:cubicBezTo>
                  <a:cubicBezTo>
                    <a:pt x="7305" y="21278"/>
                    <a:pt x="8031" y="21512"/>
                    <a:pt x="10481" y="21512"/>
                  </a:cubicBezTo>
                  <a:cubicBezTo>
                    <a:pt x="12931" y="21512"/>
                    <a:pt x="17106" y="21278"/>
                    <a:pt x="21281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11588750" y="4722283"/>
              <a:ext cx="444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11563350" y="4963583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11572643" y="5039783"/>
              <a:ext cx="107442" cy="16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331" fill="norm" stroke="1" extrusionOk="0">
                  <a:moveTo>
                    <a:pt x="15623" y="0"/>
                  </a:moveTo>
                  <a:cubicBezTo>
                    <a:pt x="11053" y="3086"/>
                    <a:pt x="6484" y="6171"/>
                    <a:pt x="3784" y="9117"/>
                  </a:cubicBezTo>
                  <a:cubicBezTo>
                    <a:pt x="1084" y="12062"/>
                    <a:pt x="253" y="14868"/>
                    <a:pt x="46" y="16971"/>
                  </a:cubicBezTo>
                  <a:cubicBezTo>
                    <a:pt x="-162" y="19075"/>
                    <a:pt x="253" y="20478"/>
                    <a:pt x="3161" y="21039"/>
                  </a:cubicBezTo>
                  <a:cubicBezTo>
                    <a:pt x="6069" y="21600"/>
                    <a:pt x="11469" y="21319"/>
                    <a:pt x="15000" y="20478"/>
                  </a:cubicBezTo>
                  <a:cubicBezTo>
                    <a:pt x="18530" y="19636"/>
                    <a:pt x="20192" y="18234"/>
                    <a:pt x="20815" y="16831"/>
                  </a:cubicBezTo>
                  <a:cubicBezTo>
                    <a:pt x="21438" y="15429"/>
                    <a:pt x="21023" y="14026"/>
                    <a:pt x="19153" y="13325"/>
                  </a:cubicBezTo>
                  <a:cubicBezTo>
                    <a:pt x="17284" y="12623"/>
                    <a:pt x="13961" y="12623"/>
                    <a:pt x="11469" y="13044"/>
                  </a:cubicBezTo>
                  <a:cubicBezTo>
                    <a:pt x="8976" y="13465"/>
                    <a:pt x="7315" y="14306"/>
                    <a:pt x="5653" y="15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1944349" y="4855633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1931650" y="4773083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2026360" y="4596093"/>
              <a:ext cx="89441" cy="316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402" fill="norm" stroke="1" extrusionOk="0">
                  <a:moveTo>
                    <a:pt x="21226" y="2520"/>
                  </a:moveTo>
                  <a:cubicBezTo>
                    <a:pt x="19217" y="1805"/>
                    <a:pt x="17207" y="1089"/>
                    <a:pt x="14445" y="589"/>
                  </a:cubicBezTo>
                  <a:cubicBezTo>
                    <a:pt x="11682" y="88"/>
                    <a:pt x="8166" y="-198"/>
                    <a:pt x="5403" y="160"/>
                  </a:cubicBezTo>
                  <a:cubicBezTo>
                    <a:pt x="2640" y="517"/>
                    <a:pt x="631" y="1519"/>
                    <a:pt x="128" y="4165"/>
                  </a:cubicBezTo>
                  <a:cubicBezTo>
                    <a:pt x="-374" y="6811"/>
                    <a:pt x="631" y="11103"/>
                    <a:pt x="2640" y="14250"/>
                  </a:cubicBezTo>
                  <a:cubicBezTo>
                    <a:pt x="4649" y="17397"/>
                    <a:pt x="7663" y="19399"/>
                    <a:pt x="10677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12014200" y="4798483"/>
              <a:ext cx="1016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8327"/>
                    <a:pt x="900" y="15055"/>
                    <a:pt x="4500" y="11455"/>
                  </a:cubicBezTo>
                  <a:cubicBezTo>
                    <a:pt x="8100" y="7855"/>
                    <a:pt x="1485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11504987" y="5338233"/>
              <a:ext cx="134563" cy="178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08" fill="norm" stroke="1" extrusionOk="0">
                  <a:moveTo>
                    <a:pt x="17406" y="0"/>
                  </a:moveTo>
                  <a:cubicBezTo>
                    <a:pt x="16731" y="4066"/>
                    <a:pt x="16056" y="8132"/>
                    <a:pt x="14369" y="11562"/>
                  </a:cubicBezTo>
                  <a:cubicBezTo>
                    <a:pt x="12681" y="14993"/>
                    <a:pt x="9981" y="17788"/>
                    <a:pt x="7787" y="19440"/>
                  </a:cubicBezTo>
                  <a:cubicBezTo>
                    <a:pt x="5593" y="21092"/>
                    <a:pt x="3906" y="21600"/>
                    <a:pt x="2556" y="21346"/>
                  </a:cubicBezTo>
                  <a:cubicBezTo>
                    <a:pt x="1206" y="21092"/>
                    <a:pt x="193" y="20075"/>
                    <a:pt x="25" y="18932"/>
                  </a:cubicBezTo>
                  <a:cubicBezTo>
                    <a:pt x="-144" y="17788"/>
                    <a:pt x="531" y="16518"/>
                    <a:pt x="2893" y="15882"/>
                  </a:cubicBezTo>
                  <a:cubicBezTo>
                    <a:pt x="5256" y="15247"/>
                    <a:pt x="9306" y="15247"/>
                    <a:pt x="12681" y="15882"/>
                  </a:cubicBezTo>
                  <a:cubicBezTo>
                    <a:pt x="16056" y="16518"/>
                    <a:pt x="18756" y="17788"/>
                    <a:pt x="21456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11652250" y="5420783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11703050" y="5535083"/>
              <a:ext cx="50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11766550" y="5325498"/>
              <a:ext cx="84667" cy="209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5836"/>
                  </a:moveTo>
                  <a:cubicBezTo>
                    <a:pt x="540" y="4756"/>
                    <a:pt x="1080" y="3676"/>
                    <a:pt x="2430" y="2812"/>
                  </a:cubicBezTo>
                  <a:cubicBezTo>
                    <a:pt x="3780" y="1948"/>
                    <a:pt x="5940" y="1300"/>
                    <a:pt x="8910" y="760"/>
                  </a:cubicBezTo>
                  <a:cubicBezTo>
                    <a:pt x="11880" y="220"/>
                    <a:pt x="15660" y="-212"/>
                    <a:pt x="18090" y="112"/>
                  </a:cubicBezTo>
                  <a:cubicBezTo>
                    <a:pt x="20520" y="436"/>
                    <a:pt x="21600" y="1516"/>
                    <a:pt x="21600" y="5188"/>
                  </a:cubicBezTo>
                  <a:cubicBezTo>
                    <a:pt x="21600" y="8860"/>
                    <a:pt x="20520" y="15124"/>
                    <a:pt x="19440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11783154" y="5433483"/>
              <a:ext cx="97697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3289" y="21600"/>
                  </a:moveTo>
                  <a:cubicBezTo>
                    <a:pt x="1450" y="17486"/>
                    <a:pt x="-388" y="13371"/>
                    <a:pt x="72" y="9771"/>
                  </a:cubicBezTo>
                  <a:cubicBezTo>
                    <a:pt x="531" y="6171"/>
                    <a:pt x="3289" y="3086"/>
                    <a:pt x="7195" y="1543"/>
                  </a:cubicBezTo>
                  <a:cubicBezTo>
                    <a:pt x="11101" y="0"/>
                    <a:pt x="16157" y="0"/>
                    <a:pt x="212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11899899" y="5490633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11977189" y="5332826"/>
              <a:ext cx="56062" cy="189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93" fill="norm" stroke="1" extrusionOk="0">
                  <a:moveTo>
                    <a:pt x="18788" y="4933"/>
                  </a:moveTo>
                  <a:cubicBezTo>
                    <a:pt x="17988" y="3733"/>
                    <a:pt x="17188" y="2533"/>
                    <a:pt x="15188" y="1573"/>
                  </a:cubicBezTo>
                  <a:cubicBezTo>
                    <a:pt x="13188" y="613"/>
                    <a:pt x="9988" y="-107"/>
                    <a:pt x="7188" y="13"/>
                  </a:cubicBezTo>
                  <a:cubicBezTo>
                    <a:pt x="4388" y="133"/>
                    <a:pt x="1988" y="1093"/>
                    <a:pt x="788" y="2653"/>
                  </a:cubicBezTo>
                  <a:cubicBezTo>
                    <a:pt x="-412" y="4213"/>
                    <a:pt x="-412" y="6373"/>
                    <a:pt x="1988" y="7093"/>
                  </a:cubicBezTo>
                  <a:cubicBezTo>
                    <a:pt x="4388" y="7813"/>
                    <a:pt x="9188" y="7093"/>
                    <a:pt x="11988" y="7333"/>
                  </a:cubicBezTo>
                  <a:cubicBezTo>
                    <a:pt x="14788" y="7573"/>
                    <a:pt x="15588" y="8773"/>
                    <a:pt x="16788" y="11293"/>
                  </a:cubicBezTo>
                  <a:cubicBezTo>
                    <a:pt x="17988" y="13813"/>
                    <a:pt x="19588" y="17653"/>
                    <a:pt x="21188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12062322" y="5528733"/>
              <a:ext cx="2172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200"/>
                    <a:pt x="4448" y="6400"/>
                    <a:pt x="1502" y="10000"/>
                  </a:cubicBezTo>
                  <a:cubicBezTo>
                    <a:pt x="-1443" y="13600"/>
                    <a:pt x="521" y="176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12084049" y="5332828"/>
              <a:ext cx="88901" cy="124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9" fill="norm" stroke="1" extrusionOk="0">
                  <a:moveTo>
                    <a:pt x="0" y="3029"/>
                  </a:moveTo>
                  <a:cubicBezTo>
                    <a:pt x="1543" y="1612"/>
                    <a:pt x="3086" y="196"/>
                    <a:pt x="4886" y="19"/>
                  </a:cubicBezTo>
                  <a:cubicBezTo>
                    <a:pt x="6686" y="-158"/>
                    <a:pt x="8743" y="904"/>
                    <a:pt x="10029" y="3206"/>
                  </a:cubicBezTo>
                  <a:cubicBezTo>
                    <a:pt x="11314" y="5508"/>
                    <a:pt x="11829" y="9049"/>
                    <a:pt x="11057" y="12412"/>
                  </a:cubicBezTo>
                  <a:cubicBezTo>
                    <a:pt x="10286" y="15776"/>
                    <a:pt x="8229" y="18963"/>
                    <a:pt x="8486" y="20203"/>
                  </a:cubicBezTo>
                  <a:cubicBezTo>
                    <a:pt x="8743" y="21442"/>
                    <a:pt x="11314" y="20734"/>
                    <a:pt x="13886" y="19849"/>
                  </a:cubicBezTo>
                  <a:cubicBezTo>
                    <a:pt x="16457" y="18963"/>
                    <a:pt x="19029" y="17901"/>
                    <a:pt x="21600" y="16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12172950" y="5325483"/>
              <a:ext cx="54827" cy="1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254" fill="norm" stroke="1" extrusionOk="0">
                  <a:moveTo>
                    <a:pt x="0" y="1070"/>
                  </a:moveTo>
                  <a:cubicBezTo>
                    <a:pt x="4000" y="362"/>
                    <a:pt x="8000" y="-346"/>
                    <a:pt x="10800" y="185"/>
                  </a:cubicBezTo>
                  <a:cubicBezTo>
                    <a:pt x="13600" y="716"/>
                    <a:pt x="15200" y="2487"/>
                    <a:pt x="17200" y="4080"/>
                  </a:cubicBezTo>
                  <a:cubicBezTo>
                    <a:pt x="19200" y="5674"/>
                    <a:pt x="21600" y="7090"/>
                    <a:pt x="20400" y="9923"/>
                  </a:cubicBezTo>
                  <a:cubicBezTo>
                    <a:pt x="19200" y="12756"/>
                    <a:pt x="14400" y="17005"/>
                    <a:pt x="960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12255499" y="5439833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12249149" y="5294726"/>
              <a:ext cx="63501" cy="80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0" fill="norm" stroke="1" extrusionOk="0">
                  <a:moveTo>
                    <a:pt x="0" y="4619"/>
                  </a:moveTo>
                  <a:cubicBezTo>
                    <a:pt x="2160" y="2459"/>
                    <a:pt x="4320" y="299"/>
                    <a:pt x="6840" y="29"/>
                  </a:cubicBezTo>
                  <a:cubicBezTo>
                    <a:pt x="9360" y="-241"/>
                    <a:pt x="12240" y="1379"/>
                    <a:pt x="13320" y="3539"/>
                  </a:cubicBezTo>
                  <a:cubicBezTo>
                    <a:pt x="14400" y="5699"/>
                    <a:pt x="13680" y="8399"/>
                    <a:pt x="11520" y="11639"/>
                  </a:cubicBezTo>
                  <a:cubicBezTo>
                    <a:pt x="9360" y="14879"/>
                    <a:pt x="5760" y="18659"/>
                    <a:pt x="5760" y="20009"/>
                  </a:cubicBezTo>
                  <a:cubicBezTo>
                    <a:pt x="5760" y="21359"/>
                    <a:pt x="9360" y="20279"/>
                    <a:pt x="12600" y="18929"/>
                  </a:cubicBezTo>
                  <a:cubicBezTo>
                    <a:pt x="15840" y="17579"/>
                    <a:pt x="18720" y="15959"/>
                    <a:pt x="21600" y="14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12323409" y="5255683"/>
              <a:ext cx="3369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600" fill="norm" stroke="1" extrusionOk="0">
                  <a:moveTo>
                    <a:pt x="20224" y="0"/>
                  </a:moveTo>
                  <a:cubicBezTo>
                    <a:pt x="12600" y="5009"/>
                    <a:pt x="4977" y="10017"/>
                    <a:pt x="1800" y="13304"/>
                  </a:cubicBezTo>
                  <a:cubicBezTo>
                    <a:pt x="-1376" y="16591"/>
                    <a:pt x="-105" y="18157"/>
                    <a:pt x="3706" y="19252"/>
                  </a:cubicBezTo>
                  <a:cubicBezTo>
                    <a:pt x="7518" y="20348"/>
                    <a:pt x="13871" y="20974"/>
                    <a:pt x="202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12299949" y="5376333"/>
              <a:ext cx="63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11557412" y="5859438"/>
              <a:ext cx="145638" cy="175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378" fill="norm" stroke="1" extrusionOk="0">
                  <a:moveTo>
                    <a:pt x="1791" y="4568"/>
                  </a:moveTo>
                  <a:cubicBezTo>
                    <a:pt x="1791" y="3282"/>
                    <a:pt x="1791" y="1996"/>
                    <a:pt x="2717" y="1225"/>
                  </a:cubicBezTo>
                  <a:cubicBezTo>
                    <a:pt x="3642" y="453"/>
                    <a:pt x="5494" y="196"/>
                    <a:pt x="7191" y="68"/>
                  </a:cubicBezTo>
                  <a:cubicBezTo>
                    <a:pt x="8888" y="-61"/>
                    <a:pt x="10431" y="-61"/>
                    <a:pt x="11357" y="582"/>
                  </a:cubicBezTo>
                  <a:cubicBezTo>
                    <a:pt x="12282" y="1225"/>
                    <a:pt x="12591" y="2510"/>
                    <a:pt x="11357" y="5082"/>
                  </a:cubicBezTo>
                  <a:cubicBezTo>
                    <a:pt x="10122" y="7653"/>
                    <a:pt x="7345" y="11510"/>
                    <a:pt x="5340" y="13825"/>
                  </a:cubicBezTo>
                  <a:cubicBezTo>
                    <a:pt x="3334" y="16139"/>
                    <a:pt x="2100" y="16910"/>
                    <a:pt x="1174" y="17939"/>
                  </a:cubicBezTo>
                  <a:cubicBezTo>
                    <a:pt x="248" y="18968"/>
                    <a:pt x="-369" y="20253"/>
                    <a:pt x="248" y="20896"/>
                  </a:cubicBezTo>
                  <a:cubicBezTo>
                    <a:pt x="865" y="21539"/>
                    <a:pt x="2717" y="21539"/>
                    <a:pt x="5340" y="20896"/>
                  </a:cubicBezTo>
                  <a:cubicBezTo>
                    <a:pt x="7962" y="20253"/>
                    <a:pt x="11357" y="18968"/>
                    <a:pt x="14134" y="18196"/>
                  </a:cubicBezTo>
                  <a:cubicBezTo>
                    <a:pt x="16911" y="17425"/>
                    <a:pt x="19071" y="17168"/>
                    <a:pt x="21231" y="16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11557000" y="6049433"/>
              <a:ext cx="177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11552020" y="6201833"/>
              <a:ext cx="76324" cy="15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1418" fill="norm" stroke="1" extrusionOk="0">
                  <a:moveTo>
                    <a:pt x="18390" y="0"/>
                  </a:moveTo>
                  <a:cubicBezTo>
                    <a:pt x="12137" y="3900"/>
                    <a:pt x="5885" y="7800"/>
                    <a:pt x="2758" y="10800"/>
                  </a:cubicBezTo>
                  <a:cubicBezTo>
                    <a:pt x="-368" y="13800"/>
                    <a:pt x="-368" y="15900"/>
                    <a:pt x="485" y="17550"/>
                  </a:cubicBezTo>
                  <a:cubicBezTo>
                    <a:pt x="1337" y="19200"/>
                    <a:pt x="3043" y="20400"/>
                    <a:pt x="5316" y="21000"/>
                  </a:cubicBezTo>
                  <a:cubicBezTo>
                    <a:pt x="7590" y="21600"/>
                    <a:pt x="10432" y="21600"/>
                    <a:pt x="13843" y="20700"/>
                  </a:cubicBezTo>
                  <a:cubicBezTo>
                    <a:pt x="17253" y="19800"/>
                    <a:pt x="21232" y="18000"/>
                    <a:pt x="20379" y="16650"/>
                  </a:cubicBezTo>
                  <a:cubicBezTo>
                    <a:pt x="19527" y="15300"/>
                    <a:pt x="13843" y="14400"/>
                    <a:pt x="8158" y="13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1874500" y="5966883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11878405" y="5884333"/>
              <a:ext cx="2784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21600"/>
                  </a:moveTo>
                  <a:cubicBezTo>
                    <a:pt x="239" y="16000"/>
                    <a:pt x="-1304" y="10400"/>
                    <a:pt x="1782" y="6800"/>
                  </a:cubicBezTo>
                  <a:cubicBezTo>
                    <a:pt x="4867" y="3200"/>
                    <a:pt x="12582" y="1600"/>
                    <a:pt x="202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11947752" y="5789446"/>
              <a:ext cx="79149" cy="221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361" fill="norm" stroke="1" extrusionOk="0">
                  <a:moveTo>
                    <a:pt x="20710" y="576"/>
                  </a:moveTo>
                  <a:cubicBezTo>
                    <a:pt x="17941" y="169"/>
                    <a:pt x="15172" y="-239"/>
                    <a:pt x="11018" y="169"/>
                  </a:cubicBezTo>
                  <a:cubicBezTo>
                    <a:pt x="6864" y="576"/>
                    <a:pt x="1325" y="1799"/>
                    <a:pt x="218" y="5467"/>
                  </a:cubicBezTo>
                  <a:cubicBezTo>
                    <a:pt x="-890" y="9135"/>
                    <a:pt x="2433" y="15248"/>
                    <a:pt x="5756" y="21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11929387" y="5947833"/>
              <a:ext cx="110213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436" y="21600"/>
                  </a:moveTo>
                  <a:cubicBezTo>
                    <a:pt x="29" y="18327"/>
                    <a:pt x="-379" y="15055"/>
                    <a:pt x="640" y="12109"/>
                  </a:cubicBezTo>
                  <a:cubicBezTo>
                    <a:pt x="1659" y="9164"/>
                    <a:pt x="4104" y="6545"/>
                    <a:pt x="7772" y="4582"/>
                  </a:cubicBezTo>
                  <a:cubicBezTo>
                    <a:pt x="11440" y="2618"/>
                    <a:pt x="16330" y="1309"/>
                    <a:pt x="212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11928215" y="6219751"/>
              <a:ext cx="111386" cy="14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114" fill="norm" stroke="1" extrusionOk="0">
                  <a:moveTo>
                    <a:pt x="11665" y="2860"/>
                  </a:moveTo>
                  <a:cubicBezTo>
                    <a:pt x="11665" y="1360"/>
                    <a:pt x="11665" y="-140"/>
                    <a:pt x="12072" y="10"/>
                  </a:cubicBezTo>
                  <a:cubicBezTo>
                    <a:pt x="12480" y="160"/>
                    <a:pt x="13295" y="1960"/>
                    <a:pt x="12480" y="5710"/>
                  </a:cubicBezTo>
                  <a:cubicBezTo>
                    <a:pt x="11665" y="9460"/>
                    <a:pt x="9220" y="15160"/>
                    <a:pt x="6978" y="18160"/>
                  </a:cubicBezTo>
                  <a:cubicBezTo>
                    <a:pt x="4737" y="21160"/>
                    <a:pt x="2699" y="21460"/>
                    <a:pt x="1476" y="20860"/>
                  </a:cubicBezTo>
                  <a:cubicBezTo>
                    <a:pt x="254" y="20260"/>
                    <a:pt x="-154" y="18760"/>
                    <a:pt x="50" y="17260"/>
                  </a:cubicBezTo>
                  <a:cubicBezTo>
                    <a:pt x="254" y="15760"/>
                    <a:pt x="1069" y="14260"/>
                    <a:pt x="3106" y="13510"/>
                  </a:cubicBezTo>
                  <a:cubicBezTo>
                    <a:pt x="5144" y="12760"/>
                    <a:pt x="8404" y="12760"/>
                    <a:pt x="11665" y="13960"/>
                  </a:cubicBezTo>
                  <a:cubicBezTo>
                    <a:pt x="14925" y="15160"/>
                    <a:pt x="18186" y="17560"/>
                    <a:pt x="21446" y="19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12071350" y="6265333"/>
              <a:ext cx="57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4400"/>
                    <a:pt x="3200" y="7200"/>
                    <a:pt x="6800" y="3600"/>
                  </a:cubicBezTo>
                  <a:cubicBezTo>
                    <a:pt x="10400" y="0"/>
                    <a:pt x="16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12096749" y="6322483"/>
              <a:ext cx="57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12179300" y="6201833"/>
              <a:ext cx="4911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600" fill="norm" stroke="1" extrusionOk="0">
                  <a:moveTo>
                    <a:pt x="5400" y="0"/>
                  </a:moveTo>
                  <a:cubicBezTo>
                    <a:pt x="9900" y="225"/>
                    <a:pt x="14400" y="450"/>
                    <a:pt x="16200" y="1125"/>
                  </a:cubicBezTo>
                  <a:cubicBezTo>
                    <a:pt x="18000" y="1800"/>
                    <a:pt x="17100" y="2925"/>
                    <a:pt x="18000" y="4725"/>
                  </a:cubicBezTo>
                  <a:cubicBezTo>
                    <a:pt x="18900" y="6525"/>
                    <a:pt x="21600" y="9000"/>
                    <a:pt x="20700" y="11587"/>
                  </a:cubicBezTo>
                  <a:cubicBezTo>
                    <a:pt x="19800" y="14175"/>
                    <a:pt x="15300" y="16875"/>
                    <a:pt x="11250" y="18562"/>
                  </a:cubicBezTo>
                  <a:cubicBezTo>
                    <a:pt x="7200" y="20250"/>
                    <a:pt x="3600" y="209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8878546" y="93133"/>
              <a:ext cx="2799105" cy="2368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600" fill="norm" stroke="1" extrusionOk="0">
                  <a:moveTo>
                    <a:pt x="3612" y="0"/>
                  </a:moveTo>
                  <a:cubicBezTo>
                    <a:pt x="3530" y="637"/>
                    <a:pt x="3449" y="1274"/>
                    <a:pt x="3376" y="1988"/>
                  </a:cubicBezTo>
                  <a:cubicBezTo>
                    <a:pt x="3302" y="2702"/>
                    <a:pt x="3237" y="3494"/>
                    <a:pt x="3180" y="4285"/>
                  </a:cubicBezTo>
                  <a:cubicBezTo>
                    <a:pt x="3123" y="5077"/>
                    <a:pt x="3074" y="5868"/>
                    <a:pt x="3017" y="6698"/>
                  </a:cubicBezTo>
                  <a:cubicBezTo>
                    <a:pt x="2959" y="7528"/>
                    <a:pt x="2894" y="8397"/>
                    <a:pt x="2821" y="9140"/>
                  </a:cubicBezTo>
                  <a:cubicBezTo>
                    <a:pt x="2747" y="9883"/>
                    <a:pt x="2666" y="10501"/>
                    <a:pt x="2576" y="11128"/>
                  </a:cubicBezTo>
                  <a:cubicBezTo>
                    <a:pt x="2486" y="11755"/>
                    <a:pt x="2389" y="12392"/>
                    <a:pt x="2258" y="13029"/>
                  </a:cubicBezTo>
                  <a:cubicBezTo>
                    <a:pt x="2127" y="13666"/>
                    <a:pt x="1964" y="14303"/>
                    <a:pt x="1760" y="14998"/>
                  </a:cubicBezTo>
                  <a:cubicBezTo>
                    <a:pt x="1556" y="15693"/>
                    <a:pt x="1312" y="16446"/>
                    <a:pt x="1067" y="17189"/>
                  </a:cubicBezTo>
                  <a:cubicBezTo>
                    <a:pt x="822" y="17932"/>
                    <a:pt x="578" y="18666"/>
                    <a:pt x="382" y="19274"/>
                  </a:cubicBezTo>
                  <a:cubicBezTo>
                    <a:pt x="186" y="19882"/>
                    <a:pt x="39" y="20365"/>
                    <a:pt x="7" y="20712"/>
                  </a:cubicBezTo>
                  <a:cubicBezTo>
                    <a:pt x="-26" y="21060"/>
                    <a:pt x="56" y="21272"/>
                    <a:pt x="357" y="21407"/>
                  </a:cubicBezTo>
                  <a:cubicBezTo>
                    <a:pt x="659" y="21542"/>
                    <a:pt x="1181" y="21600"/>
                    <a:pt x="1760" y="21600"/>
                  </a:cubicBezTo>
                  <a:cubicBezTo>
                    <a:pt x="2340" y="21600"/>
                    <a:pt x="2976" y="21542"/>
                    <a:pt x="3637" y="21455"/>
                  </a:cubicBezTo>
                  <a:cubicBezTo>
                    <a:pt x="4297" y="21368"/>
                    <a:pt x="4982" y="21253"/>
                    <a:pt x="5586" y="21146"/>
                  </a:cubicBezTo>
                  <a:cubicBezTo>
                    <a:pt x="6190" y="21040"/>
                    <a:pt x="6712" y="20944"/>
                    <a:pt x="7299" y="20838"/>
                  </a:cubicBezTo>
                  <a:cubicBezTo>
                    <a:pt x="7886" y="20731"/>
                    <a:pt x="8539" y="20616"/>
                    <a:pt x="9183" y="20500"/>
                  </a:cubicBezTo>
                  <a:cubicBezTo>
                    <a:pt x="9828" y="20384"/>
                    <a:pt x="10464" y="20268"/>
                    <a:pt x="11108" y="20162"/>
                  </a:cubicBezTo>
                  <a:cubicBezTo>
                    <a:pt x="11753" y="20056"/>
                    <a:pt x="12405" y="19959"/>
                    <a:pt x="13058" y="19863"/>
                  </a:cubicBezTo>
                  <a:cubicBezTo>
                    <a:pt x="13711" y="19766"/>
                    <a:pt x="14363" y="19670"/>
                    <a:pt x="15138" y="19554"/>
                  </a:cubicBezTo>
                  <a:cubicBezTo>
                    <a:pt x="15913" y="19438"/>
                    <a:pt x="16810" y="19303"/>
                    <a:pt x="17675" y="19177"/>
                  </a:cubicBezTo>
                  <a:cubicBezTo>
                    <a:pt x="18540" y="19052"/>
                    <a:pt x="19372" y="18936"/>
                    <a:pt x="20016" y="18830"/>
                  </a:cubicBezTo>
                  <a:cubicBezTo>
                    <a:pt x="20660" y="18724"/>
                    <a:pt x="21117" y="18627"/>
                    <a:pt x="21574" y="18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9575800" y="64079"/>
              <a:ext cx="177800" cy="391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5051"/>
                  </a:moveTo>
                  <a:cubicBezTo>
                    <a:pt x="0" y="4242"/>
                    <a:pt x="0" y="3434"/>
                    <a:pt x="386" y="3260"/>
                  </a:cubicBezTo>
                  <a:cubicBezTo>
                    <a:pt x="771" y="3087"/>
                    <a:pt x="1543" y="3549"/>
                    <a:pt x="2829" y="5628"/>
                  </a:cubicBezTo>
                  <a:cubicBezTo>
                    <a:pt x="4114" y="7708"/>
                    <a:pt x="5914" y="11404"/>
                    <a:pt x="7200" y="14118"/>
                  </a:cubicBezTo>
                  <a:cubicBezTo>
                    <a:pt x="8486" y="16833"/>
                    <a:pt x="9257" y="18565"/>
                    <a:pt x="10029" y="19720"/>
                  </a:cubicBezTo>
                  <a:cubicBezTo>
                    <a:pt x="10800" y="20875"/>
                    <a:pt x="11571" y="21453"/>
                    <a:pt x="12343" y="21337"/>
                  </a:cubicBezTo>
                  <a:cubicBezTo>
                    <a:pt x="13114" y="21222"/>
                    <a:pt x="13886" y="20413"/>
                    <a:pt x="14657" y="18046"/>
                  </a:cubicBezTo>
                  <a:cubicBezTo>
                    <a:pt x="15429" y="15678"/>
                    <a:pt x="16200" y="11750"/>
                    <a:pt x="16971" y="8689"/>
                  </a:cubicBezTo>
                  <a:cubicBezTo>
                    <a:pt x="17743" y="5628"/>
                    <a:pt x="18514" y="3434"/>
                    <a:pt x="19157" y="1990"/>
                  </a:cubicBezTo>
                  <a:cubicBezTo>
                    <a:pt x="19800" y="546"/>
                    <a:pt x="20314" y="-147"/>
                    <a:pt x="20700" y="26"/>
                  </a:cubicBezTo>
                  <a:cubicBezTo>
                    <a:pt x="21086" y="200"/>
                    <a:pt x="21343" y="1239"/>
                    <a:pt x="21600" y="22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9782832" y="236752"/>
              <a:ext cx="97769" cy="159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58" fill="norm" stroke="1" extrusionOk="0">
                  <a:moveTo>
                    <a:pt x="1925" y="10558"/>
                  </a:moveTo>
                  <a:cubicBezTo>
                    <a:pt x="5601" y="8284"/>
                    <a:pt x="9278" y="6011"/>
                    <a:pt x="11346" y="4021"/>
                  </a:cubicBezTo>
                  <a:cubicBezTo>
                    <a:pt x="13414" y="2032"/>
                    <a:pt x="13874" y="326"/>
                    <a:pt x="12495" y="42"/>
                  </a:cubicBezTo>
                  <a:cubicBezTo>
                    <a:pt x="11116" y="-242"/>
                    <a:pt x="7899" y="895"/>
                    <a:pt x="5372" y="3879"/>
                  </a:cubicBezTo>
                  <a:cubicBezTo>
                    <a:pt x="2844" y="6863"/>
                    <a:pt x="1006" y="11695"/>
                    <a:pt x="316" y="14821"/>
                  </a:cubicBezTo>
                  <a:cubicBezTo>
                    <a:pt x="-373" y="17947"/>
                    <a:pt x="87" y="19369"/>
                    <a:pt x="1465" y="20221"/>
                  </a:cubicBezTo>
                  <a:cubicBezTo>
                    <a:pt x="2844" y="21074"/>
                    <a:pt x="5142" y="21358"/>
                    <a:pt x="8589" y="21358"/>
                  </a:cubicBezTo>
                  <a:cubicBezTo>
                    <a:pt x="12036" y="21358"/>
                    <a:pt x="16631" y="21074"/>
                    <a:pt x="21227" y="207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9906000" y="221130"/>
              <a:ext cx="226888" cy="289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04" fill="norm" stroke="1" extrusionOk="0">
                  <a:moveTo>
                    <a:pt x="0" y="1804"/>
                  </a:moveTo>
                  <a:cubicBezTo>
                    <a:pt x="1000" y="1804"/>
                    <a:pt x="2000" y="1804"/>
                    <a:pt x="3000" y="2509"/>
                  </a:cubicBezTo>
                  <a:cubicBezTo>
                    <a:pt x="4000" y="3213"/>
                    <a:pt x="5000" y="4622"/>
                    <a:pt x="5600" y="5874"/>
                  </a:cubicBezTo>
                  <a:cubicBezTo>
                    <a:pt x="6200" y="7126"/>
                    <a:pt x="6400" y="8222"/>
                    <a:pt x="6400" y="9161"/>
                  </a:cubicBezTo>
                  <a:cubicBezTo>
                    <a:pt x="6400" y="10100"/>
                    <a:pt x="6200" y="10883"/>
                    <a:pt x="5800" y="10961"/>
                  </a:cubicBezTo>
                  <a:cubicBezTo>
                    <a:pt x="5400" y="11039"/>
                    <a:pt x="4800" y="10413"/>
                    <a:pt x="4900" y="8848"/>
                  </a:cubicBezTo>
                  <a:cubicBezTo>
                    <a:pt x="5000" y="7283"/>
                    <a:pt x="5800" y="4778"/>
                    <a:pt x="6800" y="2978"/>
                  </a:cubicBezTo>
                  <a:cubicBezTo>
                    <a:pt x="7800" y="1178"/>
                    <a:pt x="9000" y="83"/>
                    <a:pt x="9800" y="4"/>
                  </a:cubicBezTo>
                  <a:cubicBezTo>
                    <a:pt x="10600" y="-74"/>
                    <a:pt x="11000" y="865"/>
                    <a:pt x="11200" y="2117"/>
                  </a:cubicBezTo>
                  <a:cubicBezTo>
                    <a:pt x="11400" y="3369"/>
                    <a:pt x="11400" y="4935"/>
                    <a:pt x="11700" y="6030"/>
                  </a:cubicBezTo>
                  <a:cubicBezTo>
                    <a:pt x="12000" y="7126"/>
                    <a:pt x="12600" y="7752"/>
                    <a:pt x="13100" y="7674"/>
                  </a:cubicBezTo>
                  <a:cubicBezTo>
                    <a:pt x="13600" y="7596"/>
                    <a:pt x="14000" y="6813"/>
                    <a:pt x="14400" y="6030"/>
                  </a:cubicBezTo>
                  <a:cubicBezTo>
                    <a:pt x="14800" y="5248"/>
                    <a:pt x="15200" y="4465"/>
                    <a:pt x="15500" y="3683"/>
                  </a:cubicBezTo>
                  <a:cubicBezTo>
                    <a:pt x="15800" y="2900"/>
                    <a:pt x="16000" y="2117"/>
                    <a:pt x="16300" y="2509"/>
                  </a:cubicBezTo>
                  <a:cubicBezTo>
                    <a:pt x="16600" y="2900"/>
                    <a:pt x="17000" y="4465"/>
                    <a:pt x="17900" y="6735"/>
                  </a:cubicBezTo>
                  <a:cubicBezTo>
                    <a:pt x="18800" y="9004"/>
                    <a:pt x="20200" y="11978"/>
                    <a:pt x="20900" y="14169"/>
                  </a:cubicBezTo>
                  <a:cubicBezTo>
                    <a:pt x="21600" y="16361"/>
                    <a:pt x="21600" y="17769"/>
                    <a:pt x="21000" y="18865"/>
                  </a:cubicBezTo>
                  <a:cubicBezTo>
                    <a:pt x="20400" y="19961"/>
                    <a:pt x="19200" y="20743"/>
                    <a:pt x="17900" y="21135"/>
                  </a:cubicBezTo>
                  <a:cubicBezTo>
                    <a:pt x="16600" y="21526"/>
                    <a:pt x="15200" y="21526"/>
                    <a:pt x="14400" y="20900"/>
                  </a:cubicBezTo>
                  <a:cubicBezTo>
                    <a:pt x="13600" y="20274"/>
                    <a:pt x="13400" y="19022"/>
                    <a:pt x="13200" y="177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10416927" y="207425"/>
              <a:ext cx="207842" cy="160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21" fill="norm" stroke="1" extrusionOk="0">
                  <a:moveTo>
                    <a:pt x="1007" y="843"/>
                  </a:moveTo>
                  <a:cubicBezTo>
                    <a:pt x="571" y="5331"/>
                    <a:pt x="134" y="9820"/>
                    <a:pt x="25" y="12765"/>
                  </a:cubicBezTo>
                  <a:cubicBezTo>
                    <a:pt x="-84" y="15711"/>
                    <a:pt x="134" y="17113"/>
                    <a:pt x="1116" y="18516"/>
                  </a:cubicBezTo>
                  <a:cubicBezTo>
                    <a:pt x="2098" y="19918"/>
                    <a:pt x="3843" y="21321"/>
                    <a:pt x="5043" y="21321"/>
                  </a:cubicBezTo>
                  <a:cubicBezTo>
                    <a:pt x="6243" y="21321"/>
                    <a:pt x="6898" y="19918"/>
                    <a:pt x="7334" y="18376"/>
                  </a:cubicBezTo>
                  <a:cubicBezTo>
                    <a:pt x="7771" y="16833"/>
                    <a:pt x="7989" y="15150"/>
                    <a:pt x="8207" y="13607"/>
                  </a:cubicBezTo>
                  <a:cubicBezTo>
                    <a:pt x="8425" y="12064"/>
                    <a:pt x="8643" y="10661"/>
                    <a:pt x="9189" y="10381"/>
                  </a:cubicBezTo>
                  <a:cubicBezTo>
                    <a:pt x="9734" y="10100"/>
                    <a:pt x="10607" y="10942"/>
                    <a:pt x="11589" y="11363"/>
                  </a:cubicBezTo>
                  <a:cubicBezTo>
                    <a:pt x="12571" y="11783"/>
                    <a:pt x="13661" y="11783"/>
                    <a:pt x="14861" y="10661"/>
                  </a:cubicBezTo>
                  <a:cubicBezTo>
                    <a:pt x="16061" y="9539"/>
                    <a:pt x="17371" y="7295"/>
                    <a:pt x="18243" y="5472"/>
                  </a:cubicBezTo>
                  <a:cubicBezTo>
                    <a:pt x="19116" y="3648"/>
                    <a:pt x="19552" y="2246"/>
                    <a:pt x="19225" y="1264"/>
                  </a:cubicBezTo>
                  <a:cubicBezTo>
                    <a:pt x="18898" y="282"/>
                    <a:pt x="17807" y="-279"/>
                    <a:pt x="17152" y="142"/>
                  </a:cubicBezTo>
                  <a:cubicBezTo>
                    <a:pt x="16498" y="563"/>
                    <a:pt x="16280" y="1965"/>
                    <a:pt x="16825" y="4209"/>
                  </a:cubicBezTo>
                  <a:cubicBezTo>
                    <a:pt x="17371" y="6453"/>
                    <a:pt x="18680" y="9539"/>
                    <a:pt x="19661" y="11783"/>
                  </a:cubicBezTo>
                  <a:cubicBezTo>
                    <a:pt x="20643" y="14027"/>
                    <a:pt x="21298" y="15430"/>
                    <a:pt x="21407" y="16833"/>
                  </a:cubicBezTo>
                  <a:cubicBezTo>
                    <a:pt x="21516" y="18235"/>
                    <a:pt x="21080" y="19638"/>
                    <a:pt x="20207" y="20199"/>
                  </a:cubicBezTo>
                  <a:cubicBezTo>
                    <a:pt x="19334" y="20760"/>
                    <a:pt x="18025" y="20479"/>
                    <a:pt x="17916" y="19498"/>
                  </a:cubicBezTo>
                  <a:cubicBezTo>
                    <a:pt x="17807" y="18516"/>
                    <a:pt x="18898" y="16833"/>
                    <a:pt x="19989" y="151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10669919" y="223070"/>
              <a:ext cx="106031" cy="11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045" fill="norm" stroke="1" extrusionOk="0">
                  <a:moveTo>
                    <a:pt x="887" y="10245"/>
                  </a:moveTo>
                  <a:cubicBezTo>
                    <a:pt x="3004" y="9045"/>
                    <a:pt x="5122" y="7845"/>
                    <a:pt x="6816" y="5845"/>
                  </a:cubicBezTo>
                  <a:cubicBezTo>
                    <a:pt x="8510" y="3845"/>
                    <a:pt x="9781" y="1045"/>
                    <a:pt x="9357" y="245"/>
                  </a:cubicBezTo>
                  <a:cubicBezTo>
                    <a:pt x="8934" y="-555"/>
                    <a:pt x="6816" y="645"/>
                    <a:pt x="4910" y="3245"/>
                  </a:cubicBezTo>
                  <a:cubicBezTo>
                    <a:pt x="3004" y="5845"/>
                    <a:pt x="1310" y="9845"/>
                    <a:pt x="463" y="13045"/>
                  </a:cubicBezTo>
                  <a:cubicBezTo>
                    <a:pt x="-384" y="16245"/>
                    <a:pt x="-384" y="18645"/>
                    <a:pt x="3216" y="19845"/>
                  </a:cubicBezTo>
                  <a:cubicBezTo>
                    <a:pt x="6816" y="21045"/>
                    <a:pt x="14016" y="21045"/>
                    <a:pt x="21216" y="210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0788650" y="43038"/>
              <a:ext cx="101600" cy="322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21600" y="371"/>
                  </a:moveTo>
                  <a:cubicBezTo>
                    <a:pt x="17550" y="93"/>
                    <a:pt x="13500" y="-186"/>
                    <a:pt x="10800" y="162"/>
                  </a:cubicBezTo>
                  <a:cubicBezTo>
                    <a:pt x="8100" y="511"/>
                    <a:pt x="6750" y="1486"/>
                    <a:pt x="5625" y="3716"/>
                  </a:cubicBezTo>
                  <a:cubicBezTo>
                    <a:pt x="4500" y="5946"/>
                    <a:pt x="3600" y="9429"/>
                    <a:pt x="3825" y="12217"/>
                  </a:cubicBezTo>
                  <a:cubicBezTo>
                    <a:pt x="4050" y="15004"/>
                    <a:pt x="5400" y="17094"/>
                    <a:pt x="6075" y="18557"/>
                  </a:cubicBezTo>
                  <a:cubicBezTo>
                    <a:pt x="6750" y="20020"/>
                    <a:pt x="6750" y="20857"/>
                    <a:pt x="5625" y="21135"/>
                  </a:cubicBezTo>
                  <a:cubicBezTo>
                    <a:pt x="4500" y="21414"/>
                    <a:pt x="2250" y="21135"/>
                    <a:pt x="0" y="208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0744199" y="66047"/>
              <a:ext cx="302986" cy="274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02" fill="norm" stroke="1" extrusionOk="0">
                  <a:moveTo>
                    <a:pt x="0" y="18434"/>
                  </a:moveTo>
                  <a:cubicBezTo>
                    <a:pt x="0" y="17610"/>
                    <a:pt x="0" y="16785"/>
                    <a:pt x="375" y="16208"/>
                  </a:cubicBezTo>
                  <a:cubicBezTo>
                    <a:pt x="750" y="15631"/>
                    <a:pt x="1500" y="15301"/>
                    <a:pt x="2400" y="15054"/>
                  </a:cubicBezTo>
                  <a:cubicBezTo>
                    <a:pt x="3300" y="14807"/>
                    <a:pt x="4350" y="14642"/>
                    <a:pt x="5550" y="14477"/>
                  </a:cubicBezTo>
                  <a:cubicBezTo>
                    <a:pt x="6750" y="14312"/>
                    <a:pt x="8100" y="14147"/>
                    <a:pt x="8775" y="14477"/>
                  </a:cubicBezTo>
                  <a:cubicBezTo>
                    <a:pt x="9450" y="14807"/>
                    <a:pt x="9450" y="15631"/>
                    <a:pt x="9375" y="16455"/>
                  </a:cubicBezTo>
                  <a:cubicBezTo>
                    <a:pt x="9300" y="17280"/>
                    <a:pt x="9150" y="18104"/>
                    <a:pt x="9000" y="18929"/>
                  </a:cubicBezTo>
                  <a:cubicBezTo>
                    <a:pt x="8850" y="19753"/>
                    <a:pt x="8700" y="20578"/>
                    <a:pt x="8925" y="20578"/>
                  </a:cubicBezTo>
                  <a:cubicBezTo>
                    <a:pt x="9150" y="20578"/>
                    <a:pt x="9750" y="19753"/>
                    <a:pt x="10275" y="18929"/>
                  </a:cubicBezTo>
                  <a:cubicBezTo>
                    <a:pt x="10800" y="18104"/>
                    <a:pt x="11250" y="17280"/>
                    <a:pt x="11775" y="17362"/>
                  </a:cubicBezTo>
                  <a:cubicBezTo>
                    <a:pt x="12300" y="17445"/>
                    <a:pt x="12900" y="18434"/>
                    <a:pt x="13575" y="19011"/>
                  </a:cubicBezTo>
                  <a:cubicBezTo>
                    <a:pt x="14250" y="19588"/>
                    <a:pt x="15000" y="19753"/>
                    <a:pt x="15600" y="19506"/>
                  </a:cubicBezTo>
                  <a:cubicBezTo>
                    <a:pt x="16200" y="19258"/>
                    <a:pt x="16650" y="18599"/>
                    <a:pt x="17625" y="15713"/>
                  </a:cubicBezTo>
                  <a:cubicBezTo>
                    <a:pt x="18600" y="12828"/>
                    <a:pt x="20100" y="7717"/>
                    <a:pt x="20850" y="4584"/>
                  </a:cubicBezTo>
                  <a:cubicBezTo>
                    <a:pt x="21600" y="1451"/>
                    <a:pt x="21600" y="297"/>
                    <a:pt x="21225" y="49"/>
                  </a:cubicBezTo>
                  <a:cubicBezTo>
                    <a:pt x="20850" y="-198"/>
                    <a:pt x="20100" y="462"/>
                    <a:pt x="19575" y="2770"/>
                  </a:cubicBezTo>
                  <a:cubicBezTo>
                    <a:pt x="19050" y="5078"/>
                    <a:pt x="18750" y="9036"/>
                    <a:pt x="18675" y="12168"/>
                  </a:cubicBezTo>
                  <a:cubicBezTo>
                    <a:pt x="18600" y="15301"/>
                    <a:pt x="18750" y="17610"/>
                    <a:pt x="19125" y="19011"/>
                  </a:cubicBezTo>
                  <a:cubicBezTo>
                    <a:pt x="19500" y="20413"/>
                    <a:pt x="20100" y="20907"/>
                    <a:pt x="20700" y="214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1442700" y="232833"/>
              <a:ext cx="19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11461750" y="156633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11529503" y="0"/>
              <a:ext cx="90997" cy="35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600" fill="norm" stroke="1" extrusionOk="0">
                  <a:moveTo>
                    <a:pt x="20635" y="1016"/>
                  </a:moveTo>
                  <a:cubicBezTo>
                    <a:pt x="18715" y="508"/>
                    <a:pt x="16795" y="0"/>
                    <a:pt x="13675" y="0"/>
                  </a:cubicBezTo>
                  <a:cubicBezTo>
                    <a:pt x="10555" y="0"/>
                    <a:pt x="6235" y="508"/>
                    <a:pt x="3355" y="2096"/>
                  </a:cubicBezTo>
                  <a:cubicBezTo>
                    <a:pt x="475" y="3685"/>
                    <a:pt x="-965" y="6353"/>
                    <a:pt x="715" y="9784"/>
                  </a:cubicBezTo>
                  <a:cubicBezTo>
                    <a:pt x="2395" y="13214"/>
                    <a:pt x="7195" y="17407"/>
                    <a:pt x="1199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11492936" y="226483"/>
              <a:ext cx="11486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1283" y="21600"/>
                  </a:moveTo>
                  <a:cubicBezTo>
                    <a:pt x="497" y="18327"/>
                    <a:pt x="-288" y="15055"/>
                    <a:pt x="105" y="12436"/>
                  </a:cubicBezTo>
                  <a:cubicBezTo>
                    <a:pt x="497" y="9818"/>
                    <a:pt x="2068" y="7855"/>
                    <a:pt x="5799" y="5891"/>
                  </a:cubicBezTo>
                  <a:cubicBezTo>
                    <a:pt x="9530" y="3927"/>
                    <a:pt x="15421" y="1964"/>
                    <a:pt x="2131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9621161" y="837967"/>
              <a:ext cx="187878" cy="32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115" fill="norm" stroke="1" extrusionOk="0">
                  <a:moveTo>
                    <a:pt x="2057" y="1116"/>
                  </a:moveTo>
                  <a:cubicBezTo>
                    <a:pt x="1337" y="566"/>
                    <a:pt x="617" y="16"/>
                    <a:pt x="257" y="222"/>
                  </a:cubicBezTo>
                  <a:cubicBezTo>
                    <a:pt x="-103" y="428"/>
                    <a:pt x="-103" y="1391"/>
                    <a:pt x="377" y="2423"/>
                  </a:cubicBezTo>
                  <a:cubicBezTo>
                    <a:pt x="857" y="3455"/>
                    <a:pt x="1817" y="4556"/>
                    <a:pt x="3617" y="4762"/>
                  </a:cubicBezTo>
                  <a:cubicBezTo>
                    <a:pt x="5417" y="4968"/>
                    <a:pt x="8057" y="4281"/>
                    <a:pt x="9617" y="3593"/>
                  </a:cubicBezTo>
                  <a:cubicBezTo>
                    <a:pt x="11177" y="2905"/>
                    <a:pt x="11657" y="2217"/>
                    <a:pt x="12017" y="1460"/>
                  </a:cubicBezTo>
                  <a:cubicBezTo>
                    <a:pt x="12377" y="703"/>
                    <a:pt x="12617" y="-122"/>
                    <a:pt x="12737" y="16"/>
                  </a:cubicBezTo>
                  <a:cubicBezTo>
                    <a:pt x="12857" y="153"/>
                    <a:pt x="12857" y="1254"/>
                    <a:pt x="13817" y="3249"/>
                  </a:cubicBezTo>
                  <a:cubicBezTo>
                    <a:pt x="14777" y="5244"/>
                    <a:pt x="16697" y="8133"/>
                    <a:pt x="18257" y="10953"/>
                  </a:cubicBezTo>
                  <a:cubicBezTo>
                    <a:pt x="19817" y="13774"/>
                    <a:pt x="21017" y="16525"/>
                    <a:pt x="21257" y="18176"/>
                  </a:cubicBezTo>
                  <a:cubicBezTo>
                    <a:pt x="21497" y="19827"/>
                    <a:pt x="20777" y="20377"/>
                    <a:pt x="19577" y="20790"/>
                  </a:cubicBezTo>
                  <a:cubicBezTo>
                    <a:pt x="18377" y="21203"/>
                    <a:pt x="16697" y="21478"/>
                    <a:pt x="15497" y="19965"/>
                  </a:cubicBezTo>
                  <a:cubicBezTo>
                    <a:pt x="14297" y="18451"/>
                    <a:pt x="13577" y="15149"/>
                    <a:pt x="12857" y="11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9814612" y="862016"/>
              <a:ext cx="74455" cy="104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324" fill="norm" stroke="1" extrusionOk="0">
                  <a:moveTo>
                    <a:pt x="20505" y="1187"/>
                  </a:moveTo>
                  <a:cubicBezTo>
                    <a:pt x="17505" y="755"/>
                    <a:pt x="14505" y="323"/>
                    <a:pt x="11205" y="107"/>
                  </a:cubicBezTo>
                  <a:cubicBezTo>
                    <a:pt x="7905" y="-109"/>
                    <a:pt x="4305" y="-109"/>
                    <a:pt x="2205" y="1187"/>
                  </a:cubicBezTo>
                  <a:cubicBezTo>
                    <a:pt x="105" y="2483"/>
                    <a:pt x="-495" y="5075"/>
                    <a:pt x="405" y="8531"/>
                  </a:cubicBezTo>
                  <a:cubicBezTo>
                    <a:pt x="1305" y="11987"/>
                    <a:pt x="3705" y="16307"/>
                    <a:pt x="6405" y="18683"/>
                  </a:cubicBezTo>
                  <a:cubicBezTo>
                    <a:pt x="9105" y="21059"/>
                    <a:pt x="12105" y="21491"/>
                    <a:pt x="15105" y="21275"/>
                  </a:cubicBezTo>
                  <a:cubicBezTo>
                    <a:pt x="18105" y="21059"/>
                    <a:pt x="21105" y="20195"/>
                    <a:pt x="21105" y="16739"/>
                  </a:cubicBezTo>
                  <a:cubicBezTo>
                    <a:pt x="21105" y="13283"/>
                    <a:pt x="18105" y="7235"/>
                    <a:pt x="15105" y="11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9938307" y="855133"/>
              <a:ext cx="164543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600" fill="norm" stroke="1" extrusionOk="0">
                  <a:moveTo>
                    <a:pt x="758" y="0"/>
                  </a:moveTo>
                  <a:cubicBezTo>
                    <a:pt x="481" y="2400"/>
                    <a:pt x="204" y="4800"/>
                    <a:pt x="65" y="7400"/>
                  </a:cubicBezTo>
                  <a:cubicBezTo>
                    <a:pt x="-73" y="10000"/>
                    <a:pt x="-73" y="12800"/>
                    <a:pt x="896" y="14400"/>
                  </a:cubicBezTo>
                  <a:cubicBezTo>
                    <a:pt x="1865" y="16000"/>
                    <a:pt x="3804" y="16400"/>
                    <a:pt x="5465" y="14800"/>
                  </a:cubicBezTo>
                  <a:cubicBezTo>
                    <a:pt x="7127" y="13200"/>
                    <a:pt x="8512" y="9600"/>
                    <a:pt x="9342" y="6800"/>
                  </a:cubicBezTo>
                  <a:cubicBezTo>
                    <a:pt x="10173" y="4000"/>
                    <a:pt x="10450" y="2000"/>
                    <a:pt x="10450" y="2000"/>
                  </a:cubicBezTo>
                  <a:cubicBezTo>
                    <a:pt x="10450" y="2000"/>
                    <a:pt x="10173" y="4000"/>
                    <a:pt x="10727" y="7400"/>
                  </a:cubicBezTo>
                  <a:cubicBezTo>
                    <a:pt x="11281" y="10800"/>
                    <a:pt x="12665" y="15600"/>
                    <a:pt x="14604" y="18200"/>
                  </a:cubicBezTo>
                  <a:cubicBezTo>
                    <a:pt x="16542" y="20800"/>
                    <a:pt x="19035" y="21200"/>
                    <a:pt x="2152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Shape"/>
            <p:cNvSpPr/>
            <p:nvPr/>
          </p:nvSpPr>
          <p:spPr>
            <a:xfrm>
              <a:off x="10486760" y="814830"/>
              <a:ext cx="73291" cy="141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0405" fill="norm" stroke="1" extrusionOk="0">
                  <a:moveTo>
                    <a:pt x="21369" y="4880"/>
                  </a:moveTo>
                  <a:cubicBezTo>
                    <a:pt x="20135" y="3359"/>
                    <a:pt x="18900" y="1838"/>
                    <a:pt x="16740" y="925"/>
                  </a:cubicBezTo>
                  <a:cubicBezTo>
                    <a:pt x="14580" y="12"/>
                    <a:pt x="11495" y="-292"/>
                    <a:pt x="9026" y="316"/>
                  </a:cubicBezTo>
                  <a:cubicBezTo>
                    <a:pt x="6558" y="925"/>
                    <a:pt x="4706" y="2446"/>
                    <a:pt x="3163" y="5032"/>
                  </a:cubicBezTo>
                  <a:cubicBezTo>
                    <a:pt x="1620" y="7618"/>
                    <a:pt x="386" y="11269"/>
                    <a:pt x="78" y="13854"/>
                  </a:cubicBezTo>
                  <a:cubicBezTo>
                    <a:pt x="-231" y="16440"/>
                    <a:pt x="386" y="17962"/>
                    <a:pt x="1929" y="19178"/>
                  </a:cubicBezTo>
                  <a:cubicBezTo>
                    <a:pt x="3472" y="20395"/>
                    <a:pt x="5940" y="21308"/>
                    <a:pt x="9335" y="18874"/>
                  </a:cubicBezTo>
                  <a:cubicBezTo>
                    <a:pt x="12729" y="16440"/>
                    <a:pt x="17049" y="10660"/>
                    <a:pt x="21369" y="4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10604500" y="820071"/>
              <a:ext cx="82550" cy="132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1" fill="norm" stroke="1" extrusionOk="0">
                  <a:moveTo>
                    <a:pt x="0" y="2514"/>
                  </a:moveTo>
                  <a:cubicBezTo>
                    <a:pt x="1662" y="7499"/>
                    <a:pt x="3323" y="12483"/>
                    <a:pt x="3877" y="15806"/>
                  </a:cubicBezTo>
                  <a:cubicBezTo>
                    <a:pt x="4431" y="19129"/>
                    <a:pt x="3877" y="20791"/>
                    <a:pt x="3323" y="20791"/>
                  </a:cubicBezTo>
                  <a:cubicBezTo>
                    <a:pt x="2769" y="20791"/>
                    <a:pt x="2215" y="19129"/>
                    <a:pt x="2215" y="16305"/>
                  </a:cubicBezTo>
                  <a:cubicBezTo>
                    <a:pt x="2215" y="13480"/>
                    <a:pt x="2769" y="9493"/>
                    <a:pt x="3877" y="6668"/>
                  </a:cubicBezTo>
                  <a:cubicBezTo>
                    <a:pt x="4985" y="3843"/>
                    <a:pt x="6646" y="2182"/>
                    <a:pt x="8862" y="1019"/>
                  </a:cubicBezTo>
                  <a:cubicBezTo>
                    <a:pt x="11077" y="-144"/>
                    <a:pt x="13846" y="-809"/>
                    <a:pt x="16062" y="1849"/>
                  </a:cubicBezTo>
                  <a:cubicBezTo>
                    <a:pt x="18277" y="4508"/>
                    <a:pt x="19938" y="10489"/>
                    <a:pt x="21600" y="16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10750550" y="651933"/>
              <a:ext cx="161727" cy="406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86" fill="norm" stroke="1" extrusionOk="0">
                  <a:moveTo>
                    <a:pt x="0" y="0"/>
                  </a:moveTo>
                  <a:cubicBezTo>
                    <a:pt x="277" y="3452"/>
                    <a:pt x="554" y="6903"/>
                    <a:pt x="692" y="8907"/>
                  </a:cubicBezTo>
                  <a:cubicBezTo>
                    <a:pt x="831" y="10911"/>
                    <a:pt x="831" y="11468"/>
                    <a:pt x="1246" y="11969"/>
                  </a:cubicBezTo>
                  <a:cubicBezTo>
                    <a:pt x="1662" y="12470"/>
                    <a:pt x="2492" y="12915"/>
                    <a:pt x="3323" y="12860"/>
                  </a:cubicBezTo>
                  <a:cubicBezTo>
                    <a:pt x="4154" y="12804"/>
                    <a:pt x="4985" y="12247"/>
                    <a:pt x="5538" y="11635"/>
                  </a:cubicBezTo>
                  <a:cubicBezTo>
                    <a:pt x="6092" y="11023"/>
                    <a:pt x="6369" y="10355"/>
                    <a:pt x="6646" y="9687"/>
                  </a:cubicBezTo>
                  <a:cubicBezTo>
                    <a:pt x="6923" y="9019"/>
                    <a:pt x="7200" y="8351"/>
                    <a:pt x="7200" y="8295"/>
                  </a:cubicBezTo>
                  <a:cubicBezTo>
                    <a:pt x="7200" y="8239"/>
                    <a:pt x="6923" y="8796"/>
                    <a:pt x="6785" y="9464"/>
                  </a:cubicBezTo>
                  <a:cubicBezTo>
                    <a:pt x="6646" y="10132"/>
                    <a:pt x="6646" y="10911"/>
                    <a:pt x="7338" y="11412"/>
                  </a:cubicBezTo>
                  <a:cubicBezTo>
                    <a:pt x="8031" y="11913"/>
                    <a:pt x="9415" y="12136"/>
                    <a:pt x="10800" y="11858"/>
                  </a:cubicBezTo>
                  <a:cubicBezTo>
                    <a:pt x="12185" y="11579"/>
                    <a:pt x="13569" y="10800"/>
                    <a:pt x="14400" y="10689"/>
                  </a:cubicBezTo>
                  <a:cubicBezTo>
                    <a:pt x="15231" y="10577"/>
                    <a:pt x="15508" y="11134"/>
                    <a:pt x="16754" y="12470"/>
                  </a:cubicBezTo>
                  <a:cubicBezTo>
                    <a:pt x="18000" y="13806"/>
                    <a:pt x="20215" y="15922"/>
                    <a:pt x="20908" y="17536"/>
                  </a:cubicBezTo>
                  <a:cubicBezTo>
                    <a:pt x="21600" y="19151"/>
                    <a:pt x="20769" y="20264"/>
                    <a:pt x="19523" y="20876"/>
                  </a:cubicBezTo>
                  <a:cubicBezTo>
                    <a:pt x="18277" y="21489"/>
                    <a:pt x="16615" y="21600"/>
                    <a:pt x="14954" y="20932"/>
                  </a:cubicBezTo>
                  <a:cubicBezTo>
                    <a:pt x="13292" y="20264"/>
                    <a:pt x="11631" y="18816"/>
                    <a:pt x="9969" y="173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11106513" y="626533"/>
              <a:ext cx="8853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1455" y="0"/>
                  </a:moveTo>
                  <a:cubicBezTo>
                    <a:pt x="1455" y="4800"/>
                    <a:pt x="1455" y="9600"/>
                    <a:pt x="1455" y="12880"/>
                  </a:cubicBezTo>
                  <a:cubicBezTo>
                    <a:pt x="1455" y="16160"/>
                    <a:pt x="1455" y="17920"/>
                    <a:pt x="1198" y="19280"/>
                  </a:cubicBezTo>
                  <a:cubicBezTo>
                    <a:pt x="941" y="20640"/>
                    <a:pt x="426" y="21600"/>
                    <a:pt x="169" y="21600"/>
                  </a:cubicBezTo>
                  <a:cubicBezTo>
                    <a:pt x="-88" y="21600"/>
                    <a:pt x="-88" y="20640"/>
                    <a:pt x="426" y="19200"/>
                  </a:cubicBezTo>
                  <a:cubicBezTo>
                    <a:pt x="941" y="17760"/>
                    <a:pt x="1969" y="15840"/>
                    <a:pt x="3255" y="14560"/>
                  </a:cubicBezTo>
                  <a:cubicBezTo>
                    <a:pt x="4541" y="13280"/>
                    <a:pt x="6083" y="12640"/>
                    <a:pt x="7626" y="12720"/>
                  </a:cubicBezTo>
                  <a:cubicBezTo>
                    <a:pt x="9169" y="12800"/>
                    <a:pt x="10712" y="13600"/>
                    <a:pt x="11998" y="14880"/>
                  </a:cubicBezTo>
                  <a:cubicBezTo>
                    <a:pt x="13283" y="16160"/>
                    <a:pt x="14312" y="17920"/>
                    <a:pt x="15855" y="19120"/>
                  </a:cubicBezTo>
                  <a:cubicBezTo>
                    <a:pt x="17398" y="20320"/>
                    <a:pt x="19455" y="20960"/>
                    <a:pt x="2151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11199197" y="785283"/>
              <a:ext cx="180004" cy="122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249" fill="norm" stroke="1" extrusionOk="0">
                  <a:moveTo>
                    <a:pt x="7043" y="12081"/>
                  </a:moveTo>
                  <a:cubicBezTo>
                    <a:pt x="7043" y="10251"/>
                    <a:pt x="7043" y="8420"/>
                    <a:pt x="7043" y="6590"/>
                  </a:cubicBezTo>
                  <a:cubicBezTo>
                    <a:pt x="7043" y="4759"/>
                    <a:pt x="7043" y="2929"/>
                    <a:pt x="6415" y="1831"/>
                  </a:cubicBezTo>
                  <a:cubicBezTo>
                    <a:pt x="5787" y="732"/>
                    <a:pt x="4531" y="366"/>
                    <a:pt x="3275" y="2746"/>
                  </a:cubicBezTo>
                  <a:cubicBezTo>
                    <a:pt x="2019" y="5125"/>
                    <a:pt x="764" y="10251"/>
                    <a:pt x="261" y="13729"/>
                  </a:cubicBezTo>
                  <a:cubicBezTo>
                    <a:pt x="-241" y="17207"/>
                    <a:pt x="10" y="19037"/>
                    <a:pt x="764" y="20136"/>
                  </a:cubicBezTo>
                  <a:cubicBezTo>
                    <a:pt x="1517" y="21234"/>
                    <a:pt x="2773" y="21600"/>
                    <a:pt x="3778" y="20868"/>
                  </a:cubicBezTo>
                  <a:cubicBezTo>
                    <a:pt x="4782" y="20136"/>
                    <a:pt x="5536" y="18305"/>
                    <a:pt x="6164" y="16475"/>
                  </a:cubicBezTo>
                  <a:cubicBezTo>
                    <a:pt x="6792" y="14644"/>
                    <a:pt x="7294" y="12814"/>
                    <a:pt x="8047" y="10983"/>
                  </a:cubicBezTo>
                  <a:cubicBezTo>
                    <a:pt x="8801" y="9153"/>
                    <a:pt x="9806" y="7322"/>
                    <a:pt x="10559" y="7505"/>
                  </a:cubicBezTo>
                  <a:cubicBezTo>
                    <a:pt x="11312" y="7688"/>
                    <a:pt x="11815" y="9885"/>
                    <a:pt x="12317" y="11898"/>
                  </a:cubicBezTo>
                  <a:cubicBezTo>
                    <a:pt x="12819" y="13912"/>
                    <a:pt x="13322" y="15742"/>
                    <a:pt x="13699" y="17573"/>
                  </a:cubicBezTo>
                  <a:cubicBezTo>
                    <a:pt x="14075" y="19403"/>
                    <a:pt x="14326" y="21234"/>
                    <a:pt x="14829" y="21234"/>
                  </a:cubicBezTo>
                  <a:cubicBezTo>
                    <a:pt x="15331" y="21234"/>
                    <a:pt x="16085" y="19403"/>
                    <a:pt x="17215" y="15559"/>
                  </a:cubicBezTo>
                  <a:cubicBezTo>
                    <a:pt x="18345" y="11715"/>
                    <a:pt x="19852" y="5858"/>
                    <a:pt x="2135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11391899" y="791660"/>
              <a:ext cx="95251" cy="118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216" fill="norm" stroke="1" extrusionOk="0">
                  <a:moveTo>
                    <a:pt x="0" y="11363"/>
                  </a:moveTo>
                  <a:cubicBezTo>
                    <a:pt x="2347" y="11742"/>
                    <a:pt x="4695" y="12121"/>
                    <a:pt x="7982" y="10984"/>
                  </a:cubicBezTo>
                  <a:cubicBezTo>
                    <a:pt x="11269" y="9848"/>
                    <a:pt x="15495" y="7195"/>
                    <a:pt x="17373" y="4921"/>
                  </a:cubicBezTo>
                  <a:cubicBezTo>
                    <a:pt x="19252" y="2648"/>
                    <a:pt x="18782" y="753"/>
                    <a:pt x="17373" y="184"/>
                  </a:cubicBezTo>
                  <a:cubicBezTo>
                    <a:pt x="15965" y="-384"/>
                    <a:pt x="13617" y="374"/>
                    <a:pt x="10800" y="2269"/>
                  </a:cubicBezTo>
                  <a:cubicBezTo>
                    <a:pt x="7982" y="4163"/>
                    <a:pt x="4695" y="7195"/>
                    <a:pt x="2582" y="10416"/>
                  </a:cubicBezTo>
                  <a:cubicBezTo>
                    <a:pt x="469" y="13637"/>
                    <a:pt x="-470" y="17048"/>
                    <a:pt x="469" y="18942"/>
                  </a:cubicBezTo>
                  <a:cubicBezTo>
                    <a:pt x="1408" y="20837"/>
                    <a:pt x="4226" y="21216"/>
                    <a:pt x="7982" y="21216"/>
                  </a:cubicBezTo>
                  <a:cubicBezTo>
                    <a:pt x="11739" y="21216"/>
                    <a:pt x="16434" y="20837"/>
                    <a:pt x="21130" y="204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9418756" y="1471083"/>
              <a:ext cx="86035" cy="178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173" fill="norm" stroke="1" extrusionOk="0">
                  <a:moveTo>
                    <a:pt x="18099" y="1507"/>
                  </a:moveTo>
                  <a:cubicBezTo>
                    <a:pt x="16042" y="753"/>
                    <a:pt x="13985" y="0"/>
                    <a:pt x="11928" y="0"/>
                  </a:cubicBezTo>
                  <a:cubicBezTo>
                    <a:pt x="9871" y="0"/>
                    <a:pt x="7814" y="753"/>
                    <a:pt x="5499" y="3893"/>
                  </a:cubicBezTo>
                  <a:cubicBezTo>
                    <a:pt x="3185" y="7033"/>
                    <a:pt x="614" y="12558"/>
                    <a:pt x="99" y="15823"/>
                  </a:cubicBezTo>
                  <a:cubicBezTo>
                    <a:pt x="-415" y="19088"/>
                    <a:pt x="1128" y="20093"/>
                    <a:pt x="3185" y="20721"/>
                  </a:cubicBezTo>
                  <a:cubicBezTo>
                    <a:pt x="5242" y="21349"/>
                    <a:pt x="7814" y="21600"/>
                    <a:pt x="10899" y="19591"/>
                  </a:cubicBezTo>
                  <a:cubicBezTo>
                    <a:pt x="13985" y="17581"/>
                    <a:pt x="17585" y="13312"/>
                    <a:pt x="19385" y="10423"/>
                  </a:cubicBezTo>
                  <a:cubicBezTo>
                    <a:pt x="21185" y="7535"/>
                    <a:pt x="21185" y="6028"/>
                    <a:pt x="20414" y="4772"/>
                  </a:cubicBezTo>
                  <a:cubicBezTo>
                    <a:pt x="19642" y="3516"/>
                    <a:pt x="18099" y="2512"/>
                    <a:pt x="16556" y="2512"/>
                  </a:cubicBezTo>
                  <a:cubicBezTo>
                    <a:pt x="15014" y="2512"/>
                    <a:pt x="13471" y="3516"/>
                    <a:pt x="12956" y="4144"/>
                  </a:cubicBezTo>
                  <a:cubicBezTo>
                    <a:pt x="12442" y="4772"/>
                    <a:pt x="12956" y="5023"/>
                    <a:pt x="13471" y="5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9505949" y="1502833"/>
              <a:ext cx="1016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1271"/>
                    <a:pt x="3600" y="2541"/>
                    <a:pt x="4725" y="4447"/>
                  </a:cubicBezTo>
                  <a:cubicBezTo>
                    <a:pt x="5850" y="6353"/>
                    <a:pt x="6300" y="8894"/>
                    <a:pt x="6750" y="12071"/>
                  </a:cubicBezTo>
                  <a:cubicBezTo>
                    <a:pt x="7200" y="15247"/>
                    <a:pt x="7650" y="19059"/>
                    <a:pt x="7200" y="20118"/>
                  </a:cubicBezTo>
                  <a:cubicBezTo>
                    <a:pt x="6750" y="21176"/>
                    <a:pt x="5400" y="19482"/>
                    <a:pt x="4725" y="17153"/>
                  </a:cubicBezTo>
                  <a:cubicBezTo>
                    <a:pt x="4050" y="14824"/>
                    <a:pt x="4050" y="11859"/>
                    <a:pt x="4050" y="9106"/>
                  </a:cubicBezTo>
                  <a:cubicBezTo>
                    <a:pt x="4050" y="6353"/>
                    <a:pt x="4050" y="3812"/>
                    <a:pt x="5175" y="2541"/>
                  </a:cubicBezTo>
                  <a:cubicBezTo>
                    <a:pt x="6300" y="1271"/>
                    <a:pt x="8550" y="1271"/>
                    <a:pt x="10800" y="3388"/>
                  </a:cubicBezTo>
                  <a:cubicBezTo>
                    <a:pt x="13050" y="5506"/>
                    <a:pt x="15300" y="9741"/>
                    <a:pt x="17100" y="13129"/>
                  </a:cubicBezTo>
                  <a:cubicBezTo>
                    <a:pt x="18900" y="16518"/>
                    <a:pt x="20250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9622366" y="1479804"/>
              <a:ext cx="93135" cy="13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55" fill="norm" stroke="1" extrusionOk="0">
                  <a:moveTo>
                    <a:pt x="6873" y="9451"/>
                  </a:moveTo>
                  <a:cubicBezTo>
                    <a:pt x="7855" y="7815"/>
                    <a:pt x="8836" y="6178"/>
                    <a:pt x="9573" y="4378"/>
                  </a:cubicBezTo>
                  <a:cubicBezTo>
                    <a:pt x="10309" y="2578"/>
                    <a:pt x="10800" y="615"/>
                    <a:pt x="9818" y="124"/>
                  </a:cubicBezTo>
                  <a:cubicBezTo>
                    <a:pt x="8836" y="-367"/>
                    <a:pt x="6382" y="615"/>
                    <a:pt x="4173" y="2742"/>
                  </a:cubicBezTo>
                  <a:cubicBezTo>
                    <a:pt x="1964" y="4869"/>
                    <a:pt x="0" y="8142"/>
                    <a:pt x="0" y="11578"/>
                  </a:cubicBezTo>
                  <a:cubicBezTo>
                    <a:pt x="0" y="15015"/>
                    <a:pt x="1964" y="18615"/>
                    <a:pt x="5891" y="19924"/>
                  </a:cubicBezTo>
                  <a:cubicBezTo>
                    <a:pt x="9818" y="21233"/>
                    <a:pt x="15709" y="20251"/>
                    <a:pt x="21600" y="192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9949099" y="1440857"/>
              <a:ext cx="70193" cy="175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111" fill="norm" stroke="1" extrusionOk="0">
                  <a:moveTo>
                    <a:pt x="17057" y="6678"/>
                  </a:moveTo>
                  <a:cubicBezTo>
                    <a:pt x="17057" y="5408"/>
                    <a:pt x="17057" y="4137"/>
                    <a:pt x="15823" y="2993"/>
                  </a:cubicBezTo>
                  <a:cubicBezTo>
                    <a:pt x="14589" y="1850"/>
                    <a:pt x="12120" y="833"/>
                    <a:pt x="9343" y="325"/>
                  </a:cubicBezTo>
                  <a:cubicBezTo>
                    <a:pt x="6566" y="-183"/>
                    <a:pt x="3480" y="-183"/>
                    <a:pt x="1629" y="961"/>
                  </a:cubicBezTo>
                  <a:cubicBezTo>
                    <a:pt x="-223" y="2104"/>
                    <a:pt x="-840" y="4391"/>
                    <a:pt x="1629" y="6678"/>
                  </a:cubicBezTo>
                  <a:cubicBezTo>
                    <a:pt x="4097" y="8965"/>
                    <a:pt x="9651" y="11252"/>
                    <a:pt x="13354" y="12904"/>
                  </a:cubicBezTo>
                  <a:cubicBezTo>
                    <a:pt x="17057" y="14556"/>
                    <a:pt x="18909" y="15572"/>
                    <a:pt x="19834" y="16716"/>
                  </a:cubicBezTo>
                  <a:cubicBezTo>
                    <a:pt x="20760" y="17859"/>
                    <a:pt x="20760" y="19130"/>
                    <a:pt x="19217" y="20019"/>
                  </a:cubicBezTo>
                  <a:cubicBezTo>
                    <a:pt x="17674" y="20909"/>
                    <a:pt x="14589" y="21417"/>
                    <a:pt x="12120" y="20909"/>
                  </a:cubicBezTo>
                  <a:cubicBezTo>
                    <a:pt x="9651" y="20401"/>
                    <a:pt x="7800" y="18876"/>
                    <a:pt x="7183" y="16589"/>
                  </a:cubicBezTo>
                  <a:cubicBezTo>
                    <a:pt x="6566" y="14302"/>
                    <a:pt x="7183" y="11252"/>
                    <a:pt x="7800" y="82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10007600" y="1277778"/>
              <a:ext cx="209550" cy="32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0" y="14817"/>
                  </a:moveTo>
                  <a:cubicBezTo>
                    <a:pt x="1091" y="15096"/>
                    <a:pt x="2182" y="15375"/>
                    <a:pt x="3273" y="15444"/>
                  </a:cubicBezTo>
                  <a:cubicBezTo>
                    <a:pt x="4364" y="15514"/>
                    <a:pt x="5455" y="15375"/>
                    <a:pt x="6218" y="14817"/>
                  </a:cubicBezTo>
                  <a:cubicBezTo>
                    <a:pt x="6982" y="14260"/>
                    <a:pt x="7418" y="13284"/>
                    <a:pt x="7091" y="12866"/>
                  </a:cubicBezTo>
                  <a:cubicBezTo>
                    <a:pt x="6764" y="12448"/>
                    <a:pt x="5673" y="12588"/>
                    <a:pt x="4691" y="13424"/>
                  </a:cubicBezTo>
                  <a:cubicBezTo>
                    <a:pt x="3709" y="14260"/>
                    <a:pt x="2836" y="15793"/>
                    <a:pt x="2400" y="16908"/>
                  </a:cubicBezTo>
                  <a:cubicBezTo>
                    <a:pt x="1964" y="18022"/>
                    <a:pt x="1964" y="18719"/>
                    <a:pt x="2618" y="19137"/>
                  </a:cubicBezTo>
                  <a:cubicBezTo>
                    <a:pt x="3273" y="19555"/>
                    <a:pt x="4582" y="19695"/>
                    <a:pt x="6436" y="18998"/>
                  </a:cubicBezTo>
                  <a:cubicBezTo>
                    <a:pt x="8291" y="18301"/>
                    <a:pt x="10691" y="16768"/>
                    <a:pt x="12873" y="14330"/>
                  </a:cubicBezTo>
                  <a:cubicBezTo>
                    <a:pt x="15055" y="11891"/>
                    <a:pt x="17018" y="8546"/>
                    <a:pt x="18109" y="6456"/>
                  </a:cubicBezTo>
                  <a:cubicBezTo>
                    <a:pt x="19200" y="4366"/>
                    <a:pt x="19418" y="3530"/>
                    <a:pt x="19418" y="2554"/>
                  </a:cubicBezTo>
                  <a:cubicBezTo>
                    <a:pt x="19418" y="1579"/>
                    <a:pt x="19200" y="464"/>
                    <a:pt x="18545" y="115"/>
                  </a:cubicBezTo>
                  <a:cubicBezTo>
                    <a:pt x="17891" y="-233"/>
                    <a:pt x="16800" y="185"/>
                    <a:pt x="15818" y="1718"/>
                  </a:cubicBezTo>
                  <a:cubicBezTo>
                    <a:pt x="14836" y="3251"/>
                    <a:pt x="13964" y="5899"/>
                    <a:pt x="13527" y="8964"/>
                  </a:cubicBezTo>
                  <a:cubicBezTo>
                    <a:pt x="13091" y="12030"/>
                    <a:pt x="13091" y="15514"/>
                    <a:pt x="13418" y="17604"/>
                  </a:cubicBezTo>
                  <a:cubicBezTo>
                    <a:pt x="13745" y="19695"/>
                    <a:pt x="14400" y="20392"/>
                    <a:pt x="15273" y="20810"/>
                  </a:cubicBezTo>
                  <a:cubicBezTo>
                    <a:pt x="16145" y="21228"/>
                    <a:pt x="17236" y="21367"/>
                    <a:pt x="18327" y="20670"/>
                  </a:cubicBezTo>
                  <a:cubicBezTo>
                    <a:pt x="19418" y="19973"/>
                    <a:pt x="20509" y="18441"/>
                    <a:pt x="21600" y="169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10152518" y="1432983"/>
              <a:ext cx="10908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3961" y="21600"/>
                  </a:moveTo>
                  <a:cubicBezTo>
                    <a:pt x="1884" y="18000"/>
                    <a:pt x="-193" y="14400"/>
                    <a:pt x="15" y="10800"/>
                  </a:cubicBezTo>
                  <a:cubicBezTo>
                    <a:pt x="222" y="7200"/>
                    <a:pt x="2715" y="3600"/>
                    <a:pt x="6661" y="1800"/>
                  </a:cubicBezTo>
                  <a:cubicBezTo>
                    <a:pt x="10607" y="0"/>
                    <a:pt x="16007" y="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10422466" y="1247092"/>
              <a:ext cx="226485" cy="451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10093" y="9426"/>
                  </a:moveTo>
                  <a:cubicBezTo>
                    <a:pt x="7873" y="9225"/>
                    <a:pt x="5652" y="9024"/>
                    <a:pt x="4037" y="9075"/>
                  </a:cubicBezTo>
                  <a:cubicBezTo>
                    <a:pt x="2422" y="9125"/>
                    <a:pt x="1413" y="9426"/>
                    <a:pt x="807" y="9828"/>
                  </a:cubicBezTo>
                  <a:cubicBezTo>
                    <a:pt x="202" y="10230"/>
                    <a:pt x="0" y="10732"/>
                    <a:pt x="0" y="11235"/>
                  </a:cubicBezTo>
                  <a:cubicBezTo>
                    <a:pt x="0" y="11737"/>
                    <a:pt x="202" y="12239"/>
                    <a:pt x="1312" y="12440"/>
                  </a:cubicBezTo>
                  <a:cubicBezTo>
                    <a:pt x="2422" y="12641"/>
                    <a:pt x="4441" y="12541"/>
                    <a:pt x="5753" y="11988"/>
                  </a:cubicBezTo>
                  <a:cubicBezTo>
                    <a:pt x="7065" y="11435"/>
                    <a:pt x="7671" y="10431"/>
                    <a:pt x="8277" y="8673"/>
                  </a:cubicBezTo>
                  <a:cubicBezTo>
                    <a:pt x="8882" y="6915"/>
                    <a:pt x="9488" y="4403"/>
                    <a:pt x="10093" y="2946"/>
                  </a:cubicBezTo>
                  <a:cubicBezTo>
                    <a:pt x="10699" y="1489"/>
                    <a:pt x="11305" y="1088"/>
                    <a:pt x="12314" y="686"/>
                  </a:cubicBezTo>
                  <a:cubicBezTo>
                    <a:pt x="13323" y="284"/>
                    <a:pt x="14736" y="-118"/>
                    <a:pt x="15241" y="33"/>
                  </a:cubicBezTo>
                  <a:cubicBezTo>
                    <a:pt x="15746" y="183"/>
                    <a:pt x="15342" y="887"/>
                    <a:pt x="14232" y="2544"/>
                  </a:cubicBezTo>
                  <a:cubicBezTo>
                    <a:pt x="13121" y="4202"/>
                    <a:pt x="11305" y="6814"/>
                    <a:pt x="10295" y="9778"/>
                  </a:cubicBezTo>
                  <a:cubicBezTo>
                    <a:pt x="9286" y="12742"/>
                    <a:pt x="9084" y="16057"/>
                    <a:pt x="8983" y="17966"/>
                  </a:cubicBezTo>
                  <a:cubicBezTo>
                    <a:pt x="8882" y="19875"/>
                    <a:pt x="8882" y="20377"/>
                    <a:pt x="9387" y="20779"/>
                  </a:cubicBezTo>
                  <a:cubicBezTo>
                    <a:pt x="9892" y="21181"/>
                    <a:pt x="10901" y="21482"/>
                    <a:pt x="11708" y="21432"/>
                  </a:cubicBezTo>
                  <a:cubicBezTo>
                    <a:pt x="12516" y="21382"/>
                    <a:pt x="13121" y="20980"/>
                    <a:pt x="13626" y="20075"/>
                  </a:cubicBezTo>
                  <a:cubicBezTo>
                    <a:pt x="14131" y="19171"/>
                    <a:pt x="14535" y="17765"/>
                    <a:pt x="14736" y="16760"/>
                  </a:cubicBezTo>
                  <a:cubicBezTo>
                    <a:pt x="14938" y="15755"/>
                    <a:pt x="14938" y="15153"/>
                    <a:pt x="14535" y="14650"/>
                  </a:cubicBezTo>
                  <a:cubicBezTo>
                    <a:pt x="14131" y="14148"/>
                    <a:pt x="13323" y="13746"/>
                    <a:pt x="13424" y="13495"/>
                  </a:cubicBezTo>
                  <a:cubicBezTo>
                    <a:pt x="13525" y="13244"/>
                    <a:pt x="14535" y="13143"/>
                    <a:pt x="16049" y="12842"/>
                  </a:cubicBezTo>
                  <a:cubicBezTo>
                    <a:pt x="17563" y="12541"/>
                    <a:pt x="19581" y="12038"/>
                    <a:pt x="21600" y="115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10943166" y="1356783"/>
              <a:ext cx="85072" cy="159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147" fill="norm" stroke="1" extrusionOk="0">
                  <a:moveTo>
                    <a:pt x="16859" y="5891"/>
                  </a:moveTo>
                  <a:cubicBezTo>
                    <a:pt x="13171" y="5049"/>
                    <a:pt x="9483" y="4208"/>
                    <a:pt x="6849" y="4488"/>
                  </a:cubicBezTo>
                  <a:cubicBezTo>
                    <a:pt x="4215" y="4769"/>
                    <a:pt x="2634" y="6171"/>
                    <a:pt x="1580" y="8416"/>
                  </a:cubicBezTo>
                  <a:cubicBezTo>
                    <a:pt x="527" y="10660"/>
                    <a:pt x="0" y="13745"/>
                    <a:pt x="0" y="15990"/>
                  </a:cubicBezTo>
                  <a:cubicBezTo>
                    <a:pt x="0" y="18234"/>
                    <a:pt x="527" y="19636"/>
                    <a:pt x="2371" y="20478"/>
                  </a:cubicBezTo>
                  <a:cubicBezTo>
                    <a:pt x="4215" y="21319"/>
                    <a:pt x="7376" y="21600"/>
                    <a:pt x="10800" y="19917"/>
                  </a:cubicBezTo>
                  <a:cubicBezTo>
                    <a:pt x="14224" y="18234"/>
                    <a:pt x="17912" y="14587"/>
                    <a:pt x="19756" y="12062"/>
                  </a:cubicBezTo>
                  <a:cubicBezTo>
                    <a:pt x="21600" y="9538"/>
                    <a:pt x="21600" y="8135"/>
                    <a:pt x="20020" y="7153"/>
                  </a:cubicBezTo>
                  <a:cubicBezTo>
                    <a:pt x="18439" y="6171"/>
                    <a:pt x="15278" y="5610"/>
                    <a:pt x="13961" y="4488"/>
                  </a:cubicBezTo>
                  <a:cubicBezTo>
                    <a:pt x="12644" y="3366"/>
                    <a:pt x="13171" y="1683"/>
                    <a:pt x="1369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11074400" y="1185333"/>
              <a:ext cx="87528" cy="311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51" fill="norm" stroke="1" extrusionOk="0">
                  <a:moveTo>
                    <a:pt x="0" y="0"/>
                  </a:moveTo>
                  <a:cubicBezTo>
                    <a:pt x="1029" y="4086"/>
                    <a:pt x="2057" y="8173"/>
                    <a:pt x="2571" y="11311"/>
                  </a:cubicBezTo>
                  <a:cubicBezTo>
                    <a:pt x="3086" y="14449"/>
                    <a:pt x="3086" y="16638"/>
                    <a:pt x="2829" y="18097"/>
                  </a:cubicBezTo>
                  <a:cubicBezTo>
                    <a:pt x="2571" y="19557"/>
                    <a:pt x="2057" y="20286"/>
                    <a:pt x="1543" y="20286"/>
                  </a:cubicBezTo>
                  <a:cubicBezTo>
                    <a:pt x="1029" y="20286"/>
                    <a:pt x="514" y="19557"/>
                    <a:pt x="514" y="18681"/>
                  </a:cubicBezTo>
                  <a:cubicBezTo>
                    <a:pt x="514" y="17805"/>
                    <a:pt x="1029" y="16784"/>
                    <a:pt x="2314" y="15981"/>
                  </a:cubicBezTo>
                  <a:cubicBezTo>
                    <a:pt x="3600" y="15178"/>
                    <a:pt x="5657" y="14595"/>
                    <a:pt x="7971" y="14230"/>
                  </a:cubicBezTo>
                  <a:cubicBezTo>
                    <a:pt x="10286" y="13865"/>
                    <a:pt x="12857" y="13719"/>
                    <a:pt x="15171" y="13865"/>
                  </a:cubicBezTo>
                  <a:cubicBezTo>
                    <a:pt x="17486" y="14011"/>
                    <a:pt x="19543" y="14449"/>
                    <a:pt x="20571" y="15032"/>
                  </a:cubicBezTo>
                  <a:cubicBezTo>
                    <a:pt x="21600" y="15616"/>
                    <a:pt x="21600" y="16346"/>
                    <a:pt x="19800" y="17368"/>
                  </a:cubicBezTo>
                  <a:cubicBezTo>
                    <a:pt x="18000" y="18389"/>
                    <a:pt x="14400" y="19703"/>
                    <a:pt x="11314" y="20505"/>
                  </a:cubicBezTo>
                  <a:cubicBezTo>
                    <a:pt x="8229" y="21308"/>
                    <a:pt x="5657" y="21600"/>
                    <a:pt x="4371" y="21381"/>
                  </a:cubicBezTo>
                  <a:cubicBezTo>
                    <a:pt x="3086" y="21162"/>
                    <a:pt x="3086" y="20432"/>
                    <a:pt x="4629" y="19630"/>
                  </a:cubicBezTo>
                  <a:cubicBezTo>
                    <a:pt x="6171" y="18827"/>
                    <a:pt x="9257" y="17951"/>
                    <a:pt x="12343" y="170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11201378" y="1316480"/>
              <a:ext cx="56784" cy="15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1" h="21320" fill="norm" stroke="1" extrusionOk="0">
                  <a:moveTo>
                    <a:pt x="11180" y="8185"/>
                  </a:moveTo>
                  <a:cubicBezTo>
                    <a:pt x="13415" y="7017"/>
                    <a:pt x="15649" y="5850"/>
                    <a:pt x="17511" y="4536"/>
                  </a:cubicBezTo>
                  <a:cubicBezTo>
                    <a:pt x="19373" y="3223"/>
                    <a:pt x="20863" y="1763"/>
                    <a:pt x="19373" y="888"/>
                  </a:cubicBezTo>
                  <a:cubicBezTo>
                    <a:pt x="17884" y="12"/>
                    <a:pt x="13415" y="-280"/>
                    <a:pt x="9318" y="304"/>
                  </a:cubicBezTo>
                  <a:cubicBezTo>
                    <a:pt x="5222" y="888"/>
                    <a:pt x="1497" y="2347"/>
                    <a:pt x="380" y="4536"/>
                  </a:cubicBezTo>
                  <a:cubicBezTo>
                    <a:pt x="-737" y="6725"/>
                    <a:pt x="753" y="9644"/>
                    <a:pt x="2987" y="11542"/>
                  </a:cubicBezTo>
                  <a:cubicBezTo>
                    <a:pt x="5222" y="13439"/>
                    <a:pt x="8201" y="14315"/>
                    <a:pt x="11180" y="15190"/>
                  </a:cubicBezTo>
                  <a:cubicBezTo>
                    <a:pt x="14160" y="16066"/>
                    <a:pt x="17139" y="16942"/>
                    <a:pt x="17511" y="17963"/>
                  </a:cubicBezTo>
                  <a:cubicBezTo>
                    <a:pt x="17884" y="18985"/>
                    <a:pt x="15649" y="20152"/>
                    <a:pt x="13415" y="213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11301537" y="1312845"/>
              <a:ext cx="84013" cy="13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0972" fill="norm" stroke="1" extrusionOk="0">
                  <a:moveTo>
                    <a:pt x="1944" y="14217"/>
                  </a:moveTo>
                  <a:cubicBezTo>
                    <a:pt x="5632" y="11040"/>
                    <a:pt x="9320" y="7864"/>
                    <a:pt x="11427" y="5323"/>
                  </a:cubicBezTo>
                  <a:cubicBezTo>
                    <a:pt x="13534" y="2781"/>
                    <a:pt x="14061" y="876"/>
                    <a:pt x="13008" y="240"/>
                  </a:cubicBezTo>
                  <a:cubicBezTo>
                    <a:pt x="11954" y="-395"/>
                    <a:pt x="9320" y="240"/>
                    <a:pt x="6949" y="1987"/>
                  </a:cubicBezTo>
                  <a:cubicBezTo>
                    <a:pt x="4578" y="3734"/>
                    <a:pt x="2471" y="6593"/>
                    <a:pt x="1154" y="9452"/>
                  </a:cubicBezTo>
                  <a:cubicBezTo>
                    <a:pt x="-163" y="12311"/>
                    <a:pt x="-690" y="15170"/>
                    <a:pt x="1417" y="17234"/>
                  </a:cubicBezTo>
                  <a:cubicBezTo>
                    <a:pt x="3525" y="19299"/>
                    <a:pt x="8266" y="20570"/>
                    <a:pt x="11954" y="20887"/>
                  </a:cubicBezTo>
                  <a:cubicBezTo>
                    <a:pt x="15642" y="21205"/>
                    <a:pt x="18276" y="20570"/>
                    <a:pt x="20910" y="199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11417299" y="1293283"/>
              <a:ext cx="82551" cy="143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0" y="3757"/>
                  </a:moveTo>
                  <a:cubicBezTo>
                    <a:pt x="3323" y="7200"/>
                    <a:pt x="6646" y="10643"/>
                    <a:pt x="8308" y="13304"/>
                  </a:cubicBezTo>
                  <a:cubicBezTo>
                    <a:pt x="9969" y="15965"/>
                    <a:pt x="9969" y="17843"/>
                    <a:pt x="8862" y="19252"/>
                  </a:cubicBezTo>
                  <a:cubicBezTo>
                    <a:pt x="7754" y="20661"/>
                    <a:pt x="5538" y="21600"/>
                    <a:pt x="4431" y="20974"/>
                  </a:cubicBezTo>
                  <a:cubicBezTo>
                    <a:pt x="3323" y="20348"/>
                    <a:pt x="3323" y="18157"/>
                    <a:pt x="6369" y="14400"/>
                  </a:cubicBezTo>
                  <a:cubicBezTo>
                    <a:pt x="9415" y="10643"/>
                    <a:pt x="15508" y="53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11512550" y="1255183"/>
              <a:ext cx="95250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3281"/>
                  </a:moveTo>
                  <a:cubicBezTo>
                    <a:pt x="0" y="6015"/>
                    <a:pt x="0" y="8749"/>
                    <a:pt x="480" y="11210"/>
                  </a:cubicBezTo>
                  <a:cubicBezTo>
                    <a:pt x="960" y="13671"/>
                    <a:pt x="1920" y="15858"/>
                    <a:pt x="3120" y="17772"/>
                  </a:cubicBezTo>
                  <a:cubicBezTo>
                    <a:pt x="4320" y="19686"/>
                    <a:pt x="5760" y="21327"/>
                    <a:pt x="6960" y="21463"/>
                  </a:cubicBezTo>
                  <a:cubicBezTo>
                    <a:pt x="8160" y="21600"/>
                    <a:pt x="9120" y="20233"/>
                    <a:pt x="11520" y="16405"/>
                  </a:cubicBezTo>
                  <a:cubicBezTo>
                    <a:pt x="13920" y="12577"/>
                    <a:pt x="17760" y="62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11571022" y="1286933"/>
              <a:ext cx="125678" cy="113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77" fill="norm" stroke="1" extrusionOk="0">
                  <a:moveTo>
                    <a:pt x="10575" y="0"/>
                  </a:moveTo>
                  <a:cubicBezTo>
                    <a:pt x="8775" y="400"/>
                    <a:pt x="6975" y="800"/>
                    <a:pt x="5175" y="3400"/>
                  </a:cubicBezTo>
                  <a:cubicBezTo>
                    <a:pt x="3375" y="6000"/>
                    <a:pt x="1575" y="10800"/>
                    <a:pt x="675" y="14200"/>
                  </a:cubicBezTo>
                  <a:cubicBezTo>
                    <a:pt x="-225" y="17600"/>
                    <a:pt x="-225" y="19600"/>
                    <a:pt x="675" y="20600"/>
                  </a:cubicBezTo>
                  <a:cubicBezTo>
                    <a:pt x="1575" y="21600"/>
                    <a:pt x="3375" y="21600"/>
                    <a:pt x="4815" y="20800"/>
                  </a:cubicBezTo>
                  <a:cubicBezTo>
                    <a:pt x="6255" y="20000"/>
                    <a:pt x="7335" y="18400"/>
                    <a:pt x="8235" y="16600"/>
                  </a:cubicBezTo>
                  <a:cubicBezTo>
                    <a:pt x="9135" y="14800"/>
                    <a:pt x="9855" y="12800"/>
                    <a:pt x="10395" y="12800"/>
                  </a:cubicBezTo>
                  <a:cubicBezTo>
                    <a:pt x="10935" y="12800"/>
                    <a:pt x="11295" y="14800"/>
                    <a:pt x="12375" y="15600"/>
                  </a:cubicBezTo>
                  <a:cubicBezTo>
                    <a:pt x="13455" y="16400"/>
                    <a:pt x="15255" y="16000"/>
                    <a:pt x="16875" y="14200"/>
                  </a:cubicBezTo>
                  <a:cubicBezTo>
                    <a:pt x="18495" y="12400"/>
                    <a:pt x="19935" y="9200"/>
                    <a:pt x="21375" y="6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11690349" y="1068269"/>
              <a:ext cx="127001" cy="322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7560" y="11052"/>
                  </a:moveTo>
                  <a:cubicBezTo>
                    <a:pt x="10440" y="8265"/>
                    <a:pt x="13320" y="5478"/>
                    <a:pt x="14760" y="3527"/>
                  </a:cubicBezTo>
                  <a:cubicBezTo>
                    <a:pt x="16200" y="1576"/>
                    <a:pt x="16200" y="461"/>
                    <a:pt x="15300" y="112"/>
                  </a:cubicBezTo>
                  <a:cubicBezTo>
                    <a:pt x="14400" y="-236"/>
                    <a:pt x="12600" y="182"/>
                    <a:pt x="10440" y="1994"/>
                  </a:cubicBezTo>
                  <a:cubicBezTo>
                    <a:pt x="8280" y="3805"/>
                    <a:pt x="5760" y="7010"/>
                    <a:pt x="4320" y="10146"/>
                  </a:cubicBezTo>
                  <a:cubicBezTo>
                    <a:pt x="2880" y="13281"/>
                    <a:pt x="2520" y="16347"/>
                    <a:pt x="2520" y="18229"/>
                  </a:cubicBezTo>
                  <a:cubicBezTo>
                    <a:pt x="2520" y="20110"/>
                    <a:pt x="2880" y="20807"/>
                    <a:pt x="3960" y="21085"/>
                  </a:cubicBezTo>
                  <a:cubicBezTo>
                    <a:pt x="5040" y="21364"/>
                    <a:pt x="6840" y="21225"/>
                    <a:pt x="7920" y="20737"/>
                  </a:cubicBezTo>
                  <a:cubicBezTo>
                    <a:pt x="9000" y="20249"/>
                    <a:pt x="9360" y="19413"/>
                    <a:pt x="9360" y="18577"/>
                  </a:cubicBezTo>
                  <a:cubicBezTo>
                    <a:pt x="9360" y="17741"/>
                    <a:pt x="9000" y="16905"/>
                    <a:pt x="8100" y="16278"/>
                  </a:cubicBezTo>
                  <a:cubicBezTo>
                    <a:pt x="7200" y="15650"/>
                    <a:pt x="5760" y="15232"/>
                    <a:pt x="3960" y="14884"/>
                  </a:cubicBezTo>
                  <a:cubicBezTo>
                    <a:pt x="2160" y="14536"/>
                    <a:pt x="0" y="14257"/>
                    <a:pt x="0" y="14187"/>
                  </a:cubicBezTo>
                  <a:cubicBezTo>
                    <a:pt x="0" y="14118"/>
                    <a:pt x="2160" y="14257"/>
                    <a:pt x="5040" y="14536"/>
                  </a:cubicBezTo>
                  <a:cubicBezTo>
                    <a:pt x="7920" y="14814"/>
                    <a:pt x="11520" y="15232"/>
                    <a:pt x="14040" y="15720"/>
                  </a:cubicBezTo>
                  <a:cubicBezTo>
                    <a:pt x="16560" y="16208"/>
                    <a:pt x="18000" y="16765"/>
                    <a:pt x="18540" y="17462"/>
                  </a:cubicBezTo>
                  <a:cubicBezTo>
                    <a:pt x="19080" y="18159"/>
                    <a:pt x="18720" y="18995"/>
                    <a:pt x="18360" y="19065"/>
                  </a:cubicBezTo>
                  <a:cubicBezTo>
                    <a:pt x="18000" y="19134"/>
                    <a:pt x="17640" y="18438"/>
                    <a:pt x="17460" y="17253"/>
                  </a:cubicBezTo>
                  <a:cubicBezTo>
                    <a:pt x="17280" y="16069"/>
                    <a:pt x="17280" y="14396"/>
                    <a:pt x="18000" y="13351"/>
                  </a:cubicBezTo>
                  <a:cubicBezTo>
                    <a:pt x="18720" y="12306"/>
                    <a:pt x="20160" y="11888"/>
                    <a:pt x="21600" y="114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11799824" y="1233616"/>
              <a:ext cx="272743" cy="154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63" fill="norm" stroke="1" extrusionOk="0">
                  <a:moveTo>
                    <a:pt x="4366" y="4725"/>
                  </a:moveTo>
                  <a:cubicBezTo>
                    <a:pt x="2871" y="7060"/>
                    <a:pt x="1375" y="9395"/>
                    <a:pt x="628" y="11585"/>
                  </a:cubicBezTo>
                  <a:cubicBezTo>
                    <a:pt x="-120" y="13774"/>
                    <a:pt x="-120" y="15817"/>
                    <a:pt x="212" y="17277"/>
                  </a:cubicBezTo>
                  <a:cubicBezTo>
                    <a:pt x="545" y="18736"/>
                    <a:pt x="1209" y="19612"/>
                    <a:pt x="1957" y="20049"/>
                  </a:cubicBezTo>
                  <a:cubicBezTo>
                    <a:pt x="2705" y="20487"/>
                    <a:pt x="3535" y="20487"/>
                    <a:pt x="4200" y="18736"/>
                  </a:cubicBezTo>
                  <a:cubicBezTo>
                    <a:pt x="4865" y="16985"/>
                    <a:pt x="5363" y="13482"/>
                    <a:pt x="5446" y="11001"/>
                  </a:cubicBezTo>
                  <a:cubicBezTo>
                    <a:pt x="5529" y="8520"/>
                    <a:pt x="5197" y="7060"/>
                    <a:pt x="5446" y="6185"/>
                  </a:cubicBezTo>
                  <a:cubicBezTo>
                    <a:pt x="5695" y="5309"/>
                    <a:pt x="6526" y="5017"/>
                    <a:pt x="7025" y="5601"/>
                  </a:cubicBezTo>
                  <a:cubicBezTo>
                    <a:pt x="7523" y="6185"/>
                    <a:pt x="7689" y="7644"/>
                    <a:pt x="7938" y="9833"/>
                  </a:cubicBezTo>
                  <a:cubicBezTo>
                    <a:pt x="8188" y="12022"/>
                    <a:pt x="8520" y="14941"/>
                    <a:pt x="8769" y="15671"/>
                  </a:cubicBezTo>
                  <a:cubicBezTo>
                    <a:pt x="9018" y="16401"/>
                    <a:pt x="9185" y="14941"/>
                    <a:pt x="9351" y="13482"/>
                  </a:cubicBezTo>
                  <a:cubicBezTo>
                    <a:pt x="9517" y="12022"/>
                    <a:pt x="9683" y="10563"/>
                    <a:pt x="10015" y="9104"/>
                  </a:cubicBezTo>
                  <a:cubicBezTo>
                    <a:pt x="10348" y="7644"/>
                    <a:pt x="10846" y="6185"/>
                    <a:pt x="11345" y="6331"/>
                  </a:cubicBezTo>
                  <a:cubicBezTo>
                    <a:pt x="11843" y="6477"/>
                    <a:pt x="12342" y="8228"/>
                    <a:pt x="12674" y="9833"/>
                  </a:cubicBezTo>
                  <a:cubicBezTo>
                    <a:pt x="13006" y="11439"/>
                    <a:pt x="13172" y="12898"/>
                    <a:pt x="13837" y="13920"/>
                  </a:cubicBezTo>
                  <a:cubicBezTo>
                    <a:pt x="14502" y="14941"/>
                    <a:pt x="15665" y="15525"/>
                    <a:pt x="16911" y="14358"/>
                  </a:cubicBezTo>
                  <a:cubicBezTo>
                    <a:pt x="18157" y="13190"/>
                    <a:pt x="19486" y="10271"/>
                    <a:pt x="20317" y="8082"/>
                  </a:cubicBezTo>
                  <a:cubicBezTo>
                    <a:pt x="21148" y="5893"/>
                    <a:pt x="21480" y="4433"/>
                    <a:pt x="21397" y="3120"/>
                  </a:cubicBezTo>
                  <a:cubicBezTo>
                    <a:pt x="21314" y="1806"/>
                    <a:pt x="20815" y="639"/>
                    <a:pt x="20151" y="201"/>
                  </a:cubicBezTo>
                  <a:cubicBezTo>
                    <a:pt x="19486" y="-237"/>
                    <a:pt x="18655" y="55"/>
                    <a:pt x="18240" y="931"/>
                  </a:cubicBezTo>
                  <a:cubicBezTo>
                    <a:pt x="17825" y="1806"/>
                    <a:pt x="17825" y="3266"/>
                    <a:pt x="18323" y="6768"/>
                  </a:cubicBezTo>
                  <a:cubicBezTo>
                    <a:pt x="18822" y="10271"/>
                    <a:pt x="19818" y="15817"/>
                    <a:pt x="20815" y="21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4" name="Drawing"/>
          <p:cNvGrpSpPr/>
          <p:nvPr/>
        </p:nvGrpSpPr>
        <p:grpSpPr>
          <a:xfrm>
            <a:off x="641350" y="1682741"/>
            <a:ext cx="12007851" cy="7974416"/>
            <a:chOff x="0" y="0"/>
            <a:chExt cx="12007850" cy="7974414"/>
          </a:xfrm>
        </p:grpSpPr>
        <p:sp>
          <p:nvSpPr>
            <p:cNvPr id="2521" name="Line"/>
            <p:cNvSpPr/>
            <p:nvPr/>
          </p:nvSpPr>
          <p:spPr>
            <a:xfrm>
              <a:off x="311149" y="260351"/>
              <a:ext cx="133351" cy="476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20940"/>
                  </a:moveTo>
                  <a:cubicBezTo>
                    <a:pt x="0" y="19714"/>
                    <a:pt x="0" y="18488"/>
                    <a:pt x="857" y="16365"/>
                  </a:cubicBezTo>
                  <a:cubicBezTo>
                    <a:pt x="1714" y="14243"/>
                    <a:pt x="3429" y="11225"/>
                    <a:pt x="4457" y="9102"/>
                  </a:cubicBezTo>
                  <a:cubicBezTo>
                    <a:pt x="5486" y="6980"/>
                    <a:pt x="5829" y="5754"/>
                    <a:pt x="6686" y="4245"/>
                  </a:cubicBezTo>
                  <a:cubicBezTo>
                    <a:pt x="7543" y="2736"/>
                    <a:pt x="8914" y="944"/>
                    <a:pt x="9771" y="283"/>
                  </a:cubicBezTo>
                  <a:cubicBezTo>
                    <a:pt x="10629" y="-377"/>
                    <a:pt x="10971" y="95"/>
                    <a:pt x="11486" y="1934"/>
                  </a:cubicBezTo>
                  <a:cubicBezTo>
                    <a:pt x="12000" y="3773"/>
                    <a:pt x="12686" y="6980"/>
                    <a:pt x="13886" y="9904"/>
                  </a:cubicBezTo>
                  <a:cubicBezTo>
                    <a:pt x="15086" y="12828"/>
                    <a:pt x="16800" y="15469"/>
                    <a:pt x="18171" y="17309"/>
                  </a:cubicBezTo>
                  <a:cubicBezTo>
                    <a:pt x="19543" y="19148"/>
                    <a:pt x="20571" y="20185"/>
                    <a:pt x="21600" y="212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311149" y="463558"/>
              <a:ext cx="1587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2" y="16800"/>
                    <a:pt x="8064" y="12000"/>
                    <a:pt x="11664" y="8400"/>
                  </a:cubicBezTo>
                  <a:cubicBezTo>
                    <a:pt x="15264" y="4800"/>
                    <a:pt x="1843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506259" y="273058"/>
              <a:ext cx="3349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8669" y="0"/>
                  </a:moveTo>
                  <a:cubicBezTo>
                    <a:pt x="3586" y="1694"/>
                    <a:pt x="-1496" y="3388"/>
                    <a:pt x="410" y="6988"/>
                  </a:cubicBezTo>
                  <a:cubicBezTo>
                    <a:pt x="2316" y="10588"/>
                    <a:pt x="11210" y="16094"/>
                    <a:pt x="2010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570785" y="412758"/>
              <a:ext cx="114073" cy="185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246" fill="norm" stroke="1" extrusionOk="0">
                  <a:moveTo>
                    <a:pt x="17488" y="1456"/>
                  </a:moveTo>
                  <a:cubicBezTo>
                    <a:pt x="13245" y="728"/>
                    <a:pt x="9002" y="0"/>
                    <a:pt x="6109" y="0"/>
                  </a:cubicBezTo>
                  <a:cubicBezTo>
                    <a:pt x="3216" y="0"/>
                    <a:pt x="1673" y="728"/>
                    <a:pt x="709" y="1699"/>
                  </a:cubicBezTo>
                  <a:cubicBezTo>
                    <a:pt x="-255" y="2670"/>
                    <a:pt x="-641" y="3883"/>
                    <a:pt x="2252" y="5582"/>
                  </a:cubicBezTo>
                  <a:cubicBezTo>
                    <a:pt x="5145" y="7281"/>
                    <a:pt x="11316" y="9465"/>
                    <a:pt x="15173" y="10921"/>
                  </a:cubicBezTo>
                  <a:cubicBezTo>
                    <a:pt x="19030" y="12378"/>
                    <a:pt x="20573" y="13106"/>
                    <a:pt x="20766" y="14683"/>
                  </a:cubicBezTo>
                  <a:cubicBezTo>
                    <a:pt x="20959" y="16261"/>
                    <a:pt x="19802" y="18688"/>
                    <a:pt x="18259" y="20022"/>
                  </a:cubicBezTo>
                  <a:cubicBezTo>
                    <a:pt x="16716" y="21357"/>
                    <a:pt x="14788" y="21600"/>
                    <a:pt x="12666" y="20751"/>
                  </a:cubicBezTo>
                  <a:cubicBezTo>
                    <a:pt x="10545" y="19901"/>
                    <a:pt x="8230" y="17960"/>
                    <a:pt x="7266" y="16625"/>
                  </a:cubicBezTo>
                  <a:cubicBezTo>
                    <a:pt x="6302" y="15290"/>
                    <a:pt x="6688" y="14562"/>
                    <a:pt x="7073" y="138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698499" y="412290"/>
              <a:ext cx="111214" cy="13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631" fill="norm" stroke="1" extrusionOk="0">
                  <a:moveTo>
                    <a:pt x="8558" y="4061"/>
                  </a:moveTo>
                  <a:cubicBezTo>
                    <a:pt x="5706" y="6387"/>
                    <a:pt x="2853" y="8714"/>
                    <a:pt x="1426" y="10707"/>
                  </a:cubicBezTo>
                  <a:cubicBezTo>
                    <a:pt x="0" y="12701"/>
                    <a:pt x="0" y="14363"/>
                    <a:pt x="0" y="16191"/>
                  </a:cubicBezTo>
                  <a:cubicBezTo>
                    <a:pt x="0" y="18018"/>
                    <a:pt x="0" y="20012"/>
                    <a:pt x="3057" y="20511"/>
                  </a:cubicBezTo>
                  <a:cubicBezTo>
                    <a:pt x="6113" y="21009"/>
                    <a:pt x="12226" y="20012"/>
                    <a:pt x="16098" y="16689"/>
                  </a:cubicBezTo>
                  <a:cubicBezTo>
                    <a:pt x="19970" y="13366"/>
                    <a:pt x="21600" y="7717"/>
                    <a:pt x="21396" y="4227"/>
                  </a:cubicBezTo>
                  <a:cubicBezTo>
                    <a:pt x="21192" y="738"/>
                    <a:pt x="19155" y="-591"/>
                    <a:pt x="15487" y="240"/>
                  </a:cubicBezTo>
                  <a:cubicBezTo>
                    <a:pt x="11819" y="1071"/>
                    <a:pt x="6521" y="4061"/>
                    <a:pt x="1223" y="70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1295399" y="184158"/>
              <a:ext cx="120651" cy="436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0"/>
                  </a:moveTo>
                  <a:cubicBezTo>
                    <a:pt x="0" y="2922"/>
                    <a:pt x="0" y="5843"/>
                    <a:pt x="189" y="9235"/>
                  </a:cubicBezTo>
                  <a:cubicBezTo>
                    <a:pt x="379" y="12626"/>
                    <a:pt x="758" y="16487"/>
                    <a:pt x="947" y="18730"/>
                  </a:cubicBezTo>
                  <a:cubicBezTo>
                    <a:pt x="1137" y="20974"/>
                    <a:pt x="1137" y="21600"/>
                    <a:pt x="947" y="21496"/>
                  </a:cubicBezTo>
                  <a:cubicBezTo>
                    <a:pt x="758" y="21391"/>
                    <a:pt x="379" y="20557"/>
                    <a:pt x="379" y="19096"/>
                  </a:cubicBezTo>
                  <a:cubicBezTo>
                    <a:pt x="379" y="17635"/>
                    <a:pt x="758" y="15548"/>
                    <a:pt x="1516" y="14243"/>
                  </a:cubicBezTo>
                  <a:cubicBezTo>
                    <a:pt x="2274" y="12939"/>
                    <a:pt x="3411" y="12417"/>
                    <a:pt x="4926" y="12157"/>
                  </a:cubicBezTo>
                  <a:cubicBezTo>
                    <a:pt x="6442" y="11896"/>
                    <a:pt x="8337" y="11896"/>
                    <a:pt x="10042" y="12470"/>
                  </a:cubicBezTo>
                  <a:cubicBezTo>
                    <a:pt x="11747" y="13043"/>
                    <a:pt x="13263" y="14191"/>
                    <a:pt x="15158" y="15443"/>
                  </a:cubicBezTo>
                  <a:cubicBezTo>
                    <a:pt x="17053" y="16696"/>
                    <a:pt x="19326" y="18052"/>
                    <a:pt x="21600" y="194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1436048" y="394220"/>
              <a:ext cx="132402" cy="170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0694" fill="norm" stroke="1" extrusionOk="0">
                  <a:moveTo>
                    <a:pt x="2932" y="13052"/>
                  </a:moveTo>
                  <a:cubicBezTo>
                    <a:pt x="5332" y="11252"/>
                    <a:pt x="7732" y="9452"/>
                    <a:pt x="9446" y="7395"/>
                  </a:cubicBezTo>
                  <a:cubicBezTo>
                    <a:pt x="11160" y="5338"/>
                    <a:pt x="12189" y="3024"/>
                    <a:pt x="11846" y="1610"/>
                  </a:cubicBezTo>
                  <a:cubicBezTo>
                    <a:pt x="11503" y="195"/>
                    <a:pt x="9789" y="-319"/>
                    <a:pt x="8075" y="195"/>
                  </a:cubicBezTo>
                  <a:cubicBezTo>
                    <a:pt x="6360" y="710"/>
                    <a:pt x="4646" y="2252"/>
                    <a:pt x="3103" y="5595"/>
                  </a:cubicBezTo>
                  <a:cubicBezTo>
                    <a:pt x="1560" y="8938"/>
                    <a:pt x="189" y="14081"/>
                    <a:pt x="17" y="17167"/>
                  </a:cubicBezTo>
                  <a:cubicBezTo>
                    <a:pt x="-154" y="20252"/>
                    <a:pt x="875" y="21281"/>
                    <a:pt x="4646" y="20381"/>
                  </a:cubicBezTo>
                  <a:cubicBezTo>
                    <a:pt x="8417" y="19481"/>
                    <a:pt x="14932" y="16652"/>
                    <a:pt x="21446" y="138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1580599" y="196858"/>
              <a:ext cx="32302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12501" y="0"/>
                  </a:moveTo>
                  <a:cubicBezTo>
                    <a:pt x="7101" y="1397"/>
                    <a:pt x="1701" y="2794"/>
                    <a:pt x="351" y="5481"/>
                  </a:cubicBezTo>
                  <a:cubicBezTo>
                    <a:pt x="-999" y="8167"/>
                    <a:pt x="1701" y="12143"/>
                    <a:pt x="5751" y="15045"/>
                  </a:cubicBezTo>
                  <a:cubicBezTo>
                    <a:pt x="9801" y="17946"/>
                    <a:pt x="15201" y="19773"/>
                    <a:pt x="2060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1644649" y="355088"/>
              <a:ext cx="86558" cy="427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70" fill="norm" stroke="1" extrusionOk="0">
                  <a:moveTo>
                    <a:pt x="6171" y="6091"/>
                  </a:moveTo>
                  <a:cubicBezTo>
                    <a:pt x="5143" y="8645"/>
                    <a:pt x="4114" y="11199"/>
                    <a:pt x="3857" y="13593"/>
                  </a:cubicBezTo>
                  <a:cubicBezTo>
                    <a:pt x="3600" y="15987"/>
                    <a:pt x="4114" y="18221"/>
                    <a:pt x="4371" y="19605"/>
                  </a:cubicBezTo>
                  <a:cubicBezTo>
                    <a:pt x="4629" y="20988"/>
                    <a:pt x="4629" y="21520"/>
                    <a:pt x="4114" y="21467"/>
                  </a:cubicBezTo>
                  <a:cubicBezTo>
                    <a:pt x="3600" y="21414"/>
                    <a:pt x="2571" y="20775"/>
                    <a:pt x="1800" y="18647"/>
                  </a:cubicBezTo>
                  <a:cubicBezTo>
                    <a:pt x="1029" y="16519"/>
                    <a:pt x="514" y="12901"/>
                    <a:pt x="257" y="10028"/>
                  </a:cubicBezTo>
                  <a:cubicBezTo>
                    <a:pt x="0" y="7155"/>
                    <a:pt x="0" y="5027"/>
                    <a:pt x="0" y="3644"/>
                  </a:cubicBezTo>
                  <a:cubicBezTo>
                    <a:pt x="0" y="2261"/>
                    <a:pt x="0" y="1622"/>
                    <a:pt x="1029" y="1090"/>
                  </a:cubicBezTo>
                  <a:cubicBezTo>
                    <a:pt x="2057" y="558"/>
                    <a:pt x="4114" y="133"/>
                    <a:pt x="6429" y="26"/>
                  </a:cubicBezTo>
                  <a:cubicBezTo>
                    <a:pt x="8743" y="-80"/>
                    <a:pt x="11314" y="133"/>
                    <a:pt x="14143" y="771"/>
                  </a:cubicBezTo>
                  <a:cubicBezTo>
                    <a:pt x="16971" y="1410"/>
                    <a:pt x="20057" y="2474"/>
                    <a:pt x="20829" y="3644"/>
                  </a:cubicBezTo>
                  <a:cubicBezTo>
                    <a:pt x="21600" y="4815"/>
                    <a:pt x="20057" y="6091"/>
                    <a:pt x="18000" y="6836"/>
                  </a:cubicBezTo>
                  <a:cubicBezTo>
                    <a:pt x="15943" y="7581"/>
                    <a:pt x="13371" y="7794"/>
                    <a:pt x="11314" y="7687"/>
                  </a:cubicBezTo>
                  <a:cubicBezTo>
                    <a:pt x="9257" y="7581"/>
                    <a:pt x="7714" y="7155"/>
                    <a:pt x="6171" y="67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1772829" y="110370"/>
              <a:ext cx="307056" cy="444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83" fill="norm" stroke="1" extrusionOk="0">
                  <a:moveTo>
                    <a:pt x="7019" y="6025"/>
                  </a:moveTo>
                  <a:cubicBezTo>
                    <a:pt x="7019" y="4490"/>
                    <a:pt x="7019" y="2954"/>
                    <a:pt x="6797" y="1879"/>
                  </a:cubicBezTo>
                  <a:cubicBezTo>
                    <a:pt x="6576" y="804"/>
                    <a:pt x="6132" y="190"/>
                    <a:pt x="5614" y="37"/>
                  </a:cubicBezTo>
                  <a:cubicBezTo>
                    <a:pt x="5096" y="-117"/>
                    <a:pt x="4504" y="190"/>
                    <a:pt x="3839" y="1316"/>
                  </a:cubicBezTo>
                  <a:cubicBezTo>
                    <a:pt x="3173" y="2442"/>
                    <a:pt x="2433" y="4387"/>
                    <a:pt x="2285" y="7458"/>
                  </a:cubicBezTo>
                  <a:cubicBezTo>
                    <a:pt x="2137" y="10529"/>
                    <a:pt x="2581" y="14727"/>
                    <a:pt x="2803" y="17081"/>
                  </a:cubicBezTo>
                  <a:cubicBezTo>
                    <a:pt x="3025" y="19436"/>
                    <a:pt x="3025" y="19947"/>
                    <a:pt x="3025" y="20459"/>
                  </a:cubicBezTo>
                  <a:cubicBezTo>
                    <a:pt x="3025" y="20971"/>
                    <a:pt x="3025" y="21483"/>
                    <a:pt x="2803" y="21483"/>
                  </a:cubicBezTo>
                  <a:cubicBezTo>
                    <a:pt x="2581" y="21483"/>
                    <a:pt x="2137" y="20971"/>
                    <a:pt x="1619" y="20101"/>
                  </a:cubicBezTo>
                  <a:cubicBezTo>
                    <a:pt x="1102" y="19231"/>
                    <a:pt x="510" y="18002"/>
                    <a:pt x="214" y="16876"/>
                  </a:cubicBezTo>
                  <a:cubicBezTo>
                    <a:pt x="-82" y="15750"/>
                    <a:pt x="-82" y="14727"/>
                    <a:pt x="288" y="14061"/>
                  </a:cubicBezTo>
                  <a:cubicBezTo>
                    <a:pt x="658" y="13396"/>
                    <a:pt x="1397" y="13089"/>
                    <a:pt x="2507" y="12833"/>
                  </a:cubicBezTo>
                  <a:cubicBezTo>
                    <a:pt x="3617" y="12577"/>
                    <a:pt x="5096" y="12372"/>
                    <a:pt x="6206" y="12423"/>
                  </a:cubicBezTo>
                  <a:cubicBezTo>
                    <a:pt x="7315" y="12474"/>
                    <a:pt x="8055" y="12782"/>
                    <a:pt x="8425" y="13191"/>
                  </a:cubicBezTo>
                  <a:cubicBezTo>
                    <a:pt x="8795" y="13601"/>
                    <a:pt x="8795" y="14112"/>
                    <a:pt x="8795" y="14778"/>
                  </a:cubicBezTo>
                  <a:cubicBezTo>
                    <a:pt x="8795" y="15443"/>
                    <a:pt x="8795" y="16262"/>
                    <a:pt x="8943" y="16928"/>
                  </a:cubicBezTo>
                  <a:cubicBezTo>
                    <a:pt x="9091" y="17593"/>
                    <a:pt x="9386" y="18105"/>
                    <a:pt x="9756" y="18156"/>
                  </a:cubicBezTo>
                  <a:cubicBezTo>
                    <a:pt x="10126" y="18207"/>
                    <a:pt x="10570" y="17798"/>
                    <a:pt x="10940" y="17337"/>
                  </a:cubicBezTo>
                  <a:cubicBezTo>
                    <a:pt x="11310" y="16876"/>
                    <a:pt x="11606" y="16365"/>
                    <a:pt x="11828" y="15853"/>
                  </a:cubicBezTo>
                  <a:cubicBezTo>
                    <a:pt x="12050" y="15341"/>
                    <a:pt x="12197" y="14829"/>
                    <a:pt x="12419" y="14829"/>
                  </a:cubicBezTo>
                  <a:cubicBezTo>
                    <a:pt x="12641" y="14829"/>
                    <a:pt x="12937" y="15341"/>
                    <a:pt x="13159" y="15853"/>
                  </a:cubicBezTo>
                  <a:cubicBezTo>
                    <a:pt x="13381" y="16365"/>
                    <a:pt x="13529" y="16876"/>
                    <a:pt x="13899" y="17286"/>
                  </a:cubicBezTo>
                  <a:cubicBezTo>
                    <a:pt x="14269" y="17695"/>
                    <a:pt x="14860" y="18002"/>
                    <a:pt x="15452" y="18002"/>
                  </a:cubicBezTo>
                  <a:cubicBezTo>
                    <a:pt x="16044" y="18002"/>
                    <a:pt x="16636" y="17695"/>
                    <a:pt x="17523" y="16672"/>
                  </a:cubicBezTo>
                  <a:cubicBezTo>
                    <a:pt x="18411" y="15648"/>
                    <a:pt x="19595" y="13908"/>
                    <a:pt x="20334" y="11707"/>
                  </a:cubicBezTo>
                  <a:cubicBezTo>
                    <a:pt x="21074" y="9506"/>
                    <a:pt x="21370" y="6844"/>
                    <a:pt x="21444" y="5206"/>
                  </a:cubicBezTo>
                  <a:cubicBezTo>
                    <a:pt x="21518" y="3568"/>
                    <a:pt x="21370" y="2954"/>
                    <a:pt x="20926" y="2903"/>
                  </a:cubicBezTo>
                  <a:cubicBezTo>
                    <a:pt x="20482" y="2852"/>
                    <a:pt x="19743" y="3364"/>
                    <a:pt x="19225" y="5155"/>
                  </a:cubicBezTo>
                  <a:cubicBezTo>
                    <a:pt x="18707" y="6947"/>
                    <a:pt x="18411" y="10018"/>
                    <a:pt x="18559" y="12423"/>
                  </a:cubicBezTo>
                  <a:cubicBezTo>
                    <a:pt x="18707" y="14829"/>
                    <a:pt x="19299" y="16569"/>
                    <a:pt x="19891" y="183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2638335" y="101608"/>
              <a:ext cx="216600" cy="41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4682" y="0"/>
                  </a:moveTo>
                  <a:cubicBezTo>
                    <a:pt x="3643" y="2755"/>
                    <a:pt x="2605" y="5510"/>
                    <a:pt x="2293" y="8927"/>
                  </a:cubicBezTo>
                  <a:cubicBezTo>
                    <a:pt x="1982" y="12343"/>
                    <a:pt x="2397" y="16420"/>
                    <a:pt x="2917" y="18735"/>
                  </a:cubicBezTo>
                  <a:cubicBezTo>
                    <a:pt x="3436" y="21049"/>
                    <a:pt x="4059" y="21600"/>
                    <a:pt x="4370" y="21600"/>
                  </a:cubicBezTo>
                  <a:cubicBezTo>
                    <a:pt x="4682" y="21600"/>
                    <a:pt x="4682" y="21049"/>
                    <a:pt x="4163" y="19892"/>
                  </a:cubicBezTo>
                  <a:cubicBezTo>
                    <a:pt x="3643" y="18735"/>
                    <a:pt x="2605" y="16971"/>
                    <a:pt x="1670" y="15814"/>
                  </a:cubicBezTo>
                  <a:cubicBezTo>
                    <a:pt x="736" y="14657"/>
                    <a:pt x="-95" y="14106"/>
                    <a:pt x="9" y="13720"/>
                  </a:cubicBezTo>
                  <a:cubicBezTo>
                    <a:pt x="113" y="13335"/>
                    <a:pt x="1151" y="13114"/>
                    <a:pt x="2293" y="13004"/>
                  </a:cubicBezTo>
                  <a:cubicBezTo>
                    <a:pt x="3436" y="12894"/>
                    <a:pt x="4682" y="12894"/>
                    <a:pt x="6447" y="12839"/>
                  </a:cubicBezTo>
                  <a:cubicBezTo>
                    <a:pt x="8213" y="12784"/>
                    <a:pt x="10497" y="12673"/>
                    <a:pt x="11224" y="12784"/>
                  </a:cubicBezTo>
                  <a:cubicBezTo>
                    <a:pt x="11951" y="12894"/>
                    <a:pt x="11120" y="13224"/>
                    <a:pt x="10393" y="13665"/>
                  </a:cubicBezTo>
                  <a:cubicBezTo>
                    <a:pt x="9667" y="14106"/>
                    <a:pt x="9043" y="14657"/>
                    <a:pt x="8628" y="15484"/>
                  </a:cubicBezTo>
                  <a:cubicBezTo>
                    <a:pt x="8213" y="16310"/>
                    <a:pt x="8005" y="17412"/>
                    <a:pt x="8317" y="18129"/>
                  </a:cubicBezTo>
                  <a:cubicBezTo>
                    <a:pt x="8628" y="18845"/>
                    <a:pt x="9459" y="19176"/>
                    <a:pt x="10913" y="19341"/>
                  </a:cubicBezTo>
                  <a:cubicBezTo>
                    <a:pt x="12367" y="19506"/>
                    <a:pt x="14443" y="19506"/>
                    <a:pt x="16313" y="19120"/>
                  </a:cubicBezTo>
                  <a:cubicBezTo>
                    <a:pt x="18182" y="18735"/>
                    <a:pt x="19843" y="17963"/>
                    <a:pt x="20674" y="17027"/>
                  </a:cubicBezTo>
                  <a:cubicBezTo>
                    <a:pt x="21505" y="16090"/>
                    <a:pt x="21505" y="14988"/>
                    <a:pt x="20259" y="14216"/>
                  </a:cubicBezTo>
                  <a:cubicBezTo>
                    <a:pt x="19013" y="13445"/>
                    <a:pt x="16520" y="13004"/>
                    <a:pt x="14028" y="125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4273549" y="130093"/>
              <a:ext cx="247651" cy="366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6646" y="191"/>
                  </a:moveTo>
                  <a:cubicBezTo>
                    <a:pt x="5723" y="2177"/>
                    <a:pt x="4800" y="4164"/>
                    <a:pt x="4062" y="7143"/>
                  </a:cubicBezTo>
                  <a:cubicBezTo>
                    <a:pt x="3323" y="10122"/>
                    <a:pt x="2769" y="14095"/>
                    <a:pt x="2492" y="16391"/>
                  </a:cubicBezTo>
                  <a:cubicBezTo>
                    <a:pt x="2215" y="18688"/>
                    <a:pt x="2215" y="19309"/>
                    <a:pt x="2215" y="19991"/>
                  </a:cubicBezTo>
                  <a:cubicBezTo>
                    <a:pt x="2215" y="20674"/>
                    <a:pt x="2215" y="21419"/>
                    <a:pt x="2400" y="21481"/>
                  </a:cubicBezTo>
                  <a:cubicBezTo>
                    <a:pt x="2585" y="21543"/>
                    <a:pt x="2954" y="20922"/>
                    <a:pt x="2769" y="19743"/>
                  </a:cubicBezTo>
                  <a:cubicBezTo>
                    <a:pt x="2585" y="18564"/>
                    <a:pt x="1846" y="16826"/>
                    <a:pt x="1200" y="15709"/>
                  </a:cubicBezTo>
                  <a:cubicBezTo>
                    <a:pt x="554" y="14591"/>
                    <a:pt x="0" y="14095"/>
                    <a:pt x="0" y="13536"/>
                  </a:cubicBezTo>
                  <a:cubicBezTo>
                    <a:pt x="0" y="12977"/>
                    <a:pt x="554" y="12357"/>
                    <a:pt x="1938" y="10619"/>
                  </a:cubicBezTo>
                  <a:cubicBezTo>
                    <a:pt x="3323" y="8881"/>
                    <a:pt x="5538" y="6026"/>
                    <a:pt x="6923" y="4226"/>
                  </a:cubicBezTo>
                  <a:cubicBezTo>
                    <a:pt x="8308" y="2426"/>
                    <a:pt x="8862" y="1681"/>
                    <a:pt x="9415" y="1060"/>
                  </a:cubicBezTo>
                  <a:cubicBezTo>
                    <a:pt x="9969" y="440"/>
                    <a:pt x="10523" y="-57"/>
                    <a:pt x="10892" y="5"/>
                  </a:cubicBezTo>
                  <a:cubicBezTo>
                    <a:pt x="11262" y="67"/>
                    <a:pt x="11446" y="688"/>
                    <a:pt x="11538" y="3171"/>
                  </a:cubicBezTo>
                  <a:cubicBezTo>
                    <a:pt x="11631" y="5653"/>
                    <a:pt x="11631" y="9998"/>
                    <a:pt x="11538" y="12853"/>
                  </a:cubicBezTo>
                  <a:cubicBezTo>
                    <a:pt x="11446" y="15709"/>
                    <a:pt x="11262" y="17074"/>
                    <a:pt x="11077" y="18191"/>
                  </a:cubicBezTo>
                  <a:cubicBezTo>
                    <a:pt x="10892" y="19309"/>
                    <a:pt x="10708" y="20177"/>
                    <a:pt x="10615" y="20115"/>
                  </a:cubicBezTo>
                  <a:cubicBezTo>
                    <a:pt x="10523" y="20053"/>
                    <a:pt x="10523" y="19060"/>
                    <a:pt x="11077" y="17757"/>
                  </a:cubicBezTo>
                  <a:cubicBezTo>
                    <a:pt x="11631" y="16453"/>
                    <a:pt x="12738" y="14840"/>
                    <a:pt x="13754" y="13846"/>
                  </a:cubicBezTo>
                  <a:cubicBezTo>
                    <a:pt x="14769" y="12853"/>
                    <a:pt x="15692" y="12481"/>
                    <a:pt x="16431" y="12853"/>
                  </a:cubicBezTo>
                  <a:cubicBezTo>
                    <a:pt x="17169" y="13226"/>
                    <a:pt x="17723" y="14343"/>
                    <a:pt x="18554" y="15584"/>
                  </a:cubicBezTo>
                  <a:cubicBezTo>
                    <a:pt x="19385" y="16826"/>
                    <a:pt x="20492" y="18191"/>
                    <a:pt x="21600" y="195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4575024" y="288736"/>
              <a:ext cx="155726" cy="207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196" fill="norm" stroke="1" extrusionOk="0">
                  <a:moveTo>
                    <a:pt x="3044" y="8120"/>
                  </a:moveTo>
                  <a:cubicBezTo>
                    <a:pt x="4484" y="8120"/>
                    <a:pt x="5924" y="8120"/>
                    <a:pt x="7220" y="7580"/>
                  </a:cubicBezTo>
                  <a:cubicBezTo>
                    <a:pt x="8516" y="7040"/>
                    <a:pt x="9668" y="5960"/>
                    <a:pt x="10388" y="4556"/>
                  </a:cubicBezTo>
                  <a:cubicBezTo>
                    <a:pt x="11108" y="3152"/>
                    <a:pt x="11396" y="1424"/>
                    <a:pt x="10820" y="560"/>
                  </a:cubicBezTo>
                  <a:cubicBezTo>
                    <a:pt x="10244" y="-304"/>
                    <a:pt x="8804" y="-304"/>
                    <a:pt x="6788" y="1532"/>
                  </a:cubicBezTo>
                  <a:cubicBezTo>
                    <a:pt x="4772" y="3368"/>
                    <a:pt x="2180" y="7040"/>
                    <a:pt x="884" y="10172"/>
                  </a:cubicBezTo>
                  <a:cubicBezTo>
                    <a:pt x="-412" y="13304"/>
                    <a:pt x="-412" y="15896"/>
                    <a:pt x="1748" y="17840"/>
                  </a:cubicBezTo>
                  <a:cubicBezTo>
                    <a:pt x="3908" y="19784"/>
                    <a:pt x="8228" y="21080"/>
                    <a:pt x="11828" y="21188"/>
                  </a:cubicBezTo>
                  <a:cubicBezTo>
                    <a:pt x="15428" y="21296"/>
                    <a:pt x="18308" y="20216"/>
                    <a:pt x="21188" y="19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3189022" y="326239"/>
              <a:ext cx="144728" cy="145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0656" fill="norm" stroke="1" extrusionOk="0">
                  <a:moveTo>
                    <a:pt x="12952" y="5962"/>
                  </a:moveTo>
                  <a:cubicBezTo>
                    <a:pt x="11700" y="3862"/>
                    <a:pt x="10447" y="1762"/>
                    <a:pt x="9039" y="712"/>
                  </a:cubicBezTo>
                  <a:cubicBezTo>
                    <a:pt x="7630" y="-338"/>
                    <a:pt x="6065" y="-338"/>
                    <a:pt x="4500" y="1462"/>
                  </a:cubicBezTo>
                  <a:cubicBezTo>
                    <a:pt x="2934" y="3262"/>
                    <a:pt x="1369" y="6862"/>
                    <a:pt x="587" y="10162"/>
                  </a:cubicBezTo>
                  <a:cubicBezTo>
                    <a:pt x="-196" y="13462"/>
                    <a:pt x="-196" y="16462"/>
                    <a:pt x="587" y="18412"/>
                  </a:cubicBezTo>
                  <a:cubicBezTo>
                    <a:pt x="1369" y="20362"/>
                    <a:pt x="2934" y="21262"/>
                    <a:pt x="4813" y="20212"/>
                  </a:cubicBezTo>
                  <a:cubicBezTo>
                    <a:pt x="6691" y="19162"/>
                    <a:pt x="8882" y="16162"/>
                    <a:pt x="10291" y="13312"/>
                  </a:cubicBezTo>
                  <a:cubicBezTo>
                    <a:pt x="11700" y="10462"/>
                    <a:pt x="12326" y="7762"/>
                    <a:pt x="13421" y="7612"/>
                  </a:cubicBezTo>
                  <a:cubicBezTo>
                    <a:pt x="14517" y="7462"/>
                    <a:pt x="16082" y="9862"/>
                    <a:pt x="17491" y="11512"/>
                  </a:cubicBezTo>
                  <a:cubicBezTo>
                    <a:pt x="18900" y="13162"/>
                    <a:pt x="20152" y="14062"/>
                    <a:pt x="21404" y="149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3359149" y="299781"/>
              <a:ext cx="64721" cy="401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27" fill="norm" stroke="1" extrusionOk="0">
                  <a:moveTo>
                    <a:pt x="0" y="4000"/>
                  </a:moveTo>
                  <a:cubicBezTo>
                    <a:pt x="3484" y="6714"/>
                    <a:pt x="6968" y="9428"/>
                    <a:pt x="10103" y="11973"/>
                  </a:cubicBezTo>
                  <a:cubicBezTo>
                    <a:pt x="13239" y="14517"/>
                    <a:pt x="16026" y="16892"/>
                    <a:pt x="17419" y="18589"/>
                  </a:cubicBezTo>
                  <a:cubicBezTo>
                    <a:pt x="18813" y="20285"/>
                    <a:pt x="18813" y="21303"/>
                    <a:pt x="17768" y="21416"/>
                  </a:cubicBezTo>
                  <a:cubicBezTo>
                    <a:pt x="16723" y="21529"/>
                    <a:pt x="14632" y="20737"/>
                    <a:pt x="12194" y="18589"/>
                  </a:cubicBezTo>
                  <a:cubicBezTo>
                    <a:pt x="9755" y="16440"/>
                    <a:pt x="6968" y="12934"/>
                    <a:pt x="5226" y="9881"/>
                  </a:cubicBezTo>
                  <a:cubicBezTo>
                    <a:pt x="3484" y="6827"/>
                    <a:pt x="2787" y="4226"/>
                    <a:pt x="3484" y="2643"/>
                  </a:cubicBezTo>
                  <a:cubicBezTo>
                    <a:pt x="4181" y="1060"/>
                    <a:pt x="6271" y="494"/>
                    <a:pt x="9058" y="212"/>
                  </a:cubicBezTo>
                  <a:cubicBezTo>
                    <a:pt x="11845" y="-71"/>
                    <a:pt x="15329" y="-71"/>
                    <a:pt x="17768" y="212"/>
                  </a:cubicBezTo>
                  <a:cubicBezTo>
                    <a:pt x="20206" y="494"/>
                    <a:pt x="21600" y="1060"/>
                    <a:pt x="21252" y="2360"/>
                  </a:cubicBezTo>
                  <a:cubicBezTo>
                    <a:pt x="20903" y="3661"/>
                    <a:pt x="18813" y="5697"/>
                    <a:pt x="16026" y="6941"/>
                  </a:cubicBezTo>
                  <a:cubicBezTo>
                    <a:pt x="13239" y="8184"/>
                    <a:pt x="9755" y="8637"/>
                    <a:pt x="6271" y="90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3473449" y="250001"/>
              <a:ext cx="62590" cy="430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34" fill="norm" stroke="1" extrusionOk="0">
                  <a:moveTo>
                    <a:pt x="0" y="3360"/>
                  </a:moveTo>
                  <a:cubicBezTo>
                    <a:pt x="2880" y="5889"/>
                    <a:pt x="5760" y="8418"/>
                    <a:pt x="8280" y="11210"/>
                  </a:cubicBezTo>
                  <a:cubicBezTo>
                    <a:pt x="10800" y="14002"/>
                    <a:pt x="12960" y="17058"/>
                    <a:pt x="13680" y="18902"/>
                  </a:cubicBezTo>
                  <a:cubicBezTo>
                    <a:pt x="14400" y="20745"/>
                    <a:pt x="13680" y="21378"/>
                    <a:pt x="12600" y="21430"/>
                  </a:cubicBezTo>
                  <a:cubicBezTo>
                    <a:pt x="11520" y="21483"/>
                    <a:pt x="10080" y="20956"/>
                    <a:pt x="8640" y="19112"/>
                  </a:cubicBezTo>
                  <a:cubicBezTo>
                    <a:pt x="7200" y="17268"/>
                    <a:pt x="5760" y="14107"/>
                    <a:pt x="4680" y="11052"/>
                  </a:cubicBezTo>
                  <a:cubicBezTo>
                    <a:pt x="3600" y="7996"/>
                    <a:pt x="2880" y="5046"/>
                    <a:pt x="3240" y="3307"/>
                  </a:cubicBezTo>
                  <a:cubicBezTo>
                    <a:pt x="3600" y="1569"/>
                    <a:pt x="5040" y="1042"/>
                    <a:pt x="7200" y="621"/>
                  </a:cubicBezTo>
                  <a:cubicBezTo>
                    <a:pt x="9360" y="199"/>
                    <a:pt x="12240" y="-117"/>
                    <a:pt x="14760" y="41"/>
                  </a:cubicBezTo>
                  <a:cubicBezTo>
                    <a:pt x="17280" y="199"/>
                    <a:pt x="19440" y="831"/>
                    <a:pt x="20520" y="2201"/>
                  </a:cubicBezTo>
                  <a:cubicBezTo>
                    <a:pt x="21600" y="3571"/>
                    <a:pt x="21600" y="5678"/>
                    <a:pt x="20160" y="6943"/>
                  </a:cubicBezTo>
                  <a:cubicBezTo>
                    <a:pt x="18720" y="8207"/>
                    <a:pt x="15840" y="8628"/>
                    <a:pt x="12960" y="90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3530599" y="235463"/>
              <a:ext cx="187099" cy="160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32" fill="norm" stroke="1" extrusionOk="0">
                  <a:moveTo>
                    <a:pt x="0" y="2490"/>
                  </a:moveTo>
                  <a:cubicBezTo>
                    <a:pt x="1456" y="1921"/>
                    <a:pt x="2912" y="1353"/>
                    <a:pt x="4126" y="1779"/>
                  </a:cubicBezTo>
                  <a:cubicBezTo>
                    <a:pt x="5339" y="2206"/>
                    <a:pt x="6310" y="3627"/>
                    <a:pt x="7402" y="6611"/>
                  </a:cubicBezTo>
                  <a:cubicBezTo>
                    <a:pt x="8494" y="9595"/>
                    <a:pt x="9708" y="14143"/>
                    <a:pt x="10193" y="17127"/>
                  </a:cubicBezTo>
                  <a:cubicBezTo>
                    <a:pt x="10679" y="20111"/>
                    <a:pt x="10436" y="21532"/>
                    <a:pt x="9951" y="21532"/>
                  </a:cubicBezTo>
                  <a:cubicBezTo>
                    <a:pt x="9465" y="21532"/>
                    <a:pt x="8737" y="20111"/>
                    <a:pt x="8373" y="16985"/>
                  </a:cubicBezTo>
                  <a:cubicBezTo>
                    <a:pt x="8009" y="13858"/>
                    <a:pt x="8009" y="9027"/>
                    <a:pt x="8616" y="5900"/>
                  </a:cubicBezTo>
                  <a:cubicBezTo>
                    <a:pt x="9222" y="2774"/>
                    <a:pt x="10436" y="1353"/>
                    <a:pt x="11649" y="643"/>
                  </a:cubicBezTo>
                  <a:cubicBezTo>
                    <a:pt x="12863" y="-68"/>
                    <a:pt x="14076" y="-68"/>
                    <a:pt x="15290" y="74"/>
                  </a:cubicBezTo>
                  <a:cubicBezTo>
                    <a:pt x="16503" y="216"/>
                    <a:pt x="17717" y="500"/>
                    <a:pt x="17960" y="1211"/>
                  </a:cubicBezTo>
                  <a:cubicBezTo>
                    <a:pt x="18202" y="1921"/>
                    <a:pt x="17474" y="3058"/>
                    <a:pt x="16867" y="4337"/>
                  </a:cubicBezTo>
                  <a:cubicBezTo>
                    <a:pt x="16261" y="5616"/>
                    <a:pt x="15775" y="7037"/>
                    <a:pt x="15654" y="9169"/>
                  </a:cubicBezTo>
                  <a:cubicBezTo>
                    <a:pt x="15533" y="11300"/>
                    <a:pt x="15775" y="14143"/>
                    <a:pt x="16503" y="15279"/>
                  </a:cubicBezTo>
                  <a:cubicBezTo>
                    <a:pt x="17231" y="16416"/>
                    <a:pt x="18445" y="15848"/>
                    <a:pt x="19416" y="14143"/>
                  </a:cubicBezTo>
                  <a:cubicBezTo>
                    <a:pt x="20387" y="12437"/>
                    <a:pt x="21115" y="9595"/>
                    <a:pt x="21357" y="7464"/>
                  </a:cubicBezTo>
                  <a:cubicBezTo>
                    <a:pt x="21600" y="5332"/>
                    <a:pt x="21357" y="3911"/>
                    <a:pt x="20872" y="3485"/>
                  </a:cubicBezTo>
                  <a:cubicBezTo>
                    <a:pt x="20387" y="3058"/>
                    <a:pt x="19658" y="3627"/>
                    <a:pt x="18930" y="41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3721099" y="215992"/>
              <a:ext cx="114301" cy="12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4235"/>
                  </a:moveTo>
                  <a:cubicBezTo>
                    <a:pt x="0" y="2465"/>
                    <a:pt x="0" y="694"/>
                    <a:pt x="1000" y="163"/>
                  </a:cubicBezTo>
                  <a:cubicBezTo>
                    <a:pt x="2000" y="-368"/>
                    <a:pt x="4000" y="340"/>
                    <a:pt x="7000" y="3173"/>
                  </a:cubicBezTo>
                  <a:cubicBezTo>
                    <a:pt x="10000" y="6006"/>
                    <a:pt x="14000" y="10963"/>
                    <a:pt x="16600" y="14327"/>
                  </a:cubicBezTo>
                  <a:cubicBezTo>
                    <a:pt x="19200" y="17691"/>
                    <a:pt x="20400" y="19462"/>
                    <a:pt x="21600" y="212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3765549" y="184158"/>
              <a:ext cx="571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447"/>
                    <a:pt x="12000" y="8894"/>
                    <a:pt x="8400" y="12494"/>
                  </a:cubicBezTo>
                  <a:cubicBezTo>
                    <a:pt x="4800" y="16094"/>
                    <a:pt x="2400" y="188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3867149" y="30480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5176962" y="37844"/>
              <a:ext cx="169738" cy="47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25" fill="norm" stroke="1" extrusionOk="0">
                  <a:moveTo>
                    <a:pt x="15784" y="14412"/>
                  </a:moveTo>
                  <a:cubicBezTo>
                    <a:pt x="13917" y="13740"/>
                    <a:pt x="12051" y="13068"/>
                    <a:pt x="10317" y="12732"/>
                  </a:cubicBezTo>
                  <a:cubicBezTo>
                    <a:pt x="8584" y="12396"/>
                    <a:pt x="6984" y="12396"/>
                    <a:pt x="5251" y="13500"/>
                  </a:cubicBezTo>
                  <a:cubicBezTo>
                    <a:pt x="3517" y="14604"/>
                    <a:pt x="1651" y="16812"/>
                    <a:pt x="717" y="18300"/>
                  </a:cubicBezTo>
                  <a:cubicBezTo>
                    <a:pt x="-216" y="19788"/>
                    <a:pt x="-216" y="20556"/>
                    <a:pt x="584" y="20988"/>
                  </a:cubicBezTo>
                  <a:cubicBezTo>
                    <a:pt x="1384" y="21420"/>
                    <a:pt x="2984" y="21516"/>
                    <a:pt x="5651" y="20796"/>
                  </a:cubicBezTo>
                  <a:cubicBezTo>
                    <a:pt x="8317" y="20076"/>
                    <a:pt x="12051" y="18540"/>
                    <a:pt x="14584" y="15996"/>
                  </a:cubicBezTo>
                  <a:cubicBezTo>
                    <a:pt x="17117" y="13452"/>
                    <a:pt x="18451" y="9900"/>
                    <a:pt x="19117" y="7212"/>
                  </a:cubicBezTo>
                  <a:cubicBezTo>
                    <a:pt x="19784" y="4524"/>
                    <a:pt x="19784" y="2700"/>
                    <a:pt x="19784" y="1548"/>
                  </a:cubicBezTo>
                  <a:cubicBezTo>
                    <a:pt x="19784" y="396"/>
                    <a:pt x="19784" y="-84"/>
                    <a:pt x="19517" y="12"/>
                  </a:cubicBezTo>
                  <a:cubicBezTo>
                    <a:pt x="19251" y="108"/>
                    <a:pt x="18717" y="780"/>
                    <a:pt x="18451" y="2844"/>
                  </a:cubicBezTo>
                  <a:cubicBezTo>
                    <a:pt x="18184" y="4908"/>
                    <a:pt x="18184" y="8364"/>
                    <a:pt x="18317" y="11148"/>
                  </a:cubicBezTo>
                  <a:cubicBezTo>
                    <a:pt x="18451" y="13932"/>
                    <a:pt x="18717" y="16044"/>
                    <a:pt x="19251" y="17292"/>
                  </a:cubicBezTo>
                  <a:cubicBezTo>
                    <a:pt x="19784" y="18540"/>
                    <a:pt x="20584" y="18924"/>
                    <a:pt x="21384" y="193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5403849" y="304808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5410199" y="234958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5445449" y="247608"/>
              <a:ext cx="105328" cy="24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0" h="21202" fill="norm" stroke="1" extrusionOk="0">
                  <a:moveTo>
                    <a:pt x="20111" y="558"/>
                  </a:moveTo>
                  <a:cubicBezTo>
                    <a:pt x="16035" y="189"/>
                    <a:pt x="11960" y="-180"/>
                    <a:pt x="8292" y="97"/>
                  </a:cubicBezTo>
                  <a:cubicBezTo>
                    <a:pt x="4624" y="374"/>
                    <a:pt x="1364" y="1297"/>
                    <a:pt x="345" y="2866"/>
                  </a:cubicBezTo>
                  <a:cubicBezTo>
                    <a:pt x="-674" y="4435"/>
                    <a:pt x="549" y="6651"/>
                    <a:pt x="4217" y="9143"/>
                  </a:cubicBezTo>
                  <a:cubicBezTo>
                    <a:pt x="7884" y="11635"/>
                    <a:pt x="13998" y="14405"/>
                    <a:pt x="17258" y="16251"/>
                  </a:cubicBezTo>
                  <a:cubicBezTo>
                    <a:pt x="20518" y="18097"/>
                    <a:pt x="20926" y="19020"/>
                    <a:pt x="19500" y="19851"/>
                  </a:cubicBezTo>
                  <a:cubicBezTo>
                    <a:pt x="18073" y="20682"/>
                    <a:pt x="14813" y="21420"/>
                    <a:pt x="11552" y="21143"/>
                  </a:cubicBezTo>
                  <a:cubicBezTo>
                    <a:pt x="8292" y="20866"/>
                    <a:pt x="5032" y="19574"/>
                    <a:pt x="3401" y="18189"/>
                  </a:cubicBezTo>
                  <a:cubicBezTo>
                    <a:pt x="1771" y="16805"/>
                    <a:pt x="1771" y="15328"/>
                    <a:pt x="1771" y="138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5648531" y="101608"/>
              <a:ext cx="22019" cy="384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1545" fill="norm" stroke="1" extrusionOk="0">
                  <a:moveTo>
                    <a:pt x="14536" y="0"/>
                  </a:moveTo>
                  <a:cubicBezTo>
                    <a:pt x="10609" y="3916"/>
                    <a:pt x="6682" y="7833"/>
                    <a:pt x="3736" y="11275"/>
                  </a:cubicBezTo>
                  <a:cubicBezTo>
                    <a:pt x="791" y="14716"/>
                    <a:pt x="-1173" y="17684"/>
                    <a:pt x="791" y="19404"/>
                  </a:cubicBezTo>
                  <a:cubicBezTo>
                    <a:pt x="2754" y="21125"/>
                    <a:pt x="8645" y="21600"/>
                    <a:pt x="12572" y="21541"/>
                  </a:cubicBezTo>
                  <a:cubicBezTo>
                    <a:pt x="16500" y="21481"/>
                    <a:pt x="18463" y="20888"/>
                    <a:pt x="19445" y="20295"/>
                  </a:cubicBezTo>
                  <a:cubicBezTo>
                    <a:pt x="20427" y="19701"/>
                    <a:pt x="20427" y="19108"/>
                    <a:pt x="20427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5585883" y="286872"/>
              <a:ext cx="249767" cy="17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1" fill="norm" stroke="1" extrusionOk="0">
                  <a:moveTo>
                    <a:pt x="5125" y="7670"/>
                  </a:moveTo>
                  <a:cubicBezTo>
                    <a:pt x="4027" y="5588"/>
                    <a:pt x="2929" y="3506"/>
                    <a:pt x="1922" y="2205"/>
                  </a:cubicBezTo>
                  <a:cubicBezTo>
                    <a:pt x="915" y="904"/>
                    <a:pt x="0" y="383"/>
                    <a:pt x="0" y="123"/>
                  </a:cubicBezTo>
                  <a:cubicBezTo>
                    <a:pt x="0" y="-137"/>
                    <a:pt x="915" y="-137"/>
                    <a:pt x="3020" y="1685"/>
                  </a:cubicBezTo>
                  <a:cubicBezTo>
                    <a:pt x="5125" y="3506"/>
                    <a:pt x="8420" y="7150"/>
                    <a:pt x="10617" y="10143"/>
                  </a:cubicBezTo>
                  <a:cubicBezTo>
                    <a:pt x="12814" y="13135"/>
                    <a:pt x="13912" y="15477"/>
                    <a:pt x="14369" y="17429"/>
                  </a:cubicBezTo>
                  <a:cubicBezTo>
                    <a:pt x="14827" y="19381"/>
                    <a:pt x="14644" y="20943"/>
                    <a:pt x="14278" y="21203"/>
                  </a:cubicBezTo>
                  <a:cubicBezTo>
                    <a:pt x="13912" y="21463"/>
                    <a:pt x="13363" y="20422"/>
                    <a:pt x="13637" y="17690"/>
                  </a:cubicBezTo>
                  <a:cubicBezTo>
                    <a:pt x="13912" y="14957"/>
                    <a:pt x="15010" y="10533"/>
                    <a:pt x="15834" y="7800"/>
                  </a:cubicBezTo>
                  <a:cubicBezTo>
                    <a:pt x="16658" y="5068"/>
                    <a:pt x="17207" y="4027"/>
                    <a:pt x="17939" y="3246"/>
                  </a:cubicBezTo>
                  <a:cubicBezTo>
                    <a:pt x="18671" y="2465"/>
                    <a:pt x="19586" y="1945"/>
                    <a:pt x="20136" y="2465"/>
                  </a:cubicBezTo>
                  <a:cubicBezTo>
                    <a:pt x="20685" y="2986"/>
                    <a:pt x="20868" y="4547"/>
                    <a:pt x="21051" y="7540"/>
                  </a:cubicBezTo>
                  <a:cubicBezTo>
                    <a:pt x="21234" y="10533"/>
                    <a:pt x="21417" y="14957"/>
                    <a:pt x="21600" y="19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5835649" y="228608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5947833" y="82558"/>
              <a:ext cx="119837" cy="39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58" fill="norm" stroke="1" extrusionOk="0">
                  <a:moveTo>
                    <a:pt x="1516" y="0"/>
                  </a:moveTo>
                  <a:cubicBezTo>
                    <a:pt x="1895" y="4389"/>
                    <a:pt x="2274" y="8779"/>
                    <a:pt x="2274" y="11724"/>
                  </a:cubicBezTo>
                  <a:cubicBezTo>
                    <a:pt x="2274" y="14670"/>
                    <a:pt x="1895" y="16171"/>
                    <a:pt x="1326" y="17499"/>
                  </a:cubicBezTo>
                  <a:cubicBezTo>
                    <a:pt x="758" y="18828"/>
                    <a:pt x="0" y="19983"/>
                    <a:pt x="0" y="20156"/>
                  </a:cubicBezTo>
                  <a:cubicBezTo>
                    <a:pt x="0" y="20329"/>
                    <a:pt x="758" y="19521"/>
                    <a:pt x="2842" y="18077"/>
                  </a:cubicBezTo>
                  <a:cubicBezTo>
                    <a:pt x="4926" y="16633"/>
                    <a:pt x="8337" y="14554"/>
                    <a:pt x="10800" y="13283"/>
                  </a:cubicBezTo>
                  <a:cubicBezTo>
                    <a:pt x="13263" y="12013"/>
                    <a:pt x="14779" y="11551"/>
                    <a:pt x="16105" y="11551"/>
                  </a:cubicBezTo>
                  <a:cubicBezTo>
                    <a:pt x="17432" y="11551"/>
                    <a:pt x="18568" y="12013"/>
                    <a:pt x="19516" y="13283"/>
                  </a:cubicBezTo>
                  <a:cubicBezTo>
                    <a:pt x="20463" y="14554"/>
                    <a:pt x="21221" y="16633"/>
                    <a:pt x="21411" y="17961"/>
                  </a:cubicBezTo>
                  <a:cubicBezTo>
                    <a:pt x="21600" y="19290"/>
                    <a:pt x="21221" y="19867"/>
                    <a:pt x="19326" y="20445"/>
                  </a:cubicBezTo>
                  <a:cubicBezTo>
                    <a:pt x="17432" y="21022"/>
                    <a:pt x="14021" y="21600"/>
                    <a:pt x="10989" y="21427"/>
                  </a:cubicBezTo>
                  <a:cubicBezTo>
                    <a:pt x="7958" y="21253"/>
                    <a:pt x="5305" y="20329"/>
                    <a:pt x="2653" y="194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6134099" y="66248"/>
              <a:ext cx="281566" cy="401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47" fill="norm" stroke="1" extrusionOk="0">
                  <a:moveTo>
                    <a:pt x="0" y="13691"/>
                  </a:moveTo>
                  <a:cubicBezTo>
                    <a:pt x="0" y="15154"/>
                    <a:pt x="0" y="16617"/>
                    <a:pt x="0" y="17629"/>
                  </a:cubicBezTo>
                  <a:cubicBezTo>
                    <a:pt x="0" y="18642"/>
                    <a:pt x="0" y="19204"/>
                    <a:pt x="403" y="19373"/>
                  </a:cubicBezTo>
                  <a:cubicBezTo>
                    <a:pt x="806" y="19541"/>
                    <a:pt x="1612" y="19317"/>
                    <a:pt x="2418" y="18698"/>
                  </a:cubicBezTo>
                  <a:cubicBezTo>
                    <a:pt x="3224" y="18079"/>
                    <a:pt x="4030" y="17066"/>
                    <a:pt x="4675" y="16279"/>
                  </a:cubicBezTo>
                  <a:cubicBezTo>
                    <a:pt x="5319" y="15491"/>
                    <a:pt x="5803" y="14929"/>
                    <a:pt x="6125" y="14985"/>
                  </a:cubicBezTo>
                  <a:cubicBezTo>
                    <a:pt x="6448" y="15041"/>
                    <a:pt x="6609" y="15716"/>
                    <a:pt x="6931" y="16335"/>
                  </a:cubicBezTo>
                  <a:cubicBezTo>
                    <a:pt x="7254" y="16954"/>
                    <a:pt x="7737" y="17516"/>
                    <a:pt x="8382" y="17854"/>
                  </a:cubicBezTo>
                  <a:cubicBezTo>
                    <a:pt x="9027" y="18191"/>
                    <a:pt x="9833" y="18304"/>
                    <a:pt x="10558" y="18079"/>
                  </a:cubicBezTo>
                  <a:cubicBezTo>
                    <a:pt x="11284" y="17854"/>
                    <a:pt x="11928" y="17292"/>
                    <a:pt x="13540" y="14985"/>
                  </a:cubicBezTo>
                  <a:cubicBezTo>
                    <a:pt x="15152" y="12679"/>
                    <a:pt x="17731" y="8629"/>
                    <a:pt x="19182" y="6154"/>
                  </a:cubicBezTo>
                  <a:cubicBezTo>
                    <a:pt x="20633" y="3679"/>
                    <a:pt x="20955" y="2779"/>
                    <a:pt x="21197" y="1992"/>
                  </a:cubicBezTo>
                  <a:cubicBezTo>
                    <a:pt x="21439" y="1204"/>
                    <a:pt x="21600" y="529"/>
                    <a:pt x="21197" y="192"/>
                  </a:cubicBezTo>
                  <a:cubicBezTo>
                    <a:pt x="20794" y="-146"/>
                    <a:pt x="19827" y="-146"/>
                    <a:pt x="18537" y="1092"/>
                  </a:cubicBezTo>
                  <a:cubicBezTo>
                    <a:pt x="17248" y="2329"/>
                    <a:pt x="15636" y="4804"/>
                    <a:pt x="14346" y="7729"/>
                  </a:cubicBezTo>
                  <a:cubicBezTo>
                    <a:pt x="13057" y="10654"/>
                    <a:pt x="12090" y="14029"/>
                    <a:pt x="11606" y="16054"/>
                  </a:cubicBezTo>
                  <a:cubicBezTo>
                    <a:pt x="11122" y="18079"/>
                    <a:pt x="11122" y="18754"/>
                    <a:pt x="11203" y="19429"/>
                  </a:cubicBezTo>
                  <a:cubicBezTo>
                    <a:pt x="11284" y="20104"/>
                    <a:pt x="11445" y="20779"/>
                    <a:pt x="11928" y="21116"/>
                  </a:cubicBezTo>
                  <a:cubicBezTo>
                    <a:pt x="12412" y="21454"/>
                    <a:pt x="13218" y="21454"/>
                    <a:pt x="14104" y="20891"/>
                  </a:cubicBezTo>
                  <a:cubicBezTo>
                    <a:pt x="14991" y="20329"/>
                    <a:pt x="15958" y="19204"/>
                    <a:pt x="16361" y="17910"/>
                  </a:cubicBezTo>
                  <a:cubicBezTo>
                    <a:pt x="16764" y="16617"/>
                    <a:pt x="16603" y="15154"/>
                    <a:pt x="15716" y="14141"/>
                  </a:cubicBezTo>
                  <a:cubicBezTo>
                    <a:pt x="14830" y="13129"/>
                    <a:pt x="13218" y="12567"/>
                    <a:pt x="12009" y="12285"/>
                  </a:cubicBezTo>
                  <a:cubicBezTo>
                    <a:pt x="10800" y="12004"/>
                    <a:pt x="9994" y="12004"/>
                    <a:pt x="9994" y="12004"/>
                  </a:cubicBezTo>
                  <a:cubicBezTo>
                    <a:pt x="9994" y="12004"/>
                    <a:pt x="10800" y="12004"/>
                    <a:pt x="11848" y="12510"/>
                  </a:cubicBezTo>
                  <a:cubicBezTo>
                    <a:pt x="12896" y="13016"/>
                    <a:pt x="14185" y="14029"/>
                    <a:pt x="15152" y="15267"/>
                  </a:cubicBezTo>
                  <a:cubicBezTo>
                    <a:pt x="16119" y="16504"/>
                    <a:pt x="16764" y="17967"/>
                    <a:pt x="17087" y="18979"/>
                  </a:cubicBezTo>
                  <a:cubicBezTo>
                    <a:pt x="17409" y="19992"/>
                    <a:pt x="17409" y="20554"/>
                    <a:pt x="17409" y="20385"/>
                  </a:cubicBezTo>
                  <a:cubicBezTo>
                    <a:pt x="17409" y="20216"/>
                    <a:pt x="17409" y="19317"/>
                    <a:pt x="17893" y="17629"/>
                  </a:cubicBezTo>
                  <a:cubicBezTo>
                    <a:pt x="18376" y="15942"/>
                    <a:pt x="19343" y="13466"/>
                    <a:pt x="20310" y="109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6417909" y="304808"/>
              <a:ext cx="116241" cy="16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302" fill="norm" stroke="1" extrusionOk="0">
                  <a:moveTo>
                    <a:pt x="17711" y="0"/>
                  </a:moveTo>
                  <a:cubicBezTo>
                    <a:pt x="13853" y="1122"/>
                    <a:pt x="9996" y="2244"/>
                    <a:pt x="6911" y="5190"/>
                  </a:cubicBezTo>
                  <a:cubicBezTo>
                    <a:pt x="3825" y="8135"/>
                    <a:pt x="1511" y="12904"/>
                    <a:pt x="546" y="15990"/>
                  </a:cubicBezTo>
                  <a:cubicBezTo>
                    <a:pt x="-418" y="19075"/>
                    <a:pt x="-32" y="20478"/>
                    <a:pt x="1125" y="21039"/>
                  </a:cubicBezTo>
                  <a:cubicBezTo>
                    <a:pt x="2282" y="21600"/>
                    <a:pt x="4211" y="21319"/>
                    <a:pt x="6332" y="19636"/>
                  </a:cubicBezTo>
                  <a:cubicBezTo>
                    <a:pt x="8453" y="17953"/>
                    <a:pt x="10768" y="14868"/>
                    <a:pt x="13275" y="11782"/>
                  </a:cubicBezTo>
                  <a:cubicBezTo>
                    <a:pt x="15782" y="8696"/>
                    <a:pt x="18482" y="5610"/>
                    <a:pt x="21182" y="25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6559549" y="304808"/>
              <a:ext cx="11552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0" y="0"/>
                  </a:moveTo>
                  <a:cubicBezTo>
                    <a:pt x="0" y="4431"/>
                    <a:pt x="0" y="8862"/>
                    <a:pt x="1571" y="9277"/>
                  </a:cubicBezTo>
                  <a:cubicBezTo>
                    <a:pt x="3142" y="9692"/>
                    <a:pt x="6284" y="6092"/>
                    <a:pt x="8640" y="3877"/>
                  </a:cubicBezTo>
                  <a:cubicBezTo>
                    <a:pt x="10996" y="1662"/>
                    <a:pt x="12567" y="831"/>
                    <a:pt x="14335" y="415"/>
                  </a:cubicBezTo>
                  <a:cubicBezTo>
                    <a:pt x="16102" y="0"/>
                    <a:pt x="18065" y="0"/>
                    <a:pt x="19440" y="2215"/>
                  </a:cubicBezTo>
                  <a:cubicBezTo>
                    <a:pt x="20815" y="4431"/>
                    <a:pt x="21600" y="8862"/>
                    <a:pt x="21404" y="12462"/>
                  </a:cubicBezTo>
                  <a:cubicBezTo>
                    <a:pt x="21207" y="16062"/>
                    <a:pt x="20029" y="18831"/>
                    <a:pt x="1885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7136186" y="254008"/>
              <a:ext cx="128214" cy="177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039" fill="norm" stroke="1" extrusionOk="0">
                  <a:moveTo>
                    <a:pt x="12951" y="0"/>
                  </a:moveTo>
                  <a:cubicBezTo>
                    <a:pt x="9056" y="3265"/>
                    <a:pt x="5160" y="6530"/>
                    <a:pt x="2859" y="9795"/>
                  </a:cubicBezTo>
                  <a:cubicBezTo>
                    <a:pt x="557" y="13060"/>
                    <a:pt x="-151" y="16326"/>
                    <a:pt x="26" y="18460"/>
                  </a:cubicBezTo>
                  <a:cubicBezTo>
                    <a:pt x="203" y="20595"/>
                    <a:pt x="1265" y="21600"/>
                    <a:pt x="4629" y="20721"/>
                  </a:cubicBezTo>
                  <a:cubicBezTo>
                    <a:pt x="7993" y="19842"/>
                    <a:pt x="13659" y="17079"/>
                    <a:pt x="16846" y="13312"/>
                  </a:cubicBezTo>
                  <a:cubicBezTo>
                    <a:pt x="20033" y="9544"/>
                    <a:pt x="20741" y="4772"/>
                    <a:pt x="2144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7305393" y="0"/>
              <a:ext cx="66957" cy="425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93" fill="norm" stroke="1" extrusionOk="0">
                  <a:moveTo>
                    <a:pt x="21352" y="4491"/>
                  </a:moveTo>
                  <a:cubicBezTo>
                    <a:pt x="21352" y="3636"/>
                    <a:pt x="21352" y="2780"/>
                    <a:pt x="21015" y="2085"/>
                  </a:cubicBezTo>
                  <a:cubicBezTo>
                    <a:pt x="20677" y="1390"/>
                    <a:pt x="20002" y="855"/>
                    <a:pt x="17977" y="481"/>
                  </a:cubicBezTo>
                  <a:cubicBezTo>
                    <a:pt x="15952" y="107"/>
                    <a:pt x="12577" y="-107"/>
                    <a:pt x="9877" y="53"/>
                  </a:cubicBezTo>
                  <a:cubicBezTo>
                    <a:pt x="7177" y="214"/>
                    <a:pt x="5152" y="748"/>
                    <a:pt x="3464" y="2780"/>
                  </a:cubicBezTo>
                  <a:cubicBezTo>
                    <a:pt x="1777" y="4812"/>
                    <a:pt x="427" y="8341"/>
                    <a:pt x="89" y="11709"/>
                  </a:cubicBezTo>
                  <a:cubicBezTo>
                    <a:pt x="-248" y="15077"/>
                    <a:pt x="427" y="18285"/>
                    <a:pt x="1102" y="21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7276536" y="228608"/>
              <a:ext cx="17201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861" y="21600"/>
                  </a:moveTo>
                  <a:cubicBezTo>
                    <a:pt x="334" y="19059"/>
                    <a:pt x="-193" y="16518"/>
                    <a:pt x="70" y="13553"/>
                  </a:cubicBezTo>
                  <a:cubicBezTo>
                    <a:pt x="334" y="10588"/>
                    <a:pt x="1387" y="7200"/>
                    <a:pt x="5075" y="4871"/>
                  </a:cubicBezTo>
                  <a:cubicBezTo>
                    <a:pt x="8763" y="2541"/>
                    <a:pt x="15085" y="1271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7923449" y="270791"/>
              <a:ext cx="160102" cy="16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0828" fill="norm" stroke="1" extrusionOk="0">
                  <a:moveTo>
                    <a:pt x="18693" y="1862"/>
                  </a:moveTo>
                  <a:cubicBezTo>
                    <a:pt x="14766" y="545"/>
                    <a:pt x="10839" y="-772"/>
                    <a:pt x="7613" y="545"/>
                  </a:cubicBezTo>
                  <a:cubicBezTo>
                    <a:pt x="4387" y="1862"/>
                    <a:pt x="1862" y="5813"/>
                    <a:pt x="740" y="9369"/>
                  </a:cubicBezTo>
                  <a:cubicBezTo>
                    <a:pt x="-382" y="12926"/>
                    <a:pt x="-101" y="16087"/>
                    <a:pt x="740" y="17930"/>
                  </a:cubicBezTo>
                  <a:cubicBezTo>
                    <a:pt x="1582" y="19774"/>
                    <a:pt x="2984" y="20301"/>
                    <a:pt x="5088" y="19116"/>
                  </a:cubicBezTo>
                  <a:cubicBezTo>
                    <a:pt x="7192" y="17930"/>
                    <a:pt x="9997" y="15033"/>
                    <a:pt x="11821" y="12267"/>
                  </a:cubicBezTo>
                  <a:cubicBezTo>
                    <a:pt x="13644" y="9501"/>
                    <a:pt x="14486" y="6867"/>
                    <a:pt x="14906" y="6735"/>
                  </a:cubicBezTo>
                  <a:cubicBezTo>
                    <a:pt x="15327" y="6604"/>
                    <a:pt x="15327" y="8974"/>
                    <a:pt x="15327" y="10950"/>
                  </a:cubicBezTo>
                  <a:cubicBezTo>
                    <a:pt x="15327" y="12926"/>
                    <a:pt x="15327" y="14506"/>
                    <a:pt x="15467" y="15955"/>
                  </a:cubicBezTo>
                  <a:cubicBezTo>
                    <a:pt x="15608" y="17404"/>
                    <a:pt x="15888" y="18721"/>
                    <a:pt x="16870" y="19511"/>
                  </a:cubicBezTo>
                  <a:cubicBezTo>
                    <a:pt x="17852" y="20301"/>
                    <a:pt x="19535" y="20565"/>
                    <a:pt x="21218" y="208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8134991" y="248004"/>
              <a:ext cx="132709" cy="194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627" fill="norm" stroke="1" extrusionOk="0">
                  <a:moveTo>
                    <a:pt x="2982" y="6713"/>
                  </a:moveTo>
                  <a:cubicBezTo>
                    <a:pt x="2639" y="9413"/>
                    <a:pt x="2296" y="12113"/>
                    <a:pt x="1782" y="14701"/>
                  </a:cubicBezTo>
                  <a:cubicBezTo>
                    <a:pt x="1267" y="17288"/>
                    <a:pt x="582" y="19763"/>
                    <a:pt x="239" y="20438"/>
                  </a:cubicBezTo>
                  <a:cubicBezTo>
                    <a:pt x="-104" y="21113"/>
                    <a:pt x="-104" y="19988"/>
                    <a:pt x="410" y="16838"/>
                  </a:cubicBezTo>
                  <a:cubicBezTo>
                    <a:pt x="925" y="13688"/>
                    <a:pt x="1953" y="8513"/>
                    <a:pt x="2810" y="5363"/>
                  </a:cubicBezTo>
                  <a:cubicBezTo>
                    <a:pt x="3667" y="2213"/>
                    <a:pt x="4353" y="1088"/>
                    <a:pt x="5725" y="413"/>
                  </a:cubicBezTo>
                  <a:cubicBezTo>
                    <a:pt x="7096" y="-262"/>
                    <a:pt x="9153" y="-487"/>
                    <a:pt x="11896" y="2775"/>
                  </a:cubicBezTo>
                  <a:cubicBezTo>
                    <a:pt x="14639" y="6038"/>
                    <a:pt x="18067" y="12788"/>
                    <a:pt x="21496" y="19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8772888" y="235644"/>
              <a:ext cx="199662" cy="205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0922" fill="norm" stroke="1" extrusionOk="0">
                  <a:moveTo>
                    <a:pt x="3674" y="10946"/>
                  </a:moveTo>
                  <a:cubicBezTo>
                    <a:pt x="5924" y="8354"/>
                    <a:pt x="8174" y="5762"/>
                    <a:pt x="9412" y="3818"/>
                  </a:cubicBezTo>
                  <a:cubicBezTo>
                    <a:pt x="10649" y="1874"/>
                    <a:pt x="10874" y="578"/>
                    <a:pt x="10424" y="146"/>
                  </a:cubicBezTo>
                  <a:cubicBezTo>
                    <a:pt x="9974" y="-286"/>
                    <a:pt x="8849" y="146"/>
                    <a:pt x="6937" y="2738"/>
                  </a:cubicBezTo>
                  <a:cubicBezTo>
                    <a:pt x="5024" y="5330"/>
                    <a:pt x="2324" y="10082"/>
                    <a:pt x="974" y="13322"/>
                  </a:cubicBezTo>
                  <a:cubicBezTo>
                    <a:pt x="-376" y="16562"/>
                    <a:pt x="-376" y="18290"/>
                    <a:pt x="1312" y="19478"/>
                  </a:cubicBezTo>
                  <a:cubicBezTo>
                    <a:pt x="2999" y="20666"/>
                    <a:pt x="6374" y="21314"/>
                    <a:pt x="9974" y="20666"/>
                  </a:cubicBezTo>
                  <a:cubicBezTo>
                    <a:pt x="13574" y="20018"/>
                    <a:pt x="17399" y="18074"/>
                    <a:pt x="21224" y="161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8994510" y="243009"/>
              <a:ext cx="98712" cy="208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8" h="21265" fill="norm" stroke="1" extrusionOk="0">
                  <a:moveTo>
                    <a:pt x="20553" y="1122"/>
                  </a:moveTo>
                  <a:cubicBezTo>
                    <a:pt x="18349" y="474"/>
                    <a:pt x="16145" y="-174"/>
                    <a:pt x="12618" y="42"/>
                  </a:cubicBezTo>
                  <a:cubicBezTo>
                    <a:pt x="9092" y="258"/>
                    <a:pt x="4243" y="1338"/>
                    <a:pt x="1818" y="3066"/>
                  </a:cubicBezTo>
                  <a:cubicBezTo>
                    <a:pt x="-606" y="4794"/>
                    <a:pt x="-606" y="7170"/>
                    <a:pt x="1818" y="9222"/>
                  </a:cubicBezTo>
                  <a:cubicBezTo>
                    <a:pt x="4243" y="11274"/>
                    <a:pt x="9092" y="13002"/>
                    <a:pt x="12398" y="14190"/>
                  </a:cubicBezTo>
                  <a:cubicBezTo>
                    <a:pt x="15704" y="15378"/>
                    <a:pt x="17467" y="16026"/>
                    <a:pt x="18790" y="16998"/>
                  </a:cubicBezTo>
                  <a:cubicBezTo>
                    <a:pt x="20112" y="17970"/>
                    <a:pt x="20994" y="19266"/>
                    <a:pt x="20333" y="20130"/>
                  </a:cubicBezTo>
                  <a:cubicBezTo>
                    <a:pt x="19672" y="20994"/>
                    <a:pt x="17467" y="21426"/>
                    <a:pt x="14382" y="21210"/>
                  </a:cubicBezTo>
                  <a:cubicBezTo>
                    <a:pt x="11296" y="20994"/>
                    <a:pt x="7329" y="20130"/>
                    <a:pt x="4904" y="19050"/>
                  </a:cubicBezTo>
                  <a:cubicBezTo>
                    <a:pt x="2480" y="17970"/>
                    <a:pt x="1598" y="16674"/>
                    <a:pt x="716" y="153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9190335" y="19058"/>
              <a:ext cx="156865" cy="436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15" fill="norm" stroke="1" extrusionOk="0">
                  <a:moveTo>
                    <a:pt x="10111" y="0"/>
                  </a:moveTo>
                  <a:cubicBezTo>
                    <a:pt x="8671" y="3443"/>
                    <a:pt x="7231" y="6887"/>
                    <a:pt x="5791" y="10017"/>
                  </a:cubicBezTo>
                  <a:cubicBezTo>
                    <a:pt x="4351" y="13148"/>
                    <a:pt x="2911" y="15965"/>
                    <a:pt x="2191" y="17635"/>
                  </a:cubicBezTo>
                  <a:cubicBezTo>
                    <a:pt x="1471" y="19304"/>
                    <a:pt x="1471" y="19826"/>
                    <a:pt x="1759" y="20348"/>
                  </a:cubicBezTo>
                  <a:cubicBezTo>
                    <a:pt x="2047" y="20870"/>
                    <a:pt x="2623" y="21391"/>
                    <a:pt x="3487" y="21496"/>
                  </a:cubicBezTo>
                  <a:cubicBezTo>
                    <a:pt x="4351" y="21600"/>
                    <a:pt x="5503" y="21287"/>
                    <a:pt x="6367" y="20557"/>
                  </a:cubicBezTo>
                  <a:cubicBezTo>
                    <a:pt x="7231" y="19826"/>
                    <a:pt x="7807" y="18678"/>
                    <a:pt x="7519" y="17374"/>
                  </a:cubicBezTo>
                  <a:cubicBezTo>
                    <a:pt x="7231" y="16070"/>
                    <a:pt x="6079" y="14609"/>
                    <a:pt x="4351" y="13774"/>
                  </a:cubicBezTo>
                  <a:cubicBezTo>
                    <a:pt x="2623" y="12939"/>
                    <a:pt x="319" y="12730"/>
                    <a:pt x="31" y="12574"/>
                  </a:cubicBezTo>
                  <a:cubicBezTo>
                    <a:pt x="-257" y="12417"/>
                    <a:pt x="1471" y="12313"/>
                    <a:pt x="3775" y="12417"/>
                  </a:cubicBezTo>
                  <a:cubicBezTo>
                    <a:pt x="6079" y="12522"/>
                    <a:pt x="8959" y="12835"/>
                    <a:pt x="11551" y="13722"/>
                  </a:cubicBezTo>
                  <a:cubicBezTo>
                    <a:pt x="14143" y="14609"/>
                    <a:pt x="16447" y="16070"/>
                    <a:pt x="17743" y="17061"/>
                  </a:cubicBezTo>
                  <a:cubicBezTo>
                    <a:pt x="19039" y="18052"/>
                    <a:pt x="19327" y="18574"/>
                    <a:pt x="19327" y="19148"/>
                  </a:cubicBezTo>
                  <a:cubicBezTo>
                    <a:pt x="19327" y="19722"/>
                    <a:pt x="19039" y="20348"/>
                    <a:pt x="18463" y="20400"/>
                  </a:cubicBezTo>
                  <a:cubicBezTo>
                    <a:pt x="17887" y="20452"/>
                    <a:pt x="17023" y="19930"/>
                    <a:pt x="16591" y="18574"/>
                  </a:cubicBezTo>
                  <a:cubicBezTo>
                    <a:pt x="16159" y="17217"/>
                    <a:pt x="16159" y="15026"/>
                    <a:pt x="17023" y="13409"/>
                  </a:cubicBezTo>
                  <a:cubicBezTo>
                    <a:pt x="17887" y="11791"/>
                    <a:pt x="19615" y="10748"/>
                    <a:pt x="21343" y="97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9381869" y="254008"/>
              <a:ext cx="200281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369" y="0"/>
                  </a:moveTo>
                  <a:cubicBezTo>
                    <a:pt x="596" y="6322"/>
                    <a:pt x="823" y="12644"/>
                    <a:pt x="710" y="16463"/>
                  </a:cubicBezTo>
                  <a:cubicBezTo>
                    <a:pt x="596" y="20283"/>
                    <a:pt x="141" y="21600"/>
                    <a:pt x="28" y="21600"/>
                  </a:cubicBezTo>
                  <a:cubicBezTo>
                    <a:pt x="-86" y="21600"/>
                    <a:pt x="141" y="20283"/>
                    <a:pt x="937" y="17517"/>
                  </a:cubicBezTo>
                  <a:cubicBezTo>
                    <a:pt x="1733" y="14751"/>
                    <a:pt x="3097" y="10537"/>
                    <a:pt x="4348" y="7771"/>
                  </a:cubicBezTo>
                  <a:cubicBezTo>
                    <a:pt x="5598" y="5005"/>
                    <a:pt x="6735" y="3688"/>
                    <a:pt x="7417" y="3688"/>
                  </a:cubicBezTo>
                  <a:cubicBezTo>
                    <a:pt x="8099" y="3688"/>
                    <a:pt x="8327" y="5005"/>
                    <a:pt x="8440" y="6585"/>
                  </a:cubicBezTo>
                  <a:cubicBezTo>
                    <a:pt x="8554" y="8166"/>
                    <a:pt x="8554" y="10010"/>
                    <a:pt x="8554" y="11590"/>
                  </a:cubicBezTo>
                  <a:cubicBezTo>
                    <a:pt x="8554" y="13171"/>
                    <a:pt x="8554" y="14488"/>
                    <a:pt x="8895" y="14488"/>
                  </a:cubicBezTo>
                  <a:cubicBezTo>
                    <a:pt x="9236" y="14488"/>
                    <a:pt x="9918" y="13171"/>
                    <a:pt x="10828" y="11195"/>
                  </a:cubicBezTo>
                  <a:cubicBezTo>
                    <a:pt x="11737" y="9220"/>
                    <a:pt x="12874" y="6585"/>
                    <a:pt x="14352" y="4741"/>
                  </a:cubicBezTo>
                  <a:cubicBezTo>
                    <a:pt x="15830" y="2898"/>
                    <a:pt x="17649" y="1844"/>
                    <a:pt x="18672" y="2107"/>
                  </a:cubicBezTo>
                  <a:cubicBezTo>
                    <a:pt x="19695" y="2371"/>
                    <a:pt x="19922" y="3951"/>
                    <a:pt x="20036" y="6190"/>
                  </a:cubicBezTo>
                  <a:cubicBezTo>
                    <a:pt x="20150" y="8429"/>
                    <a:pt x="20150" y="11327"/>
                    <a:pt x="20377" y="13171"/>
                  </a:cubicBezTo>
                  <a:cubicBezTo>
                    <a:pt x="20605" y="15015"/>
                    <a:pt x="21059" y="15805"/>
                    <a:pt x="21514" y="165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9632949" y="48384"/>
              <a:ext cx="252549" cy="366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94" fill="norm" stroke="1" extrusionOk="0">
                  <a:moveTo>
                    <a:pt x="5940" y="13922"/>
                  </a:moveTo>
                  <a:cubicBezTo>
                    <a:pt x="5400" y="13301"/>
                    <a:pt x="4860" y="12680"/>
                    <a:pt x="4140" y="12246"/>
                  </a:cubicBezTo>
                  <a:cubicBezTo>
                    <a:pt x="3420" y="11811"/>
                    <a:pt x="2520" y="11563"/>
                    <a:pt x="1800" y="11687"/>
                  </a:cubicBezTo>
                  <a:cubicBezTo>
                    <a:pt x="1080" y="11811"/>
                    <a:pt x="540" y="12308"/>
                    <a:pt x="270" y="12928"/>
                  </a:cubicBezTo>
                  <a:cubicBezTo>
                    <a:pt x="0" y="13549"/>
                    <a:pt x="0" y="14294"/>
                    <a:pt x="0" y="14977"/>
                  </a:cubicBezTo>
                  <a:cubicBezTo>
                    <a:pt x="0" y="15660"/>
                    <a:pt x="0" y="16280"/>
                    <a:pt x="1080" y="17025"/>
                  </a:cubicBezTo>
                  <a:cubicBezTo>
                    <a:pt x="2160" y="17770"/>
                    <a:pt x="4320" y="18639"/>
                    <a:pt x="5850" y="19011"/>
                  </a:cubicBezTo>
                  <a:cubicBezTo>
                    <a:pt x="7380" y="19384"/>
                    <a:pt x="8280" y="19260"/>
                    <a:pt x="10080" y="17708"/>
                  </a:cubicBezTo>
                  <a:cubicBezTo>
                    <a:pt x="11880" y="16156"/>
                    <a:pt x="14580" y="13177"/>
                    <a:pt x="16650" y="10260"/>
                  </a:cubicBezTo>
                  <a:cubicBezTo>
                    <a:pt x="18720" y="7342"/>
                    <a:pt x="20160" y="4487"/>
                    <a:pt x="20880" y="2687"/>
                  </a:cubicBezTo>
                  <a:cubicBezTo>
                    <a:pt x="21600" y="887"/>
                    <a:pt x="21600" y="142"/>
                    <a:pt x="21240" y="18"/>
                  </a:cubicBezTo>
                  <a:cubicBezTo>
                    <a:pt x="20880" y="-106"/>
                    <a:pt x="20160" y="391"/>
                    <a:pt x="19080" y="2191"/>
                  </a:cubicBezTo>
                  <a:cubicBezTo>
                    <a:pt x="18000" y="3991"/>
                    <a:pt x="16560" y="7094"/>
                    <a:pt x="15570" y="10322"/>
                  </a:cubicBezTo>
                  <a:cubicBezTo>
                    <a:pt x="14580" y="13549"/>
                    <a:pt x="14040" y="16901"/>
                    <a:pt x="13860" y="18887"/>
                  </a:cubicBezTo>
                  <a:cubicBezTo>
                    <a:pt x="13680" y="20873"/>
                    <a:pt x="13860" y="21494"/>
                    <a:pt x="14400" y="21494"/>
                  </a:cubicBezTo>
                  <a:cubicBezTo>
                    <a:pt x="14940" y="21494"/>
                    <a:pt x="15840" y="20873"/>
                    <a:pt x="16740" y="202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9758818" y="241308"/>
              <a:ext cx="312282" cy="18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53" fill="norm" stroke="1" extrusionOk="0">
                  <a:moveTo>
                    <a:pt x="1391" y="3640"/>
                  </a:moveTo>
                  <a:cubicBezTo>
                    <a:pt x="662" y="3640"/>
                    <a:pt x="-68" y="3640"/>
                    <a:pt x="5" y="4004"/>
                  </a:cubicBezTo>
                  <a:cubicBezTo>
                    <a:pt x="78" y="4369"/>
                    <a:pt x="954" y="5097"/>
                    <a:pt x="2778" y="5825"/>
                  </a:cubicBezTo>
                  <a:cubicBezTo>
                    <a:pt x="4602" y="6553"/>
                    <a:pt x="7375" y="7281"/>
                    <a:pt x="9127" y="7402"/>
                  </a:cubicBezTo>
                  <a:cubicBezTo>
                    <a:pt x="10878" y="7524"/>
                    <a:pt x="11608" y="7038"/>
                    <a:pt x="11681" y="7160"/>
                  </a:cubicBezTo>
                  <a:cubicBezTo>
                    <a:pt x="11754" y="7281"/>
                    <a:pt x="11170" y="8009"/>
                    <a:pt x="10440" y="9708"/>
                  </a:cubicBezTo>
                  <a:cubicBezTo>
                    <a:pt x="9710" y="11407"/>
                    <a:pt x="8835" y="14076"/>
                    <a:pt x="8397" y="16018"/>
                  </a:cubicBezTo>
                  <a:cubicBezTo>
                    <a:pt x="7959" y="17960"/>
                    <a:pt x="7959" y="19173"/>
                    <a:pt x="8397" y="19780"/>
                  </a:cubicBezTo>
                  <a:cubicBezTo>
                    <a:pt x="8835" y="20387"/>
                    <a:pt x="9710" y="20387"/>
                    <a:pt x="10367" y="19901"/>
                  </a:cubicBezTo>
                  <a:cubicBezTo>
                    <a:pt x="11024" y="19416"/>
                    <a:pt x="11462" y="18445"/>
                    <a:pt x="11681" y="16625"/>
                  </a:cubicBezTo>
                  <a:cubicBezTo>
                    <a:pt x="11900" y="14804"/>
                    <a:pt x="11900" y="12135"/>
                    <a:pt x="11900" y="10193"/>
                  </a:cubicBezTo>
                  <a:cubicBezTo>
                    <a:pt x="11900" y="8252"/>
                    <a:pt x="11900" y="7038"/>
                    <a:pt x="12118" y="5946"/>
                  </a:cubicBezTo>
                  <a:cubicBezTo>
                    <a:pt x="12337" y="4854"/>
                    <a:pt x="12775" y="3883"/>
                    <a:pt x="13432" y="3398"/>
                  </a:cubicBezTo>
                  <a:cubicBezTo>
                    <a:pt x="14089" y="2912"/>
                    <a:pt x="14964" y="2912"/>
                    <a:pt x="15694" y="3398"/>
                  </a:cubicBezTo>
                  <a:cubicBezTo>
                    <a:pt x="16424" y="3883"/>
                    <a:pt x="17008" y="4854"/>
                    <a:pt x="17518" y="6917"/>
                  </a:cubicBezTo>
                  <a:cubicBezTo>
                    <a:pt x="18029" y="8980"/>
                    <a:pt x="18467" y="12135"/>
                    <a:pt x="18394" y="14683"/>
                  </a:cubicBezTo>
                  <a:cubicBezTo>
                    <a:pt x="18321" y="17231"/>
                    <a:pt x="17737" y="19173"/>
                    <a:pt x="17081" y="20265"/>
                  </a:cubicBezTo>
                  <a:cubicBezTo>
                    <a:pt x="16424" y="21357"/>
                    <a:pt x="15694" y="21600"/>
                    <a:pt x="15256" y="21115"/>
                  </a:cubicBezTo>
                  <a:cubicBezTo>
                    <a:pt x="14818" y="20629"/>
                    <a:pt x="14673" y="19416"/>
                    <a:pt x="15767" y="15775"/>
                  </a:cubicBezTo>
                  <a:cubicBezTo>
                    <a:pt x="16862" y="12135"/>
                    <a:pt x="19197" y="6067"/>
                    <a:pt x="2153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5746749" y="635008"/>
              <a:ext cx="190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00"/>
                    <a:pt x="14400" y="10800"/>
                    <a:pt x="18000" y="14400"/>
                  </a:cubicBezTo>
                  <a:cubicBezTo>
                    <a:pt x="21600" y="18000"/>
                    <a:pt x="216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5829299" y="634736"/>
              <a:ext cx="12701" cy="33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3732"/>
                  </a:moveTo>
                  <a:cubicBezTo>
                    <a:pt x="3600" y="2907"/>
                    <a:pt x="7200" y="2081"/>
                    <a:pt x="10800" y="1325"/>
                  </a:cubicBezTo>
                  <a:cubicBezTo>
                    <a:pt x="14400" y="568"/>
                    <a:pt x="18000" y="-120"/>
                    <a:pt x="19800" y="18"/>
                  </a:cubicBezTo>
                  <a:cubicBezTo>
                    <a:pt x="21600" y="155"/>
                    <a:pt x="21600" y="1118"/>
                    <a:pt x="21600" y="4833"/>
                  </a:cubicBezTo>
                  <a:cubicBezTo>
                    <a:pt x="21600" y="8548"/>
                    <a:pt x="21600" y="15014"/>
                    <a:pt x="21600" y="214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5676899" y="895358"/>
              <a:ext cx="107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5765799" y="933458"/>
              <a:ext cx="127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5226049" y="1231908"/>
              <a:ext cx="196851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3898"/>
                  </a:moveTo>
                  <a:cubicBezTo>
                    <a:pt x="2090" y="7471"/>
                    <a:pt x="4181" y="11044"/>
                    <a:pt x="5690" y="13723"/>
                  </a:cubicBezTo>
                  <a:cubicBezTo>
                    <a:pt x="7200" y="16403"/>
                    <a:pt x="8129" y="18189"/>
                    <a:pt x="9058" y="19489"/>
                  </a:cubicBezTo>
                  <a:cubicBezTo>
                    <a:pt x="9987" y="20788"/>
                    <a:pt x="10916" y="21600"/>
                    <a:pt x="11729" y="21519"/>
                  </a:cubicBezTo>
                  <a:cubicBezTo>
                    <a:pt x="12542" y="21438"/>
                    <a:pt x="13239" y="20463"/>
                    <a:pt x="13935" y="17783"/>
                  </a:cubicBezTo>
                  <a:cubicBezTo>
                    <a:pt x="14632" y="15104"/>
                    <a:pt x="15329" y="10719"/>
                    <a:pt x="16606" y="7471"/>
                  </a:cubicBezTo>
                  <a:cubicBezTo>
                    <a:pt x="17884" y="4223"/>
                    <a:pt x="19742" y="21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5423877" y="1268597"/>
              <a:ext cx="138723" cy="163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110" fill="norm" stroke="1" extrusionOk="0">
                  <a:moveTo>
                    <a:pt x="16540" y="182"/>
                  </a:moveTo>
                  <a:cubicBezTo>
                    <a:pt x="13922" y="-92"/>
                    <a:pt x="11304" y="-365"/>
                    <a:pt x="8522" y="1822"/>
                  </a:cubicBezTo>
                  <a:cubicBezTo>
                    <a:pt x="5740" y="4010"/>
                    <a:pt x="2794" y="8658"/>
                    <a:pt x="1322" y="11802"/>
                  </a:cubicBezTo>
                  <a:cubicBezTo>
                    <a:pt x="-151" y="14946"/>
                    <a:pt x="-151" y="16587"/>
                    <a:pt x="176" y="18091"/>
                  </a:cubicBezTo>
                  <a:cubicBezTo>
                    <a:pt x="504" y="19594"/>
                    <a:pt x="1158" y="20962"/>
                    <a:pt x="2794" y="21098"/>
                  </a:cubicBezTo>
                  <a:cubicBezTo>
                    <a:pt x="4431" y="21235"/>
                    <a:pt x="7049" y="20141"/>
                    <a:pt x="8849" y="17270"/>
                  </a:cubicBezTo>
                  <a:cubicBezTo>
                    <a:pt x="10649" y="14400"/>
                    <a:pt x="11631" y="9751"/>
                    <a:pt x="12285" y="6744"/>
                  </a:cubicBezTo>
                  <a:cubicBezTo>
                    <a:pt x="12940" y="3736"/>
                    <a:pt x="13267" y="2369"/>
                    <a:pt x="13431" y="3053"/>
                  </a:cubicBezTo>
                  <a:cubicBezTo>
                    <a:pt x="13594" y="3736"/>
                    <a:pt x="13594" y="6470"/>
                    <a:pt x="14904" y="9068"/>
                  </a:cubicBezTo>
                  <a:cubicBezTo>
                    <a:pt x="16213" y="11665"/>
                    <a:pt x="18831" y="14126"/>
                    <a:pt x="21449" y="165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5626099" y="1219208"/>
              <a:ext cx="95251" cy="1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136"/>
                  </a:moveTo>
                  <a:cubicBezTo>
                    <a:pt x="3840" y="8732"/>
                    <a:pt x="7680" y="13328"/>
                    <a:pt x="9600" y="16545"/>
                  </a:cubicBezTo>
                  <a:cubicBezTo>
                    <a:pt x="11520" y="19762"/>
                    <a:pt x="11520" y="21600"/>
                    <a:pt x="10320" y="21600"/>
                  </a:cubicBezTo>
                  <a:cubicBezTo>
                    <a:pt x="9120" y="21600"/>
                    <a:pt x="6720" y="19762"/>
                    <a:pt x="6240" y="16430"/>
                  </a:cubicBezTo>
                  <a:cubicBezTo>
                    <a:pt x="5760" y="13098"/>
                    <a:pt x="7200" y="8272"/>
                    <a:pt x="10080" y="5285"/>
                  </a:cubicBezTo>
                  <a:cubicBezTo>
                    <a:pt x="12960" y="2298"/>
                    <a:pt x="17280" y="11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5810249" y="1390658"/>
              <a:ext cx="571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6115049" y="1250958"/>
              <a:ext cx="190501" cy="19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0"/>
                  </a:moveTo>
                  <a:cubicBezTo>
                    <a:pt x="720" y="6339"/>
                    <a:pt x="1440" y="12678"/>
                    <a:pt x="1680" y="16435"/>
                  </a:cubicBezTo>
                  <a:cubicBezTo>
                    <a:pt x="1920" y="20191"/>
                    <a:pt x="1680" y="21365"/>
                    <a:pt x="1560" y="21365"/>
                  </a:cubicBezTo>
                  <a:cubicBezTo>
                    <a:pt x="1440" y="21365"/>
                    <a:pt x="1440" y="20191"/>
                    <a:pt x="1920" y="17256"/>
                  </a:cubicBezTo>
                  <a:cubicBezTo>
                    <a:pt x="2400" y="14322"/>
                    <a:pt x="3360" y="9626"/>
                    <a:pt x="4320" y="6926"/>
                  </a:cubicBezTo>
                  <a:cubicBezTo>
                    <a:pt x="5280" y="4226"/>
                    <a:pt x="6240" y="3522"/>
                    <a:pt x="7080" y="3874"/>
                  </a:cubicBezTo>
                  <a:cubicBezTo>
                    <a:pt x="7920" y="4226"/>
                    <a:pt x="8640" y="5635"/>
                    <a:pt x="9000" y="7513"/>
                  </a:cubicBezTo>
                  <a:cubicBezTo>
                    <a:pt x="9360" y="9391"/>
                    <a:pt x="9360" y="11739"/>
                    <a:pt x="9120" y="13617"/>
                  </a:cubicBezTo>
                  <a:cubicBezTo>
                    <a:pt x="8880" y="15495"/>
                    <a:pt x="8400" y="16904"/>
                    <a:pt x="8160" y="17022"/>
                  </a:cubicBezTo>
                  <a:cubicBezTo>
                    <a:pt x="7920" y="17139"/>
                    <a:pt x="7920" y="15965"/>
                    <a:pt x="8640" y="13617"/>
                  </a:cubicBezTo>
                  <a:cubicBezTo>
                    <a:pt x="9360" y="11269"/>
                    <a:pt x="10800" y="7748"/>
                    <a:pt x="11880" y="5400"/>
                  </a:cubicBezTo>
                  <a:cubicBezTo>
                    <a:pt x="12960" y="3052"/>
                    <a:pt x="13680" y="1878"/>
                    <a:pt x="14640" y="1056"/>
                  </a:cubicBezTo>
                  <a:cubicBezTo>
                    <a:pt x="15600" y="235"/>
                    <a:pt x="16800" y="-235"/>
                    <a:pt x="17760" y="235"/>
                  </a:cubicBezTo>
                  <a:cubicBezTo>
                    <a:pt x="18720" y="704"/>
                    <a:pt x="19440" y="2113"/>
                    <a:pt x="20040" y="5282"/>
                  </a:cubicBezTo>
                  <a:cubicBezTo>
                    <a:pt x="20640" y="8452"/>
                    <a:pt x="21120" y="13382"/>
                    <a:pt x="21600" y="18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6375995" y="1233641"/>
              <a:ext cx="89878" cy="203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233" fill="norm" stroke="1" extrusionOk="0">
                  <a:moveTo>
                    <a:pt x="1335" y="7755"/>
                  </a:moveTo>
                  <a:cubicBezTo>
                    <a:pt x="7717" y="5991"/>
                    <a:pt x="14098" y="4228"/>
                    <a:pt x="17535" y="2796"/>
                  </a:cubicBezTo>
                  <a:cubicBezTo>
                    <a:pt x="20971" y="1363"/>
                    <a:pt x="21462" y="261"/>
                    <a:pt x="20235" y="40"/>
                  </a:cubicBezTo>
                  <a:cubicBezTo>
                    <a:pt x="19007" y="-180"/>
                    <a:pt x="16062" y="481"/>
                    <a:pt x="12380" y="2796"/>
                  </a:cubicBezTo>
                  <a:cubicBezTo>
                    <a:pt x="8698" y="5110"/>
                    <a:pt x="4280" y="9077"/>
                    <a:pt x="2071" y="11942"/>
                  </a:cubicBezTo>
                  <a:cubicBezTo>
                    <a:pt x="-138" y="14808"/>
                    <a:pt x="-138" y="16571"/>
                    <a:pt x="107" y="18004"/>
                  </a:cubicBezTo>
                  <a:cubicBezTo>
                    <a:pt x="353" y="19436"/>
                    <a:pt x="844" y="20538"/>
                    <a:pt x="4035" y="20979"/>
                  </a:cubicBezTo>
                  <a:cubicBezTo>
                    <a:pt x="7226" y="21420"/>
                    <a:pt x="13117" y="21200"/>
                    <a:pt x="19007" y="209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6504287" y="1013891"/>
              <a:ext cx="233064" cy="413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17" fill="norm" stroke="1" extrusionOk="0">
                  <a:moveTo>
                    <a:pt x="11502" y="14912"/>
                  </a:moveTo>
                  <a:cubicBezTo>
                    <a:pt x="10918" y="14473"/>
                    <a:pt x="10334" y="14035"/>
                    <a:pt x="9458" y="13815"/>
                  </a:cubicBezTo>
                  <a:cubicBezTo>
                    <a:pt x="8583" y="13596"/>
                    <a:pt x="7415" y="13596"/>
                    <a:pt x="5761" y="14583"/>
                  </a:cubicBezTo>
                  <a:cubicBezTo>
                    <a:pt x="4107" y="15570"/>
                    <a:pt x="1967" y="17543"/>
                    <a:pt x="896" y="18804"/>
                  </a:cubicBezTo>
                  <a:cubicBezTo>
                    <a:pt x="-174" y="20065"/>
                    <a:pt x="-174" y="20613"/>
                    <a:pt x="312" y="20997"/>
                  </a:cubicBezTo>
                  <a:cubicBezTo>
                    <a:pt x="799" y="21381"/>
                    <a:pt x="1772" y="21600"/>
                    <a:pt x="3329" y="21216"/>
                  </a:cubicBezTo>
                  <a:cubicBezTo>
                    <a:pt x="4885" y="20832"/>
                    <a:pt x="7026" y="19846"/>
                    <a:pt x="8777" y="17653"/>
                  </a:cubicBezTo>
                  <a:cubicBezTo>
                    <a:pt x="10529" y="15460"/>
                    <a:pt x="11891" y="12061"/>
                    <a:pt x="12767" y="9101"/>
                  </a:cubicBezTo>
                  <a:cubicBezTo>
                    <a:pt x="13642" y="6140"/>
                    <a:pt x="14031" y="3618"/>
                    <a:pt x="14129" y="2083"/>
                  </a:cubicBezTo>
                  <a:cubicBezTo>
                    <a:pt x="14226" y="548"/>
                    <a:pt x="14031" y="0"/>
                    <a:pt x="13642" y="0"/>
                  </a:cubicBezTo>
                  <a:cubicBezTo>
                    <a:pt x="13253" y="0"/>
                    <a:pt x="12669" y="548"/>
                    <a:pt x="11891" y="2686"/>
                  </a:cubicBezTo>
                  <a:cubicBezTo>
                    <a:pt x="11112" y="4824"/>
                    <a:pt x="10140" y="8552"/>
                    <a:pt x="9848" y="11074"/>
                  </a:cubicBezTo>
                  <a:cubicBezTo>
                    <a:pt x="9556" y="13596"/>
                    <a:pt x="9945" y="14912"/>
                    <a:pt x="10431" y="15789"/>
                  </a:cubicBezTo>
                  <a:cubicBezTo>
                    <a:pt x="10918" y="16666"/>
                    <a:pt x="11502" y="17105"/>
                    <a:pt x="12280" y="17324"/>
                  </a:cubicBezTo>
                  <a:cubicBezTo>
                    <a:pt x="13058" y="17543"/>
                    <a:pt x="14031" y="17543"/>
                    <a:pt x="14810" y="17324"/>
                  </a:cubicBezTo>
                  <a:cubicBezTo>
                    <a:pt x="15588" y="17105"/>
                    <a:pt x="16172" y="16666"/>
                    <a:pt x="16756" y="16227"/>
                  </a:cubicBezTo>
                  <a:cubicBezTo>
                    <a:pt x="17340" y="15789"/>
                    <a:pt x="17923" y="15350"/>
                    <a:pt x="18215" y="15405"/>
                  </a:cubicBezTo>
                  <a:cubicBezTo>
                    <a:pt x="18507" y="15460"/>
                    <a:pt x="18507" y="16008"/>
                    <a:pt x="18507" y="16556"/>
                  </a:cubicBezTo>
                  <a:cubicBezTo>
                    <a:pt x="18507" y="17105"/>
                    <a:pt x="18507" y="17653"/>
                    <a:pt x="18507" y="17653"/>
                  </a:cubicBezTo>
                  <a:cubicBezTo>
                    <a:pt x="18507" y="17653"/>
                    <a:pt x="18507" y="17105"/>
                    <a:pt x="18604" y="15679"/>
                  </a:cubicBezTo>
                  <a:cubicBezTo>
                    <a:pt x="18702" y="14254"/>
                    <a:pt x="18896" y="11951"/>
                    <a:pt x="19383" y="10581"/>
                  </a:cubicBezTo>
                  <a:cubicBezTo>
                    <a:pt x="19869" y="9210"/>
                    <a:pt x="20648" y="8772"/>
                    <a:pt x="21426" y="83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6731557" y="1230658"/>
              <a:ext cx="259793" cy="116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0568" fill="norm" stroke="1" extrusionOk="0">
                  <a:moveTo>
                    <a:pt x="7330" y="6923"/>
                  </a:moveTo>
                  <a:cubicBezTo>
                    <a:pt x="6978" y="4689"/>
                    <a:pt x="6627" y="2454"/>
                    <a:pt x="6013" y="1151"/>
                  </a:cubicBezTo>
                  <a:cubicBezTo>
                    <a:pt x="5398" y="-153"/>
                    <a:pt x="4520" y="-525"/>
                    <a:pt x="3466" y="965"/>
                  </a:cubicBezTo>
                  <a:cubicBezTo>
                    <a:pt x="2413" y="2454"/>
                    <a:pt x="1183" y="5806"/>
                    <a:pt x="569" y="8413"/>
                  </a:cubicBezTo>
                  <a:cubicBezTo>
                    <a:pt x="-46" y="11020"/>
                    <a:pt x="-46" y="12882"/>
                    <a:pt x="42" y="14744"/>
                  </a:cubicBezTo>
                  <a:cubicBezTo>
                    <a:pt x="130" y="16606"/>
                    <a:pt x="305" y="18468"/>
                    <a:pt x="832" y="19585"/>
                  </a:cubicBezTo>
                  <a:cubicBezTo>
                    <a:pt x="1359" y="20703"/>
                    <a:pt x="2237" y="21075"/>
                    <a:pt x="3203" y="19585"/>
                  </a:cubicBezTo>
                  <a:cubicBezTo>
                    <a:pt x="4169" y="18096"/>
                    <a:pt x="5222" y="14744"/>
                    <a:pt x="5837" y="12137"/>
                  </a:cubicBezTo>
                  <a:cubicBezTo>
                    <a:pt x="6452" y="9530"/>
                    <a:pt x="6627" y="7668"/>
                    <a:pt x="6978" y="7854"/>
                  </a:cubicBezTo>
                  <a:cubicBezTo>
                    <a:pt x="7330" y="8041"/>
                    <a:pt x="7856" y="10275"/>
                    <a:pt x="8471" y="11951"/>
                  </a:cubicBezTo>
                  <a:cubicBezTo>
                    <a:pt x="9086" y="13627"/>
                    <a:pt x="9788" y="14744"/>
                    <a:pt x="10403" y="14558"/>
                  </a:cubicBezTo>
                  <a:cubicBezTo>
                    <a:pt x="11017" y="14372"/>
                    <a:pt x="11544" y="12882"/>
                    <a:pt x="11983" y="11206"/>
                  </a:cubicBezTo>
                  <a:cubicBezTo>
                    <a:pt x="12422" y="9530"/>
                    <a:pt x="12774" y="7668"/>
                    <a:pt x="13037" y="7668"/>
                  </a:cubicBezTo>
                  <a:cubicBezTo>
                    <a:pt x="13300" y="7668"/>
                    <a:pt x="13476" y="9530"/>
                    <a:pt x="13564" y="11392"/>
                  </a:cubicBezTo>
                  <a:cubicBezTo>
                    <a:pt x="13652" y="13254"/>
                    <a:pt x="13652" y="15116"/>
                    <a:pt x="13915" y="14930"/>
                  </a:cubicBezTo>
                  <a:cubicBezTo>
                    <a:pt x="14178" y="14744"/>
                    <a:pt x="14705" y="12509"/>
                    <a:pt x="15232" y="9903"/>
                  </a:cubicBezTo>
                  <a:cubicBezTo>
                    <a:pt x="15759" y="7296"/>
                    <a:pt x="16286" y="4316"/>
                    <a:pt x="16988" y="2454"/>
                  </a:cubicBezTo>
                  <a:cubicBezTo>
                    <a:pt x="17691" y="592"/>
                    <a:pt x="18569" y="-153"/>
                    <a:pt x="19095" y="406"/>
                  </a:cubicBezTo>
                  <a:cubicBezTo>
                    <a:pt x="19622" y="965"/>
                    <a:pt x="19798" y="2827"/>
                    <a:pt x="20149" y="6178"/>
                  </a:cubicBezTo>
                  <a:cubicBezTo>
                    <a:pt x="20500" y="9530"/>
                    <a:pt x="21027" y="14372"/>
                    <a:pt x="21554" y="192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7054849" y="1397008"/>
              <a:ext cx="31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7353299" y="986970"/>
              <a:ext cx="188385" cy="384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12951"/>
                  </a:moveTo>
                  <a:cubicBezTo>
                    <a:pt x="3155" y="10590"/>
                    <a:pt x="6310" y="8229"/>
                    <a:pt x="8252" y="6459"/>
                  </a:cubicBezTo>
                  <a:cubicBezTo>
                    <a:pt x="10193" y="4688"/>
                    <a:pt x="10921" y="3508"/>
                    <a:pt x="11407" y="2387"/>
                  </a:cubicBezTo>
                  <a:cubicBezTo>
                    <a:pt x="11892" y="1265"/>
                    <a:pt x="12135" y="203"/>
                    <a:pt x="12135" y="26"/>
                  </a:cubicBezTo>
                  <a:cubicBezTo>
                    <a:pt x="12135" y="-151"/>
                    <a:pt x="11892" y="557"/>
                    <a:pt x="11043" y="2977"/>
                  </a:cubicBezTo>
                  <a:cubicBezTo>
                    <a:pt x="10193" y="5397"/>
                    <a:pt x="8737" y="9528"/>
                    <a:pt x="8130" y="12656"/>
                  </a:cubicBezTo>
                  <a:cubicBezTo>
                    <a:pt x="7524" y="15783"/>
                    <a:pt x="7766" y="17908"/>
                    <a:pt x="8130" y="19324"/>
                  </a:cubicBezTo>
                  <a:cubicBezTo>
                    <a:pt x="8494" y="20741"/>
                    <a:pt x="8980" y="21449"/>
                    <a:pt x="9344" y="21449"/>
                  </a:cubicBezTo>
                  <a:cubicBezTo>
                    <a:pt x="9708" y="21449"/>
                    <a:pt x="9951" y="20741"/>
                    <a:pt x="10921" y="19442"/>
                  </a:cubicBezTo>
                  <a:cubicBezTo>
                    <a:pt x="11892" y="18144"/>
                    <a:pt x="13591" y="16256"/>
                    <a:pt x="14804" y="15016"/>
                  </a:cubicBezTo>
                  <a:cubicBezTo>
                    <a:pt x="16018" y="13777"/>
                    <a:pt x="16746" y="13187"/>
                    <a:pt x="17717" y="12774"/>
                  </a:cubicBezTo>
                  <a:cubicBezTo>
                    <a:pt x="18688" y="12360"/>
                    <a:pt x="19901" y="12124"/>
                    <a:pt x="20629" y="12301"/>
                  </a:cubicBezTo>
                  <a:cubicBezTo>
                    <a:pt x="21357" y="12479"/>
                    <a:pt x="21600" y="13069"/>
                    <a:pt x="21600" y="14603"/>
                  </a:cubicBezTo>
                  <a:cubicBezTo>
                    <a:pt x="21600" y="16138"/>
                    <a:pt x="21357" y="18616"/>
                    <a:pt x="21115" y="210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7588249" y="1282708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7620363" y="1155708"/>
              <a:ext cx="6313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600" fill="norm" stroke="1" extrusionOk="0">
                  <a:moveTo>
                    <a:pt x="1971" y="21600"/>
                  </a:moveTo>
                  <a:cubicBezTo>
                    <a:pt x="578" y="15000"/>
                    <a:pt x="-816" y="8400"/>
                    <a:pt x="578" y="5100"/>
                  </a:cubicBezTo>
                  <a:cubicBezTo>
                    <a:pt x="1971" y="1800"/>
                    <a:pt x="6152" y="1800"/>
                    <a:pt x="9984" y="1500"/>
                  </a:cubicBezTo>
                  <a:cubicBezTo>
                    <a:pt x="13816" y="1200"/>
                    <a:pt x="17300" y="600"/>
                    <a:pt x="2078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7677149" y="1142958"/>
              <a:ext cx="63501" cy="227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7" fill="norm" stroke="1" extrusionOk="0">
                  <a:moveTo>
                    <a:pt x="21600" y="593"/>
                  </a:moveTo>
                  <a:cubicBezTo>
                    <a:pt x="18000" y="201"/>
                    <a:pt x="14400" y="-192"/>
                    <a:pt x="10800" y="103"/>
                  </a:cubicBezTo>
                  <a:cubicBezTo>
                    <a:pt x="7200" y="397"/>
                    <a:pt x="3600" y="1379"/>
                    <a:pt x="3960" y="3244"/>
                  </a:cubicBezTo>
                  <a:cubicBezTo>
                    <a:pt x="4320" y="5110"/>
                    <a:pt x="8640" y="7859"/>
                    <a:pt x="12600" y="10412"/>
                  </a:cubicBezTo>
                  <a:cubicBezTo>
                    <a:pt x="16560" y="12964"/>
                    <a:pt x="20160" y="15321"/>
                    <a:pt x="20880" y="16990"/>
                  </a:cubicBezTo>
                  <a:cubicBezTo>
                    <a:pt x="21600" y="18659"/>
                    <a:pt x="19440" y="19641"/>
                    <a:pt x="16200" y="20328"/>
                  </a:cubicBezTo>
                  <a:cubicBezTo>
                    <a:pt x="12960" y="21015"/>
                    <a:pt x="8640" y="21408"/>
                    <a:pt x="5760" y="20819"/>
                  </a:cubicBezTo>
                  <a:cubicBezTo>
                    <a:pt x="2880" y="20230"/>
                    <a:pt x="1440" y="18659"/>
                    <a:pt x="0" y="170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7796667" y="996958"/>
              <a:ext cx="161103" cy="338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11779" y="0"/>
                  </a:moveTo>
                  <a:cubicBezTo>
                    <a:pt x="9840" y="2835"/>
                    <a:pt x="7902" y="5670"/>
                    <a:pt x="6794" y="8708"/>
                  </a:cubicBezTo>
                  <a:cubicBezTo>
                    <a:pt x="5686" y="11745"/>
                    <a:pt x="5409" y="14985"/>
                    <a:pt x="5271" y="16942"/>
                  </a:cubicBezTo>
                  <a:cubicBezTo>
                    <a:pt x="5132" y="18900"/>
                    <a:pt x="5132" y="19575"/>
                    <a:pt x="5271" y="20250"/>
                  </a:cubicBezTo>
                  <a:cubicBezTo>
                    <a:pt x="5409" y="20925"/>
                    <a:pt x="5686" y="21600"/>
                    <a:pt x="5548" y="21600"/>
                  </a:cubicBezTo>
                  <a:cubicBezTo>
                    <a:pt x="5409" y="21600"/>
                    <a:pt x="4856" y="20925"/>
                    <a:pt x="4163" y="19913"/>
                  </a:cubicBezTo>
                  <a:cubicBezTo>
                    <a:pt x="3471" y="18900"/>
                    <a:pt x="2640" y="17550"/>
                    <a:pt x="1671" y="16537"/>
                  </a:cubicBezTo>
                  <a:cubicBezTo>
                    <a:pt x="702" y="15525"/>
                    <a:pt x="-406" y="14850"/>
                    <a:pt x="148" y="14445"/>
                  </a:cubicBezTo>
                  <a:cubicBezTo>
                    <a:pt x="702" y="14040"/>
                    <a:pt x="2917" y="13905"/>
                    <a:pt x="5409" y="13838"/>
                  </a:cubicBezTo>
                  <a:cubicBezTo>
                    <a:pt x="7902" y="13770"/>
                    <a:pt x="10671" y="13770"/>
                    <a:pt x="12748" y="13770"/>
                  </a:cubicBezTo>
                  <a:cubicBezTo>
                    <a:pt x="14825" y="13770"/>
                    <a:pt x="16209" y="13770"/>
                    <a:pt x="16763" y="14107"/>
                  </a:cubicBezTo>
                  <a:cubicBezTo>
                    <a:pt x="17317" y="14445"/>
                    <a:pt x="17040" y="15120"/>
                    <a:pt x="16486" y="15795"/>
                  </a:cubicBezTo>
                  <a:cubicBezTo>
                    <a:pt x="15932" y="16470"/>
                    <a:pt x="15102" y="17145"/>
                    <a:pt x="14548" y="17820"/>
                  </a:cubicBezTo>
                  <a:cubicBezTo>
                    <a:pt x="13994" y="18495"/>
                    <a:pt x="13717" y="19170"/>
                    <a:pt x="13994" y="19777"/>
                  </a:cubicBezTo>
                  <a:cubicBezTo>
                    <a:pt x="14271" y="20385"/>
                    <a:pt x="15102" y="20925"/>
                    <a:pt x="16209" y="21128"/>
                  </a:cubicBezTo>
                  <a:cubicBezTo>
                    <a:pt x="17317" y="21330"/>
                    <a:pt x="18702" y="21195"/>
                    <a:pt x="19671" y="20790"/>
                  </a:cubicBezTo>
                  <a:cubicBezTo>
                    <a:pt x="20640" y="20385"/>
                    <a:pt x="21194" y="19710"/>
                    <a:pt x="21056" y="18428"/>
                  </a:cubicBezTo>
                  <a:cubicBezTo>
                    <a:pt x="20917" y="17145"/>
                    <a:pt x="20086" y="15255"/>
                    <a:pt x="19256" y="133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7993530" y="1226470"/>
              <a:ext cx="92137" cy="289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381" fill="norm" stroke="1" extrusionOk="0">
                  <a:moveTo>
                    <a:pt x="16094" y="1342"/>
                  </a:moveTo>
                  <a:cubicBezTo>
                    <a:pt x="14174" y="872"/>
                    <a:pt x="12254" y="403"/>
                    <a:pt x="10094" y="168"/>
                  </a:cubicBezTo>
                  <a:cubicBezTo>
                    <a:pt x="7934" y="-67"/>
                    <a:pt x="5534" y="-67"/>
                    <a:pt x="3374" y="246"/>
                  </a:cubicBezTo>
                  <a:cubicBezTo>
                    <a:pt x="1214" y="559"/>
                    <a:pt x="-706" y="1185"/>
                    <a:pt x="254" y="1655"/>
                  </a:cubicBezTo>
                  <a:cubicBezTo>
                    <a:pt x="1214" y="2124"/>
                    <a:pt x="5054" y="2437"/>
                    <a:pt x="8654" y="2359"/>
                  </a:cubicBezTo>
                  <a:cubicBezTo>
                    <a:pt x="12254" y="2281"/>
                    <a:pt x="15614" y="1811"/>
                    <a:pt x="17294" y="2203"/>
                  </a:cubicBezTo>
                  <a:cubicBezTo>
                    <a:pt x="18974" y="2594"/>
                    <a:pt x="18974" y="3846"/>
                    <a:pt x="19454" y="6037"/>
                  </a:cubicBezTo>
                  <a:cubicBezTo>
                    <a:pt x="19934" y="8229"/>
                    <a:pt x="20894" y="11359"/>
                    <a:pt x="20894" y="13785"/>
                  </a:cubicBezTo>
                  <a:cubicBezTo>
                    <a:pt x="20894" y="16211"/>
                    <a:pt x="19934" y="17933"/>
                    <a:pt x="18014" y="19107"/>
                  </a:cubicBezTo>
                  <a:cubicBezTo>
                    <a:pt x="16094" y="20281"/>
                    <a:pt x="13214" y="20907"/>
                    <a:pt x="10334" y="21220"/>
                  </a:cubicBezTo>
                  <a:cubicBezTo>
                    <a:pt x="7454" y="21533"/>
                    <a:pt x="4574" y="21533"/>
                    <a:pt x="3134" y="19890"/>
                  </a:cubicBezTo>
                  <a:cubicBezTo>
                    <a:pt x="1694" y="18246"/>
                    <a:pt x="1694" y="14959"/>
                    <a:pt x="1694" y="116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8115299" y="1182569"/>
              <a:ext cx="81462" cy="143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891" fill="norm" stroke="1" extrusionOk="0">
                  <a:moveTo>
                    <a:pt x="0" y="712"/>
                  </a:moveTo>
                  <a:cubicBezTo>
                    <a:pt x="3877" y="95"/>
                    <a:pt x="7754" y="-522"/>
                    <a:pt x="11354" y="712"/>
                  </a:cubicBezTo>
                  <a:cubicBezTo>
                    <a:pt x="14954" y="1947"/>
                    <a:pt x="18277" y="5032"/>
                    <a:pt x="19938" y="8118"/>
                  </a:cubicBezTo>
                  <a:cubicBezTo>
                    <a:pt x="21600" y="11204"/>
                    <a:pt x="21600" y="14289"/>
                    <a:pt x="20769" y="16449"/>
                  </a:cubicBezTo>
                  <a:cubicBezTo>
                    <a:pt x="19938" y="18609"/>
                    <a:pt x="18277" y="19844"/>
                    <a:pt x="15785" y="20461"/>
                  </a:cubicBezTo>
                  <a:cubicBezTo>
                    <a:pt x="13292" y="21078"/>
                    <a:pt x="9969" y="21078"/>
                    <a:pt x="8031" y="20152"/>
                  </a:cubicBezTo>
                  <a:cubicBezTo>
                    <a:pt x="6092" y="19227"/>
                    <a:pt x="5538" y="17375"/>
                    <a:pt x="7200" y="14752"/>
                  </a:cubicBezTo>
                  <a:cubicBezTo>
                    <a:pt x="8862" y="12129"/>
                    <a:pt x="12738" y="8735"/>
                    <a:pt x="16615" y="53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8207115" y="1173407"/>
              <a:ext cx="329914" cy="223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25" fill="norm" stroke="1" extrusionOk="0">
                  <a:moveTo>
                    <a:pt x="6414" y="3157"/>
                  </a:moveTo>
                  <a:cubicBezTo>
                    <a:pt x="6552" y="2147"/>
                    <a:pt x="6689" y="1138"/>
                    <a:pt x="6208" y="532"/>
                  </a:cubicBezTo>
                  <a:cubicBezTo>
                    <a:pt x="5726" y="-73"/>
                    <a:pt x="4626" y="-275"/>
                    <a:pt x="3594" y="532"/>
                  </a:cubicBezTo>
                  <a:cubicBezTo>
                    <a:pt x="2562" y="1340"/>
                    <a:pt x="1599" y="3157"/>
                    <a:pt x="980" y="4570"/>
                  </a:cubicBezTo>
                  <a:cubicBezTo>
                    <a:pt x="361" y="5983"/>
                    <a:pt x="86" y="6992"/>
                    <a:pt x="17" y="8002"/>
                  </a:cubicBezTo>
                  <a:cubicBezTo>
                    <a:pt x="-52" y="9011"/>
                    <a:pt x="86" y="10020"/>
                    <a:pt x="498" y="10626"/>
                  </a:cubicBezTo>
                  <a:cubicBezTo>
                    <a:pt x="911" y="11232"/>
                    <a:pt x="1599" y="11433"/>
                    <a:pt x="2768" y="10424"/>
                  </a:cubicBezTo>
                  <a:cubicBezTo>
                    <a:pt x="3938" y="9415"/>
                    <a:pt x="5589" y="7194"/>
                    <a:pt x="6621" y="5680"/>
                  </a:cubicBezTo>
                  <a:cubicBezTo>
                    <a:pt x="7652" y="4166"/>
                    <a:pt x="8065" y="3359"/>
                    <a:pt x="8272" y="3561"/>
                  </a:cubicBezTo>
                  <a:cubicBezTo>
                    <a:pt x="8478" y="3762"/>
                    <a:pt x="8478" y="4974"/>
                    <a:pt x="8478" y="6084"/>
                  </a:cubicBezTo>
                  <a:cubicBezTo>
                    <a:pt x="8478" y="7194"/>
                    <a:pt x="8478" y="8204"/>
                    <a:pt x="8409" y="9213"/>
                  </a:cubicBezTo>
                  <a:cubicBezTo>
                    <a:pt x="8340" y="10222"/>
                    <a:pt x="8203" y="11232"/>
                    <a:pt x="8478" y="11332"/>
                  </a:cubicBezTo>
                  <a:cubicBezTo>
                    <a:pt x="8753" y="11433"/>
                    <a:pt x="9441" y="10626"/>
                    <a:pt x="9991" y="9718"/>
                  </a:cubicBezTo>
                  <a:cubicBezTo>
                    <a:pt x="10542" y="8809"/>
                    <a:pt x="10954" y="7800"/>
                    <a:pt x="11573" y="6488"/>
                  </a:cubicBezTo>
                  <a:cubicBezTo>
                    <a:pt x="12193" y="5175"/>
                    <a:pt x="13018" y="3561"/>
                    <a:pt x="13431" y="3359"/>
                  </a:cubicBezTo>
                  <a:cubicBezTo>
                    <a:pt x="13844" y="3157"/>
                    <a:pt x="13844" y="4368"/>
                    <a:pt x="13775" y="5983"/>
                  </a:cubicBezTo>
                  <a:cubicBezTo>
                    <a:pt x="13706" y="7598"/>
                    <a:pt x="13568" y="9617"/>
                    <a:pt x="13431" y="11131"/>
                  </a:cubicBezTo>
                  <a:cubicBezTo>
                    <a:pt x="13293" y="12645"/>
                    <a:pt x="13156" y="13654"/>
                    <a:pt x="13224" y="13654"/>
                  </a:cubicBezTo>
                  <a:cubicBezTo>
                    <a:pt x="13293" y="13654"/>
                    <a:pt x="13568" y="12645"/>
                    <a:pt x="13981" y="11736"/>
                  </a:cubicBezTo>
                  <a:cubicBezTo>
                    <a:pt x="14394" y="10828"/>
                    <a:pt x="14944" y="10020"/>
                    <a:pt x="15357" y="10121"/>
                  </a:cubicBezTo>
                  <a:cubicBezTo>
                    <a:pt x="15770" y="10222"/>
                    <a:pt x="16045" y="11232"/>
                    <a:pt x="16458" y="11332"/>
                  </a:cubicBezTo>
                  <a:cubicBezTo>
                    <a:pt x="16870" y="11433"/>
                    <a:pt x="17421" y="10626"/>
                    <a:pt x="17833" y="9718"/>
                  </a:cubicBezTo>
                  <a:cubicBezTo>
                    <a:pt x="18246" y="8809"/>
                    <a:pt x="18521" y="7800"/>
                    <a:pt x="18865" y="6891"/>
                  </a:cubicBezTo>
                  <a:cubicBezTo>
                    <a:pt x="19209" y="5983"/>
                    <a:pt x="19622" y="5175"/>
                    <a:pt x="20103" y="5276"/>
                  </a:cubicBezTo>
                  <a:cubicBezTo>
                    <a:pt x="20585" y="5377"/>
                    <a:pt x="21135" y="6387"/>
                    <a:pt x="21342" y="8708"/>
                  </a:cubicBezTo>
                  <a:cubicBezTo>
                    <a:pt x="21548" y="11030"/>
                    <a:pt x="21410" y="14663"/>
                    <a:pt x="21204" y="16985"/>
                  </a:cubicBezTo>
                  <a:cubicBezTo>
                    <a:pt x="20998" y="19306"/>
                    <a:pt x="20723" y="20316"/>
                    <a:pt x="20447" y="213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8566149" y="1371608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8799891" y="1170950"/>
              <a:ext cx="143172" cy="200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330" fill="norm" stroke="1" extrusionOk="0">
                  <a:moveTo>
                    <a:pt x="20840" y="4455"/>
                  </a:moveTo>
                  <a:cubicBezTo>
                    <a:pt x="21153" y="2880"/>
                    <a:pt x="21466" y="1305"/>
                    <a:pt x="20683" y="518"/>
                  </a:cubicBezTo>
                  <a:cubicBezTo>
                    <a:pt x="19901" y="-270"/>
                    <a:pt x="18023" y="-270"/>
                    <a:pt x="14736" y="1305"/>
                  </a:cubicBezTo>
                  <a:cubicBezTo>
                    <a:pt x="11449" y="2880"/>
                    <a:pt x="6753" y="6030"/>
                    <a:pt x="3936" y="9068"/>
                  </a:cubicBezTo>
                  <a:cubicBezTo>
                    <a:pt x="1118" y="12105"/>
                    <a:pt x="179" y="15030"/>
                    <a:pt x="23" y="17055"/>
                  </a:cubicBezTo>
                  <a:cubicBezTo>
                    <a:pt x="-134" y="19080"/>
                    <a:pt x="492" y="20205"/>
                    <a:pt x="3309" y="20768"/>
                  </a:cubicBezTo>
                  <a:cubicBezTo>
                    <a:pt x="6127" y="21330"/>
                    <a:pt x="11136" y="21330"/>
                    <a:pt x="16144" y="213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9004299" y="1168408"/>
              <a:ext cx="1016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2769"/>
                    <a:pt x="11700" y="5538"/>
                    <a:pt x="8100" y="9138"/>
                  </a:cubicBezTo>
                  <a:cubicBezTo>
                    <a:pt x="4500" y="12738"/>
                    <a:pt x="2250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8959849" y="1163759"/>
              <a:ext cx="1587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4320" y="3953"/>
                    <a:pt x="8640" y="-1447"/>
                    <a:pt x="12240" y="353"/>
                  </a:cubicBezTo>
                  <a:cubicBezTo>
                    <a:pt x="15840" y="2153"/>
                    <a:pt x="1872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8877299" y="1428758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0" y="1974858"/>
              <a:ext cx="120078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" y="20990"/>
                    <a:pt x="15" y="20380"/>
                    <a:pt x="61" y="19708"/>
                  </a:cubicBezTo>
                  <a:cubicBezTo>
                    <a:pt x="107" y="19037"/>
                    <a:pt x="190" y="18305"/>
                    <a:pt x="301" y="17634"/>
                  </a:cubicBezTo>
                  <a:cubicBezTo>
                    <a:pt x="411" y="16963"/>
                    <a:pt x="548" y="16353"/>
                    <a:pt x="691" y="15803"/>
                  </a:cubicBezTo>
                  <a:cubicBezTo>
                    <a:pt x="834" y="15254"/>
                    <a:pt x="982" y="14766"/>
                    <a:pt x="1129" y="14278"/>
                  </a:cubicBezTo>
                  <a:cubicBezTo>
                    <a:pt x="1276" y="13790"/>
                    <a:pt x="1420" y="13302"/>
                    <a:pt x="1573" y="12875"/>
                  </a:cubicBezTo>
                  <a:cubicBezTo>
                    <a:pt x="1725" y="12447"/>
                    <a:pt x="1885" y="12081"/>
                    <a:pt x="2026" y="11776"/>
                  </a:cubicBezTo>
                  <a:cubicBezTo>
                    <a:pt x="2166" y="11471"/>
                    <a:pt x="2288" y="11227"/>
                    <a:pt x="2420" y="10922"/>
                  </a:cubicBezTo>
                  <a:cubicBezTo>
                    <a:pt x="2551" y="10617"/>
                    <a:pt x="2692" y="10251"/>
                    <a:pt x="2833" y="9885"/>
                  </a:cubicBezTo>
                  <a:cubicBezTo>
                    <a:pt x="2974" y="9519"/>
                    <a:pt x="3115" y="9153"/>
                    <a:pt x="3265" y="8786"/>
                  </a:cubicBezTo>
                  <a:cubicBezTo>
                    <a:pt x="3415" y="8420"/>
                    <a:pt x="3575" y="8054"/>
                    <a:pt x="3739" y="7688"/>
                  </a:cubicBezTo>
                  <a:cubicBezTo>
                    <a:pt x="3903" y="7322"/>
                    <a:pt x="4070" y="6956"/>
                    <a:pt x="4202" y="6712"/>
                  </a:cubicBezTo>
                  <a:cubicBezTo>
                    <a:pt x="4333" y="6468"/>
                    <a:pt x="4428" y="6346"/>
                    <a:pt x="4579" y="6041"/>
                  </a:cubicBezTo>
                  <a:cubicBezTo>
                    <a:pt x="4729" y="5736"/>
                    <a:pt x="4935" y="5247"/>
                    <a:pt x="5142" y="4820"/>
                  </a:cubicBezTo>
                  <a:cubicBezTo>
                    <a:pt x="5350" y="4393"/>
                    <a:pt x="5559" y="4027"/>
                    <a:pt x="5719" y="3722"/>
                  </a:cubicBezTo>
                  <a:cubicBezTo>
                    <a:pt x="5879" y="3417"/>
                    <a:pt x="5989" y="3173"/>
                    <a:pt x="6103" y="2990"/>
                  </a:cubicBezTo>
                  <a:cubicBezTo>
                    <a:pt x="6218" y="2807"/>
                    <a:pt x="6336" y="2685"/>
                    <a:pt x="6448" y="2502"/>
                  </a:cubicBezTo>
                  <a:cubicBezTo>
                    <a:pt x="6560" y="2319"/>
                    <a:pt x="6667" y="2075"/>
                    <a:pt x="6785" y="1892"/>
                  </a:cubicBezTo>
                  <a:cubicBezTo>
                    <a:pt x="6903" y="1708"/>
                    <a:pt x="7032" y="1586"/>
                    <a:pt x="7160" y="1464"/>
                  </a:cubicBezTo>
                  <a:cubicBezTo>
                    <a:pt x="7288" y="1342"/>
                    <a:pt x="7413" y="1220"/>
                    <a:pt x="7541" y="1098"/>
                  </a:cubicBezTo>
                  <a:cubicBezTo>
                    <a:pt x="7668" y="976"/>
                    <a:pt x="7798" y="854"/>
                    <a:pt x="7922" y="732"/>
                  </a:cubicBezTo>
                  <a:cubicBezTo>
                    <a:pt x="8045" y="610"/>
                    <a:pt x="8163" y="488"/>
                    <a:pt x="8293" y="427"/>
                  </a:cubicBezTo>
                  <a:cubicBezTo>
                    <a:pt x="8422" y="366"/>
                    <a:pt x="8563" y="366"/>
                    <a:pt x="8702" y="305"/>
                  </a:cubicBezTo>
                  <a:cubicBezTo>
                    <a:pt x="8841" y="244"/>
                    <a:pt x="8978" y="122"/>
                    <a:pt x="9115" y="61"/>
                  </a:cubicBezTo>
                  <a:cubicBezTo>
                    <a:pt x="9252" y="0"/>
                    <a:pt x="9389" y="0"/>
                    <a:pt x="9523" y="0"/>
                  </a:cubicBezTo>
                  <a:cubicBezTo>
                    <a:pt x="9656" y="0"/>
                    <a:pt x="9785" y="0"/>
                    <a:pt x="9922" y="0"/>
                  </a:cubicBezTo>
                  <a:cubicBezTo>
                    <a:pt x="10059" y="0"/>
                    <a:pt x="10204" y="0"/>
                    <a:pt x="10347" y="0"/>
                  </a:cubicBezTo>
                  <a:cubicBezTo>
                    <a:pt x="10490" y="0"/>
                    <a:pt x="10631" y="0"/>
                    <a:pt x="10771" y="61"/>
                  </a:cubicBezTo>
                  <a:cubicBezTo>
                    <a:pt x="10912" y="122"/>
                    <a:pt x="11053" y="244"/>
                    <a:pt x="11188" y="366"/>
                  </a:cubicBezTo>
                  <a:cubicBezTo>
                    <a:pt x="11324" y="488"/>
                    <a:pt x="11453" y="610"/>
                    <a:pt x="11594" y="732"/>
                  </a:cubicBezTo>
                  <a:cubicBezTo>
                    <a:pt x="11735" y="854"/>
                    <a:pt x="11887" y="976"/>
                    <a:pt x="12032" y="1037"/>
                  </a:cubicBezTo>
                  <a:cubicBezTo>
                    <a:pt x="12176" y="1098"/>
                    <a:pt x="12313" y="1098"/>
                    <a:pt x="12454" y="1159"/>
                  </a:cubicBezTo>
                  <a:cubicBezTo>
                    <a:pt x="12595" y="1220"/>
                    <a:pt x="12740" y="1342"/>
                    <a:pt x="12877" y="1464"/>
                  </a:cubicBezTo>
                  <a:cubicBezTo>
                    <a:pt x="13014" y="1586"/>
                    <a:pt x="13144" y="1708"/>
                    <a:pt x="13282" y="1769"/>
                  </a:cubicBezTo>
                  <a:cubicBezTo>
                    <a:pt x="13421" y="1831"/>
                    <a:pt x="13570" y="1831"/>
                    <a:pt x="13715" y="1892"/>
                  </a:cubicBezTo>
                  <a:cubicBezTo>
                    <a:pt x="13859" y="1953"/>
                    <a:pt x="14000" y="2075"/>
                    <a:pt x="14143" y="2136"/>
                  </a:cubicBezTo>
                  <a:cubicBezTo>
                    <a:pt x="14286" y="2197"/>
                    <a:pt x="14430" y="2197"/>
                    <a:pt x="14569" y="2258"/>
                  </a:cubicBezTo>
                  <a:cubicBezTo>
                    <a:pt x="14708" y="2319"/>
                    <a:pt x="14842" y="2441"/>
                    <a:pt x="14981" y="2502"/>
                  </a:cubicBezTo>
                  <a:cubicBezTo>
                    <a:pt x="15120" y="2563"/>
                    <a:pt x="15264" y="2563"/>
                    <a:pt x="15407" y="2624"/>
                  </a:cubicBezTo>
                  <a:cubicBezTo>
                    <a:pt x="15550" y="2685"/>
                    <a:pt x="15691" y="2807"/>
                    <a:pt x="15832" y="2868"/>
                  </a:cubicBezTo>
                  <a:cubicBezTo>
                    <a:pt x="15973" y="2929"/>
                    <a:pt x="16113" y="2929"/>
                    <a:pt x="16249" y="2990"/>
                  </a:cubicBezTo>
                  <a:cubicBezTo>
                    <a:pt x="16384" y="3051"/>
                    <a:pt x="16513" y="3173"/>
                    <a:pt x="16650" y="3295"/>
                  </a:cubicBezTo>
                  <a:cubicBezTo>
                    <a:pt x="16787" y="3417"/>
                    <a:pt x="16932" y="3539"/>
                    <a:pt x="17071" y="3661"/>
                  </a:cubicBezTo>
                  <a:cubicBezTo>
                    <a:pt x="17210" y="3783"/>
                    <a:pt x="17343" y="3905"/>
                    <a:pt x="17478" y="4027"/>
                  </a:cubicBezTo>
                  <a:cubicBezTo>
                    <a:pt x="17614" y="4149"/>
                    <a:pt x="17751" y="4271"/>
                    <a:pt x="17945" y="4393"/>
                  </a:cubicBezTo>
                  <a:cubicBezTo>
                    <a:pt x="18139" y="4515"/>
                    <a:pt x="18390" y="4637"/>
                    <a:pt x="18577" y="4820"/>
                  </a:cubicBezTo>
                  <a:cubicBezTo>
                    <a:pt x="18763" y="5003"/>
                    <a:pt x="18885" y="5247"/>
                    <a:pt x="19058" y="5492"/>
                  </a:cubicBezTo>
                  <a:cubicBezTo>
                    <a:pt x="19232" y="5736"/>
                    <a:pt x="19456" y="5980"/>
                    <a:pt x="19679" y="6224"/>
                  </a:cubicBezTo>
                  <a:cubicBezTo>
                    <a:pt x="19902" y="6468"/>
                    <a:pt x="20123" y="6712"/>
                    <a:pt x="20321" y="6956"/>
                  </a:cubicBezTo>
                  <a:cubicBezTo>
                    <a:pt x="20519" y="7200"/>
                    <a:pt x="20694" y="7444"/>
                    <a:pt x="20865" y="7749"/>
                  </a:cubicBezTo>
                  <a:cubicBezTo>
                    <a:pt x="21036" y="8054"/>
                    <a:pt x="21204" y="8420"/>
                    <a:pt x="21326" y="8786"/>
                  </a:cubicBezTo>
                  <a:cubicBezTo>
                    <a:pt x="21448" y="9153"/>
                    <a:pt x="21524" y="9519"/>
                    <a:pt x="21600" y="98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577849" y="2660658"/>
              <a:ext cx="698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3877"/>
                    <a:pt x="9164" y="7754"/>
                    <a:pt x="12764" y="11354"/>
                  </a:cubicBezTo>
                  <a:cubicBezTo>
                    <a:pt x="16364" y="14954"/>
                    <a:pt x="18982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535500" y="2617204"/>
              <a:ext cx="276107" cy="531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516" fill="norm" stroke="1" extrusionOk="0">
                  <a:moveTo>
                    <a:pt x="2762" y="7931"/>
                  </a:moveTo>
                  <a:cubicBezTo>
                    <a:pt x="1788" y="6217"/>
                    <a:pt x="813" y="4503"/>
                    <a:pt x="326" y="3346"/>
                  </a:cubicBezTo>
                  <a:cubicBezTo>
                    <a:pt x="-161" y="2189"/>
                    <a:pt x="-161" y="1589"/>
                    <a:pt x="732" y="1031"/>
                  </a:cubicBezTo>
                  <a:cubicBezTo>
                    <a:pt x="1625" y="474"/>
                    <a:pt x="3412" y="-40"/>
                    <a:pt x="6416" y="3"/>
                  </a:cubicBezTo>
                  <a:cubicBezTo>
                    <a:pt x="9421" y="46"/>
                    <a:pt x="13644" y="646"/>
                    <a:pt x="16486" y="2231"/>
                  </a:cubicBezTo>
                  <a:cubicBezTo>
                    <a:pt x="19328" y="3817"/>
                    <a:pt x="20789" y="6389"/>
                    <a:pt x="21114" y="8917"/>
                  </a:cubicBezTo>
                  <a:cubicBezTo>
                    <a:pt x="21439" y="11446"/>
                    <a:pt x="20627" y="13931"/>
                    <a:pt x="19084" y="15903"/>
                  </a:cubicBezTo>
                  <a:cubicBezTo>
                    <a:pt x="17541" y="17874"/>
                    <a:pt x="15268" y="19331"/>
                    <a:pt x="13725" y="20189"/>
                  </a:cubicBezTo>
                  <a:cubicBezTo>
                    <a:pt x="12182" y="21046"/>
                    <a:pt x="11370" y="21303"/>
                    <a:pt x="10558" y="21431"/>
                  </a:cubicBezTo>
                  <a:cubicBezTo>
                    <a:pt x="9746" y="21560"/>
                    <a:pt x="8934" y="21560"/>
                    <a:pt x="8528" y="21303"/>
                  </a:cubicBezTo>
                  <a:cubicBezTo>
                    <a:pt x="8122" y="21046"/>
                    <a:pt x="8122" y="20531"/>
                    <a:pt x="8609" y="19846"/>
                  </a:cubicBezTo>
                  <a:cubicBezTo>
                    <a:pt x="9096" y="19160"/>
                    <a:pt x="10071" y="18303"/>
                    <a:pt x="11045" y="174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1003299" y="2832108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996949" y="2965458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1445642" y="2490049"/>
              <a:ext cx="154559" cy="649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43" fill="norm" stroke="1" extrusionOk="0">
                  <a:moveTo>
                    <a:pt x="17811" y="1440"/>
                  </a:moveTo>
                  <a:cubicBezTo>
                    <a:pt x="17519" y="1020"/>
                    <a:pt x="17228" y="601"/>
                    <a:pt x="15476" y="321"/>
                  </a:cubicBezTo>
                  <a:cubicBezTo>
                    <a:pt x="13725" y="42"/>
                    <a:pt x="10514" y="-98"/>
                    <a:pt x="7887" y="77"/>
                  </a:cubicBezTo>
                  <a:cubicBezTo>
                    <a:pt x="5260" y="252"/>
                    <a:pt x="3217" y="741"/>
                    <a:pt x="2341" y="1615"/>
                  </a:cubicBezTo>
                  <a:cubicBezTo>
                    <a:pt x="1465" y="2488"/>
                    <a:pt x="1757" y="3747"/>
                    <a:pt x="3946" y="5389"/>
                  </a:cubicBezTo>
                  <a:cubicBezTo>
                    <a:pt x="6136" y="7032"/>
                    <a:pt x="10222" y="9059"/>
                    <a:pt x="12265" y="10352"/>
                  </a:cubicBezTo>
                  <a:cubicBezTo>
                    <a:pt x="14309" y="11646"/>
                    <a:pt x="14309" y="12205"/>
                    <a:pt x="13725" y="12624"/>
                  </a:cubicBezTo>
                  <a:cubicBezTo>
                    <a:pt x="13141" y="13044"/>
                    <a:pt x="11973" y="13323"/>
                    <a:pt x="10514" y="13498"/>
                  </a:cubicBezTo>
                  <a:cubicBezTo>
                    <a:pt x="9055" y="13673"/>
                    <a:pt x="7303" y="13743"/>
                    <a:pt x="5552" y="13708"/>
                  </a:cubicBezTo>
                  <a:cubicBezTo>
                    <a:pt x="3800" y="13673"/>
                    <a:pt x="2049" y="13533"/>
                    <a:pt x="1028" y="13288"/>
                  </a:cubicBezTo>
                  <a:cubicBezTo>
                    <a:pt x="6" y="13044"/>
                    <a:pt x="-286" y="12694"/>
                    <a:pt x="298" y="12345"/>
                  </a:cubicBezTo>
                  <a:cubicBezTo>
                    <a:pt x="882" y="11995"/>
                    <a:pt x="2341" y="11646"/>
                    <a:pt x="3800" y="11436"/>
                  </a:cubicBezTo>
                  <a:cubicBezTo>
                    <a:pt x="5260" y="11226"/>
                    <a:pt x="6719" y="11156"/>
                    <a:pt x="8033" y="11226"/>
                  </a:cubicBezTo>
                  <a:cubicBezTo>
                    <a:pt x="9346" y="11296"/>
                    <a:pt x="10514" y="11506"/>
                    <a:pt x="10952" y="12170"/>
                  </a:cubicBezTo>
                  <a:cubicBezTo>
                    <a:pt x="11390" y="12834"/>
                    <a:pt x="11098" y="13952"/>
                    <a:pt x="10076" y="15316"/>
                  </a:cubicBezTo>
                  <a:cubicBezTo>
                    <a:pt x="9055" y="16679"/>
                    <a:pt x="7303" y="18286"/>
                    <a:pt x="6428" y="19265"/>
                  </a:cubicBezTo>
                  <a:cubicBezTo>
                    <a:pt x="5552" y="20244"/>
                    <a:pt x="5552" y="20593"/>
                    <a:pt x="5990" y="20908"/>
                  </a:cubicBezTo>
                  <a:cubicBezTo>
                    <a:pt x="6428" y="21222"/>
                    <a:pt x="7303" y="21502"/>
                    <a:pt x="9930" y="21432"/>
                  </a:cubicBezTo>
                  <a:cubicBezTo>
                    <a:pt x="12557" y="21362"/>
                    <a:pt x="16936" y="20943"/>
                    <a:pt x="21314" y="205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1822449" y="2617151"/>
              <a:ext cx="165101" cy="365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2552"/>
                  </a:moveTo>
                  <a:cubicBezTo>
                    <a:pt x="277" y="1931"/>
                    <a:pt x="554" y="1311"/>
                    <a:pt x="2354" y="814"/>
                  </a:cubicBezTo>
                  <a:cubicBezTo>
                    <a:pt x="4154" y="317"/>
                    <a:pt x="7477" y="-55"/>
                    <a:pt x="10523" y="7"/>
                  </a:cubicBezTo>
                  <a:cubicBezTo>
                    <a:pt x="13569" y="69"/>
                    <a:pt x="16338" y="566"/>
                    <a:pt x="18138" y="1683"/>
                  </a:cubicBezTo>
                  <a:cubicBezTo>
                    <a:pt x="19938" y="2800"/>
                    <a:pt x="20769" y="4538"/>
                    <a:pt x="18969" y="6959"/>
                  </a:cubicBezTo>
                  <a:cubicBezTo>
                    <a:pt x="17169" y="9379"/>
                    <a:pt x="12738" y="12483"/>
                    <a:pt x="9692" y="14469"/>
                  </a:cubicBezTo>
                  <a:cubicBezTo>
                    <a:pt x="6646" y="16455"/>
                    <a:pt x="4985" y="17324"/>
                    <a:pt x="3462" y="18193"/>
                  </a:cubicBezTo>
                  <a:cubicBezTo>
                    <a:pt x="1938" y="19062"/>
                    <a:pt x="554" y="19931"/>
                    <a:pt x="415" y="20552"/>
                  </a:cubicBezTo>
                  <a:cubicBezTo>
                    <a:pt x="277" y="21173"/>
                    <a:pt x="1385" y="21545"/>
                    <a:pt x="5123" y="21359"/>
                  </a:cubicBezTo>
                  <a:cubicBezTo>
                    <a:pt x="8862" y="21173"/>
                    <a:pt x="15231" y="20428"/>
                    <a:pt x="21600" y="196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2070099" y="3041658"/>
              <a:ext cx="95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2501899" y="2560116"/>
              <a:ext cx="180729" cy="519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556" fill="norm" stroke="1" extrusionOk="0">
                  <a:moveTo>
                    <a:pt x="0" y="3644"/>
                  </a:moveTo>
                  <a:cubicBezTo>
                    <a:pt x="1758" y="2766"/>
                    <a:pt x="3516" y="1888"/>
                    <a:pt x="6153" y="1273"/>
                  </a:cubicBezTo>
                  <a:cubicBezTo>
                    <a:pt x="8791" y="658"/>
                    <a:pt x="12307" y="307"/>
                    <a:pt x="14693" y="132"/>
                  </a:cubicBezTo>
                  <a:cubicBezTo>
                    <a:pt x="17079" y="-44"/>
                    <a:pt x="18335" y="-44"/>
                    <a:pt x="19340" y="132"/>
                  </a:cubicBezTo>
                  <a:cubicBezTo>
                    <a:pt x="20344" y="307"/>
                    <a:pt x="21098" y="658"/>
                    <a:pt x="21349" y="2063"/>
                  </a:cubicBezTo>
                  <a:cubicBezTo>
                    <a:pt x="21600" y="3468"/>
                    <a:pt x="21349" y="5927"/>
                    <a:pt x="20721" y="8297"/>
                  </a:cubicBezTo>
                  <a:cubicBezTo>
                    <a:pt x="20093" y="10668"/>
                    <a:pt x="19088" y="12951"/>
                    <a:pt x="17958" y="15146"/>
                  </a:cubicBezTo>
                  <a:cubicBezTo>
                    <a:pt x="16828" y="17341"/>
                    <a:pt x="15572" y="19449"/>
                    <a:pt x="14316" y="215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2566644" y="2882908"/>
              <a:ext cx="16385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600" fill="norm" stroke="1" extrusionOk="0">
                  <a:moveTo>
                    <a:pt x="660" y="21600"/>
                  </a:moveTo>
                  <a:cubicBezTo>
                    <a:pt x="113" y="17600"/>
                    <a:pt x="-434" y="13600"/>
                    <a:pt x="523" y="10400"/>
                  </a:cubicBezTo>
                  <a:cubicBezTo>
                    <a:pt x="1480" y="7200"/>
                    <a:pt x="3941" y="4800"/>
                    <a:pt x="7632" y="3200"/>
                  </a:cubicBezTo>
                  <a:cubicBezTo>
                    <a:pt x="11323" y="1600"/>
                    <a:pt x="16244" y="800"/>
                    <a:pt x="2116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2806699" y="2990858"/>
              <a:ext cx="635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3441699" y="2531541"/>
              <a:ext cx="31751" cy="45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95"/>
                  </a:moveTo>
                  <a:cubicBezTo>
                    <a:pt x="1440" y="498"/>
                    <a:pt x="2880" y="0"/>
                    <a:pt x="3600" y="0"/>
                  </a:cubicBezTo>
                  <a:cubicBezTo>
                    <a:pt x="4320" y="0"/>
                    <a:pt x="4320" y="498"/>
                    <a:pt x="5760" y="2488"/>
                  </a:cubicBezTo>
                  <a:cubicBezTo>
                    <a:pt x="7200" y="4479"/>
                    <a:pt x="10080" y="7963"/>
                    <a:pt x="12960" y="11397"/>
                  </a:cubicBezTo>
                  <a:cubicBezTo>
                    <a:pt x="15840" y="14831"/>
                    <a:pt x="18720" y="182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3549649" y="3009908"/>
              <a:ext cx="762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3973300" y="2554428"/>
              <a:ext cx="191875" cy="442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16" fill="norm" stroke="1" extrusionOk="0">
                  <a:moveTo>
                    <a:pt x="15695" y="3927"/>
                  </a:moveTo>
                  <a:cubicBezTo>
                    <a:pt x="14756" y="3002"/>
                    <a:pt x="13817" y="2076"/>
                    <a:pt x="11704" y="1356"/>
                  </a:cubicBezTo>
                  <a:cubicBezTo>
                    <a:pt x="9591" y="636"/>
                    <a:pt x="6304" y="122"/>
                    <a:pt x="4191" y="19"/>
                  </a:cubicBezTo>
                  <a:cubicBezTo>
                    <a:pt x="2078" y="-84"/>
                    <a:pt x="1139" y="225"/>
                    <a:pt x="552" y="945"/>
                  </a:cubicBezTo>
                  <a:cubicBezTo>
                    <a:pt x="-35" y="1665"/>
                    <a:pt x="-270" y="2796"/>
                    <a:pt x="434" y="3670"/>
                  </a:cubicBezTo>
                  <a:cubicBezTo>
                    <a:pt x="1139" y="4545"/>
                    <a:pt x="2782" y="5162"/>
                    <a:pt x="6069" y="4905"/>
                  </a:cubicBezTo>
                  <a:cubicBezTo>
                    <a:pt x="9356" y="4647"/>
                    <a:pt x="14287" y="3516"/>
                    <a:pt x="17104" y="2745"/>
                  </a:cubicBezTo>
                  <a:cubicBezTo>
                    <a:pt x="19921" y="1973"/>
                    <a:pt x="20626" y="1562"/>
                    <a:pt x="20978" y="1613"/>
                  </a:cubicBezTo>
                  <a:cubicBezTo>
                    <a:pt x="21330" y="1665"/>
                    <a:pt x="21330" y="2179"/>
                    <a:pt x="21213" y="4185"/>
                  </a:cubicBezTo>
                  <a:cubicBezTo>
                    <a:pt x="21095" y="6190"/>
                    <a:pt x="20860" y="9687"/>
                    <a:pt x="20743" y="12825"/>
                  </a:cubicBezTo>
                  <a:cubicBezTo>
                    <a:pt x="20626" y="15962"/>
                    <a:pt x="20626" y="18739"/>
                    <a:pt x="20626" y="21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4260849" y="3041658"/>
              <a:ext cx="50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950"/>
                    <a:pt x="14400" y="9900"/>
                    <a:pt x="10800" y="13500"/>
                  </a:cubicBezTo>
                  <a:cubicBezTo>
                    <a:pt x="7200" y="17100"/>
                    <a:pt x="36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4688416" y="2578108"/>
              <a:ext cx="35984" cy="377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2541" y="0"/>
                  </a:moveTo>
                  <a:cubicBezTo>
                    <a:pt x="2541" y="4706"/>
                    <a:pt x="2541" y="9412"/>
                    <a:pt x="1906" y="12731"/>
                  </a:cubicBezTo>
                  <a:cubicBezTo>
                    <a:pt x="1271" y="16049"/>
                    <a:pt x="0" y="17980"/>
                    <a:pt x="0" y="19247"/>
                  </a:cubicBezTo>
                  <a:cubicBezTo>
                    <a:pt x="0" y="20514"/>
                    <a:pt x="1271" y="21117"/>
                    <a:pt x="5082" y="21359"/>
                  </a:cubicBezTo>
                  <a:cubicBezTo>
                    <a:pt x="8894" y="21600"/>
                    <a:pt x="15247" y="21479"/>
                    <a:pt x="21600" y="213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4813299" y="2391471"/>
              <a:ext cx="181318" cy="78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552" fill="norm" stroke="1" extrusionOk="0">
                  <a:moveTo>
                    <a:pt x="9573" y="1107"/>
                  </a:moveTo>
                  <a:cubicBezTo>
                    <a:pt x="9573" y="761"/>
                    <a:pt x="9573" y="414"/>
                    <a:pt x="10186" y="212"/>
                  </a:cubicBezTo>
                  <a:cubicBezTo>
                    <a:pt x="10800" y="10"/>
                    <a:pt x="12027" y="-48"/>
                    <a:pt x="13255" y="39"/>
                  </a:cubicBezTo>
                  <a:cubicBezTo>
                    <a:pt x="14482" y="125"/>
                    <a:pt x="15709" y="356"/>
                    <a:pt x="16814" y="1049"/>
                  </a:cubicBezTo>
                  <a:cubicBezTo>
                    <a:pt x="17918" y="1742"/>
                    <a:pt x="18900" y="2897"/>
                    <a:pt x="17673" y="4226"/>
                  </a:cubicBezTo>
                  <a:cubicBezTo>
                    <a:pt x="16445" y="5554"/>
                    <a:pt x="13009" y="7056"/>
                    <a:pt x="11659" y="8182"/>
                  </a:cubicBezTo>
                  <a:cubicBezTo>
                    <a:pt x="10309" y="9308"/>
                    <a:pt x="11045" y="10059"/>
                    <a:pt x="12886" y="10868"/>
                  </a:cubicBezTo>
                  <a:cubicBezTo>
                    <a:pt x="14727" y="11676"/>
                    <a:pt x="17673" y="12542"/>
                    <a:pt x="19391" y="13755"/>
                  </a:cubicBezTo>
                  <a:cubicBezTo>
                    <a:pt x="21109" y="14968"/>
                    <a:pt x="21600" y="16527"/>
                    <a:pt x="20250" y="17769"/>
                  </a:cubicBezTo>
                  <a:cubicBezTo>
                    <a:pt x="18900" y="19011"/>
                    <a:pt x="15709" y="19935"/>
                    <a:pt x="12027" y="20512"/>
                  </a:cubicBezTo>
                  <a:cubicBezTo>
                    <a:pt x="8345" y="21090"/>
                    <a:pt x="4173" y="21321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6556527" y="2915602"/>
              <a:ext cx="202784" cy="241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29" fill="norm" stroke="1" extrusionOk="0">
                  <a:moveTo>
                    <a:pt x="986" y="2170"/>
                  </a:moveTo>
                  <a:cubicBezTo>
                    <a:pt x="764" y="7993"/>
                    <a:pt x="541" y="13815"/>
                    <a:pt x="430" y="17196"/>
                  </a:cubicBezTo>
                  <a:cubicBezTo>
                    <a:pt x="318" y="20577"/>
                    <a:pt x="318" y="21516"/>
                    <a:pt x="207" y="21422"/>
                  </a:cubicBezTo>
                  <a:cubicBezTo>
                    <a:pt x="96" y="21328"/>
                    <a:pt x="-127" y="20201"/>
                    <a:pt x="96" y="17478"/>
                  </a:cubicBezTo>
                  <a:cubicBezTo>
                    <a:pt x="318" y="14754"/>
                    <a:pt x="986" y="10434"/>
                    <a:pt x="1766" y="7429"/>
                  </a:cubicBezTo>
                  <a:cubicBezTo>
                    <a:pt x="2545" y="4424"/>
                    <a:pt x="3436" y="2733"/>
                    <a:pt x="4327" y="1606"/>
                  </a:cubicBezTo>
                  <a:cubicBezTo>
                    <a:pt x="5217" y="479"/>
                    <a:pt x="6108" y="-84"/>
                    <a:pt x="6887" y="10"/>
                  </a:cubicBezTo>
                  <a:cubicBezTo>
                    <a:pt x="7667" y="104"/>
                    <a:pt x="8335" y="855"/>
                    <a:pt x="8892" y="3673"/>
                  </a:cubicBezTo>
                  <a:cubicBezTo>
                    <a:pt x="9448" y="6490"/>
                    <a:pt x="9894" y="11373"/>
                    <a:pt x="10450" y="12782"/>
                  </a:cubicBezTo>
                  <a:cubicBezTo>
                    <a:pt x="11007" y="14191"/>
                    <a:pt x="11675" y="12125"/>
                    <a:pt x="12454" y="10246"/>
                  </a:cubicBezTo>
                  <a:cubicBezTo>
                    <a:pt x="13234" y="8368"/>
                    <a:pt x="14125" y="6678"/>
                    <a:pt x="15015" y="5457"/>
                  </a:cubicBezTo>
                  <a:cubicBezTo>
                    <a:pt x="15906" y="4236"/>
                    <a:pt x="16797" y="3485"/>
                    <a:pt x="17799" y="3203"/>
                  </a:cubicBezTo>
                  <a:cubicBezTo>
                    <a:pt x="18801" y="2921"/>
                    <a:pt x="19914" y="3109"/>
                    <a:pt x="20582" y="3673"/>
                  </a:cubicBezTo>
                  <a:cubicBezTo>
                    <a:pt x="21250" y="4236"/>
                    <a:pt x="21473" y="5175"/>
                    <a:pt x="21250" y="8086"/>
                  </a:cubicBezTo>
                  <a:cubicBezTo>
                    <a:pt x="21028" y="10998"/>
                    <a:pt x="20360" y="15881"/>
                    <a:pt x="19692" y="207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6559549" y="2650378"/>
              <a:ext cx="165101" cy="245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21389"/>
                  </a:moveTo>
                  <a:cubicBezTo>
                    <a:pt x="277" y="18435"/>
                    <a:pt x="554" y="15481"/>
                    <a:pt x="2077" y="12066"/>
                  </a:cubicBezTo>
                  <a:cubicBezTo>
                    <a:pt x="3600" y="8651"/>
                    <a:pt x="6369" y="4774"/>
                    <a:pt x="8308" y="2558"/>
                  </a:cubicBezTo>
                  <a:cubicBezTo>
                    <a:pt x="10246" y="343"/>
                    <a:pt x="11354" y="-211"/>
                    <a:pt x="12185" y="66"/>
                  </a:cubicBezTo>
                  <a:cubicBezTo>
                    <a:pt x="13015" y="343"/>
                    <a:pt x="13569" y="1451"/>
                    <a:pt x="14538" y="3758"/>
                  </a:cubicBezTo>
                  <a:cubicBezTo>
                    <a:pt x="15508" y="6066"/>
                    <a:pt x="16892" y="9574"/>
                    <a:pt x="18138" y="11789"/>
                  </a:cubicBezTo>
                  <a:cubicBezTo>
                    <a:pt x="19385" y="14004"/>
                    <a:pt x="20492" y="14927"/>
                    <a:pt x="21600" y="158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6991349" y="2927358"/>
              <a:ext cx="139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6953249" y="3054358"/>
              <a:ext cx="209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6182461" y="3441163"/>
              <a:ext cx="133394" cy="233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306" fill="norm" stroke="1" extrusionOk="0">
                  <a:moveTo>
                    <a:pt x="15336" y="3521"/>
                  </a:moveTo>
                  <a:cubicBezTo>
                    <a:pt x="14340" y="2557"/>
                    <a:pt x="13343" y="1593"/>
                    <a:pt x="11183" y="918"/>
                  </a:cubicBezTo>
                  <a:cubicBezTo>
                    <a:pt x="9023" y="243"/>
                    <a:pt x="5700" y="-143"/>
                    <a:pt x="3373" y="50"/>
                  </a:cubicBezTo>
                  <a:cubicBezTo>
                    <a:pt x="1047" y="243"/>
                    <a:pt x="-282" y="1014"/>
                    <a:pt x="50" y="2653"/>
                  </a:cubicBezTo>
                  <a:cubicBezTo>
                    <a:pt x="383" y="4293"/>
                    <a:pt x="2376" y="6800"/>
                    <a:pt x="5866" y="8921"/>
                  </a:cubicBezTo>
                  <a:cubicBezTo>
                    <a:pt x="9355" y="11043"/>
                    <a:pt x="14340" y="12778"/>
                    <a:pt x="17330" y="14032"/>
                  </a:cubicBezTo>
                  <a:cubicBezTo>
                    <a:pt x="20321" y="15286"/>
                    <a:pt x="21318" y="16057"/>
                    <a:pt x="20820" y="17214"/>
                  </a:cubicBezTo>
                  <a:cubicBezTo>
                    <a:pt x="20321" y="18371"/>
                    <a:pt x="18327" y="19914"/>
                    <a:pt x="15835" y="20686"/>
                  </a:cubicBezTo>
                  <a:cubicBezTo>
                    <a:pt x="13343" y="21457"/>
                    <a:pt x="10352" y="21457"/>
                    <a:pt x="8856" y="20975"/>
                  </a:cubicBezTo>
                  <a:cubicBezTo>
                    <a:pt x="7361" y="20493"/>
                    <a:pt x="7361" y="19528"/>
                    <a:pt x="7361" y="185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6356341" y="3467041"/>
              <a:ext cx="127010" cy="172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0693" fill="norm" stroke="1" extrusionOk="0">
                  <a:moveTo>
                    <a:pt x="15936" y="5345"/>
                  </a:moveTo>
                  <a:cubicBezTo>
                    <a:pt x="14519" y="3566"/>
                    <a:pt x="13103" y="1787"/>
                    <a:pt x="11155" y="771"/>
                  </a:cubicBezTo>
                  <a:cubicBezTo>
                    <a:pt x="9208" y="-246"/>
                    <a:pt x="6729" y="-500"/>
                    <a:pt x="4604" y="1533"/>
                  </a:cubicBezTo>
                  <a:cubicBezTo>
                    <a:pt x="2480" y="3566"/>
                    <a:pt x="709" y="7886"/>
                    <a:pt x="178" y="11444"/>
                  </a:cubicBezTo>
                  <a:cubicBezTo>
                    <a:pt x="-353" y="15001"/>
                    <a:pt x="355" y="17796"/>
                    <a:pt x="1595" y="19321"/>
                  </a:cubicBezTo>
                  <a:cubicBezTo>
                    <a:pt x="2834" y="20846"/>
                    <a:pt x="4604" y="21100"/>
                    <a:pt x="6552" y="20084"/>
                  </a:cubicBezTo>
                  <a:cubicBezTo>
                    <a:pt x="8499" y="19067"/>
                    <a:pt x="10624" y="16780"/>
                    <a:pt x="11863" y="14874"/>
                  </a:cubicBezTo>
                  <a:cubicBezTo>
                    <a:pt x="13103" y="12968"/>
                    <a:pt x="13457" y="11444"/>
                    <a:pt x="13988" y="9919"/>
                  </a:cubicBezTo>
                  <a:cubicBezTo>
                    <a:pt x="14519" y="8394"/>
                    <a:pt x="15227" y="6869"/>
                    <a:pt x="15581" y="7124"/>
                  </a:cubicBezTo>
                  <a:cubicBezTo>
                    <a:pt x="15936" y="7378"/>
                    <a:pt x="15936" y="9411"/>
                    <a:pt x="16821" y="11698"/>
                  </a:cubicBezTo>
                  <a:cubicBezTo>
                    <a:pt x="17706" y="13985"/>
                    <a:pt x="19477" y="16526"/>
                    <a:pt x="21247" y="190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6521449" y="3511558"/>
              <a:ext cx="133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86" y="3771"/>
                    <a:pt x="1371" y="7543"/>
                    <a:pt x="1886" y="11314"/>
                  </a:cubicBezTo>
                  <a:cubicBezTo>
                    <a:pt x="2400" y="15086"/>
                    <a:pt x="2743" y="18857"/>
                    <a:pt x="2743" y="19714"/>
                  </a:cubicBezTo>
                  <a:cubicBezTo>
                    <a:pt x="2743" y="20571"/>
                    <a:pt x="2400" y="18514"/>
                    <a:pt x="2743" y="15257"/>
                  </a:cubicBezTo>
                  <a:cubicBezTo>
                    <a:pt x="3086" y="12000"/>
                    <a:pt x="4114" y="7543"/>
                    <a:pt x="5143" y="4629"/>
                  </a:cubicBezTo>
                  <a:cubicBezTo>
                    <a:pt x="6171" y="1714"/>
                    <a:pt x="7200" y="343"/>
                    <a:pt x="8229" y="343"/>
                  </a:cubicBezTo>
                  <a:cubicBezTo>
                    <a:pt x="9257" y="343"/>
                    <a:pt x="10286" y="1714"/>
                    <a:pt x="10971" y="3257"/>
                  </a:cubicBezTo>
                  <a:cubicBezTo>
                    <a:pt x="11657" y="4800"/>
                    <a:pt x="12000" y="6514"/>
                    <a:pt x="12343" y="8571"/>
                  </a:cubicBezTo>
                  <a:cubicBezTo>
                    <a:pt x="12686" y="10629"/>
                    <a:pt x="13029" y="13029"/>
                    <a:pt x="13200" y="13029"/>
                  </a:cubicBezTo>
                  <a:cubicBezTo>
                    <a:pt x="13371" y="13029"/>
                    <a:pt x="13371" y="10629"/>
                    <a:pt x="13714" y="8571"/>
                  </a:cubicBezTo>
                  <a:cubicBezTo>
                    <a:pt x="14057" y="6514"/>
                    <a:pt x="14743" y="4800"/>
                    <a:pt x="15600" y="3257"/>
                  </a:cubicBezTo>
                  <a:cubicBezTo>
                    <a:pt x="16457" y="1714"/>
                    <a:pt x="17486" y="343"/>
                    <a:pt x="18514" y="343"/>
                  </a:cubicBezTo>
                  <a:cubicBezTo>
                    <a:pt x="19543" y="343"/>
                    <a:pt x="20571" y="1714"/>
                    <a:pt x="21086" y="5486"/>
                  </a:cubicBezTo>
                  <a:cubicBezTo>
                    <a:pt x="21600" y="9257"/>
                    <a:pt x="21600" y="15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6705963" y="3490305"/>
              <a:ext cx="79272" cy="362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80" fill="norm" stroke="1" extrusionOk="0">
                  <a:moveTo>
                    <a:pt x="6723" y="1638"/>
                  </a:moveTo>
                  <a:cubicBezTo>
                    <a:pt x="6155" y="5908"/>
                    <a:pt x="5586" y="10178"/>
                    <a:pt x="5018" y="13192"/>
                  </a:cubicBezTo>
                  <a:cubicBezTo>
                    <a:pt x="4449" y="16206"/>
                    <a:pt x="3881" y="17964"/>
                    <a:pt x="3028" y="19282"/>
                  </a:cubicBezTo>
                  <a:cubicBezTo>
                    <a:pt x="2176" y="20601"/>
                    <a:pt x="1039" y="21480"/>
                    <a:pt x="470" y="21480"/>
                  </a:cubicBezTo>
                  <a:cubicBezTo>
                    <a:pt x="-98" y="21480"/>
                    <a:pt x="-98" y="20601"/>
                    <a:pt x="186" y="18152"/>
                  </a:cubicBezTo>
                  <a:cubicBezTo>
                    <a:pt x="470" y="15703"/>
                    <a:pt x="1039" y="11685"/>
                    <a:pt x="2176" y="8671"/>
                  </a:cubicBezTo>
                  <a:cubicBezTo>
                    <a:pt x="3313" y="5657"/>
                    <a:pt x="5018" y="3647"/>
                    <a:pt x="6723" y="2329"/>
                  </a:cubicBezTo>
                  <a:cubicBezTo>
                    <a:pt x="8428" y="1010"/>
                    <a:pt x="10134" y="382"/>
                    <a:pt x="12407" y="131"/>
                  </a:cubicBezTo>
                  <a:cubicBezTo>
                    <a:pt x="14681" y="-120"/>
                    <a:pt x="17523" y="6"/>
                    <a:pt x="19228" y="382"/>
                  </a:cubicBezTo>
                  <a:cubicBezTo>
                    <a:pt x="20934" y="759"/>
                    <a:pt x="21502" y="1387"/>
                    <a:pt x="21218" y="2517"/>
                  </a:cubicBezTo>
                  <a:cubicBezTo>
                    <a:pt x="20934" y="3647"/>
                    <a:pt x="19797" y="5280"/>
                    <a:pt x="17807" y="6347"/>
                  </a:cubicBezTo>
                  <a:cubicBezTo>
                    <a:pt x="15818" y="7415"/>
                    <a:pt x="12976" y="7917"/>
                    <a:pt x="10986" y="7792"/>
                  </a:cubicBezTo>
                  <a:cubicBezTo>
                    <a:pt x="8997" y="7666"/>
                    <a:pt x="7860" y="6913"/>
                    <a:pt x="6723" y="61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6826755" y="3333758"/>
              <a:ext cx="10109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3943" y="0"/>
                  </a:moveTo>
                  <a:cubicBezTo>
                    <a:pt x="3043" y="3820"/>
                    <a:pt x="2143" y="7641"/>
                    <a:pt x="1468" y="10286"/>
                  </a:cubicBezTo>
                  <a:cubicBezTo>
                    <a:pt x="793" y="12931"/>
                    <a:pt x="343" y="14400"/>
                    <a:pt x="118" y="15502"/>
                  </a:cubicBezTo>
                  <a:cubicBezTo>
                    <a:pt x="-107" y="16604"/>
                    <a:pt x="-107" y="17339"/>
                    <a:pt x="1018" y="17780"/>
                  </a:cubicBezTo>
                  <a:cubicBezTo>
                    <a:pt x="2143" y="18220"/>
                    <a:pt x="4393" y="18367"/>
                    <a:pt x="6868" y="17633"/>
                  </a:cubicBezTo>
                  <a:cubicBezTo>
                    <a:pt x="9343" y="16898"/>
                    <a:pt x="12043" y="15282"/>
                    <a:pt x="14068" y="14033"/>
                  </a:cubicBezTo>
                  <a:cubicBezTo>
                    <a:pt x="16093" y="12784"/>
                    <a:pt x="17443" y="11902"/>
                    <a:pt x="18118" y="11094"/>
                  </a:cubicBezTo>
                  <a:cubicBezTo>
                    <a:pt x="18793" y="10286"/>
                    <a:pt x="18793" y="9551"/>
                    <a:pt x="17893" y="9404"/>
                  </a:cubicBezTo>
                  <a:cubicBezTo>
                    <a:pt x="16993" y="9257"/>
                    <a:pt x="15193" y="9698"/>
                    <a:pt x="13168" y="10800"/>
                  </a:cubicBezTo>
                  <a:cubicBezTo>
                    <a:pt x="11143" y="11902"/>
                    <a:pt x="8893" y="13665"/>
                    <a:pt x="10243" y="15576"/>
                  </a:cubicBezTo>
                  <a:cubicBezTo>
                    <a:pt x="11593" y="17486"/>
                    <a:pt x="16543" y="19543"/>
                    <a:pt x="2149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6318249" y="3905250"/>
              <a:ext cx="209551" cy="141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7625"/>
                  </a:moveTo>
                  <a:cubicBezTo>
                    <a:pt x="0" y="6037"/>
                    <a:pt x="0" y="4449"/>
                    <a:pt x="545" y="3813"/>
                  </a:cubicBezTo>
                  <a:cubicBezTo>
                    <a:pt x="1091" y="3178"/>
                    <a:pt x="2182" y="3496"/>
                    <a:pt x="2945" y="5243"/>
                  </a:cubicBezTo>
                  <a:cubicBezTo>
                    <a:pt x="3709" y="6990"/>
                    <a:pt x="4145" y="10166"/>
                    <a:pt x="4364" y="12549"/>
                  </a:cubicBezTo>
                  <a:cubicBezTo>
                    <a:pt x="4582" y="14931"/>
                    <a:pt x="4582" y="16519"/>
                    <a:pt x="4582" y="18108"/>
                  </a:cubicBezTo>
                  <a:cubicBezTo>
                    <a:pt x="4582" y="19696"/>
                    <a:pt x="4582" y="21284"/>
                    <a:pt x="4691" y="21284"/>
                  </a:cubicBezTo>
                  <a:cubicBezTo>
                    <a:pt x="4800" y="21284"/>
                    <a:pt x="5018" y="19696"/>
                    <a:pt x="5782" y="16360"/>
                  </a:cubicBezTo>
                  <a:cubicBezTo>
                    <a:pt x="6545" y="13025"/>
                    <a:pt x="7855" y="7943"/>
                    <a:pt x="8836" y="4766"/>
                  </a:cubicBezTo>
                  <a:cubicBezTo>
                    <a:pt x="9818" y="1590"/>
                    <a:pt x="10473" y="319"/>
                    <a:pt x="11127" y="1113"/>
                  </a:cubicBezTo>
                  <a:cubicBezTo>
                    <a:pt x="11782" y="1908"/>
                    <a:pt x="12436" y="4766"/>
                    <a:pt x="12764" y="6990"/>
                  </a:cubicBezTo>
                  <a:cubicBezTo>
                    <a:pt x="13091" y="9213"/>
                    <a:pt x="13091" y="10802"/>
                    <a:pt x="13091" y="10484"/>
                  </a:cubicBezTo>
                  <a:cubicBezTo>
                    <a:pt x="13091" y="10166"/>
                    <a:pt x="13091" y="7943"/>
                    <a:pt x="13309" y="6037"/>
                  </a:cubicBezTo>
                  <a:cubicBezTo>
                    <a:pt x="13527" y="4131"/>
                    <a:pt x="13964" y="2543"/>
                    <a:pt x="14727" y="1431"/>
                  </a:cubicBezTo>
                  <a:cubicBezTo>
                    <a:pt x="15491" y="319"/>
                    <a:pt x="16582" y="-316"/>
                    <a:pt x="17455" y="160"/>
                  </a:cubicBezTo>
                  <a:cubicBezTo>
                    <a:pt x="18327" y="637"/>
                    <a:pt x="18982" y="2225"/>
                    <a:pt x="19636" y="4449"/>
                  </a:cubicBezTo>
                  <a:cubicBezTo>
                    <a:pt x="20291" y="6672"/>
                    <a:pt x="20945" y="9531"/>
                    <a:pt x="21600" y="123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6553199" y="3750047"/>
              <a:ext cx="229152" cy="279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0950" fill="norm" stroke="1" extrusionOk="0">
                  <a:moveTo>
                    <a:pt x="0" y="13552"/>
                  </a:moveTo>
                  <a:cubicBezTo>
                    <a:pt x="1783" y="12917"/>
                    <a:pt x="3567" y="12282"/>
                    <a:pt x="4756" y="11647"/>
                  </a:cubicBezTo>
                  <a:cubicBezTo>
                    <a:pt x="5945" y="11011"/>
                    <a:pt x="6539" y="10376"/>
                    <a:pt x="6440" y="10376"/>
                  </a:cubicBezTo>
                  <a:cubicBezTo>
                    <a:pt x="6341" y="10376"/>
                    <a:pt x="5549" y="11011"/>
                    <a:pt x="4558" y="12123"/>
                  </a:cubicBezTo>
                  <a:cubicBezTo>
                    <a:pt x="3567" y="13235"/>
                    <a:pt x="2378" y="14823"/>
                    <a:pt x="1982" y="16411"/>
                  </a:cubicBezTo>
                  <a:cubicBezTo>
                    <a:pt x="1585" y="18000"/>
                    <a:pt x="1982" y="19588"/>
                    <a:pt x="2675" y="20382"/>
                  </a:cubicBezTo>
                  <a:cubicBezTo>
                    <a:pt x="3369" y="21176"/>
                    <a:pt x="4360" y="21176"/>
                    <a:pt x="6539" y="20144"/>
                  </a:cubicBezTo>
                  <a:cubicBezTo>
                    <a:pt x="8719" y="19111"/>
                    <a:pt x="12088" y="17047"/>
                    <a:pt x="13971" y="15617"/>
                  </a:cubicBezTo>
                  <a:cubicBezTo>
                    <a:pt x="15853" y="14188"/>
                    <a:pt x="16250" y="13394"/>
                    <a:pt x="16150" y="13314"/>
                  </a:cubicBezTo>
                  <a:cubicBezTo>
                    <a:pt x="16051" y="13235"/>
                    <a:pt x="15457" y="13870"/>
                    <a:pt x="14763" y="14902"/>
                  </a:cubicBezTo>
                  <a:cubicBezTo>
                    <a:pt x="14070" y="15935"/>
                    <a:pt x="13277" y="17364"/>
                    <a:pt x="12881" y="18476"/>
                  </a:cubicBezTo>
                  <a:cubicBezTo>
                    <a:pt x="12484" y="19588"/>
                    <a:pt x="12484" y="20382"/>
                    <a:pt x="12980" y="20700"/>
                  </a:cubicBezTo>
                  <a:cubicBezTo>
                    <a:pt x="13475" y="21017"/>
                    <a:pt x="14466" y="20858"/>
                    <a:pt x="15457" y="19985"/>
                  </a:cubicBezTo>
                  <a:cubicBezTo>
                    <a:pt x="16448" y="19111"/>
                    <a:pt x="17439" y="17523"/>
                    <a:pt x="18330" y="14902"/>
                  </a:cubicBezTo>
                  <a:cubicBezTo>
                    <a:pt x="19222" y="12282"/>
                    <a:pt x="20015" y="8629"/>
                    <a:pt x="20609" y="5770"/>
                  </a:cubicBezTo>
                  <a:cubicBezTo>
                    <a:pt x="21204" y="2911"/>
                    <a:pt x="21600" y="847"/>
                    <a:pt x="21402" y="211"/>
                  </a:cubicBezTo>
                  <a:cubicBezTo>
                    <a:pt x="21204" y="-424"/>
                    <a:pt x="20411" y="370"/>
                    <a:pt x="19519" y="2673"/>
                  </a:cubicBezTo>
                  <a:cubicBezTo>
                    <a:pt x="18628" y="4976"/>
                    <a:pt x="17637" y="8788"/>
                    <a:pt x="17141" y="11488"/>
                  </a:cubicBezTo>
                  <a:cubicBezTo>
                    <a:pt x="16646" y="14188"/>
                    <a:pt x="16646" y="15776"/>
                    <a:pt x="17042" y="16888"/>
                  </a:cubicBezTo>
                  <a:cubicBezTo>
                    <a:pt x="17439" y="18000"/>
                    <a:pt x="18231" y="18635"/>
                    <a:pt x="19024" y="192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6813549" y="3829058"/>
              <a:ext cx="25401" cy="16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14765"/>
                  </a:moveTo>
                  <a:cubicBezTo>
                    <a:pt x="0" y="16132"/>
                    <a:pt x="0" y="17499"/>
                    <a:pt x="0" y="18866"/>
                  </a:cubicBezTo>
                  <a:cubicBezTo>
                    <a:pt x="0" y="20233"/>
                    <a:pt x="0" y="21600"/>
                    <a:pt x="900" y="21327"/>
                  </a:cubicBezTo>
                  <a:cubicBezTo>
                    <a:pt x="1800" y="21053"/>
                    <a:pt x="3600" y="19139"/>
                    <a:pt x="4500" y="15722"/>
                  </a:cubicBezTo>
                  <a:cubicBezTo>
                    <a:pt x="5400" y="12304"/>
                    <a:pt x="5400" y="7382"/>
                    <a:pt x="8100" y="4511"/>
                  </a:cubicBezTo>
                  <a:cubicBezTo>
                    <a:pt x="10800" y="1641"/>
                    <a:pt x="16200" y="8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6866274" y="3874673"/>
              <a:ext cx="271126" cy="114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497" fill="norm" stroke="1" extrusionOk="0">
                  <a:moveTo>
                    <a:pt x="9392" y="5476"/>
                  </a:moveTo>
                  <a:cubicBezTo>
                    <a:pt x="7718" y="4718"/>
                    <a:pt x="6043" y="3960"/>
                    <a:pt x="4453" y="5097"/>
                  </a:cubicBezTo>
                  <a:cubicBezTo>
                    <a:pt x="2862" y="6234"/>
                    <a:pt x="1355" y="9266"/>
                    <a:pt x="601" y="12108"/>
                  </a:cubicBezTo>
                  <a:cubicBezTo>
                    <a:pt x="-152" y="14950"/>
                    <a:pt x="-152" y="17602"/>
                    <a:pt x="350" y="19118"/>
                  </a:cubicBezTo>
                  <a:cubicBezTo>
                    <a:pt x="853" y="20634"/>
                    <a:pt x="1857" y="21013"/>
                    <a:pt x="2946" y="19687"/>
                  </a:cubicBezTo>
                  <a:cubicBezTo>
                    <a:pt x="4034" y="18360"/>
                    <a:pt x="5206" y="15329"/>
                    <a:pt x="5960" y="12676"/>
                  </a:cubicBezTo>
                  <a:cubicBezTo>
                    <a:pt x="6713" y="10024"/>
                    <a:pt x="7048" y="7750"/>
                    <a:pt x="7299" y="7560"/>
                  </a:cubicBezTo>
                  <a:cubicBezTo>
                    <a:pt x="7550" y="7371"/>
                    <a:pt x="7718" y="9266"/>
                    <a:pt x="8220" y="9645"/>
                  </a:cubicBezTo>
                  <a:cubicBezTo>
                    <a:pt x="8722" y="10024"/>
                    <a:pt x="9560" y="8887"/>
                    <a:pt x="10313" y="6613"/>
                  </a:cubicBezTo>
                  <a:cubicBezTo>
                    <a:pt x="11067" y="4339"/>
                    <a:pt x="11736" y="929"/>
                    <a:pt x="12071" y="171"/>
                  </a:cubicBezTo>
                  <a:cubicBezTo>
                    <a:pt x="12406" y="-587"/>
                    <a:pt x="12406" y="1308"/>
                    <a:pt x="12406" y="3392"/>
                  </a:cubicBezTo>
                  <a:cubicBezTo>
                    <a:pt x="12406" y="5476"/>
                    <a:pt x="12406" y="7750"/>
                    <a:pt x="12406" y="9834"/>
                  </a:cubicBezTo>
                  <a:cubicBezTo>
                    <a:pt x="12406" y="11918"/>
                    <a:pt x="12406" y="13813"/>
                    <a:pt x="12657" y="13813"/>
                  </a:cubicBezTo>
                  <a:cubicBezTo>
                    <a:pt x="12908" y="13813"/>
                    <a:pt x="13411" y="11918"/>
                    <a:pt x="13913" y="9834"/>
                  </a:cubicBezTo>
                  <a:cubicBezTo>
                    <a:pt x="14415" y="7750"/>
                    <a:pt x="14918" y="5476"/>
                    <a:pt x="15755" y="3581"/>
                  </a:cubicBezTo>
                  <a:cubicBezTo>
                    <a:pt x="16592" y="1687"/>
                    <a:pt x="17764" y="171"/>
                    <a:pt x="18601" y="360"/>
                  </a:cubicBezTo>
                  <a:cubicBezTo>
                    <a:pt x="19439" y="550"/>
                    <a:pt x="19941" y="2445"/>
                    <a:pt x="20276" y="4718"/>
                  </a:cubicBezTo>
                  <a:cubicBezTo>
                    <a:pt x="20611" y="6992"/>
                    <a:pt x="20778" y="9645"/>
                    <a:pt x="20946" y="12108"/>
                  </a:cubicBezTo>
                  <a:cubicBezTo>
                    <a:pt x="21113" y="14571"/>
                    <a:pt x="21281" y="16845"/>
                    <a:pt x="21448" y="191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7594599" y="2908308"/>
              <a:ext cx="184151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0"/>
                  </a:moveTo>
                  <a:cubicBezTo>
                    <a:pt x="745" y="6289"/>
                    <a:pt x="1490" y="12577"/>
                    <a:pt x="1614" y="16405"/>
                  </a:cubicBezTo>
                  <a:cubicBezTo>
                    <a:pt x="1738" y="20233"/>
                    <a:pt x="1241" y="21600"/>
                    <a:pt x="993" y="21463"/>
                  </a:cubicBezTo>
                  <a:cubicBezTo>
                    <a:pt x="745" y="21327"/>
                    <a:pt x="745" y="19686"/>
                    <a:pt x="993" y="16678"/>
                  </a:cubicBezTo>
                  <a:cubicBezTo>
                    <a:pt x="1241" y="13671"/>
                    <a:pt x="1738" y="9296"/>
                    <a:pt x="2731" y="6425"/>
                  </a:cubicBezTo>
                  <a:cubicBezTo>
                    <a:pt x="3724" y="3554"/>
                    <a:pt x="5214" y="2187"/>
                    <a:pt x="6455" y="2324"/>
                  </a:cubicBezTo>
                  <a:cubicBezTo>
                    <a:pt x="7697" y="2461"/>
                    <a:pt x="8690" y="4101"/>
                    <a:pt x="9186" y="6425"/>
                  </a:cubicBezTo>
                  <a:cubicBezTo>
                    <a:pt x="9683" y="8749"/>
                    <a:pt x="9683" y="11757"/>
                    <a:pt x="9683" y="14081"/>
                  </a:cubicBezTo>
                  <a:cubicBezTo>
                    <a:pt x="9683" y="16405"/>
                    <a:pt x="9683" y="18046"/>
                    <a:pt x="9807" y="18046"/>
                  </a:cubicBezTo>
                  <a:cubicBezTo>
                    <a:pt x="9931" y="18046"/>
                    <a:pt x="10179" y="16405"/>
                    <a:pt x="10800" y="13944"/>
                  </a:cubicBezTo>
                  <a:cubicBezTo>
                    <a:pt x="11421" y="11484"/>
                    <a:pt x="12414" y="8203"/>
                    <a:pt x="13407" y="6015"/>
                  </a:cubicBezTo>
                  <a:cubicBezTo>
                    <a:pt x="14400" y="3828"/>
                    <a:pt x="15393" y="2734"/>
                    <a:pt x="16262" y="2871"/>
                  </a:cubicBezTo>
                  <a:cubicBezTo>
                    <a:pt x="17131" y="3008"/>
                    <a:pt x="17876" y="4375"/>
                    <a:pt x="18745" y="7382"/>
                  </a:cubicBezTo>
                  <a:cubicBezTo>
                    <a:pt x="19614" y="10390"/>
                    <a:pt x="20607" y="15038"/>
                    <a:pt x="21600" y="196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7844626" y="2724842"/>
              <a:ext cx="226233" cy="33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105" fill="norm" stroke="1" extrusionOk="0">
                  <a:moveTo>
                    <a:pt x="967" y="15653"/>
                  </a:moveTo>
                  <a:cubicBezTo>
                    <a:pt x="1958" y="15385"/>
                    <a:pt x="2949" y="15117"/>
                    <a:pt x="3741" y="14446"/>
                  </a:cubicBezTo>
                  <a:cubicBezTo>
                    <a:pt x="4534" y="13775"/>
                    <a:pt x="5128" y="12702"/>
                    <a:pt x="4930" y="12299"/>
                  </a:cubicBezTo>
                  <a:cubicBezTo>
                    <a:pt x="4732" y="11897"/>
                    <a:pt x="3741" y="12165"/>
                    <a:pt x="2651" y="13104"/>
                  </a:cubicBezTo>
                  <a:cubicBezTo>
                    <a:pt x="1561" y="14043"/>
                    <a:pt x="372" y="15653"/>
                    <a:pt x="75" y="17129"/>
                  </a:cubicBezTo>
                  <a:cubicBezTo>
                    <a:pt x="-222" y="18605"/>
                    <a:pt x="372" y="19946"/>
                    <a:pt x="1760" y="20617"/>
                  </a:cubicBezTo>
                  <a:cubicBezTo>
                    <a:pt x="3147" y="21288"/>
                    <a:pt x="5327" y="21288"/>
                    <a:pt x="7903" y="20483"/>
                  </a:cubicBezTo>
                  <a:cubicBezTo>
                    <a:pt x="10479" y="19678"/>
                    <a:pt x="13451" y="18068"/>
                    <a:pt x="15235" y="16995"/>
                  </a:cubicBezTo>
                  <a:cubicBezTo>
                    <a:pt x="17018" y="15922"/>
                    <a:pt x="17613" y="15385"/>
                    <a:pt x="18108" y="14781"/>
                  </a:cubicBezTo>
                  <a:cubicBezTo>
                    <a:pt x="18604" y="14177"/>
                    <a:pt x="19000" y="13507"/>
                    <a:pt x="18703" y="13104"/>
                  </a:cubicBezTo>
                  <a:cubicBezTo>
                    <a:pt x="18406" y="12702"/>
                    <a:pt x="17415" y="12568"/>
                    <a:pt x="15928" y="13171"/>
                  </a:cubicBezTo>
                  <a:cubicBezTo>
                    <a:pt x="14442" y="13775"/>
                    <a:pt x="12461" y="15117"/>
                    <a:pt x="11470" y="16257"/>
                  </a:cubicBezTo>
                  <a:cubicBezTo>
                    <a:pt x="10479" y="17397"/>
                    <a:pt x="10479" y="18336"/>
                    <a:pt x="10974" y="18806"/>
                  </a:cubicBezTo>
                  <a:cubicBezTo>
                    <a:pt x="11470" y="19276"/>
                    <a:pt x="12461" y="19276"/>
                    <a:pt x="13650" y="18739"/>
                  </a:cubicBezTo>
                  <a:cubicBezTo>
                    <a:pt x="14839" y="18202"/>
                    <a:pt x="16226" y="17129"/>
                    <a:pt x="17415" y="14580"/>
                  </a:cubicBezTo>
                  <a:cubicBezTo>
                    <a:pt x="18604" y="12031"/>
                    <a:pt x="19595" y="8006"/>
                    <a:pt x="20288" y="5122"/>
                  </a:cubicBezTo>
                  <a:cubicBezTo>
                    <a:pt x="20982" y="2237"/>
                    <a:pt x="21378" y="493"/>
                    <a:pt x="21081" y="90"/>
                  </a:cubicBezTo>
                  <a:cubicBezTo>
                    <a:pt x="20784" y="-312"/>
                    <a:pt x="19793" y="627"/>
                    <a:pt x="18901" y="2841"/>
                  </a:cubicBezTo>
                  <a:cubicBezTo>
                    <a:pt x="18009" y="5054"/>
                    <a:pt x="17217" y="8543"/>
                    <a:pt x="17018" y="10689"/>
                  </a:cubicBezTo>
                  <a:cubicBezTo>
                    <a:pt x="16820" y="12836"/>
                    <a:pt x="17217" y="13641"/>
                    <a:pt x="17910" y="14177"/>
                  </a:cubicBezTo>
                  <a:cubicBezTo>
                    <a:pt x="18604" y="14714"/>
                    <a:pt x="19595" y="14982"/>
                    <a:pt x="20585" y="152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8098366" y="2851158"/>
              <a:ext cx="29634" cy="12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12343" y="8640"/>
                  </a:moveTo>
                  <a:cubicBezTo>
                    <a:pt x="9257" y="10800"/>
                    <a:pt x="6171" y="12960"/>
                    <a:pt x="3857" y="15660"/>
                  </a:cubicBezTo>
                  <a:cubicBezTo>
                    <a:pt x="1543" y="18360"/>
                    <a:pt x="0" y="21600"/>
                    <a:pt x="0" y="21420"/>
                  </a:cubicBezTo>
                  <a:cubicBezTo>
                    <a:pt x="0" y="21240"/>
                    <a:pt x="1543" y="17640"/>
                    <a:pt x="2314" y="14040"/>
                  </a:cubicBezTo>
                  <a:cubicBezTo>
                    <a:pt x="3086" y="10440"/>
                    <a:pt x="3086" y="6840"/>
                    <a:pt x="6171" y="4500"/>
                  </a:cubicBezTo>
                  <a:cubicBezTo>
                    <a:pt x="9257" y="2160"/>
                    <a:pt x="15429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8122155" y="2875457"/>
              <a:ext cx="228096" cy="116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0557" fill="norm" stroke="1" extrusionOk="0">
                  <a:moveTo>
                    <a:pt x="8352" y="4663"/>
                  </a:moveTo>
                  <a:cubicBezTo>
                    <a:pt x="7352" y="3918"/>
                    <a:pt x="6352" y="3173"/>
                    <a:pt x="5052" y="3546"/>
                  </a:cubicBezTo>
                  <a:cubicBezTo>
                    <a:pt x="3752" y="3918"/>
                    <a:pt x="2152" y="5408"/>
                    <a:pt x="1252" y="7270"/>
                  </a:cubicBezTo>
                  <a:cubicBezTo>
                    <a:pt x="352" y="9132"/>
                    <a:pt x="152" y="11366"/>
                    <a:pt x="52" y="13601"/>
                  </a:cubicBezTo>
                  <a:cubicBezTo>
                    <a:pt x="-48" y="15835"/>
                    <a:pt x="-48" y="18070"/>
                    <a:pt x="452" y="19373"/>
                  </a:cubicBezTo>
                  <a:cubicBezTo>
                    <a:pt x="952" y="20677"/>
                    <a:pt x="1952" y="21049"/>
                    <a:pt x="3152" y="19746"/>
                  </a:cubicBezTo>
                  <a:cubicBezTo>
                    <a:pt x="4352" y="18442"/>
                    <a:pt x="5752" y="15463"/>
                    <a:pt x="6552" y="13042"/>
                  </a:cubicBezTo>
                  <a:cubicBezTo>
                    <a:pt x="7352" y="10621"/>
                    <a:pt x="7552" y="8759"/>
                    <a:pt x="7652" y="8759"/>
                  </a:cubicBezTo>
                  <a:cubicBezTo>
                    <a:pt x="7752" y="8759"/>
                    <a:pt x="7752" y="10621"/>
                    <a:pt x="8452" y="12297"/>
                  </a:cubicBezTo>
                  <a:cubicBezTo>
                    <a:pt x="9152" y="13973"/>
                    <a:pt x="10552" y="15463"/>
                    <a:pt x="11452" y="15277"/>
                  </a:cubicBezTo>
                  <a:cubicBezTo>
                    <a:pt x="12352" y="15090"/>
                    <a:pt x="12752" y="13228"/>
                    <a:pt x="13652" y="10808"/>
                  </a:cubicBezTo>
                  <a:cubicBezTo>
                    <a:pt x="14552" y="8387"/>
                    <a:pt x="15952" y="5408"/>
                    <a:pt x="17352" y="3173"/>
                  </a:cubicBezTo>
                  <a:cubicBezTo>
                    <a:pt x="18752" y="939"/>
                    <a:pt x="20152" y="-551"/>
                    <a:pt x="20852" y="194"/>
                  </a:cubicBezTo>
                  <a:cubicBezTo>
                    <a:pt x="21552" y="939"/>
                    <a:pt x="21552" y="3918"/>
                    <a:pt x="21552" y="7642"/>
                  </a:cubicBezTo>
                  <a:cubicBezTo>
                    <a:pt x="21552" y="11366"/>
                    <a:pt x="21552" y="15835"/>
                    <a:pt x="21552" y="203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8593767" y="2733594"/>
              <a:ext cx="251784" cy="537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30" fill="norm" stroke="1" extrusionOk="0">
                  <a:moveTo>
                    <a:pt x="8917" y="7723"/>
                  </a:moveTo>
                  <a:cubicBezTo>
                    <a:pt x="8381" y="7386"/>
                    <a:pt x="7846" y="7048"/>
                    <a:pt x="7310" y="6711"/>
                  </a:cubicBezTo>
                  <a:cubicBezTo>
                    <a:pt x="6774" y="6373"/>
                    <a:pt x="6239" y="6036"/>
                    <a:pt x="5079" y="6163"/>
                  </a:cubicBezTo>
                  <a:cubicBezTo>
                    <a:pt x="3918" y="6289"/>
                    <a:pt x="2133" y="6880"/>
                    <a:pt x="1062" y="7555"/>
                  </a:cubicBezTo>
                  <a:cubicBezTo>
                    <a:pt x="-9" y="8230"/>
                    <a:pt x="-366" y="8989"/>
                    <a:pt x="437" y="9495"/>
                  </a:cubicBezTo>
                  <a:cubicBezTo>
                    <a:pt x="1241" y="10002"/>
                    <a:pt x="3204" y="10255"/>
                    <a:pt x="5168" y="9706"/>
                  </a:cubicBezTo>
                  <a:cubicBezTo>
                    <a:pt x="7132" y="9158"/>
                    <a:pt x="9095" y="7808"/>
                    <a:pt x="10345" y="6205"/>
                  </a:cubicBezTo>
                  <a:cubicBezTo>
                    <a:pt x="11594" y="4602"/>
                    <a:pt x="12130" y="2745"/>
                    <a:pt x="12576" y="1606"/>
                  </a:cubicBezTo>
                  <a:cubicBezTo>
                    <a:pt x="13022" y="467"/>
                    <a:pt x="13379" y="45"/>
                    <a:pt x="14004" y="3"/>
                  </a:cubicBezTo>
                  <a:cubicBezTo>
                    <a:pt x="14629" y="-39"/>
                    <a:pt x="15522" y="298"/>
                    <a:pt x="16146" y="973"/>
                  </a:cubicBezTo>
                  <a:cubicBezTo>
                    <a:pt x="16771" y="1648"/>
                    <a:pt x="17128" y="2661"/>
                    <a:pt x="15789" y="4475"/>
                  </a:cubicBezTo>
                  <a:cubicBezTo>
                    <a:pt x="14451" y="6289"/>
                    <a:pt x="11416" y="8905"/>
                    <a:pt x="9095" y="11352"/>
                  </a:cubicBezTo>
                  <a:cubicBezTo>
                    <a:pt x="6774" y="13798"/>
                    <a:pt x="5168" y="16077"/>
                    <a:pt x="4365" y="17469"/>
                  </a:cubicBezTo>
                  <a:cubicBezTo>
                    <a:pt x="3561" y="18861"/>
                    <a:pt x="3561" y="19367"/>
                    <a:pt x="3740" y="19873"/>
                  </a:cubicBezTo>
                  <a:cubicBezTo>
                    <a:pt x="3918" y="20380"/>
                    <a:pt x="4275" y="20886"/>
                    <a:pt x="4900" y="21181"/>
                  </a:cubicBezTo>
                  <a:cubicBezTo>
                    <a:pt x="5525" y="21477"/>
                    <a:pt x="6417" y="21561"/>
                    <a:pt x="7756" y="21139"/>
                  </a:cubicBezTo>
                  <a:cubicBezTo>
                    <a:pt x="9095" y="20717"/>
                    <a:pt x="10880" y="19789"/>
                    <a:pt x="12041" y="18861"/>
                  </a:cubicBezTo>
                  <a:cubicBezTo>
                    <a:pt x="13201" y="17933"/>
                    <a:pt x="13736" y="17005"/>
                    <a:pt x="13915" y="16330"/>
                  </a:cubicBezTo>
                  <a:cubicBezTo>
                    <a:pt x="14094" y="15655"/>
                    <a:pt x="13915" y="15233"/>
                    <a:pt x="15075" y="14811"/>
                  </a:cubicBezTo>
                  <a:cubicBezTo>
                    <a:pt x="16236" y="14389"/>
                    <a:pt x="18735" y="13967"/>
                    <a:pt x="21234" y="135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9321799" y="2851158"/>
              <a:ext cx="254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77"/>
                    <a:pt x="7200" y="7754"/>
                    <a:pt x="3600" y="11354"/>
                  </a:cubicBezTo>
                  <a:cubicBezTo>
                    <a:pt x="0" y="14954"/>
                    <a:pt x="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9264649" y="2780641"/>
              <a:ext cx="219038" cy="36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390" fill="norm" stroke="1" extrusionOk="0">
                  <a:moveTo>
                    <a:pt x="5450" y="16895"/>
                  </a:moveTo>
                  <a:cubicBezTo>
                    <a:pt x="5854" y="12151"/>
                    <a:pt x="6258" y="7406"/>
                    <a:pt x="6864" y="4597"/>
                  </a:cubicBezTo>
                  <a:cubicBezTo>
                    <a:pt x="7469" y="1788"/>
                    <a:pt x="8277" y="914"/>
                    <a:pt x="9286" y="414"/>
                  </a:cubicBezTo>
                  <a:cubicBezTo>
                    <a:pt x="10295" y="-85"/>
                    <a:pt x="11507" y="-210"/>
                    <a:pt x="13323" y="477"/>
                  </a:cubicBezTo>
                  <a:cubicBezTo>
                    <a:pt x="15140" y="1163"/>
                    <a:pt x="17563" y="2662"/>
                    <a:pt x="19178" y="4909"/>
                  </a:cubicBezTo>
                  <a:cubicBezTo>
                    <a:pt x="20793" y="7156"/>
                    <a:pt x="21600" y="10153"/>
                    <a:pt x="20086" y="13025"/>
                  </a:cubicBezTo>
                  <a:cubicBezTo>
                    <a:pt x="18572" y="15896"/>
                    <a:pt x="14736" y="18643"/>
                    <a:pt x="11002" y="20017"/>
                  </a:cubicBezTo>
                  <a:cubicBezTo>
                    <a:pt x="7267" y="21390"/>
                    <a:pt x="3634" y="21390"/>
                    <a:pt x="0" y="213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9836149" y="2959108"/>
              <a:ext cx="203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9857881" y="3048008"/>
              <a:ext cx="232270" cy="6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27" fill="norm" stroke="1" extrusionOk="0">
                  <a:moveTo>
                    <a:pt x="2088" y="20110"/>
                  </a:moveTo>
                  <a:cubicBezTo>
                    <a:pt x="921" y="20855"/>
                    <a:pt x="-247" y="21600"/>
                    <a:pt x="45" y="21228"/>
                  </a:cubicBezTo>
                  <a:cubicBezTo>
                    <a:pt x="337" y="20855"/>
                    <a:pt x="2088" y="19366"/>
                    <a:pt x="5883" y="15641"/>
                  </a:cubicBezTo>
                  <a:cubicBezTo>
                    <a:pt x="9677" y="11917"/>
                    <a:pt x="15515" y="5959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10426433" y="2806145"/>
              <a:ext cx="254268" cy="348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87" fill="norm" stroke="1" extrusionOk="0">
                  <a:moveTo>
                    <a:pt x="2165" y="3139"/>
                  </a:moveTo>
                  <a:cubicBezTo>
                    <a:pt x="2343" y="2363"/>
                    <a:pt x="2522" y="1587"/>
                    <a:pt x="3593" y="940"/>
                  </a:cubicBezTo>
                  <a:cubicBezTo>
                    <a:pt x="4664" y="293"/>
                    <a:pt x="6627" y="-224"/>
                    <a:pt x="8680" y="99"/>
                  </a:cubicBezTo>
                  <a:cubicBezTo>
                    <a:pt x="10733" y="423"/>
                    <a:pt x="12875" y="1587"/>
                    <a:pt x="12965" y="3592"/>
                  </a:cubicBezTo>
                  <a:cubicBezTo>
                    <a:pt x="13054" y="5596"/>
                    <a:pt x="11090" y="8442"/>
                    <a:pt x="8859" y="11029"/>
                  </a:cubicBezTo>
                  <a:cubicBezTo>
                    <a:pt x="6627" y="13616"/>
                    <a:pt x="4128" y="15944"/>
                    <a:pt x="2432" y="17625"/>
                  </a:cubicBezTo>
                  <a:cubicBezTo>
                    <a:pt x="737" y="19307"/>
                    <a:pt x="-156" y="20341"/>
                    <a:pt x="23" y="20859"/>
                  </a:cubicBezTo>
                  <a:cubicBezTo>
                    <a:pt x="201" y="21376"/>
                    <a:pt x="1451" y="21376"/>
                    <a:pt x="5199" y="21117"/>
                  </a:cubicBezTo>
                  <a:cubicBezTo>
                    <a:pt x="8948" y="20859"/>
                    <a:pt x="15196" y="20341"/>
                    <a:pt x="21444" y="198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7884583" y="4279049"/>
              <a:ext cx="268817" cy="422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11906" y="5125"/>
                  </a:moveTo>
                  <a:cubicBezTo>
                    <a:pt x="12246" y="4066"/>
                    <a:pt x="12586" y="3007"/>
                    <a:pt x="12841" y="2107"/>
                  </a:cubicBezTo>
                  <a:cubicBezTo>
                    <a:pt x="13096" y="1207"/>
                    <a:pt x="13266" y="466"/>
                    <a:pt x="12926" y="149"/>
                  </a:cubicBezTo>
                  <a:cubicBezTo>
                    <a:pt x="12586" y="-169"/>
                    <a:pt x="11735" y="-63"/>
                    <a:pt x="9780" y="1313"/>
                  </a:cubicBezTo>
                  <a:cubicBezTo>
                    <a:pt x="7824" y="2690"/>
                    <a:pt x="4762" y="5337"/>
                    <a:pt x="2806" y="8355"/>
                  </a:cubicBezTo>
                  <a:cubicBezTo>
                    <a:pt x="850" y="11372"/>
                    <a:pt x="0" y="14760"/>
                    <a:pt x="0" y="16931"/>
                  </a:cubicBezTo>
                  <a:cubicBezTo>
                    <a:pt x="0" y="19102"/>
                    <a:pt x="850" y="20055"/>
                    <a:pt x="2381" y="20637"/>
                  </a:cubicBezTo>
                  <a:cubicBezTo>
                    <a:pt x="3912" y="21219"/>
                    <a:pt x="6123" y="21431"/>
                    <a:pt x="8844" y="20478"/>
                  </a:cubicBezTo>
                  <a:cubicBezTo>
                    <a:pt x="11565" y="19525"/>
                    <a:pt x="14797" y="17407"/>
                    <a:pt x="16753" y="15131"/>
                  </a:cubicBezTo>
                  <a:cubicBezTo>
                    <a:pt x="18709" y="12855"/>
                    <a:pt x="19389" y="10419"/>
                    <a:pt x="19304" y="8513"/>
                  </a:cubicBezTo>
                  <a:cubicBezTo>
                    <a:pt x="19219" y="6607"/>
                    <a:pt x="18369" y="5231"/>
                    <a:pt x="16838" y="4384"/>
                  </a:cubicBezTo>
                  <a:cubicBezTo>
                    <a:pt x="15307" y="3537"/>
                    <a:pt x="13096" y="3219"/>
                    <a:pt x="11225" y="3484"/>
                  </a:cubicBezTo>
                  <a:cubicBezTo>
                    <a:pt x="9354" y="3749"/>
                    <a:pt x="7824" y="4596"/>
                    <a:pt x="7143" y="6131"/>
                  </a:cubicBezTo>
                  <a:cubicBezTo>
                    <a:pt x="6463" y="7666"/>
                    <a:pt x="6633" y="9890"/>
                    <a:pt x="8249" y="12272"/>
                  </a:cubicBezTo>
                  <a:cubicBezTo>
                    <a:pt x="9865" y="14655"/>
                    <a:pt x="12926" y="17196"/>
                    <a:pt x="14797" y="18625"/>
                  </a:cubicBezTo>
                  <a:cubicBezTo>
                    <a:pt x="16668" y="20055"/>
                    <a:pt x="17348" y="20372"/>
                    <a:pt x="18113" y="20531"/>
                  </a:cubicBezTo>
                  <a:cubicBezTo>
                    <a:pt x="18879" y="20690"/>
                    <a:pt x="19729" y="20690"/>
                    <a:pt x="20324" y="20425"/>
                  </a:cubicBezTo>
                  <a:cubicBezTo>
                    <a:pt x="20920" y="20160"/>
                    <a:pt x="21260" y="19631"/>
                    <a:pt x="21600" y="191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8089899" y="4292608"/>
              <a:ext cx="205239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600" fill="norm" stroke="1" extrusionOk="0">
                  <a:moveTo>
                    <a:pt x="11016" y="0"/>
                  </a:moveTo>
                  <a:cubicBezTo>
                    <a:pt x="14256" y="1745"/>
                    <a:pt x="17496" y="3491"/>
                    <a:pt x="19332" y="5564"/>
                  </a:cubicBezTo>
                  <a:cubicBezTo>
                    <a:pt x="21168" y="7636"/>
                    <a:pt x="21600" y="10036"/>
                    <a:pt x="19764" y="12600"/>
                  </a:cubicBezTo>
                  <a:cubicBezTo>
                    <a:pt x="17928" y="15164"/>
                    <a:pt x="13824" y="17891"/>
                    <a:pt x="10152" y="19418"/>
                  </a:cubicBezTo>
                  <a:cubicBezTo>
                    <a:pt x="6480" y="20945"/>
                    <a:pt x="3240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7725717" y="4314100"/>
              <a:ext cx="160983" cy="44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483" fill="norm" stroke="1" extrusionOk="0">
                  <a:moveTo>
                    <a:pt x="16694" y="3534"/>
                  </a:moveTo>
                  <a:cubicBezTo>
                    <a:pt x="16694" y="2925"/>
                    <a:pt x="16694" y="2317"/>
                    <a:pt x="16694" y="1708"/>
                  </a:cubicBezTo>
                  <a:cubicBezTo>
                    <a:pt x="16694" y="1100"/>
                    <a:pt x="16694" y="491"/>
                    <a:pt x="16010" y="187"/>
                  </a:cubicBezTo>
                  <a:cubicBezTo>
                    <a:pt x="15327" y="-117"/>
                    <a:pt x="13960" y="-117"/>
                    <a:pt x="11772" y="694"/>
                  </a:cubicBezTo>
                  <a:cubicBezTo>
                    <a:pt x="9585" y="1506"/>
                    <a:pt x="6577" y="3128"/>
                    <a:pt x="3980" y="5511"/>
                  </a:cubicBezTo>
                  <a:cubicBezTo>
                    <a:pt x="1382" y="7894"/>
                    <a:pt x="-805" y="11038"/>
                    <a:pt x="289" y="13624"/>
                  </a:cubicBezTo>
                  <a:cubicBezTo>
                    <a:pt x="1382" y="16210"/>
                    <a:pt x="5757" y="18238"/>
                    <a:pt x="9722" y="19455"/>
                  </a:cubicBezTo>
                  <a:cubicBezTo>
                    <a:pt x="13686" y="20672"/>
                    <a:pt x="17241" y="21077"/>
                    <a:pt x="20795" y="214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8502649" y="4348563"/>
              <a:ext cx="171451" cy="372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433"/>
                  </a:moveTo>
                  <a:cubicBezTo>
                    <a:pt x="1867" y="2374"/>
                    <a:pt x="3733" y="4316"/>
                    <a:pt x="5200" y="6925"/>
                  </a:cubicBezTo>
                  <a:cubicBezTo>
                    <a:pt x="6667" y="9534"/>
                    <a:pt x="7733" y="12810"/>
                    <a:pt x="8533" y="15177"/>
                  </a:cubicBezTo>
                  <a:cubicBezTo>
                    <a:pt x="9333" y="17543"/>
                    <a:pt x="9867" y="18999"/>
                    <a:pt x="10533" y="19970"/>
                  </a:cubicBezTo>
                  <a:cubicBezTo>
                    <a:pt x="11200" y="20941"/>
                    <a:pt x="12000" y="21426"/>
                    <a:pt x="12667" y="21365"/>
                  </a:cubicBezTo>
                  <a:cubicBezTo>
                    <a:pt x="13333" y="21305"/>
                    <a:pt x="13867" y="20698"/>
                    <a:pt x="14667" y="18210"/>
                  </a:cubicBezTo>
                  <a:cubicBezTo>
                    <a:pt x="15467" y="15723"/>
                    <a:pt x="16533" y="11354"/>
                    <a:pt x="17200" y="7471"/>
                  </a:cubicBezTo>
                  <a:cubicBezTo>
                    <a:pt x="17867" y="3588"/>
                    <a:pt x="18133" y="190"/>
                    <a:pt x="18800" y="8"/>
                  </a:cubicBezTo>
                  <a:cubicBezTo>
                    <a:pt x="19467" y="-174"/>
                    <a:pt x="20533" y="2860"/>
                    <a:pt x="21600" y="58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8700508" y="4503884"/>
              <a:ext cx="132342" cy="14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52" fill="norm" stroke="1" extrusionOk="0">
                  <a:moveTo>
                    <a:pt x="11151" y="7966"/>
                  </a:moveTo>
                  <a:cubicBezTo>
                    <a:pt x="11494" y="6445"/>
                    <a:pt x="11837" y="4924"/>
                    <a:pt x="11494" y="3403"/>
                  </a:cubicBezTo>
                  <a:cubicBezTo>
                    <a:pt x="11151" y="1882"/>
                    <a:pt x="10123" y="360"/>
                    <a:pt x="8923" y="56"/>
                  </a:cubicBezTo>
                  <a:cubicBezTo>
                    <a:pt x="7723" y="-248"/>
                    <a:pt x="6351" y="665"/>
                    <a:pt x="4808" y="3251"/>
                  </a:cubicBezTo>
                  <a:cubicBezTo>
                    <a:pt x="3266" y="5837"/>
                    <a:pt x="1551" y="10096"/>
                    <a:pt x="694" y="12986"/>
                  </a:cubicBezTo>
                  <a:cubicBezTo>
                    <a:pt x="-163" y="15876"/>
                    <a:pt x="-163" y="17397"/>
                    <a:pt x="351" y="18766"/>
                  </a:cubicBezTo>
                  <a:cubicBezTo>
                    <a:pt x="866" y="20135"/>
                    <a:pt x="1894" y="21352"/>
                    <a:pt x="2923" y="21352"/>
                  </a:cubicBezTo>
                  <a:cubicBezTo>
                    <a:pt x="3951" y="21352"/>
                    <a:pt x="4980" y="20135"/>
                    <a:pt x="6008" y="18158"/>
                  </a:cubicBezTo>
                  <a:cubicBezTo>
                    <a:pt x="7037" y="16180"/>
                    <a:pt x="8066" y="13442"/>
                    <a:pt x="8923" y="11313"/>
                  </a:cubicBezTo>
                  <a:cubicBezTo>
                    <a:pt x="9780" y="9183"/>
                    <a:pt x="10466" y="7662"/>
                    <a:pt x="11151" y="7662"/>
                  </a:cubicBezTo>
                  <a:cubicBezTo>
                    <a:pt x="11837" y="7662"/>
                    <a:pt x="12523" y="9183"/>
                    <a:pt x="13208" y="10856"/>
                  </a:cubicBezTo>
                  <a:cubicBezTo>
                    <a:pt x="13894" y="12529"/>
                    <a:pt x="14580" y="14355"/>
                    <a:pt x="15951" y="15876"/>
                  </a:cubicBezTo>
                  <a:cubicBezTo>
                    <a:pt x="17323" y="17397"/>
                    <a:pt x="19380" y="18614"/>
                    <a:pt x="21437" y="198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8845549" y="4413258"/>
              <a:ext cx="165101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184"/>
                  </a:moveTo>
                  <a:cubicBezTo>
                    <a:pt x="831" y="8504"/>
                    <a:pt x="1662" y="7824"/>
                    <a:pt x="2908" y="7739"/>
                  </a:cubicBezTo>
                  <a:cubicBezTo>
                    <a:pt x="4154" y="7654"/>
                    <a:pt x="5815" y="8164"/>
                    <a:pt x="8031" y="9780"/>
                  </a:cubicBezTo>
                  <a:cubicBezTo>
                    <a:pt x="10246" y="11395"/>
                    <a:pt x="13015" y="14117"/>
                    <a:pt x="14538" y="15987"/>
                  </a:cubicBezTo>
                  <a:cubicBezTo>
                    <a:pt x="16062" y="17858"/>
                    <a:pt x="16338" y="18879"/>
                    <a:pt x="16338" y="19814"/>
                  </a:cubicBezTo>
                  <a:cubicBezTo>
                    <a:pt x="16338" y="20750"/>
                    <a:pt x="16062" y="21600"/>
                    <a:pt x="15508" y="21600"/>
                  </a:cubicBezTo>
                  <a:cubicBezTo>
                    <a:pt x="14954" y="21600"/>
                    <a:pt x="14123" y="20750"/>
                    <a:pt x="13708" y="18028"/>
                  </a:cubicBezTo>
                  <a:cubicBezTo>
                    <a:pt x="13292" y="15307"/>
                    <a:pt x="13292" y="10715"/>
                    <a:pt x="14677" y="7398"/>
                  </a:cubicBezTo>
                  <a:cubicBezTo>
                    <a:pt x="16062" y="4082"/>
                    <a:pt x="18831" y="20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9411257" y="4230924"/>
              <a:ext cx="361393" cy="65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37" fill="norm" stroke="1" extrusionOk="0">
                  <a:moveTo>
                    <a:pt x="6030" y="8066"/>
                  </a:moveTo>
                  <a:cubicBezTo>
                    <a:pt x="5778" y="7510"/>
                    <a:pt x="5525" y="6955"/>
                    <a:pt x="4956" y="6677"/>
                  </a:cubicBezTo>
                  <a:cubicBezTo>
                    <a:pt x="4388" y="6399"/>
                    <a:pt x="3504" y="6399"/>
                    <a:pt x="2620" y="6920"/>
                  </a:cubicBezTo>
                  <a:cubicBezTo>
                    <a:pt x="1735" y="7441"/>
                    <a:pt x="851" y="8483"/>
                    <a:pt x="409" y="9212"/>
                  </a:cubicBezTo>
                  <a:cubicBezTo>
                    <a:pt x="-33" y="9941"/>
                    <a:pt x="-33" y="10358"/>
                    <a:pt x="30" y="10740"/>
                  </a:cubicBezTo>
                  <a:cubicBezTo>
                    <a:pt x="93" y="11122"/>
                    <a:pt x="220" y="11469"/>
                    <a:pt x="1230" y="11296"/>
                  </a:cubicBezTo>
                  <a:cubicBezTo>
                    <a:pt x="2241" y="11122"/>
                    <a:pt x="4135" y="10427"/>
                    <a:pt x="5272" y="9073"/>
                  </a:cubicBezTo>
                  <a:cubicBezTo>
                    <a:pt x="6409" y="7719"/>
                    <a:pt x="6788" y="5705"/>
                    <a:pt x="7041" y="4246"/>
                  </a:cubicBezTo>
                  <a:cubicBezTo>
                    <a:pt x="7293" y="2788"/>
                    <a:pt x="7420" y="1885"/>
                    <a:pt x="7672" y="1260"/>
                  </a:cubicBezTo>
                  <a:cubicBezTo>
                    <a:pt x="7925" y="635"/>
                    <a:pt x="8304" y="287"/>
                    <a:pt x="8809" y="114"/>
                  </a:cubicBezTo>
                  <a:cubicBezTo>
                    <a:pt x="9314" y="-60"/>
                    <a:pt x="9946" y="-60"/>
                    <a:pt x="10830" y="287"/>
                  </a:cubicBezTo>
                  <a:cubicBezTo>
                    <a:pt x="11714" y="635"/>
                    <a:pt x="12851" y="1329"/>
                    <a:pt x="13483" y="2267"/>
                  </a:cubicBezTo>
                  <a:cubicBezTo>
                    <a:pt x="14114" y="3204"/>
                    <a:pt x="14241" y="4385"/>
                    <a:pt x="13356" y="6017"/>
                  </a:cubicBezTo>
                  <a:cubicBezTo>
                    <a:pt x="12472" y="7649"/>
                    <a:pt x="10578" y="9733"/>
                    <a:pt x="8872" y="11886"/>
                  </a:cubicBezTo>
                  <a:cubicBezTo>
                    <a:pt x="7167" y="14039"/>
                    <a:pt x="5651" y="16262"/>
                    <a:pt x="4893" y="17720"/>
                  </a:cubicBezTo>
                  <a:cubicBezTo>
                    <a:pt x="4135" y="19179"/>
                    <a:pt x="4135" y="19873"/>
                    <a:pt x="4325" y="20359"/>
                  </a:cubicBezTo>
                  <a:cubicBezTo>
                    <a:pt x="4514" y="20845"/>
                    <a:pt x="4893" y="21123"/>
                    <a:pt x="5525" y="21297"/>
                  </a:cubicBezTo>
                  <a:cubicBezTo>
                    <a:pt x="6156" y="21471"/>
                    <a:pt x="7041" y="21540"/>
                    <a:pt x="8051" y="21158"/>
                  </a:cubicBezTo>
                  <a:cubicBezTo>
                    <a:pt x="9062" y="20776"/>
                    <a:pt x="10199" y="19943"/>
                    <a:pt x="10893" y="18901"/>
                  </a:cubicBezTo>
                  <a:cubicBezTo>
                    <a:pt x="11588" y="17859"/>
                    <a:pt x="11841" y="16609"/>
                    <a:pt x="12599" y="15741"/>
                  </a:cubicBezTo>
                  <a:cubicBezTo>
                    <a:pt x="13356" y="14872"/>
                    <a:pt x="14620" y="14386"/>
                    <a:pt x="16199" y="13900"/>
                  </a:cubicBezTo>
                  <a:cubicBezTo>
                    <a:pt x="17778" y="13414"/>
                    <a:pt x="19672" y="12928"/>
                    <a:pt x="21567" y="124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10173257" y="4485224"/>
              <a:ext cx="202218" cy="15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291" y="3346"/>
                  </a:moveTo>
                  <a:cubicBezTo>
                    <a:pt x="1066" y="7910"/>
                    <a:pt x="841" y="12473"/>
                    <a:pt x="616" y="15668"/>
                  </a:cubicBezTo>
                  <a:cubicBezTo>
                    <a:pt x="391" y="18862"/>
                    <a:pt x="166" y="20687"/>
                    <a:pt x="54" y="20839"/>
                  </a:cubicBezTo>
                  <a:cubicBezTo>
                    <a:pt x="-59" y="20992"/>
                    <a:pt x="-59" y="19470"/>
                    <a:pt x="729" y="16124"/>
                  </a:cubicBezTo>
                  <a:cubicBezTo>
                    <a:pt x="1516" y="12777"/>
                    <a:pt x="3091" y="7606"/>
                    <a:pt x="4216" y="4411"/>
                  </a:cubicBezTo>
                  <a:cubicBezTo>
                    <a:pt x="5341" y="1217"/>
                    <a:pt x="6016" y="0"/>
                    <a:pt x="6804" y="0"/>
                  </a:cubicBezTo>
                  <a:cubicBezTo>
                    <a:pt x="7591" y="0"/>
                    <a:pt x="8491" y="1217"/>
                    <a:pt x="8941" y="3803"/>
                  </a:cubicBezTo>
                  <a:cubicBezTo>
                    <a:pt x="9391" y="6389"/>
                    <a:pt x="9391" y="10344"/>
                    <a:pt x="9391" y="13082"/>
                  </a:cubicBezTo>
                  <a:cubicBezTo>
                    <a:pt x="9391" y="15820"/>
                    <a:pt x="9391" y="17341"/>
                    <a:pt x="9616" y="17341"/>
                  </a:cubicBezTo>
                  <a:cubicBezTo>
                    <a:pt x="9841" y="17341"/>
                    <a:pt x="10291" y="15820"/>
                    <a:pt x="10966" y="13386"/>
                  </a:cubicBezTo>
                  <a:cubicBezTo>
                    <a:pt x="11641" y="10952"/>
                    <a:pt x="12541" y="7606"/>
                    <a:pt x="13666" y="5172"/>
                  </a:cubicBezTo>
                  <a:cubicBezTo>
                    <a:pt x="14791" y="2738"/>
                    <a:pt x="16141" y="1217"/>
                    <a:pt x="17153" y="1217"/>
                  </a:cubicBezTo>
                  <a:cubicBezTo>
                    <a:pt x="18166" y="1217"/>
                    <a:pt x="18841" y="2738"/>
                    <a:pt x="19516" y="5476"/>
                  </a:cubicBezTo>
                  <a:cubicBezTo>
                    <a:pt x="20191" y="8214"/>
                    <a:pt x="20866" y="12169"/>
                    <a:pt x="21203" y="14907"/>
                  </a:cubicBezTo>
                  <a:cubicBezTo>
                    <a:pt x="21541" y="17645"/>
                    <a:pt x="21541" y="19166"/>
                    <a:pt x="21429" y="20079"/>
                  </a:cubicBezTo>
                  <a:cubicBezTo>
                    <a:pt x="21316" y="20992"/>
                    <a:pt x="21091" y="21296"/>
                    <a:pt x="2086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10223499" y="4265091"/>
              <a:ext cx="12065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74" y="17053"/>
                    <a:pt x="4547" y="12505"/>
                    <a:pt x="6253" y="9379"/>
                  </a:cubicBezTo>
                  <a:cubicBezTo>
                    <a:pt x="7958" y="6253"/>
                    <a:pt x="9095" y="4547"/>
                    <a:pt x="10611" y="2984"/>
                  </a:cubicBezTo>
                  <a:cubicBezTo>
                    <a:pt x="12126" y="1421"/>
                    <a:pt x="14021" y="0"/>
                    <a:pt x="15347" y="0"/>
                  </a:cubicBezTo>
                  <a:cubicBezTo>
                    <a:pt x="16674" y="0"/>
                    <a:pt x="17432" y="1421"/>
                    <a:pt x="17811" y="4405"/>
                  </a:cubicBezTo>
                  <a:cubicBezTo>
                    <a:pt x="18189" y="7389"/>
                    <a:pt x="18189" y="11937"/>
                    <a:pt x="18758" y="14779"/>
                  </a:cubicBezTo>
                  <a:cubicBezTo>
                    <a:pt x="19326" y="17621"/>
                    <a:pt x="20463" y="18758"/>
                    <a:pt x="21600" y="198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10642599" y="4194520"/>
              <a:ext cx="127271" cy="282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35" fill="norm" stroke="1" extrusionOk="0">
                  <a:moveTo>
                    <a:pt x="0" y="8375"/>
                  </a:moveTo>
                  <a:cubicBezTo>
                    <a:pt x="0" y="6615"/>
                    <a:pt x="0" y="4855"/>
                    <a:pt x="1239" y="3335"/>
                  </a:cubicBezTo>
                  <a:cubicBezTo>
                    <a:pt x="2479" y="1815"/>
                    <a:pt x="4957" y="535"/>
                    <a:pt x="7967" y="135"/>
                  </a:cubicBezTo>
                  <a:cubicBezTo>
                    <a:pt x="10977" y="-265"/>
                    <a:pt x="14518" y="215"/>
                    <a:pt x="17174" y="1735"/>
                  </a:cubicBezTo>
                  <a:cubicBezTo>
                    <a:pt x="19830" y="3255"/>
                    <a:pt x="21600" y="5815"/>
                    <a:pt x="21246" y="8375"/>
                  </a:cubicBezTo>
                  <a:cubicBezTo>
                    <a:pt x="20892" y="10935"/>
                    <a:pt x="18413" y="13495"/>
                    <a:pt x="16466" y="15655"/>
                  </a:cubicBezTo>
                  <a:cubicBezTo>
                    <a:pt x="14518" y="17815"/>
                    <a:pt x="13102" y="19575"/>
                    <a:pt x="11685" y="213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10680699" y="4705358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8648699" y="5607058"/>
              <a:ext cx="1569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3523"/>
                    <a:pt x="16200" y="7047"/>
                    <a:pt x="18900" y="10647"/>
                  </a:cubicBezTo>
                  <a:cubicBezTo>
                    <a:pt x="21600" y="14247"/>
                    <a:pt x="18900" y="17923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8585199" y="5884462"/>
              <a:ext cx="241301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737" y="13094"/>
                    <a:pt x="9474" y="5581"/>
                    <a:pt x="13074" y="2294"/>
                  </a:cubicBezTo>
                  <a:cubicBezTo>
                    <a:pt x="16674" y="-993"/>
                    <a:pt x="19137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8674099" y="6038858"/>
              <a:ext cx="158751" cy="1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0"/>
                  </a:moveTo>
                  <a:cubicBezTo>
                    <a:pt x="0" y="6289"/>
                    <a:pt x="0" y="12577"/>
                    <a:pt x="0" y="16405"/>
                  </a:cubicBezTo>
                  <a:cubicBezTo>
                    <a:pt x="0" y="20233"/>
                    <a:pt x="0" y="21600"/>
                    <a:pt x="0" y="21190"/>
                  </a:cubicBezTo>
                  <a:cubicBezTo>
                    <a:pt x="0" y="20780"/>
                    <a:pt x="0" y="18592"/>
                    <a:pt x="864" y="15311"/>
                  </a:cubicBezTo>
                  <a:cubicBezTo>
                    <a:pt x="1728" y="12030"/>
                    <a:pt x="3456" y="7656"/>
                    <a:pt x="4752" y="4922"/>
                  </a:cubicBezTo>
                  <a:cubicBezTo>
                    <a:pt x="6048" y="2187"/>
                    <a:pt x="6912" y="1094"/>
                    <a:pt x="8784" y="1094"/>
                  </a:cubicBezTo>
                  <a:cubicBezTo>
                    <a:pt x="10656" y="1094"/>
                    <a:pt x="13536" y="2187"/>
                    <a:pt x="15840" y="5195"/>
                  </a:cubicBezTo>
                  <a:cubicBezTo>
                    <a:pt x="18144" y="8203"/>
                    <a:pt x="19872" y="13124"/>
                    <a:pt x="21600" y="180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9065720" y="5623675"/>
              <a:ext cx="217980" cy="324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86" fill="norm" stroke="1" extrusionOk="0">
                  <a:moveTo>
                    <a:pt x="12666" y="1832"/>
                  </a:moveTo>
                  <a:cubicBezTo>
                    <a:pt x="14120" y="996"/>
                    <a:pt x="15574" y="160"/>
                    <a:pt x="15885" y="20"/>
                  </a:cubicBezTo>
                  <a:cubicBezTo>
                    <a:pt x="16197" y="-119"/>
                    <a:pt x="15366" y="438"/>
                    <a:pt x="12874" y="1762"/>
                  </a:cubicBezTo>
                  <a:cubicBezTo>
                    <a:pt x="10381" y="3086"/>
                    <a:pt x="6227" y="5176"/>
                    <a:pt x="3735" y="6500"/>
                  </a:cubicBezTo>
                  <a:cubicBezTo>
                    <a:pt x="1243" y="7824"/>
                    <a:pt x="412" y="8382"/>
                    <a:pt x="412" y="8939"/>
                  </a:cubicBezTo>
                  <a:cubicBezTo>
                    <a:pt x="412" y="9496"/>
                    <a:pt x="1243" y="10054"/>
                    <a:pt x="3008" y="10193"/>
                  </a:cubicBezTo>
                  <a:cubicBezTo>
                    <a:pt x="4774" y="10333"/>
                    <a:pt x="7474" y="10054"/>
                    <a:pt x="9447" y="9915"/>
                  </a:cubicBezTo>
                  <a:cubicBezTo>
                    <a:pt x="11420" y="9775"/>
                    <a:pt x="12666" y="9775"/>
                    <a:pt x="13185" y="10124"/>
                  </a:cubicBezTo>
                  <a:cubicBezTo>
                    <a:pt x="13704" y="10472"/>
                    <a:pt x="13497" y="11169"/>
                    <a:pt x="12043" y="12284"/>
                  </a:cubicBezTo>
                  <a:cubicBezTo>
                    <a:pt x="10589" y="13398"/>
                    <a:pt x="7889" y="14931"/>
                    <a:pt x="5708" y="16186"/>
                  </a:cubicBezTo>
                  <a:cubicBezTo>
                    <a:pt x="3527" y="17440"/>
                    <a:pt x="1866" y="18415"/>
                    <a:pt x="931" y="19251"/>
                  </a:cubicBezTo>
                  <a:cubicBezTo>
                    <a:pt x="-3" y="20087"/>
                    <a:pt x="-211" y="20784"/>
                    <a:pt x="204" y="21133"/>
                  </a:cubicBezTo>
                  <a:cubicBezTo>
                    <a:pt x="620" y="21481"/>
                    <a:pt x="1658" y="21481"/>
                    <a:pt x="5293" y="21063"/>
                  </a:cubicBezTo>
                  <a:cubicBezTo>
                    <a:pt x="8927" y="20645"/>
                    <a:pt x="15158" y="19809"/>
                    <a:pt x="21389" y="189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9410146" y="5618158"/>
              <a:ext cx="108504" cy="301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041" fill="norm" stroke="1" extrusionOk="0">
                  <a:moveTo>
                    <a:pt x="17223" y="112"/>
                  </a:moveTo>
                  <a:cubicBezTo>
                    <a:pt x="15185" y="-36"/>
                    <a:pt x="13148" y="-184"/>
                    <a:pt x="10702" y="704"/>
                  </a:cubicBezTo>
                  <a:cubicBezTo>
                    <a:pt x="8257" y="1591"/>
                    <a:pt x="5404" y="3515"/>
                    <a:pt x="3163" y="6104"/>
                  </a:cubicBezTo>
                  <a:cubicBezTo>
                    <a:pt x="921" y="8693"/>
                    <a:pt x="-709" y="11948"/>
                    <a:pt x="310" y="14684"/>
                  </a:cubicBezTo>
                  <a:cubicBezTo>
                    <a:pt x="1329" y="17421"/>
                    <a:pt x="4997" y="19641"/>
                    <a:pt x="8868" y="20528"/>
                  </a:cubicBezTo>
                  <a:cubicBezTo>
                    <a:pt x="12740" y="21416"/>
                    <a:pt x="16816" y="20972"/>
                    <a:pt x="20891" y="205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9594849" y="5651508"/>
              <a:ext cx="152401" cy="238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0"/>
                  </a:moveTo>
                  <a:cubicBezTo>
                    <a:pt x="5400" y="5116"/>
                    <a:pt x="10800" y="10232"/>
                    <a:pt x="13800" y="13263"/>
                  </a:cubicBezTo>
                  <a:cubicBezTo>
                    <a:pt x="16800" y="16295"/>
                    <a:pt x="17400" y="17242"/>
                    <a:pt x="18300" y="18379"/>
                  </a:cubicBezTo>
                  <a:cubicBezTo>
                    <a:pt x="19200" y="19516"/>
                    <a:pt x="20400" y="20842"/>
                    <a:pt x="21000" y="21221"/>
                  </a:cubicBezTo>
                  <a:cubicBezTo>
                    <a:pt x="21600" y="21600"/>
                    <a:pt x="21600" y="21032"/>
                    <a:pt x="21600" y="20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9640358" y="5638808"/>
              <a:ext cx="87842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21343" y="0"/>
                  </a:moveTo>
                  <a:cubicBezTo>
                    <a:pt x="16200" y="2077"/>
                    <a:pt x="11057" y="4154"/>
                    <a:pt x="7457" y="7131"/>
                  </a:cubicBezTo>
                  <a:cubicBezTo>
                    <a:pt x="3857" y="10108"/>
                    <a:pt x="1800" y="13985"/>
                    <a:pt x="772" y="16338"/>
                  </a:cubicBezTo>
                  <a:cubicBezTo>
                    <a:pt x="-257" y="18692"/>
                    <a:pt x="-257" y="19523"/>
                    <a:pt x="772" y="20146"/>
                  </a:cubicBezTo>
                  <a:cubicBezTo>
                    <a:pt x="1800" y="20769"/>
                    <a:pt x="3857" y="21185"/>
                    <a:pt x="59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9842499" y="5867408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9827537" y="5757341"/>
              <a:ext cx="32567" cy="4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49" h="20146" fill="norm" stroke="1" extrusionOk="0">
                  <a:moveTo>
                    <a:pt x="16605" y="12209"/>
                  </a:moveTo>
                  <a:cubicBezTo>
                    <a:pt x="11523" y="15026"/>
                    <a:pt x="6441" y="17844"/>
                    <a:pt x="7076" y="19252"/>
                  </a:cubicBezTo>
                  <a:cubicBezTo>
                    <a:pt x="7711" y="20661"/>
                    <a:pt x="14064" y="20661"/>
                    <a:pt x="17241" y="17374"/>
                  </a:cubicBezTo>
                  <a:cubicBezTo>
                    <a:pt x="20417" y="14087"/>
                    <a:pt x="20417" y="7513"/>
                    <a:pt x="16605" y="3757"/>
                  </a:cubicBezTo>
                  <a:cubicBezTo>
                    <a:pt x="12793" y="0"/>
                    <a:pt x="5170" y="-939"/>
                    <a:pt x="1993" y="939"/>
                  </a:cubicBezTo>
                  <a:cubicBezTo>
                    <a:pt x="-1183" y="2818"/>
                    <a:pt x="88" y="7513"/>
                    <a:pt x="1358" y="122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10091851" y="5759458"/>
              <a:ext cx="118949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1969" y="21600"/>
                  </a:moveTo>
                  <a:cubicBezTo>
                    <a:pt x="832" y="17486"/>
                    <a:pt x="-305" y="13371"/>
                    <a:pt x="74" y="10800"/>
                  </a:cubicBezTo>
                  <a:cubicBezTo>
                    <a:pt x="453" y="8229"/>
                    <a:pt x="2348" y="7200"/>
                    <a:pt x="6137" y="5657"/>
                  </a:cubicBezTo>
                  <a:cubicBezTo>
                    <a:pt x="9927" y="4114"/>
                    <a:pt x="15611" y="2057"/>
                    <a:pt x="2129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10248899" y="5632458"/>
              <a:ext cx="1968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55" y="1440"/>
                    <a:pt x="5110" y="2880"/>
                    <a:pt x="8477" y="6274"/>
                  </a:cubicBezTo>
                  <a:cubicBezTo>
                    <a:pt x="11845" y="9669"/>
                    <a:pt x="16026" y="15017"/>
                    <a:pt x="18348" y="17897"/>
                  </a:cubicBezTo>
                  <a:cubicBezTo>
                    <a:pt x="20671" y="20777"/>
                    <a:pt x="21135" y="21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10342033" y="5607421"/>
              <a:ext cx="91017" cy="28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14" fill="norm" stroke="1" extrusionOk="0">
                  <a:moveTo>
                    <a:pt x="21109" y="449"/>
                  </a:moveTo>
                  <a:cubicBezTo>
                    <a:pt x="18654" y="132"/>
                    <a:pt x="16200" y="-186"/>
                    <a:pt x="14236" y="132"/>
                  </a:cubicBezTo>
                  <a:cubicBezTo>
                    <a:pt x="12273" y="449"/>
                    <a:pt x="10800" y="1402"/>
                    <a:pt x="8345" y="4261"/>
                  </a:cubicBezTo>
                  <a:cubicBezTo>
                    <a:pt x="5891" y="7120"/>
                    <a:pt x="2454" y="11885"/>
                    <a:pt x="982" y="15061"/>
                  </a:cubicBezTo>
                  <a:cubicBezTo>
                    <a:pt x="-491" y="18238"/>
                    <a:pt x="0" y="19826"/>
                    <a:pt x="491" y="214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10488083" y="5764353"/>
              <a:ext cx="103718" cy="134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4408" y="4216"/>
                  </a:moveTo>
                  <a:cubicBezTo>
                    <a:pt x="3527" y="5878"/>
                    <a:pt x="2645" y="7539"/>
                    <a:pt x="1763" y="9367"/>
                  </a:cubicBezTo>
                  <a:cubicBezTo>
                    <a:pt x="882" y="11195"/>
                    <a:pt x="0" y="13189"/>
                    <a:pt x="0" y="13189"/>
                  </a:cubicBezTo>
                  <a:cubicBezTo>
                    <a:pt x="0" y="13189"/>
                    <a:pt x="882" y="11195"/>
                    <a:pt x="2865" y="8702"/>
                  </a:cubicBezTo>
                  <a:cubicBezTo>
                    <a:pt x="4849" y="6210"/>
                    <a:pt x="7935" y="3219"/>
                    <a:pt x="10580" y="1558"/>
                  </a:cubicBezTo>
                  <a:cubicBezTo>
                    <a:pt x="13224" y="-104"/>
                    <a:pt x="15429" y="-436"/>
                    <a:pt x="17192" y="561"/>
                  </a:cubicBezTo>
                  <a:cubicBezTo>
                    <a:pt x="18955" y="1558"/>
                    <a:pt x="20278" y="3884"/>
                    <a:pt x="20939" y="7539"/>
                  </a:cubicBezTo>
                  <a:cubicBezTo>
                    <a:pt x="21600" y="11195"/>
                    <a:pt x="21600" y="16179"/>
                    <a:pt x="21600" y="211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10312399" y="5599485"/>
              <a:ext cx="1905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60" y="11040"/>
                    <a:pt x="11520" y="1783"/>
                    <a:pt x="15120" y="240"/>
                  </a:cubicBezTo>
                  <a:cubicBezTo>
                    <a:pt x="18720" y="-1303"/>
                    <a:pt x="2016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10655299" y="5626108"/>
              <a:ext cx="8318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1" h="21600" fill="norm" stroke="1" extrusionOk="0">
                  <a:moveTo>
                    <a:pt x="6171" y="0"/>
                  </a:moveTo>
                  <a:cubicBezTo>
                    <a:pt x="10286" y="2448"/>
                    <a:pt x="14400" y="4896"/>
                    <a:pt x="17229" y="7704"/>
                  </a:cubicBezTo>
                  <a:cubicBezTo>
                    <a:pt x="20057" y="10512"/>
                    <a:pt x="21600" y="13680"/>
                    <a:pt x="18514" y="16056"/>
                  </a:cubicBezTo>
                  <a:cubicBezTo>
                    <a:pt x="15429" y="18432"/>
                    <a:pt x="7714" y="20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10744199" y="5453460"/>
              <a:ext cx="152401" cy="172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3270"/>
                  </a:moveTo>
                  <a:cubicBezTo>
                    <a:pt x="900" y="2229"/>
                    <a:pt x="1800" y="1188"/>
                    <a:pt x="4050" y="538"/>
                  </a:cubicBezTo>
                  <a:cubicBezTo>
                    <a:pt x="6300" y="-113"/>
                    <a:pt x="9900" y="-373"/>
                    <a:pt x="12450" y="928"/>
                  </a:cubicBezTo>
                  <a:cubicBezTo>
                    <a:pt x="15000" y="2229"/>
                    <a:pt x="16500" y="5092"/>
                    <a:pt x="16350" y="7564"/>
                  </a:cubicBezTo>
                  <a:cubicBezTo>
                    <a:pt x="16200" y="10037"/>
                    <a:pt x="14400" y="12119"/>
                    <a:pt x="12750" y="14331"/>
                  </a:cubicBezTo>
                  <a:cubicBezTo>
                    <a:pt x="11100" y="16543"/>
                    <a:pt x="9600" y="18885"/>
                    <a:pt x="9600" y="20056"/>
                  </a:cubicBezTo>
                  <a:cubicBezTo>
                    <a:pt x="9600" y="21227"/>
                    <a:pt x="11100" y="21227"/>
                    <a:pt x="13350" y="21227"/>
                  </a:cubicBezTo>
                  <a:cubicBezTo>
                    <a:pt x="15600" y="21227"/>
                    <a:pt x="18600" y="21227"/>
                    <a:pt x="21600" y="212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279399" y="3861967"/>
              <a:ext cx="171986" cy="597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558" fill="norm" stroke="1" extrusionOk="0">
                  <a:moveTo>
                    <a:pt x="0" y="4766"/>
                  </a:moveTo>
                  <a:cubicBezTo>
                    <a:pt x="520" y="6980"/>
                    <a:pt x="1041" y="9193"/>
                    <a:pt x="1301" y="11674"/>
                  </a:cubicBezTo>
                  <a:cubicBezTo>
                    <a:pt x="1561" y="14154"/>
                    <a:pt x="1561" y="16902"/>
                    <a:pt x="1431" y="18467"/>
                  </a:cubicBezTo>
                  <a:cubicBezTo>
                    <a:pt x="1301" y="20031"/>
                    <a:pt x="1041" y="20413"/>
                    <a:pt x="911" y="20795"/>
                  </a:cubicBezTo>
                  <a:cubicBezTo>
                    <a:pt x="781" y="21176"/>
                    <a:pt x="781" y="21558"/>
                    <a:pt x="781" y="21558"/>
                  </a:cubicBezTo>
                  <a:cubicBezTo>
                    <a:pt x="781" y="21558"/>
                    <a:pt x="781" y="21176"/>
                    <a:pt x="651" y="19803"/>
                  </a:cubicBezTo>
                  <a:cubicBezTo>
                    <a:pt x="520" y="18429"/>
                    <a:pt x="260" y="16063"/>
                    <a:pt x="260" y="13391"/>
                  </a:cubicBezTo>
                  <a:cubicBezTo>
                    <a:pt x="260" y="10720"/>
                    <a:pt x="520" y="7743"/>
                    <a:pt x="1301" y="5568"/>
                  </a:cubicBezTo>
                  <a:cubicBezTo>
                    <a:pt x="2082" y="3393"/>
                    <a:pt x="3383" y="2019"/>
                    <a:pt x="4684" y="1217"/>
                  </a:cubicBezTo>
                  <a:cubicBezTo>
                    <a:pt x="5986" y="416"/>
                    <a:pt x="7287" y="187"/>
                    <a:pt x="8588" y="72"/>
                  </a:cubicBezTo>
                  <a:cubicBezTo>
                    <a:pt x="9889" y="-42"/>
                    <a:pt x="11190" y="-42"/>
                    <a:pt x="13012" y="225"/>
                  </a:cubicBezTo>
                  <a:cubicBezTo>
                    <a:pt x="14834" y="492"/>
                    <a:pt x="17176" y="1027"/>
                    <a:pt x="18867" y="1981"/>
                  </a:cubicBezTo>
                  <a:cubicBezTo>
                    <a:pt x="20559" y="2935"/>
                    <a:pt x="21600" y="4309"/>
                    <a:pt x="20949" y="5377"/>
                  </a:cubicBezTo>
                  <a:cubicBezTo>
                    <a:pt x="20299" y="6446"/>
                    <a:pt x="17957" y="7209"/>
                    <a:pt x="15224" y="7705"/>
                  </a:cubicBezTo>
                  <a:cubicBezTo>
                    <a:pt x="12492" y="8201"/>
                    <a:pt x="9369" y="8430"/>
                    <a:pt x="7157" y="8506"/>
                  </a:cubicBezTo>
                  <a:cubicBezTo>
                    <a:pt x="4945" y="8583"/>
                    <a:pt x="3643" y="8506"/>
                    <a:pt x="3383" y="8316"/>
                  </a:cubicBezTo>
                  <a:cubicBezTo>
                    <a:pt x="3123" y="8125"/>
                    <a:pt x="3904" y="7819"/>
                    <a:pt x="4684" y="7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476249" y="4146558"/>
              <a:ext cx="6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461287" y="4097131"/>
              <a:ext cx="112652" cy="163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420" fill="norm" stroke="1" extrusionOk="0">
                  <a:moveTo>
                    <a:pt x="419" y="5635"/>
                  </a:moveTo>
                  <a:cubicBezTo>
                    <a:pt x="27" y="3697"/>
                    <a:pt x="-366" y="1758"/>
                    <a:pt x="616" y="789"/>
                  </a:cubicBezTo>
                  <a:cubicBezTo>
                    <a:pt x="1598" y="-180"/>
                    <a:pt x="3954" y="-180"/>
                    <a:pt x="7096" y="374"/>
                  </a:cubicBezTo>
                  <a:cubicBezTo>
                    <a:pt x="10238" y="928"/>
                    <a:pt x="14165" y="2035"/>
                    <a:pt x="16914" y="3835"/>
                  </a:cubicBezTo>
                  <a:cubicBezTo>
                    <a:pt x="19663" y="5635"/>
                    <a:pt x="21234" y="8128"/>
                    <a:pt x="20841" y="11035"/>
                  </a:cubicBezTo>
                  <a:cubicBezTo>
                    <a:pt x="20449" y="13943"/>
                    <a:pt x="18092" y="17266"/>
                    <a:pt x="14950" y="19066"/>
                  </a:cubicBezTo>
                  <a:cubicBezTo>
                    <a:pt x="11809" y="20866"/>
                    <a:pt x="7881" y="21143"/>
                    <a:pt x="3954" y="214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636737" y="3885736"/>
              <a:ext cx="87164" cy="254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61" fill="norm" stroke="1" extrusionOk="0">
                  <a:moveTo>
                    <a:pt x="21178" y="1646"/>
                  </a:moveTo>
                  <a:cubicBezTo>
                    <a:pt x="19121" y="932"/>
                    <a:pt x="17064" y="218"/>
                    <a:pt x="14749" y="40"/>
                  </a:cubicBezTo>
                  <a:cubicBezTo>
                    <a:pt x="12435" y="-139"/>
                    <a:pt x="9864" y="218"/>
                    <a:pt x="7292" y="2449"/>
                  </a:cubicBezTo>
                  <a:cubicBezTo>
                    <a:pt x="4721" y="4681"/>
                    <a:pt x="2149" y="8787"/>
                    <a:pt x="864" y="11732"/>
                  </a:cubicBezTo>
                  <a:cubicBezTo>
                    <a:pt x="-422" y="14678"/>
                    <a:pt x="-422" y="16463"/>
                    <a:pt x="1892" y="17891"/>
                  </a:cubicBezTo>
                  <a:cubicBezTo>
                    <a:pt x="4207" y="19319"/>
                    <a:pt x="8835" y="20390"/>
                    <a:pt x="13464" y="21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733689" y="3917958"/>
              <a:ext cx="11721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327" fill="norm" stroke="1" extrusionOk="0">
                  <a:moveTo>
                    <a:pt x="19045" y="0"/>
                  </a:moveTo>
                  <a:cubicBezTo>
                    <a:pt x="17502" y="4375"/>
                    <a:pt x="15959" y="8749"/>
                    <a:pt x="14223" y="12167"/>
                  </a:cubicBezTo>
                  <a:cubicBezTo>
                    <a:pt x="12488" y="15585"/>
                    <a:pt x="10559" y="18046"/>
                    <a:pt x="8630" y="19549"/>
                  </a:cubicBezTo>
                  <a:cubicBezTo>
                    <a:pt x="6702" y="21053"/>
                    <a:pt x="4773" y="21600"/>
                    <a:pt x="3230" y="20506"/>
                  </a:cubicBezTo>
                  <a:cubicBezTo>
                    <a:pt x="1688" y="19413"/>
                    <a:pt x="530" y="16678"/>
                    <a:pt x="145" y="14491"/>
                  </a:cubicBezTo>
                  <a:cubicBezTo>
                    <a:pt x="-241" y="12304"/>
                    <a:pt x="145" y="10663"/>
                    <a:pt x="1302" y="9843"/>
                  </a:cubicBezTo>
                  <a:cubicBezTo>
                    <a:pt x="2459" y="9023"/>
                    <a:pt x="4388" y="9023"/>
                    <a:pt x="7859" y="11073"/>
                  </a:cubicBezTo>
                  <a:cubicBezTo>
                    <a:pt x="11330" y="13124"/>
                    <a:pt x="16345" y="17225"/>
                    <a:pt x="21359" y="213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882649" y="3860808"/>
              <a:ext cx="38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059"/>
                    <a:pt x="21600" y="10119"/>
                    <a:pt x="18000" y="13719"/>
                  </a:cubicBezTo>
                  <a:cubicBezTo>
                    <a:pt x="14400" y="17319"/>
                    <a:pt x="7200" y="19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520699" y="3599328"/>
              <a:ext cx="171451" cy="2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1502"/>
                  </a:moveTo>
                  <a:cubicBezTo>
                    <a:pt x="800" y="19405"/>
                    <a:pt x="1600" y="17308"/>
                    <a:pt x="2800" y="14162"/>
                  </a:cubicBezTo>
                  <a:cubicBezTo>
                    <a:pt x="4000" y="11017"/>
                    <a:pt x="5600" y="6822"/>
                    <a:pt x="6667" y="4096"/>
                  </a:cubicBezTo>
                  <a:cubicBezTo>
                    <a:pt x="7733" y="1370"/>
                    <a:pt x="8267" y="112"/>
                    <a:pt x="8933" y="7"/>
                  </a:cubicBezTo>
                  <a:cubicBezTo>
                    <a:pt x="9600" y="-98"/>
                    <a:pt x="10400" y="951"/>
                    <a:pt x="12000" y="3991"/>
                  </a:cubicBezTo>
                  <a:cubicBezTo>
                    <a:pt x="13600" y="7032"/>
                    <a:pt x="16000" y="12065"/>
                    <a:pt x="17733" y="15001"/>
                  </a:cubicBezTo>
                  <a:cubicBezTo>
                    <a:pt x="19467" y="17937"/>
                    <a:pt x="20533" y="18776"/>
                    <a:pt x="21600" y="196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1117599" y="3968758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1123949" y="4064008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800"/>
                    <a:pt x="11520" y="12000"/>
                    <a:pt x="15120" y="8400"/>
                  </a:cubicBezTo>
                  <a:cubicBezTo>
                    <a:pt x="18720" y="4800"/>
                    <a:pt x="201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1367446" y="3779678"/>
              <a:ext cx="150204" cy="65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81" fill="norm" stroke="1" extrusionOk="0">
                  <a:moveTo>
                    <a:pt x="21289" y="1199"/>
                  </a:moveTo>
                  <a:cubicBezTo>
                    <a:pt x="20389" y="853"/>
                    <a:pt x="19489" y="507"/>
                    <a:pt x="17389" y="265"/>
                  </a:cubicBezTo>
                  <a:cubicBezTo>
                    <a:pt x="15289" y="22"/>
                    <a:pt x="11989" y="-116"/>
                    <a:pt x="9589" y="126"/>
                  </a:cubicBezTo>
                  <a:cubicBezTo>
                    <a:pt x="7189" y="369"/>
                    <a:pt x="5689" y="992"/>
                    <a:pt x="4939" y="1511"/>
                  </a:cubicBezTo>
                  <a:cubicBezTo>
                    <a:pt x="4189" y="2030"/>
                    <a:pt x="4189" y="2446"/>
                    <a:pt x="5689" y="3034"/>
                  </a:cubicBezTo>
                  <a:cubicBezTo>
                    <a:pt x="7189" y="3622"/>
                    <a:pt x="10189" y="4384"/>
                    <a:pt x="12289" y="5353"/>
                  </a:cubicBezTo>
                  <a:cubicBezTo>
                    <a:pt x="14389" y="6322"/>
                    <a:pt x="15589" y="7499"/>
                    <a:pt x="15739" y="8226"/>
                  </a:cubicBezTo>
                  <a:cubicBezTo>
                    <a:pt x="15889" y="8953"/>
                    <a:pt x="14989" y="9230"/>
                    <a:pt x="13789" y="9472"/>
                  </a:cubicBezTo>
                  <a:cubicBezTo>
                    <a:pt x="12589" y="9715"/>
                    <a:pt x="11089" y="9922"/>
                    <a:pt x="9589" y="10061"/>
                  </a:cubicBezTo>
                  <a:cubicBezTo>
                    <a:pt x="8089" y="10199"/>
                    <a:pt x="6589" y="10269"/>
                    <a:pt x="5389" y="10165"/>
                  </a:cubicBezTo>
                  <a:cubicBezTo>
                    <a:pt x="4189" y="10061"/>
                    <a:pt x="3289" y="9784"/>
                    <a:pt x="3439" y="9542"/>
                  </a:cubicBezTo>
                  <a:cubicBezTo>
                    <a:pt x="3589" y="9299"/>
                    <a:pt x="4789" y="9092"/>
                    <a:pt x="6289" y="8953"/>
                  </a:cubicBezTo>
                  <a:cubicBezTo>
                    <a:pt x="7789" y="8815"/>
                    <a:pt x="9589" y="8746"/>
                    <a:pt x="10939" y="8849"/>
                  </a:cubicBezTo>
                  <a:cubicBezTo>
                    <a:pt x="12289" y="8953"/>
                    <a:pt x="13189" y="9230"/>
                    <a:pt x="12739" y="10130"/>
                  </a:cubicBezTo>
                  <a:cubicBezTo>
                    <a:pt x="12289" y="11030"/>
                    <a:pt x="10489" y="12553"/>
                    <a:pt x="8089" y="14249"/>
                  </a:cubicBezTo>
                  <a:cubicBezTo>
                    <a:pt x="5689" y="15946"/>
                    <a:pt x="2689" y="17815"/>
                    <a:pt x="1189" y="19026"/>
                  </a:cubicBezTo>
                  <a:cubicBezTo>
                    <a:pt x="-311" y="20238"/>
                    <a:pt x="-311" y="20792"/>
                    <a:pt x="739" y="21103"/>
                  </a:cubicBezTo>
                  <a:cubicBezTo>
                    <a:pt x="1789" y="21415"/>
                    <a:pt x="3889" y="21484"/>
                    <a:pt x="7189" y="21207"/>
                  </a:cubicBezTo>
                  <a:cubicBezTo>
                    <a:pt x="10489" y="20930"/>
                    <a:pt x="14989" y="20307"/>
                    <a:pt x="17539" y="19788"/>
                  </a:cubicBezTo>
                  <a:cubicBezTo>
                    <a:pt x="20089" y="19269"/>
                    <a:pt x="20689" y="18853"/>
                    <a:pt x="21289" y="184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1739899" y="3702058"/>
              <a:ext cx="6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1733549" y="3733808"/>
              <a:ext cx="952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5143"/>
                    <a:pt x="11040" y="10286"/>
                    <a:pt x="7680" y="13800"/>
                  </a:cubicBezTo>
                  <a:cubicBezTo>
                    <a:pt x="4320" y="17314"/>
                    <a:pt x="2880" y="19200"/>
                    <a:pt x="1920" y="20229"/>
                  </a:cubicBezTo>
                  <a:cubicBezTo>
                    <a:pt x="960" y="21257"/>
                    <a:pt x="480" y="214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1814517" y="3877026"/>
              <a:ext cx="65084" cy="199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6" h="21227" fill="norm" stroke="1" extrusionOk="0">
                  <a:moveTo>
                    <a:pt x="20126" y="1651"/>
                  </a:moveTo>
                  <a:cubicBezTo>
                    <a:pt x="17508" y="976"/>
                    <a:pt x="14890" y="301"/>
                    <a:pt x="11944" y="76"/>
                  </a:cubicBezTo>
                  <a:cubicBezTo>
                    <a:pt x="8999" y="-149"/>
                    <a:pt x="5726" y="76"/>
                    <a:pt x="3108" y="1426"/>
                  </a:cubicBezTo>
                  <a:cubicBezTo>
                    <a:pt x="490" y="2776"/>
                    <a:pt x="-1474" y="5251"/>
                    <a:pt x="1471" y="8063"/>
                  </a:cubicBezTo>
                  <a:cubicBezTo>
                    <a:pt x="4417" y="10876"/>
                    <a:pt x="12271" y="14026"/>
                    <a:pt x="15871" y="16164"/>
                  </a:cubicBezTo>
                  <a:cubicBezTo>
                    <a:pt x="19471" y="18301"/>
                    <a:pt x="18817" y="19426"/>
                    <a:pt x="16853" y="20214"/>
                  </a:cubicBezTo>
                  <a:cubicBezTo>
                    <a:pt x="14890" y="21001"/>
                    <a:pt x="11617" y="21451"/>
                    <a:pt x="8671" y="21113"/>
                  </a:cubicBezTo>
                  <a:cubicBezTo>
                    <a:pt x="5726" y="20776"/>
                    <a:pt x="3108" y="19651"/>
                    <a:pt x="490" y="18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1822449" y="3835408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2368549" y="3841758"/>
              <a:ext cx="2" cy="1079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2368549" y="3752858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2467156" y="3605164"/>
              <a:ext cx="79194" cy="35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45" fill="norm" stroke="1" extrusionOk="0">
                  <a:moveTo>
                    <a:pt x="21267" y="2386"/>
                  </a:moveTo>
                  <a:cubicBezTo>
                    <a:pt x="18425" y="1624"/>
                    <a:pt x="15583" y="861"/>
                    <a:pt x="12741" y="417"/>
                  </a:cubicBezTo>
                  <a:cubicBezTo>
                    <a:pt x="9899" y="-28"/>
                    <a:pt x="7056" y="-155"/>
                    <a:pt x="4783" y="226"/>
                  </a:cubicBezTo>
                  <a:cubicBezTo>
                    <a:pt x="2509" y="607"/>
                    <a:pt x="804" y="1497"/>
                    <a:pt x="235" y="3911"/>
                  </a:cubicBezTo>
                  <a:cubicBezTo>
                    <a:pt x="-333" y="6325"/>
                    <a:pt x="235" y="10264"/>
                    <a:pt x="804" y="13440"/>
                  </a:cubicBezTo>
                  <a:cubicBezTo>
                    <a:pt x="1372" y="16617"/>
                    <a:pt x="1941" y="19031"/>
                    <a:pt x="2509" y="214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2446451" y="3867158"/>
              <a:ext cx="74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3118" y="21600"/>
                  </a:moveTo>
                  <a:cubicBezTo>
                    <a:pt x="1318" y="15709"/>
                    <a:pt x="-482" y="9818"/>
                    <a:pt x="118" y="6873"/>
                  </a:cubicBezTo>
                  <a:cubicBezTo>
                    <a:pt x="718" y="3927"/>
                    <a:pt x="3718" y="3927"/>
                    <a:pt x="7618" y="3273"/>
                  </a:cubicBezTo>
                  <a:cubicBezTo>
                    <a:pt x="11518" y="2618"/>
                    <a:pt x="16318" y="1309"/>
                    <a:pt x="2111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2839300" y="3740158"/>
              <a:ext cx="202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7460" y="0"/>
                  </a:moveTo>
                  <a:cubicBezTo>
                    <a:pt x="17235" y="2919"/>
                    <a:pt x="17010" y="5838"/>
                    <a:pt x="15435" y="8951"/>
                  </a:cubicBezTo>
                  <a:cubicBezTo>
                    <a:pt x="13860" y="12065"/>
                    <a:pt x="10935" y="15373"/>
                    <a:pt x="8910" y="17416"/>
                  </a:cubicBezTo>
                  <a:cubicBezTo>
                    <a:pt x="6885" y="19459"/>
                    <a:pt x="5760" y="20238"/>
                    <a:pt x="4635" y="20724"/>
                  </a:cubicBezTo>
                  <a:cubicBezTo>
                    <a:pt x="3510" y="21211"/>
                    <a:pt x="2385" y="21405"/>
                    <a:pt x="1597" y="20919"/>
                  </a:cubicBezTo>
                  <a:cubicBezTo>
                    <a:pt x="810" y="20432"/>
                    <a:pt x="360" y="19265"/>
                    <a:pt x="135" y="18097"/>
                  </a:cubicBezTo>
                  <a:cubicBezTo>
                    <a:pt x="-90" y="16930"/>
                    <a:pt x="-90" y="15762"/>
                    <a:pt x="585" y="14595"/>
                  </a:cubicBezTo>
                  <a:cubicBezTo>
                    <a:pt x="1260" y="13427"/>
                    <a:pt x="2610" y="12259"/>
                    <a:pt x="5310" y="12454"/>
                  </a:cubicBezTo>
                  <a:cubicBezTo>
                    <a:pt x="8010" y="12649"/>
                    <a:pt x="12060" y="14205"/>
                    <a:pt x="14985" y="15957"/>
                  </a:cubicBezTo>
                  <a:cubicBezTo>
                    <a:pt x="17910" y="17708"/>
                    <a:pt x="19710" y="19654"/>
                    <a:pt x="2151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3143249" y="3860808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3143249" y="3956058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3406571" y="3773044"/>
              <a:ext cx="149429" cy="226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381" fill="norm" stroke="1" extrusionOk="0">
                  <a:moveTo>
                    <a:pt x="2279" y="5293"/>
                  </a:moveTo>
                  <a:cubicBezTo>
                    <a:pt x="2279" y="3893"/>
                    <a:pt x="2279" y="2493"/>
                    <a:pt x="3029" y="1593"/>
                  </a:cubicBezTo>
                  <a:cubicBezTo>
                    <a:pt x="3779" y="693"/>
                    <a:pt x="5279" y="293"/>
                    <a:pt x="6779" y="93"/>
                  </a:cubicBezTo>
                  <a:cubicBezTo>
                    <a:pt x="8279" y="-107"/>
                    <a:pt x="9779" y="-107"/>
                    <a:pt x="10979" y="1393"/>
                  </a:cubicBezTo>
                  <a:cubicBezTo>
                    <a:pt x="12179" y="2893"/>
                    <a:pt x="13079" y="5893"/>
                    <a:pt x="11429" y="8993"/>
                  </a:cubicBezTo>
                  <a:cubicBezTo>
                    <a:pt x="9779" y="12093"/>
                    <a:pt x="5579" y="15293"/>
                    <a:pt x="3029" y="17393"/>
                  </a:cubicBezTo>
                  <a:cubicBezTo>
                    <a:pt x="479" y="19493"/>
                    <a:pt x="-421" y="20493"/>
                    <a:pt x="179" y="20993"/>
                  </a:cubicBezTo>
                  <a:cubicBezTo>
                    <a:pt x="779" y="21493"/>
                    <a:pt x="2879" y="21493"/>
                    <a:pt x="6629" y="21093"/>
                  </a:cubicBezTo>
                  <a:cubicBezTo>
                    <a:pt x="10379" y="20693"/>
                    <a:pt x="15779" y="19893"/>
                    <a:pt x="21179" y="190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3600449" y="4006858"/>
              <a:ext cx="57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3740149" y="3748396"/>
              <a:ext cx="141277" cy="22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17" fill="norm" stroke="1" extrusionOk="0">
                  <a:moveTo>
                    <a:pt x="0" y="5988"/>
                  </a:moveTo>
                  <a:cubicBezTo>
                    <a:pt x="0" y="4960"/>
                    <a:pt x="0" y="3931"/>
                    <a:pt x="2382" y="2903"/>
                  </a:cubicBezTo>
                  <a:cubicBezTo>
                    <a:pt x="4765" y="1874"/>
                    <a:pt x="9529" y="846"/>
                    <a:pt x="13024" y="331"/>
                  </a:cubicBezTo>
                  <a:cubicBezTo>
                    <a:pt x="16518" y="-183"/>
                    <a:pt x="18741" y="-183"/>
                    <a:pt x="20012" y="948"/>
                  </a:cubicBezTo>
                  <a:cubicBezTo>
                    <a:pt x="21282" y="2080"/>
                    <a:pt x="21600" y="4343"/>
                    <a:pt x="20647" y="7943"/>
                  </a:cubicBezTo>
                  <a:cubicBezTo>
                    <a:pt x="19694" y="11543"/>
                    <a:pt x="17471" y="16480"/>
                    <a:pt x="15247" y="214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3792110" y="3879858"/>
              <a:ext cx="8774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600" fill="norm" stroke="1" extrusionOk="0">
                  <a:moveTo>
                    <a:pt x="4245" y="21600"/>
                  </a:moveTo>
                  <a:cubicBezTo>
                    <a:pt x="1734" y="15200"/>
                    <a:pt x="-778" y="8800"/>
                    <a:pt x="227" y="5600"/>
                  </a:cubicBezTo>
                  <a:cubicBezTo>
                    <a:pt x="1231" y="2400"/>
                    <a:pt x="5752" y="2400"/>
                    <a:pt x="9771" y="2000"/>
                  </a:cubicBezTo>
                  <a:cubicBezTo>
                    <a:pt x="13789" y="1600"/>
                    <a:pt x="17306" y="800"/>
                    <a:pt x="2082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3924299" y="3917958"/>
              <a:ext cx="63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4052672" y="3740968"/>
              <a:ext cx="86470" cy="278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375" fill="norm" stroke="1" extrusionOk="0">
                  <a:moveTo>
                    <a:pt x="19723" y="2861"/>
                  </a:moveTo>
                  <a:cubicBezTo>
                    <a:pt x="19209" y="2049"/>
                    <a:pt x="18695" y="1237"/>
                    <a:pt x="17152" y="668"/>
                  </a:cubicBezTo>
                  <a:cubicBezTo>
                    <a:pt x="15609" y="100"/>
                    <a:pt x="13037" y="-225"/>
                    <a:pt x="9952" y="181"/>
                  </a:cubicBezTo>
                  <a:cubicBezTo>
                    <a:pt x="6866" y="587"/>
                    <a:pt x="3266" y="1724"/>
                    <a:pt x="1466" y="2698"/>
                  </a:cubicBezTo>
                  <a:cubicBezTo>
                    <a:pt x="-334" y="3673"/>
                    <a:pt x="-334" y="4485"/>
                    <a:pt x="695" y="5134"/>
                  </a:cubicBezTo>
                  <a:cubicBezTo>
                    <a:pt x="1723" y="5784"/>
                    <a:pt x="3780" y="6271"/>
                    <a:pt x="6352" y="6352"/>
                  </a:cubicBezTo>
                  <a:cubicBezTo>
                    <a:pt x="8923" y="6434"/>
                    <a:pt x="12009" y="6109"/>
                    <a:pt x="14580" y="5622"/>
                  </a:cubicBezTo>
                  <a:cubicBezTo>
                    <a:pt x="17152" y="5134"/>
                    <a:pt x="19209" y="4485"/>
                    <a:pt x="20237" y="4647"/>
                  </a:cubicBezTo>
                  <a:cubicBezTo>
                    <a:pt x="21266" y="4810"/>
                    <a:pt x="21266" y="5784"/>
                    <a:pt x="20237" y="8220"/>
                  </a:cubicBezTo>
                  <a:cubicBezTo>
                    <a:pt x="19209" y="10656"/>
                    <a:pt x="17152" y="14554"/>
                    <a:pt x="15609" y="16990"/>
                  </a:cubicBezTo>
                  <a:cubicBezTo>
                    <a:pt x="14066" y="19426"/>
                    <a:pt x="13037" y="20401"/>
                    <a:pt x="12009" y="213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1695449" y="4282823"/>
              <a:ext cx="171451" cy="169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2" fill="norm" stroke="1" extrusionOk="0">
                  <a:moveTo>
                    <a:pt x="0" y="4379"/>
                  </a:moveTo>
                  <a:cubicBezTo>
                    <a:pt x="533" y="3062"/>
                    <a:pt x="1067" y="1745"/>
                    <a:pt x="2133" y="955"/>
                  </a:cubicBezTo>
                  <a:cubicBezTo>
                    <a:pt x="3200" y="164"/>
                    <a:pt x="4800" y="-99"/>
                    <a:pt x="6267" y="33"/>
                  </a:cubicBezTo>
                  <a:cubicBezTo>
                    <a:pt x="7733" y="164"/>
                    <a:pt x="9067" y="691"/>
                    <a:pt x="9333" y="2535"/>
                  </a:cubicBezTo>
                  <a:cubicBezTo>
                    <a:pt x="9600" y="4379"/>
                    <a:pt x="8800" y="7540"/>
                    <a:pt x="7333" y="10042"/>
                  </a:cubicBezTo>
                  <a:cubicBezTo>
                    <a:pt x="5867" y="12545"/>
                    <a:pt x="3733" y="14389"/>
                    <a:pt x="2400" y="16101"/>
                  </a:cubicBezTo>
                  <a:cubicBezTo>
                    <a:pt x="1067" y="17813"/>
                    <a:pt x="533" y="19394"/>
                    <a:pt x="1067" y="20316"/>
                  </a:cubicBezTo>
                  <a:cubicBezTo>
                    <a:pt x="1600" y="21238"/>
                    <a:pt x="3200" y="21501"/>
                    <a:pt x="6800" y="19789"/>
                  </a:cubicBezTo>
                  <a:cubicBezTo>
                    <a:pt x="10400" y="18077"/>
                    <a:pt x="16000" y="14389"/>
                    <a:pt x="21600" y="107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1841499" y="4273558"/>
              <a:ext cx="825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85" y="491"/>
                    <a:pt x="17169" y="982"/>
                    <a:pt x="14123" y="4173"/>
                  </a:cubicBezTo>
                  <a:cubicBezTo>
                    <a:pt x="11077" y="7364"/>
                    <a:pt x="7200" y="13255"/>
                    <a:pt x="4708" y="16609"/>
                  </a:cubicBezTo>
                  <a:cubicBezTo>
                    <a:pt x="2215" y="19964"/>
                    <a:pt x="1108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1919583" y="4404518"/>
              <a:ext cx="80668" cy="207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185" fill="norm" stroke="1" extrusionOk="0">
                  <a:moveTo>
                    <a:pt x="21107" y="2188"/>
                  </a:moveTo>
                  <a:cubicBezTo>
                    <a:pt x="18892" y="1324"/>
                    <a:pt x="16676" y="460"/>
                    <a:pt x="14184" y="136"/>
                  </a:cubicBezTo>
                  <a:cubicBezTo>
                    <a:pt x="11692" y="-188"/>
                    <a:pt x="8922" y="28"/>
                    <a:pt x="5876" y="1216"/>
                  </a:cubicBezTo>
                  <a:cubicBezTo>
                    <a:pt x="2830" y="2404"/>
                    <a:pt x="-493" y="4564"/>
                    <a:pt x="61" y="7156"/>
                  </a:cubicBezTo>
                  <a:cubicBezTo>
                    <a:pt x="615" y="9748"/>
                    <a:pt x="5045" y="12772"/>
                    <a:pt x="8369" y="14716"/>
                  </a:cubicBezTo>
                  <a:cubicBezTo>
                    <a:pt x="11692" y="16660"/>
                    <a:pt x="13907" y="17524"/>
                    <a:pt x="15569" y="18496"/>
                  </a:cubicBezTo>
                  <a:cubicBezTo>
                    <a:pt x="17230" y="19468"/>
                    <a:pt x="18338" y="20548"/>
                    <a:pt x="17507" y="20980"/>
                  </a:cubicBezTo>
                  <a:cubicBezTo>
                    <a:pt x="16676" y="21412"/>
                    <a:pt x="13907" y="21196"/>
                    <a:pt x="11138" y="20008"/>
                  </a:cubicBezTo>
                  <a:cubicBezTo>
                    <a:pt x="8369" y="18820"/>
                    <a:pt x="5599" y="16660"/>
                    <a:pt x="2830" y="145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1917699" y="4362458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2362199" y="4451358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2362199" y="4330708"/>
              <a:ext cx="44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2432992" y="4270880"/>
              <a:ext cx="87958" cy="269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76" fill="norm" stroke="1" extrusionOk="0">
                  <a:moveTo>
                    <a:pt x="21371" y="213"/>
                  </a:moveTo>
                  <a:cubicBezTo>
                    <a:pt x="15714" y="45"/>
                    <a:pt x="10057" y="-124"/>
                    <a:pt x="6200" y="129"/>
                  </a:cubicBezTo>
                  <a:cubicBezTo>
                    <a:pt x="2342" y="382"/>
                    <a:pt x="285" y="1057"/>
                    <a:pt x="28" y="3167"/>
                  </a:cubicBezTo>
                  <a:cubicBezTo>
                    <a:pt x="-229" y="5276"/>
                    <a:pt x="1314" y="8820"/>
                    <a:pt x="3371" y="12110"/>
                  </a:cubicBezTo>
                  <a:cubicBezTo>
                    <a:pt x="5428" y="15401"/>
                    <a:pt x="8000" y="18439"/>
                    <a:pt x="10571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2424894" y="4451358"/>
              <a:ext cx="10875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600" fill="norm" stroke="1" extrusionOk="0">
                  <a:moveTo>
                    <a:pt x="3823" y="21600"/>
                  </a:moveTo>
                  <a:cubicBezTo>
                    <a:pt x="2600" y="19350"/>
                    <a:pt x="1378" y="17100"/>
                    <a:pt x="563" y="14850"/>
                  </a:cubicBezTo>
                  <a:cubicBezTo>
                    <a:pt x="-252" y="12600"/>
                    <a:pt x="-660" y="10350"/>
                    <a:pt x="2804" y="7875"/>
                  </a:cubicBezTo>
                  <a:cubicBezTo>
                    <a:pt x="6268" y="5400"/>
                    <a:pt x="13604" y="2700"/>
                    <a:pt x="2094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2791145" y="4411141"/>
              <a:ext cx="206055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40" fill="norm" stroke="1" extrusionOk="0">
                  <a:moveTo>
                    <a:pt x="11538" y="260"/>
                  </a:moveTo>
                  <a:cubicBezTo>
                    <a:pt x="12640" y="0"/>
                    <a:pt x="13742" y="-260"/>
                    <a:pt x="14293" y="521"/>
                  </a:cubicBezTo>
                  <a:cubicBezTo>
                    <a:pt x="14844" y="1301"/>
                    <a:pt x="14844" y="3123"/>
                    <a:pt x="14403" y="5465"/>
                  </a:cubicBezTo>
                  <a:cubicBezTo>
                    <a:pt x="13962" y="7807"/>
                    <a:pt x="13080" y="10670"/>
                    <a:pt x="11648" y="13012"/>
                  </a:cubicBezTo>
                  <a:cubicBezTo>
                    <a:pt x="10215" y="15354"/>
                    <a:pt x="8232" y="17176"/>
                    <a:pt x="6248" y="17567"/>
                  </a:cubicBezTo>
                  <a:cubicBezTo>
                    <a:pt x="4264" y="17957"/>
                    <a:pt x="2280" y="16916"/>
                    <a:pt x="1178" y="15745"/>
                  </a:cubicBezTo>
                  <a:cubicBezTo>
                    <a:pt x="76" y="14574"/>
                    <a:pt x="-144" y="13273"/>
                    <a:pt x="76" y="12101"/>
                  </a:cubicBezTo>
                  <a:cubicBezTo>
                    <a:pt x="297" y="10930"/>
                    <a:pt x="958" y="9889"/>
                    <a:pt x="4044" y="11060"/>
                  </a:cubicBezTo>
                  <a:cubicBezTo>
                    <a:pt x="7129" y="12232"/>
                    <a:pt x="12640" y="15615"/>
                    <a:pt x="15946" y="17697"/>
                  </a:cubicBezTo>
                  <a:cubicBezTo>
                    <a:pt x="19252" y="19779"/>
                    <a:pt x="20354" y="20559"/>
                    <a:pt x="21456" y="213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3086099" y="4495808"/>
              <a:ext cx="101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3092449" y="4584708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3390899" y="4387858"/>
              <a:ext cx="2" cy="1714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539749" y="5200658"/>
              <a:ext cx="254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967"/>
                    <a:pt x="14400" y="7935"/>
                    <a:pt x="18000" y="11535"/>
                  </a:cubicBezTo>
                  <a:cubicBezTo>
                    <a:pt x="21600" y="15135"/>
                    <a:pt x="21600" y="183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538297" y="5197221"/>
              <a:ext cx="198023" cy="386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1232" fill="norm" stroke="1" extrusionOk="0">
                  <a:moveTo>
                    <a:pt x="151" y="5414"/>
                  </a:moveTo>
                  <a:cubicBezTo>
                    <a:pt x="-70" y="3905"/>
                    <a:pt x="-290" y="2395"/>
                    <a:pt x="1363" y="1350"/>
                  </a:cubicBezTo>
                  <a:cubicBezTo>
                    <a:pt x="3016" y="305"/>
                    <a:pt x="6543" y="-276"/>
                    <a:pt x="9959" y="130"/>
                  </a:cubicBezTo>
                  <a:cubicBezTo>
                    <a:pt x="13375" y="537"/>
                    <a:pt x="16681" y="1930"/>
                    <a:pt x="18665" y="4079"/>
                  </a:cubicBezTo>
                  <a:cubicBezTo>
                    <a:pt x="20649" y="6227"/>
                    <a:pt x="21310" y="9130"/>
                    <a:pt x="19767" y="11918"/>
                  </a:cubicBezTo>
                  <a:cubicBezTo>
                    <a:pt x="18224" y="14705"/>
                    <a:pt x="14477" y="17376"/>
                    <a:pt x="11502" y="18943"/>
                  </a:cubicBezTo>
                  <a:cubicBezTo>
                    <a:pt x="8526" y="20511"/>
                    <a:pt x="6322" y="20976"/>
                    <a:pt x="4669" y="21150"/>
                  </a:cubicBezTo>
                  <a:cubicBezTo>
                    <a:pt x="3016" y="21324"/>
                    <a:pt x="1914" y="21208"/>
                    <a:pt x="1694" y="20918"/>
                  </a:cubicBezTo>
                  <a:cubicBezTo>
                    <a:pt x="1473" y="20627"/>
                    <a:pt x="2134" y="20163"/>
                    <a:pt x="3457" y="19698"/>
                  </a:cubicBezTo>
                  <a:cubicBezTo>
                    <a:pt x="4779" y="19234"/>
                    <a:pt x="6763" y="18769"/>
                    <a:pt x="8747" y="183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761999" y="5499108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736599" y="5044312"/>
              <a:ext cx="127001" cy="232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5617"/>
                  </a:moveTo>
                  <a:cubicBezTo>
                    <a:pt x="4320" y="7757"/>
                    <a:pt x="8640" y="9898"/>
                    <a:pt x="11880" y="11065"/>
                  </a:cubicBezTo>
                  <a:cubicBezTo>
                    <a:pt x="15120" y="12233"/>
                    <a:pt x="17280" y="12428"/>
                    <a:pt x="18540" y="11747"/>
                  </a:cubicBezTo>
                  <a:cubicBezTo>
                    <a:pt x="19800" y="11065"/>
                    <a:pt x="20160" y="9509"/>
                    <a:pt x="19980" y="8244"/>
                  </a:cubicBezTo>
                  <a:cubicBezTo>
                    <a:pt x="19800" y="6979"/>
                    <a:pt x="19080" y="6006"/>
                    <a:pt x="18180" y="5909"/>
                  </a:cubicBezTo>
                  <a:cubicBezTo>
                    <a:pt x="17280" y="5811"/>
                    <a:pt x="16200" y="6590"/>
                    <a:pt x="15480" y="7465"/>
                  </a:cubicBezTo>
                  <a:cubicBezTo>
                    <a:pt x="14760" y="8341"/>
                    <a:pt x="14400" y="9314"/>
                    <a:pt x="13860" y="10287"/>
                  </a:cubicBezTo>
                  <a:cubicBezTo>
                    <a:pt x="13320" y="11260"/>
                    <a:pt x="12600" y="12233"/>
                    <a:pt x="11340" y="12914"/>
                  </a:cubicBezTo>
                  <a:cubicBezTo>
                    <a:pt x="10080" y="13595"/>
                    <a:pt x="8280" y="13984"/>
                    <a:pt x="7200" y="13595"/>
                  </a:cubicBezTo>
                  <a:cubicBezTo>
                    <a:pt x="6120" y="13206"/>
                    <a:pt x="5760" y="12038"/>
                    <a:pt x="6660" y="9801"/>
                  </a:cubicBezTo>
                  <a:cubicBezTo>
                    <a:pt x="7560" y="7563"/>
                    <a:pt x="9720" y="4255"/>
                    <a:pt x="11700" y="2309"/>
                  </a:cubicBezTo>
                  <a:cubicBezTo>
                    <a:pt x="13680" y="363"/>
                    <a:pt x="15480" y="-221"/>
                    <a:pt x="16560" y="71"/>
                  </a:cubicBezTo>
                  <a:cubicBezTo>
                    <a:pt x="17640" y="363"/>
                    <a:pt x="18000" y="1530"/>
                    <a:pt x="18360" y="4741"/>
                  </a:cubicBezTo>
                  <a:cubicBezTo>
                    <a:pt x="18720" y="7952"/>
                    <a:pt x="19080" y="13206"/>
                    <a:pt x="19620" y="16320"/>
                  </a:cubicBezTo>
                  <a:cubicBezTo>
                    <a:pt x="20160" y="19433"/>
                    <a:pt x="20880" y="20406"/>
                    <a:pt x="21600" y="213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1022349" y="5359408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1028699" y="5467358"/>
              <a:ext cx="69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1267072" y="5147341"/>
              <a:ext cx="155328" cy="458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76" fill="norm" stroke="1" extrusionOk="0">
                  <a:moveTo>
                    <a:pt x="18793" y="1604"/>
                  </a:moveTo>
                  <a:cubicBezTo>
                    <a:pt x="18501" y="1109"/>
                    <a:pt x="18209" y="614"/>
                    <a:pt x="17334" y="316"/>
                  </a:cubicBezTo>
                  <a:cubicBezTo>
                    <a:pt x="16458" y="19"/>
                    <a:pt x="14998" y="-80"/>
                    <a:pt x="12517" y="69"/>
                  </a:cubicBezTo>
                  <a:cubicBezTo>
                    <a:pt x="10036" y="217"/>
                    <a:pt x="6534" y="614"/>
                    <a:pt x="4636" y="1059"/>
                  </a:cubicBezTo>
                  <a:cubicBezTo>
                    <a:pt x="2739" y="1505"/>
                    <a:pt x="2447" y="2001"/>
                    <a:pt x="3469" y="2992"/>
                  </a:cubicBezTo>
                  <a:cubicBezTo>
                    <a:pt x="4490" y="3982"/>
                    <a:pt x="6825" y="5469"/>
                    <a:pt x="8139" y="6459"/>
                  </a:cubicBezTo>
                  <a:cubicBezTo>
                    <a:pt x="9452" y="7450"/>
                    <a:pt x="9744" y="7946"/>
                    <a:pt x="9744" y="8441"/>
                  </a:cubicBezTo>
                  <a:cubicBezTo>
                    <a:pt x="9744" y="8937"/>
                    <a:pt x="9452" y="9432"/>
                    <a:pt x="8431" y="9680"/>
                  </a:cubicBezTo>
                  <a:cubicBezTo>
                    <a:pt x="7409" y="9927"/>
                    <a:pt x="5658" y="9927"/>
                    <a:pt x="5658" y="9878"/>
                  </a:cubicBezTo>
                  <a:cubicBezTo>
                    <a:pt x="5658" y="9828"/>
                    <a:pt x="7409" y="9729"/>
                    <a:pt x="8577" y="9927"/>
                  </a:cubicBezTo>
                  <a:cubicBezTo>
                    <a:pt x="9744" y="10126"/>
                    <a:pt x="10328" y="10621"/>
                    <a:pt x="9452" y="11859"/>
                  </a:cubicBezTo>
                  <a:cubicBezTo>
                    <a:pt x="8577" y="13098"/>
                    <a:pt x="6242" y="15080"/>
                    <a:pt x="4490" y="16417"/>
                  </a:cubicBezTo>
                  <a:cubicBezTo>
                    <a:pt x="2739" y="17755"/>
                    <a:pt x="1571" y="18448"/>
                    <a:pt x="842" y="19043"/>
                  </a:cubicBezTo>
                  <a:cubicBezTo>
                    <a:pt x="112" y="19637"/>
                    <a:pt x="-180" y="20133"/>
                    <a:pt x="112" y="20579"/>
                  </a:cubicBezTo>
                  <a:cubicBezTo>
                    <a:pt x="404" y="21025"/>
                    <a:pt x="1279" y="21421"/>
                    <a:pt x="4928" y="21470"/>
                  </a:cubicBezTo>
                  <a:cubicBezTo>
                    <a:pt x="8577" y="21520"/>
                    <a:pt x="14998" y="21223"/>
                    <a:pt x="21420" y="209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1573023" y="5221781"/>
              <a:ext cx="236728" cy="281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42" fill="norm" stroke="1" extrusionOk="0">
                  <a:moveTo>
                    <a:pt x="3028" y="2260"/>
                  </a:moveTo>
                  <a:cubicBezTo>
                    <a:pt x="3219" y="1454"/>
                    <a:pt x="3410" y="648"/>
                    <a:pt x="4366" y="245"/>
                  </a:cubicBezTo>
                  <a:cubicBezTo>
                    <a:pt x="5321" y="-158"/>
                    <a:pt x="7042" y="-158"/>
                    <a:pt x="8666" y="970"/>
                  </a:cubicBezTo>
                  <a:cubicBezTo>
                    <a:pt x="10291" y="2099"/>
                    <a:pt x="11820" y="4355"/>
                    <a:pt x="11151" y="6854"/>
                  </a:cubicBezTo>
                  <a:cubicBezTo>
                    <a:pt x="10482" y="9352"/>
                    <a:pt x="7615" y="12093"/>
                    <a:pt x="5417" y="14108"/>
                  </a:cubicBezTo>
                  <a:cubicBezTo>
                    <a:pt x="3219" y="16123"/>
                    <a:pt x="1690" y="17412"/>
                    <a:pt x="829" y="18460"/>
                  </a:cubicBezTo>
                  <a:cubicBezTo>
                    <a:pt x="-31" y="19508"/>
                    <a:pt x="-222" y="20314"/>
                    <a:pt x="256" y="20797"/>
                  </a:cubicBezTo>
                  <a:cubicBezTo>
                    <a:pt x="734" y="21281"/>
                    <a:pt x="1881" y="21442"/>
                    <a:pt x="5513" y="21442"/>
                  </a:cubicBezTo>
                  <a:cubicBezTo>
                    <a:pt x="9144" y="21442"/>
                    <a:pt x="15261" y="21281"/>
                    <a:pt x="21378" y="211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1790699" y="5537208"/>
              <a:ext cx="952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4800"/>
                    <a:pt x="9120" y="9600"/>
                    <a:pt x="5520" y="13200"/>
                  </a:cubicBezTo>
                  <a:cubicBezTo>
                    <a:pt x="1920" y="16800"/>
                    <a:pt x="96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2133599" y="5245108"/>
              <a:ext cx="6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904"/>
                    <a:pt x="0" y="11808"/>
                    <a:pt x="3600" y="15408"/>
                  </a:cubicBezTo>
                  <a:cubicBezTo>
                    <a:pt x="7200" y="19008"/>
                    <a:pt x="14400" y="203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2190749" y="5600708"/>
              <a:ext cx="1143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3877"/>
                    <a:pt x="15200" y="7754"/>
                    <a:pt x="11600" y="11354"/>
                  </a:cubicBezTo>
                  <a:cubicBezTo>
                    <a:pt x="8000" y="14954"/>
                    <a:pt x="40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2546349" y="5226058"/>
              <a:ext cx="4021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9440" y="0"/>
                  </a:moveTo>
                  <a:cubicBezTo>
                    <a:pt x="20520" y="3388"/>
                    <a:pt x="21600" y="6776"/>
                    <a:pt x="18360" y="10376"/>
                  </a:cubicBezTo>
                  <a:cubicBezTo>
                    <a:pt x="15120" y="13976"/>
                    <a:pt x="7560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2654299" y="5575308"/>
              <a:ext cx="76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3016249" y="5245108"/>
              <a:ext cx="4235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708"/>
                    <a:pt x="21600" y="9415"/>
                    <a:pt x="21600" y="13015"/>
                  </a:cubicBezTo>
                  <a:cubicBezTo>
                    <a:pt x="21600" y="16615"/>
                    <a:pt x="10800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3060699" y="5676908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3298737" y="5278023"/>
              <a:ext cx="142963" cy="279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82" fill="norm" stroke="1" extrusionOk="0">
                  <a:moveTo>
                    <a:pt x="3348" y="4263"/>
                  </a:moveTo>
                  <a:cubicBezTo>
                    <a:pt x="3348" y="3296"/>
                    <a:pt x="3348" y="2329"/>
                    <a:pt x="4778" y="1443"/>
                  </a:cubicBezTo>
                  <a:cubicBezTo>
                    <a:pt x="6207" y="556"/>
                    <a:pt x="9066" y="-250"/>
                    <a:pt x="12401" y="72"/>
                  </a:cubicBezTo>
                  <a:cubicBezTo>
                    <a:pt x="15736" y="395"/>
                    <a:pt x="19548" y="1846"/>
                    <a:pt x="20342" y="3941"/>
                  </a:cubicBezTo>
                  <a:cubicBezTo>
                    <a:pt x="21136" y="6037"/>
                    <a:pt x="18913" y="8777"/>
                    <a:pt x="15419" y="11275"/>
                  </a:cubicBezTo>
                  <a:cubicBezTo>
                    <a:pt x="11925" y="13774"/>
                    <a:pt x="7160" y="16031"/>
                    <a:pt x="4142" y="17481"/>
                  </a:cubicBezTo>
                  <a:cubicBezTo>
                    <a:pt x="1125" y="18932"/>
                    <a:pt x="-146" y="19577"/>
                    <a:pt x="13" y="20141"/>
                  </a:cubicBezTo>
                  <a:cubicBezTo>
                    <a:pt x="172" y="20705"/>
                    <a:pt x="1760" y="21189"/>
                    <a:pt x="5572" y="21269"/>
                  </a:cubicBezTo>
                  <a:cubicBezTo>
                    <a:pt x="9383" y="21350"/>
                    <a:pt x="15419" y="21028"/>
                    <a:pt x="21454" y="207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3625849" y="5183309"/>
              <a:ext cx="128217" cy="53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531" fill="norm" stroke="1" extrusionOk="0">
                  <a:moveTo>
                    <a:pt x="10623" y="960"/>
                  </a:moveTo>
                  <a:cubicBezTo>
                    <a:pt x="11685" y="617"/>
                    <a:pt x="12748" y="274"/>
                    <a:pt x="14164" y="102"/>
                  </a:cubicBezTo>
                  <a:cubicBezTo>
                    <a:pt x="15580" y="-69"/>
                    <a:pt x="17351" y="-69"/>
                    <a:pt x="18767" y="445"/>
                  </a:cubicBezTo>
                  <a:cubicBezTo>
                    <a:pt x="20184" y="960"/>
                    <a:pt x="21246" y="1988"/>
                    <a:pt x="21423" y="2974"/>
                  </a:cubicBezTo>
                  <a:cubicBezTo>
                    <a:pt x="21600" y="3960"/>
                    <a:pt x="20892" y="4902"/>
                    <a:pt x="18944" y="5760"/>
                  </a:cubicBezTo>
                  <a:cubicBezTo>
                    <a:pt x="16997" y="6617"/>
                    <a:pt x="13810" y="7388"/>
                    <a:pt x="12039" y="7988"/>
                  </a:cubicBezTo>
                  <a:cubicBezTo>
                    <a:pt x="10269" y="8588"/>
                    <a:pt x="9915" y="9017"/>
                    <a:pt x="10623" y="9617"/>
                  </a:cubicBezTo>
                  <a:cubicBezTo>
                    <a:pt x="11331" y="10217"/>
                    <a:pt x="13102" y="10988"/>
                    <a:pt x="14872" y="12060"/>
                  </a:cubicBezTo>
                  <a:cubicBezTo>
                    <a:pt x="16643" y="13131"/>
                    <a:pt x="18413" y="14502"/>
                    <a:pt x="17882" y="15917"/>
                  </a:cubicBezTo>
                  <a:cubicBezTo>
                    <a:pt x="17351" y="17331"/>
                    <a:pt x="14518" y="18788"/>
                    <a:pt x="11154" y="19731"/>
                  </a:cubicBezTo>
                  <a:cubicBezTo>
                    <a:pt x="7790" y="20674"/>
                    <a:pt x="3895" y="21102"/>
                    <a:pt x="0" y="21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444499" y="6084835"/>
              <a:ext cx="204682" cy="39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159" fill="norm" stroke="1" extrusionOk="0">
                  <a:moveTo>
                    <a:pt x="0" y="6025"/>
                  </a:moveTo>
                  <a:cubicBezTo>
                    <a:pt x="220" y="9078"/>
                    <a:pt x="441" y="12132"/>
                    <a:pt x="771" y="14167"/>
                  </a:cubicBezTo>
                  <a:cubicBezTo>
                    <a:pt x="1102" y="16203"/>
                    <a:pt x="1543" y="17221"/>
                    <a:pt x="1873" y="18352"/>
                  </a:cubicBezTo>
                  <a:cubicBezTo>
                    <a:pt x="2204" y="19482"/>
                    <a:pt x="2424" y="20726"/>
                    <a:pt x="2314" y="21066"/>
                  </a:cubicBezTo>
                  <a:cubicBezTo>
                    <a:pt x="2204" y="21405"/>
                    <a:pt x="1763" y="20840"/>
                    <a:pt x="1212" y="18917"/>
                  </a:cubicBezTo>
                  <a:cubicBezTo>
                    <a:pt x="661" y="16995"/>
                    <a:pt x="0" y="13715"/>
                    <a:pt x="331" y="10718"/>
                  </a:cubicBezTo>
                  <a:cubicBezTo>
                    <a:pt x="661" y="7721"/>
                    <a:pt x="1984" y="5007"/>
                    <a:pt x="3747" y="3198"/>
                  </a:cubicBezTo>
                  <a:cubicBezTo>
                    <a:pt x="5510" y="1388"/>
                    <a:pt x="7714" y="484"/>
                    <a:pt x="9918" y="144"/>
                  </a:cubicBezTo>
                  <a:cubicBezTo>
                    <a:pt x="12122" y="-195"/>
                    <a:pt x="14327" y="31"/>
                    <a:pt x="16531" y="1162"/>
                  </a:cubicBezTo>
                  <a:cubicBezTo>
                    <a:pt x="18735" y="2293"/>
                    <a:pt x="20939" y="4329"/>
                    <a:pt x="21269" y="6703"/>
                  </a:cubicBezTo>
                  <a:cubicBezTo>
                    <a:pt x="21600" y="9078"/>
                    <a:pt x="20057" y="11792"/>
                    <a:pt x="16971" y="14111"/>
                  </a:cubicBezTo>
                  <a:cubicBezTo>
                    <a:pt x="13886" y="16429"/>
                    <a:pt x="9257" y="18352"/>
                    <a:pt x="6171" y="19426"/>
                  </a:cubicBezTo>
                  <a:cubicBezTo>
                    <a:pt x="3086" y="20500"/>
                    <a:pt x="1543" y="20726"/>
                    <a:pt x="0" y="209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622299" y="6405277"/>
              <a:ext cx="114301" cy="118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6" fill="norm" stroke="1" extrusionOk="0">
                  <a:moveTo>
                    <a:pt x="0" y="5917"/>
                  </a:moveTo>
                  <a:cubicBezTo>
                    <a:pt x="2400" y="3683"/>
                    <a:pt x="4800" y="1448"/>
                    <a:pt x="7000" y="517"/>
                  </a:cubicBezTo>
                  <a:cubicBezTo>
                    <a:pt x="9200" y="-414"/>
                    <a:pt x="11200" y="-42"/>
                    <a:pt x="12200" y="1262"/>
                  </a:cubicBezTo>
                  <a:cubicBezTo>
                    <a:pt x="13200" y="2565"/>
                    <a:pt x="13200" y="4800"/>
                    <a:pt x="12000" y="7593"/>
                  </a:cubicBezTo>
                  <a:cubicBezTo>
                    <a:pt x="10800" y="10386"/>
                    <a:pt x="8400" y="13738"/>
                    <a:pt x="6400" y="15972"/>
                  </a:cubicBezTo>
                  <a:cubicBezTo>
                    <a:pt x="4400" y="18207"/>
                    <a:pt x="2800" y="19324"/>
                    <a:pt x="3000" y="20069"/>
                  </a:cubicBezTo>
                  <a:cubicBezTo>
                    <a:pt x="3200" y="20814"/>
                    <a:pt x="5200" y="21186"/>
                    <a:pt x="8600" y="20627"/>
                  </a:cubicBezTo>
                  <a:cubicBezTo>
                    <a:pt x="12000" y="20069"/>
                    <a:pt x="16800" y="18579"/>
                    <a:pt x="21600" y="170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685799" y="6078047"/>
              <a:ext cx="116789" cy="189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76" fill="norm" stroke="1" extrusionOk="0">
                  <a:moveTo>
                    <a:pt x="0" y="3476"/>
                  </a:moveTo>
                  <a:cubicBezTo>
                    <a:pt x="4629" y="5876"/>
                    <a:pt x="9257" y="8276"/>
                    <a:pt x="12729" y="9716"/>
                  </a:cubicBezTo>
                  <a:cubicBezTo>
                    <a:pt x="16200" y="11156"/>
                    <a:pt x="18514" y="11636"/>
                    <a:pt x="19864" y="11276"/>
                  </a:cubicBezTo>
                  <a:cubicBezTo>
                    <a:pt x="21214" y="10916"/>
                    <a:pt x="21600" y="9716"/>
                    <a:pt x="21021" y="8756"/>
                  </a:cubicBezTo>
                  <a:cubicBezTo>
                    <a:pt x="20443" y="7796"/>
                    <a:pt x="18900" y="7076"/>
                    <a:pt x="17550" y="7316"/>
                  </a:cubicBezTo>
                  <a:cubicBezTo>
                    <a:pt x="16200" y="7556"/>
                    <a:pt x="15043" y="8756"/>
                    <a:pt x="13307" y="9956"/>
                  </a:cubicBezTo>
                  <a:cubicBezTo>
                    <a:pt x="11571" y="11156"/>
                    <a:pt x="9257" y="12356"/>
                    <a:pt x="8100" y="12356"/>
                  </a:cubicBezTo>
                  <a:cubicBezTo>
                    <a:pt x="6943" y="12356"/>
                    <a:pt x="6943" y="11156"/>
                    <a:pt x="7329" y="9236"/>
                  </a:cubicBezTo>
                  <a:cubicBezTo>
                    <a:pt x="7714" y="7316"/>
                    <a:pt x="8486" y="4676"/>
                    <a:pt x="9643" y="2996"/>
                  </a:cubicBezTo>
                  <a:cubicBezTo>
                    <a:pt x="10800" y="1316"/>
                    <a:pt x="12343" y="596"/>
                    <a:pt x="14079" y="236"/>
                  </a:cubicBezTo>
                  <a:cubicBezTo>
                    <a:pt x="15814" y="-124"/>
                    <a:pt x="17743" y="-124"/>
                    <a:pt x="18900" y="596"/>
                  </a:cubicBezTo>
                  <a:cubicBezTo>
                    <a:pt x="20057" y="1316"/>
                    <a:pt x="20443" y="2756"/>
                    <a:pt x="20250" y="6356"/>
                  </a:cubicBezTo>
                  <a:cubicBezTo>
                    <a:pt x="20057" y="9956"/>
                    <a:pt x="19286" y="15716"/>
                    <a:pt x="18514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965199" y="6318258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952499" y="6388108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1228818" y="6050474"/>
              <a:ext cx="206283" cy="38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26" fill="norm" stroke="1" extrusionOk="0">
                  <a:moveTo>
                    <a:pt x="21263" y="2161"/>
                  </a:moveTo>
                  <a:cubicBezTo>
                    <a:pt x="19081" y="1227"/>
                    <a:pt x="16899" y="293"/>
                    <a:pt x="14608" y="60"/>
                  </a:cubicBezTo>
                  <a:cubicBezTo>
                    <a:pt x="12318" y="-174"/>
                    <a:pt x="9918" y="293"/>
                    <a:pt x="8718" y="1169"/>
                  </a:cubicBezTo>
                  <a:cubicBezTo>
                    <a:pt x="7518" y="2044"/>
                    <a:pt x="7518" y="3329"/>
                    <a:pt x="8063" y="4555"/>
                  </a:cubicBezTo>
                  <a:cubicBezTo>
                    <a:pt x="8608" y="5781"/>
                    <a:pt x="9699" y="6948"/>
                    <a:pt x="10681" y="7882"/>
                  </a:cubicBezTo>
                  <a:cubicBezTo>
                    <a:pt x="11663" y="8816"/>
                    <a:pt x="12536" y="9517"/>
                    <a:pt x="12972" y="10159"/>
                  </a:cubicBezTo>
                  <a:cubicBezTo>
                    <a:pt x="13408" y="10801"/>
                    <a:pt x="13408" y="11385"/>
                    <a:pt x="12099" y="12085"/>
                  </a:cubicBezTo>
                  <a:cubicBezTo>
                    <a:pt x="10790" y="12786"/>
                    <a:pt x="8172" y="13603"/>
                    <a:pt x="5881" y="14537"/>
                  </a:cubicBezTo>
                  <a:cubicBezTo>
                    <a:pt x="3590" y="15471"/>
                    <a:pt x="1627" y="16522"/>
                    <a:pt x="645" y="17398"/>
                  </a:cubicBezTo>
                  <a:cubicBezTo>
                    <a:pt x="-337" y="18274"/>
                    <a:pt x="-337" y="18974"/>
                    <a:pt x="1627" y="19616"/>
                  </a:cubicBezTo>
                  <a:cubicBezTo>
                    <a:pt x="3590" y="20258"/>
                    <a:pt x="7518" y="20842"/>
                    <a:pt x="11445" y="214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1500930" y="6041266"/>
              <a:ext cx="139830" cy="423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478" fill="norm" stroke="1" extrusionOk="0">
                  <a:moveTo>
                    <a:pt x="1556" y="4714"/>
                  </a:moveTo>
                  <a:cubicBezTo>
                    <a:pt x="603" y="4284"/>
                    <a:pt x="-350" y="3854"/>
                    <a:pt x="126" y="3317"/>
                  </a:cubicBezTo>
                  <a:cubicBezTo>
                    <a:pt x="603" y="2779"/>
                    <a:pt x="2509" y="2135"/>
                    <a:pt x="5685" y="1490"/>
                  </a:cubicBezTo>
                  <a:cubicBezTo>
                    <a:pt x="8862" y="845"/>
                    <a:pt x="13309" y="200"/>
                    <a:pt x="16168" y="39"/>
                  </a:cubicBezTo>
                  <a:cubicBezTo>
                    <a:pt x="19026" y="-122"/>
                    <a:pt x="20297" y="200"/>
                    <a:pt x="20774" y="1329"/>
                  </a:cubicBezTo>
                  <a:cubicBezTo>
                    <a:pt x="21250" y="2457"/>
                    <a:pt x="20932" y="4391"/>
                    <a:pt x="19662" y="7024"/>
                  </a:cubicBezTo>
                  <a:cubicBezTo>
                    <a:pt x="18391" y="9657"/>
                    <a:pt x="16168" y="12988"/>
                    <a:pt x="14103" y="15514"/>
                  </a:cubicBezTo>
                  <a:cubicBezTo>
                    <a:pt x="12038" y="18039"/>
                    <a:pt x="10132" y="19759"/>
                    <a:pt x="8226" y="214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1484773" y="6318258"/>
              <a:ext cx="9002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3206" y="21600"/>
                  </a:moveTo>
                  <a:cubicBezTo>
                    <a:pt x="1243" y="17486"/>
                    <a:pt x="-721" y="13371"/>
                    <a:pt x="261" y="10286"/>
                  </a:cubicBezTo>
                  <a:cubicBezTo>
                    <a:pt x="1243" y="7200"/>
                    <a:pt x="5170" y="5143"/>
                    <a:pt x="9097" y="3600"/>
                  </a:cubicBezTo>
                  <a:cubicBezTo>
                    <a:pt x="13024" y="2057"/>
                    <a:pt x="16952" y="1029"/>
                    <a:pt x="2087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1638299" y="6369058"/>
              <a:ext cx="635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1985433" y="6066670"/>
              <a:ext cx="119046" cy="416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76" fill="norm" stroke="1" extrusionOk="0">
                  <a:moveTo>
                    <a:pt x="18568" y="6749"/>
                  </a:moveTo>
                  <a:cubicBezTo>
                    <a:pt x="18189" y="5003"/>
                    <a:pt x="17811" y="3258"/>
                    <a:pt x="17053" y="2058"/>
                  </a:cubicBezTo>
                  <a:cubicBezTo>
                    <a:pt x="16295" y="858"/>
                    <a:pt x="15158" y="203"/>
                    <a:pt x="12884" y="40"/>
                  </a:cubicBezTo>
                  <a:cubicBezTo>
                    <a:pt x="10611" y="-124"/>
                    <a:pt x="7200" y="203"/>
                    <a:pt x="4547" y="1403"/>
                  </a:cubicBezTo>
                  <a:cubicBezTo>
                    <a:pt x="1895" y="2603"/>
                    <a:pt x="0" y="4676"/>
                    <a:pt x="0" y="5931"/>
                  </a:cubicBezTo>
                  <a:cubicBezTo>
                    <a:pt x="0" y="7185"/>
                    <a:pt x="1895" y="7621"/>
                    <a:pt x="4547" y="7621"/>
                  </a:cubicBezTo>
                  <a:cubicBezTo>
                    <a:pt x="7200" y="7621"/>
                    <a:pt x="10611" y="7185"/>
                    <a:pt x="12884" y="6694"/>
                  </a:cubicBezTo>
                  <a:cubicBezTo>
                    <a:pt x="15158" y="6203"/>
                    <a:pt x="16295" y="5658"/>
                    <a:pt x="17621" y="5112"/>
                  </a:cubicBezTo>
                  <a:cubicBezTo>
                    <a:pt x="18947" y="4567"/>
                    <a:pt x="20463" y="4021"/>
                    <a:pt x="21032" y="4349"/>
                  </a:cubicBezTo>
                  <a:cubicBezTo>
                    <a:pt x="21600" y="4676"/>
                    <a:pt x="21221" y="5876"/>
                    <a:pt x="20653" y="8112"/>
                  </a:cubicBezTo>
                  <a:cubicBezTo>
                    <a:pt x="20084" y="10349"/>
                    <a:pt x="19326" y="13621"/>
                    <a:pt x="18758" y="16021"/>
                  </a:cubicBezTo>
                  <a:cubicBezTo>
                    <a:pt x="18189" y="18421"/>
                    <a:pt x="17811" y="19949"/>
                    <a:pt x="17432" y="214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2203449" y="6426208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2366744" y="6052408"/>
              <a:ext cx="143082" cy="418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556" fill="norm" stroke="1" extrusionOk="0">
                  <a:moveTo>
                    <a:pt x="263" y="4865"/>
                  </a:moveTo>
                  <a:cubicBezTo>
                    <a:pt x="-45" y="4101"/>
                    <a:pt x="-354" y="3338"/>
                    <a:pt x="1035" y="2629"/>
                  </a:cubicBezTo>
                  <a:cubicBezTo>
                    <a:pt x="2423" y="1920"/>
                    <a:pt x="5509" y="1265"/>
                    <a:pt x="7977" y="829"/>
                  </a:cubicBezTo>
                  <a:cubicBezTo>
                    <a:pt x="10446" y="392"/>
                    <a:pt x="12297" y="174"/>
                    <a:pt x="14303" y="65"/>
                  </a:cubicBezTo>
                  <a:cubicBezTo>
                    <a:pt x="16309" y="-44"/>
                    <a:pt x="18469" y="-44"/>
                    <a:pt x="19703" y="283"/>
                  </a:cubicBezTo>
                  <a:cubicBezTo>
                    <a:pt x="20937" y="611"/>
                    <a:pt x="21246" y="1265"/>
                    <a:pt x="20320" y="3229"/>
                  </a:cubicBezTo>
                  <a:cubicBezTo>
                    <a:pt x="19395" y="5192"/>
                    <a:pt x="17235" y="8465"/>
                    <a:pt x="14920" y="11738"/>
                  </a:cubicBezTo>
                  <a:cubicBezTo>
                    <a:pt x="12606" y="15011"/>
                    <a:pt x="10137" y="18283"/>
                    <a:pt x="7669" y="215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2369545" y="6321151"/>
              <a:ext cx="164105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204" fill="norm" stroke="1" extrusionOk="0">
                  <a:moveTo>
                    <a:pt x="692" y="21204"/>
                  </a:moveTo>
                  <a:cubicBezTo>
                    <a:pt x="145" y="15804"/>
                    <a:pt x="-402" y="10404"/>
                    <a:pt x="418" y="6624"/>
                  </a:cubicBezTo>
                  <a:cubicBezTo>
                    <a:pt x="1239" y="2844"/>
                    <a:pt x="3426" y="684"/>
                    <a:pt x="7117" y="144"/>
                  </a:cubicBezTo>
                  <a:cubicBezTo>
                    <a:pt x="10808" y="-396"/>
                    <a:pt x="16003" y="684"/>
                    <a:pt x="21198" y="1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2616199" y="6413508"/>
              <a:ext cx="1016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2863849" y="6057908"/>
              <a:ext cx="508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388"/>
                    <a:pt x="10800" y="6776"/>
                    <a:pt x="7200" y="10376"/>
                  </a:cubicBezTo>
                  <a:cubicBezTo>
                    <a:pt x="3600" y="13976"/>
                    <a:pt x="1800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2965449" y="6464308"/>
              <a:ext cx="57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3211479" y="6089415"/>
              <a:ext cx="160372" cy="259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209" fill="norm" stroke="1" extrusionOk="0">
                  <a:moveTo>
                    <a:pt x="4423" y="3130"/>
                  </a:moveTo>
                  <a:cubicBezTo>
                    <a:pt x="5545" y="2093"/>
                    <a:pt x="6667" y="1056"/>
                    <a:pt x="8490" y="452"/>
                  </a:cubicBezTo>
                  <a:cubicBezTo>
                    <a:pt x="10314" y="-153"/>
                    <a:pt x="12838" y="-326"/>
                    <a:pt x="14241" y="1056"/>
                  </a:cubicBezTo>
                  <a:cubicBezTo>
                    <a:pt x="15644" y="2439"/>
                    <a:pt x="15924" y="5376"/>
                    <a:pt x="13960" y="8228"/>
                  </a:cubicBezTo>
                  <a:cubicBezTo>
                    <a:pt x="11997" y="11079"/>
                    <a:pt x="7789" y="13844"/>
                    <a:pt x="5124" y="15572"/>
                  </a:cubicBezTo>
                  <a:cubicBezTo>
                    <a:pt x="2459" y="17300"/>
                    <a:pt x="1337" y="17991"/>
                    <a:pt x="636" y="18768"/>
                  </a:cubicBezTo>
                  <a:cubicBezTo>
                    <a:pt x="-65" y="19546"/>
                    <a:pt x="-346" y="20410"/>
                    <a:pt x="636" y="20842"/>
                  </a:cubicBezTo>
                  <a:cubicBezTo>
                    <a:pt x="1618" y="21274"/>
                    <a:pt x="3862" y="21274"/>
                    <a:pt x="7509" y="21101"/>
                  </a:cubicBezTo>
                  <a:cubicBezTo>
                    <a:pt x="11155" y="20928"/>
                    <a:pt x="16205" y="20583"/>
                    <a:pt x="21254" y="202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3422649" y="6081191"/>
              <a:ext cx="113305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94" fill="norm" stroke="1" extrusionOk="0">
                  <a:moveTo>
                    <a:pt x="4800" y="107"/>
                  </a:moveTo>
                  <a:cubicBezTo>
                    <a:pt x="8800" y="0"/>
                    <a:pt x="12800" y="-106"/>
                    <a:pt x="16000" y="213"/>
                  </a:cubicBezTo>
                  <a:cubicBezTo>
                    <a:pt x="19200" y="532"/>
                    <a:pt x="21600" y="1277"/>
                    <a:pt x="21400" y="2448"/>
                  </a:cubicBezTo>
                  <a:cubicBezTo>
                    <a:pt x="21200" y="3618"/>
                    <a:pt x="18400" y="5214"/>
                    <a:pt x="16200" y="6172"/>
                  </a:cubicBezTo>
                  <a:cubicBezTo>
                    <a:pt x="14000" y="7129"/>
                    <a:pt x="12400" y="7449"/>
                    <a:pt x="11200" y="8140"/>
                  </a:cubicBezTo>
                  <a:cubicBezTo>
                    <a:pt x="10000" y="8832"/>
                    <a:pt x="9200" y="9896"/>
                    <a:pt x="10600" y="11120"/>
                  </a:cubicBezTo>
                  <a:cubicBezTo>
                    <a:pt x="12000" y="12343"/>
                    <a:pt x="15600" y="13727"/>
                    <a:pt x="17000" y="14950"/>
                  </a:cubicBezTo>
                  <a:cubicBezTo>
                    <a:pt x="18400" y="16174"/>
                    <a:pt x="17600" y="17238"/>
                    <a:pt x="14400" y="18302"/>
                  </a:cubicBezTo>
                  <a:cubicBezTo>
                    <a:pt x="11200" y="19366"/>
                    <a:pt x="5600" y="20430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1758949" y="6731008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1797049" y="7010408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1809749" y="711200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406664" y="7308858"/>
              <a:ext cx="2513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21375" y="0"/>
                  </a:moveTo>
                  <a:cubicBezTo>
                    <a:pt x="15975" y="1137"/>
                    <a:pt x="10575" y="2274"/>
                    <a:pt x="6975" y="5432"/>
                  </a:cubicBezTo>
                  <a:cubicBezTo>
                    <a:pt x="3375" y="8589"/>
                    <a:pt x="1575" y="13768"/>
                    <a:pt x="675" y="16737"/>
                  </a:cubicBezTo>
                  <a:cubicBezTo>
                    <a:pt x="-225" y="19705"/>
                    <a:pt x="-225" y="20463"/>
                    <a:pt x="675" y="20905"/>
                  </a:cubicBezTo>
                  <a:cubicBezTo>
                    <a:pt x="1575" y="21347"/>
                    <a:pt x="3375" y="21474"/>
                    <a:pt x="517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361949" y="7272644"/>
              <a:ext cx="263564" cy="402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95" fill="norm" stroke="1" extrusionOk="0">
                  <a:moveTo>
                    <a:pt x="3110" y="5272"/>
                  </a:moveTo>
                  <a:cubicBezTo>
                    <a:pt x="3283" y="3929"/>
                    <a:pt x="3456" y="2586"/>
                    <a:pt x="4234" y="1579"/>
                  </a:cubicBezTo>
                  <a:cubicBezTo>
                    <a:pt x="5011" y="572"/>
                    <a:pt x="6394" y="-100"/>
                    <a:pt x="8726" y="12"/>
                  </a:cubicBezTo>
                  <a:cubicBezTo>
                    <a:pt x="11059" y="124"/>
                    <a:pt x="14342" y="1019"/>
                    <a:pt x="16934" y="2642"/>
                  </a:cubicBezTo>
                  <a:cubicBezTo>
                    <a:pt x="19526" y="4265"/>
                    <a:pt x="21427" y="6615"/>
                    <a:pt x="21514" y="9413"/>
                  </a:cubicBezTo>
                  <a:cubicBezTo>
                    <a:pt x="21600" y="12211"/>
                    <a:pt x="19872" y="15456"/>
                    <a:pt x="16762" y="17639"/>
                  </a:cubicBezTo>
                  <a:cubicBezTo>
                    <a:pt x="13651" y="19821"/>
                    <a:pt x="9158" y="20940"/>
                    <a:pt x="6134" y="21220"/>
                  </a:cubicBezTo>
                  <a:cubicBezTo>
                    <a:pt x="3110" y="21500"/>
                    <a:pt x="1555" y="20940"/>
                    <a:pt x="0" y="20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615949" y="7575558"/>
              <a:ext cx="106730" cy="201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46" fill="norm" stroke="1" extrusionOk="0">
                  <a:moveTo>
                    <a:pt x="10165" y="0"/>
                  </a:moveTo>
                  <a:cubicBezTo>
                    <a:pt x="9741" y="5850"/>
                    <a:pt x="9318" y="11700"/>
                    <a:pt x="8894" y="15300"/>
                  </a:cubicBezTo>
                  <a:cubicBezTo>
                    <a:pt x="8471" y="18900"/>
                    <a:pt x="8047" y="20250"/>
                    <a:pt x="7835" y="20362"/>
                  </a:cubicBezTo>
                  <a:cubicBezTo>
                    <a:pt x="7624" y="20475"/>
                    <a:pt x="7624" y="19350"/>
                    <a:pt x="8471" y="17662"/>
                  </a:cubicBezTo>
                  <a:cubicBezTo>
                    <a:pt x="9318" y="15975"/>
                    <a:pt x="11012" y="13725"/>
                    <a:pt x="12706" y="12150"/>
                  </a:cubicBezTo>
                  <a:cubicBezTo>
                    <a:pt x="14400" y="10575"/>
                    <a:pt x="16094" y="9675"/>
                    <a:pt x="17576" y="9900"/>
                  </a:cubicBezTo>
                  <a:cubicBezTo>
                    <a:pt x="19059" y="10125"/>
                    <a:pt x="20329" y="11475"/>
                    <a:pt x="20965" y="13050"/>
                  </a:cubicBezTo>
                  <a:cubicBezTo>
                    <a:pt x="21600" y="14625"/>
                    <a:pt x="21600" y="16425"/>
                    <a:pt x="19906" y="17888"/>
                  </a:cubicBezTo>
                  <a:cubicBezTo>
                    <a:pt x="18212" y="19350"/>
                    <a:pt x="14824" y="20475"/>
                    <a:pt x="12071" y="21037"/>
                  </a:cubicBezTo>
                  <a:cubicBezTo>
                    <a:pt x="9318" y="21600"/>
                    <a:pt x="7200" y="21600"/>
                    <a:pt x="5294" y="20925"/>
                  </a:cubicBezTo>
                  <a:cubicBezTo>
                    <a:pt x="3388" y="20250"/>
                    <a:pt x="1694" y="18900"/>
                    <a:pt x="0" y="17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660399" y="7198478"/>
              <a:ext cx="115764" cy="148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082" fill="norm" stroke="1" extrusionOk="0">
                  <a:moveTo>
                    <a:pt x="0" y="7544"/>
                  </a:moveTo>
                  <a:cubicBezTo>
                    <a:pt x="1929" y="7244"/>
                    <a:pt x="3857" y="6944"/>
                    <a:pt x="5593" y="7244"/>
                  </a:cubicBezTo>
                  <a:cubicBezTo>
                    <a:pt x="7329" y="7544"/>
                    <a:pt x="8871" y="8444"/>
                    <a:pt x="11571" y="10244"/>
                  </a:cubicBezTo>
                  <a:cubicBezTo>
                    <a:pt x="14271" y="12044"/>
                    <a:pt x="18129" y="14744"/>
                    <a:pt x="19864" y="15344"/>
                  </a:cubicBezTo>
                  <a:cubicBezTo>
                    <a:pt x="21600" y="15944"/>
                    <a:pt x="21214" y="14444"/>
                    <a:pt x="20443" y="13094"/>
                  </a:cubicBezTo>
                  <a:cubicBezTo>
                    <a:pt x="19671" y="11744"/>
                    <a:pt x="18514" y="10544"/>
                    <a:pt x="17164" y="10394"/>
                  </a:cubicBezTo>
                  <a:cubicBezTo>
                    <a:pt x="15814" y="10244"/>
                    <a:pt x="14271" y="11144"/>
                    <a:pt x="13307" y="12344"/>
                  </a:cubicBezTo>
                  <a:cubicBezTo>
                    <a:pt x="12343" y="13544"/>
                    <a:pt x="11957" y="15044"/>
                    <a:pt x="11379" y="16844"/>
                  </a:cubicBezTo>
                  <a:cubicBezTo>
                    <a:pt x="10800" y="18644"/>
                    <a:pt x="10029" y="20744"/>
                    <a:pt x="9643" y="21044"/>
                  </a:cubicBezTo>
                  <a:cubicBezTo>
                    <a:pt x="9257" y="21344"/>
                    <a:pt x="9257" y="19844"/>
                    <a:pt x="10221" y="16394"/>
                  </a:cubicBezTo>
                  <a:cubicBezTo>
                    <a:pt x="11186" y="12944"/>
                    <a:pt x="13114" y="7544"/>
                    <a:pt x="14657" y="4244"/>
                  </a:cubicBezTo>
                  <a:cubicBezTo>
                    <a:pt x="16200" y="944"/>
                    <a:pt x="17357" y="-256"/>
                    <a:pt x="18129" y="44"/>
                  </a:cubicBezTo>
                  <a:cubicBezTo>
                    <a:pt x="18900" y="344"/>
                    <a:pt x="19286" y="2144"/>
                    <a:pt x="19479" y="5894"/>
                  </a:cubicBezTo>
                  <a:cubicBezTo>
                    <a:pt x="19671" y="9644"/>
                    <a:pt x="19671" y="15344"/>
                    <a:pt x="19671" y="210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971549" y="7485435"/>
              <a:ext cx="1016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950" y="11040"/>
                    <a:pt x="9900" y="1783"/>
                    <a:pt x="13500" y="240"/>
                  </a:cubicBezTo>
                  <a:cubicBezTo>
                    <a:pt x="17100" y="-1303"/>
                    <a:pt x="1935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939799" y="7588258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1237036" y="7297974"/>
              <a:ext cx="172664" cy="455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14" fill="norm" stroke="1" extrusionOk="0">
                  <a:moveTo>
                    <a:pt x="21488" y="2914"/>
                  </a:moveTo>
                  <a:cubicBezTo>
                    <a:pt x="21225" y="2414"/>
                    <a:pt x="20961" y="1914"/>
                    <a:pt x="19776" y="1414"/>
                  </a:cubicBezTo>
                  <a:cubicBezTo>
                    <a:pt x="18590" y="914"/>
                    <a:pt x="16483" y="414"/>
                    <a:pt x="14771" y="164"/>
                  </a:cubicBezTo>
                  <a:cubicBezTo>
                    <a:pt x="13059" y="-86"/>
                    <a:pt x="11742" y="-86"/>
                    <a:pt x="10688" y="414"/>
                  </a:cubicBezTo>
                  <a:cubicBezTo>
                    <a:pt x="9634" y="914"/>
                    <a:pt x="8844" y="1914"/>
                    <a:pt x="9634" y="3164"/>
                  </a:cubicBezTo>
                  <a:cubicBezTo>
                    <a:pt x="10425" y="4414"/>
                    <a:pt x="12795" y="5914"/>
                    <a:pt x="14112" y="6914"/>
                  </a:cubicBezTo>
                  <a:cubicBezTo>
                    <a:pt x="15429" y="7914"/>
                    <a:pt x="15693" y="8414"/>
                    <a:pt x="15429" y="8864"/>
                  </a:cubicBezTo>
                  <a:cubicBezTo>
                    <a:pt x="15166" y="9314"/>
                    <a:pt x="14376" y="9714"/>
                    <a:pt x="12005" y="10364"/>
                  </a:cubicBezTo>
                  <a:cubicBezTo>
                    <a:pt x="9634" y="11014"/>
                    <a:pt x="5683" y="11914"/>
                    <a:pt x="3312" y="12564"/>
                  </a:cubicBezTo>
                  <a:cubicBezTo>
                    <a:pt x="942" y="13214"/>
                    <a:pt x="151" y="13614"/>
                    <a:pt x="20" y="14064"/>
                  </a:cubicBezTo>
                  <a:cubicBezTo>
                    <a:pt x="-112" y="14514"/>
                    <a:pt x="415" y="15014"/>
                    <a:pt x="2127" y="16114"/>
                  </a:cubicBezTo>
                  <a:cubicBezTo>
                    <a:pt x="3839" y="17214"/>
                    <a:pt x="6737" y="18914"/>
                    <a:pt x="8712" y="19914"/>
                  </a:cubicBezTo>
                  <a:cubicBezTo>
                    <a:pt x="10688" y="20914"/>
                    <a:pt x="11742" y="21214"/>
                    <a:pt x="12795" y="21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1536699" y="7346958"/>
              <a:ext cx="190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009"/>
                    <a:pt x="4800" y="10017"/>
                    <a:pt x="8400" y="13617"/>
                  </a:cubicBezTo>
                  <a:cubicBezTo>
                    <a:pt x="12000" y="17217"/>
                    <a:pt x="16800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1530349" y="7645408"/>
              <a:ext cx="1016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1790699" y="7289288"/>
              <a:ext cx="157659" cy="375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08" fill="norm" stroke="1" extrusionOk="0">
                  <a:moveTo>
                    <a:pt x="0" y="4034"/>
                  </a:moveTo>
                  <a:cubicBezTo>
                    <a:pt x="3695" y="2820"/>
                    <a:pt x="7389" y="1607"/>
                    <a:pt x="9947" y="879"/>
                  </a:cubicBezTo>
                  <a:cubicBezTo>
                    <a:pt x="12505" y="151"/>
                    <a:pt x="13926" y="-92"/>
                    <a:pt x="15774" y="29"/>
                  </a:cubicBezTo>
                  <a:cubicBezTo>
                    <a:pt x="17621" y="151"/>
                    <a:pt x="19895" y="636"/>
                    <a:pt x="20747" y="2032"/>
                  </a:cubicBezTo>
                  <a:cubicBezTo>
                    <a:pt x="21600" y="3427"/>
                    <a:pt x="21032" y="5733"/>
                    <a:pt x="20179" y="8524"/>
                  </a:cubicBezTo>
                  <a:cubicBezTo>
                    <a:pt x="19326" y="11315"/>
                    <a:pt x="18189" y="14591"/>
                    <a:pt x="17195" y="16836"/>
                  </a:cubicBezTo>
                  <a:cubicBezTo>
                    <a:pt x="16200" y="19081"/>
                    <a:pt x="15347" y="20295"/>
                    <a:pt x="14495" y="21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1835149" y="7512058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14400"/>
                    <a:pt x="6982" y="7200"/>
                    <a:pt x="10582" y="3600"/>
                  </a:cubicBezTo>
                  <a:cubicBezTo>
                    <a:pt x="14182" y="0"/>
                    <a:pt x="1789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2006599" y="7626358"/>
              <a:ext cx="82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3600"/>
                    <a:pt x="11631" y="7200"/>
                    <a:pt x="8031" y="10800"/>
                  </a:cubicBezTo>
                  <a:cubicBezTo>
                    <a:pt x="4431" y="14400"/>
                    <a:pt x="2215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2288330" y="7302508"/>
              <a:ext cx="4212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600" fill="norm" stroke="1" extrusionOk="0">
                  <a:moveTo>
                    <a:pt x="5039" y="0"/>
                  </a:moveTo>
                  <a:cubicBezTo>
                    <a:pt x="1954" y="1685"/>
                    <a:pt x="-1132" y="3370"/>
                    <a:pt x="411" y="6357"/>
                  </a:cubicBezTo>
                  <a:cubicBezTo>
                    <a:pt x="1954" y="9345"/>
                    <a:pt x="8125" y="13634"/>
                    <a:pt x="12239" y="16391"/>
                  </a:cubicBezTo>
                  <a:cubicBezTo>
                    <a:pt x="16354" y="19149"/>
                    <a:pt x="18411" y="20374"/>
                    <a:pt x="2046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2343149" y="7626358"/>
              <a:ext cx="1016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2678768" y="7346474"/>
              <a:ext cx="121583" cy="33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358" fill="norm" stroke="1" extrusionOk="0">
                  <a:moveTo>
                    <a:pt x="21029" y="7004"/>
                  </a:moveTo>
                  <a:cubicBezTo>
                    <a:pt x="19931" y="4953"/>
                    <a:pt x="18832" y="2902"/>
                    <a:pt x="16453" y="1604"/>
                  </a:cubicBezTo>
                  <a:cubicBezTo>
                    <a:pt x="14073" y="305"/>
                    <a:pt x="10412" y="-242"/>
                    <a:pt x="7483" y="100"/>
                  </a:cubicBezTo>
                  <a:cubicBezTo>
                    <a:pt x="4554" y="442"/>
                    <a:pt x="2358" y="1672"/>
                    <a:pt x="1076" y="2697"/>
                  </a:cubicBezTo>
                  <a:cubicBezTo>
                    <a:pt x="-205" y="3723"/>
                    <a:pt x="-571" y="4543"/>
                    <a:pt x="1260" y="5226"/>
                  </a:cubicBezTo>
                  <a:cubicBezTo>
                    <a:pt x="3090" y="5910"/>
                    <a:pt x="7117" y="6457"/>
                    <a:pt x="10412" y="6525"/>
                  </a:cubicBezTo>
                  <a:cubicBezTo>
                    <a:pt x="13707" y="6593"/>
                    <a:pt x="16270" y="6183"/>
                    <a:pt x="17551" y="6320"/>
                  </a:cubicBezTo>
                  <a:cubicBezTo>
                    <a:pt x="18832" y="6457"/>
                    <a:pt x="18832" y="7140"/>
                    <a:pt x="17734" y="9738"/>
                  </a:cubicBezTo>
                  <a:cubicBezTo>
                    <a:pt x="16636" y="12335"/>
                    <a:pt x="14439" y="16847"/>
                    <a:pt x="12243" y="213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2838449" y="7683508"/>
              <a:ext cx="571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3092449" y="7371426"/>
              <a:ext cx="158751" cy="28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0" y="3881"/>
                  </a:moveTo>
                  <a:cubicBezTo>
                    <a:pt x="288" y="3087"/>
                    <a:pt x="576" y="2293"/>
                    <a:pt x="1296" y="1658"/>
                  </a:cubicBezTo>
                  <a:cubicBezTo>
                    <a:pt x="2016" y="1023"/>
                    <a:pt x="3168" y="546"/>
                    <a:pt x="4464" y="228"/>
                  </a:cubicBezTo>
                  <a:cubicBezTo>
                    <a:pt x="5760" y="-89"/>
                    <a:pt x="7200" y="-248"/>
                    <a:pt x="8496" y="943"/>
                  </a:cubicBezTo>
                  <a:cubicBezTo>
                    <a:pt x="9792" y="2134"/>
                    <a:pt x="10944" y="4676"/>
                    <a:pt x="9792" y="7852"/>
                  </a:cubicBezTo>
                  <a:cubicBezTo>
                    <a:pt x="8640" y="11028"/>
                    <a:pt x="5184" y="14840"/>
                    <a:pt x="3168" y="17143"/>
                  </a:cubicBezTo>
                  <a:cubicBezTo>
                    <a:pt x="1152" y="19446"/>
                    <a:pt x="576" y="20240"/>
                    <a:pt x="1008" y="20717"/>
                  </a:cubicBezTo>
                  <a:cubicBezTo>
                    <a:pt x="1440" y="21193"/>
                    <a:pt x="2880" y="21352"/>
                    <a:pt x="6480" y="21273"/>
                  </a:cubicBezTo>
                  <a:cubicBezTo>
                    <a:pt x="10080" y="21193"/>
                    <a:pt x="15840" y="20876"/>
                    <a:pt x="21600" y="205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3340099" y="7275426"/>
              <a:ext cx="117530" cy="52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11" fill="norm" stroke="1" extrusionOk="0">
                  <a:moveTo>
                    <a:pt x="6943" y="325"/>
                  </a:moveTo>
                  <a:cubicBezTo>
                    <a:pt x="9643" y="68"/>
                    <a:pt x="12343" y="-189"/>
                    <a:pt x="15236" y="197"/>
                  </a:cubicBezTo>
                  <a:cubicBezTo>
                    <a:pt x="18129" y="582"/>
                    <a:pt x="21214" y="1611"/>
                    <a:pt x="21407" y="2725"/>
                  </a:cubicBezTo>
                  <a:cubicBezTo>
                    <a:pt x="21600" y="3840"/>
                    <a:pt x="18900" y="5040"/>
                    <a:pt x="16200" y="6368"/>
                  </a:cubicBezTo>
                  <a:cubicBezTo>
                    <a:pt x="13500" y="7697"/>
                    <a:pt x="10800" y="9154"/>
                    <a:pt x="10414" y="10868"/>
                  </a:cubicBezTo>
                  <a:cubicBezTo>
                    <a:pt x="10029" y="12582"/>
                    <a:pt x="11957" y="14554"/>
                    <a:pt x="11186" y="16182"/>
                  </a:cubicBezTo>
                  <a:cubicBezTo>
                    <a:pt x="10414" y="17811"/>
                    <a:pt x="6943" y="19097"/>
                    <a:pt x="4629" y="19911"/>
                  </a:cubicBezTo>
                  <a:cubicBezTo>
                    <a:pt x="2314" y="20725"/>
                    <a:pt x="1157" y="21068"/>
                    <a:pt x="0" y="214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3936999" y="5429258"/>
              <a:ext cx="298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68" y="21600"/>
                    <a:pt x="11336" y="21600"/>
                    <a:pt x="14706" y="21600"/>
                  </a:cubicBezTo>
                  <a:cubicBezTo>
                    <a:pt x="18077" y="21600"/>
                    <a:pt x="19149" y="21600"/>
                    <a:pt x="19915" y="18000"/>
                  </a:cubicBezTo>
                  <a:cubicBezTo>
                    <a:pt x="20681" y="14400"/>
                    <a:pt x="2114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4178299" y="5357076"/>
              <a:ext cx="120040" cy="224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419" fill="norm" stroke="1" extrusionOk="0">
                  <a:moveTo>
                    <a:pt x="0" y="2040"/>
                  </a:moveTo>
                  <a:cubicBezTo>
                    <a:pt x="1098" y="1232"/>
                    <a:pt x="2197" y="425"/>
                    <a:pt x="3844" y="122"/>
                  </a:cubicBezTo>
                  <a:cubicBezTo>
                    <a:pt x="5492" y="-181"/>
                    <a:pt x="7688" y="21"/>
                    <a:pt x="11166" y="1434"/>
                  </a:cubicBezTo>
                  <a:cubicBezTo>
                    <a:pt x="14644" y="2847"/>
                    <a:pt x="19403" y="5471"/>
                    <a:pt x="20502" y="8499"/>
                  </a:cubicBezTo>
                  <a:cubicBezTo>
                    <a:pt x="21600" y="11527"/>
                    <a:pt x="19037" y="14959"/>
                    <a:pt x="16292" y="17180"/>
                  </a:cubicBezTo>
                  <a:cubicBezTo>
                    <a:pt x="13546" y="19400"/>
                    <a:pt x="10617" y="20410"/>
                    <a:pt x="7688" y="21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4552949" y="5328608"/>
              <a:ext cx="203201" cy="20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0" y="1944"/>
                  </a:moveTo>
                  <a:cubicBezTo>
                    <a:pt x="450" y="7401"/>
                    <a:pt x="900" y="12858"/>
                    <a:pt x="1125" y="16382"/>
                  </a:cubicBezTo>
                  <a:cubicBezTo>
                    <a:pt x="1350" y="19906"/>
                    <a:pt x="1350" y="21498"/>
                    <a:pt x="1350" y="21498"/>
                  </a:cubicBezTo>
                  <a:cubicBezTo>
                    <a:pt x="1350" y="21498"/>
                    <a:pt x="1350" y="19906"/>
                    <a:pt x="1912" y="16269"/>
                  </a:cubicBezTo>
                  <a:cubicBezTo>
                    <a:pt x="2475" y="12631"/>
                    <a:pt x="3600" y="6946"/>
                    <a:pt x="4613" y="3763"/>
                  </a:cubicBezTo>
                  <a:cubicBezTo>
                    <a:pt x="5625" y="580"/>
                    <a:pt x="6525" y="-102"/>
                    <a:pt x="7425" y="12"/>
                  </a:cubicBezTo>
                  <a:cubicBezTo>
                    <a:pt x="8325" y="125"/>
                    <a:pt x="9225" y="1035"/>
                    <a:pt x="10012" y="2854"/>
                  </a:cubicBezTo>
                  <a:cubicBezTo>
                    <a:pt x="10800" y="4673"/>
                    <a:pt x="11475" y="7401"/>
                    <a:pt x="11812" y="9334"/>
                  </a:cubicBezTo>
                  <a:cubicBezTo>
                    <a:pt x="12150" y="11266"/>
                    <a:pt x="12150" y="12403"/>
                    <a:pt x="11925" y="12290"/>
                  </a:cubicBezTo>
                  <a:cubicBezTo>
                    <a:pt x="11700" y="12176"/>
                    <a:pt x="11250" y="10812"/>
                    <a:pt x="11138" y="8765"/>
                  </a:cubicBezTo>
                  <a:cubicBezTo>
                    <a:pt x="11025" y="6719"/>
                    <a:pt x="11250" y="3991"/>
                    <a:pt x="11812" y="2285"/>
                  </a:cubicBezTo>
                  <a:cubicBezTo>
                    <a:pt x="12375" y="580"/>
                    <a:pt x="13275" y="-102"/>
                    <a:pt x="14738" y="125"/>
                  </a:cubicBezTo>
                  <a:cubicBezTo>
                    <a:pt x="16200" y="353"/>
                    <a:pt x="18225" y="1490"/>
                    <a:pt x="19463" y="4218"/>
                  </a:cubicBezTo>
                  <a:cubicBezTo>
                    <a:pt x="20700" y="6946"/>
                    <a:pt x="21150" y="11266"/>
                    <a:pt x="21600" y="155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4533899" y="5088096"/>
              <a:ext cx="152401" cy="16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18641"/>
                  </a:moveTo>
                  <a:cubicBezTo>
                    <a:pt x="300" y="20008"/>
                    <a:pt x="600" y="21375"/>
                    <a:pt x="1050" y="21375"/>
                  </a:cubicBezTo>
                  <a:cubicBezTo>
                    <a:pt x="1500" y="21375"/>
                    <a:pt x="2100" y="20008"/>
                    <a:pt x="3900" y="16453"/>
                  </a:cubicBezTo>
                  <a:cubicBezTo>
                    <a:pt x="5700" y="12899"/>
                    <a:pt x="8700" y="7157"/>
                    <a:pt x="10800" y="3876"/>
                  </a:cubicBezTo>
                  <a:cubicBezTo>
                    <a:pt x="12900" y="595"/>
                    <a:pt x="14100" y="-225"/>
                    <a:pt x="15000" y="48"/>
                  </a:cubicBezTo>
                  <a:cubicBezTo>
                    <a:pt x="15900" y="322"/>
                    <a:pt x="16500" y="1689"/>
                    <a:pt x="17550" y="4697"/>
                  </a:cubicBezTo>
                  <a:cubicBezTo>
                    <a:pt x="18600" y="7704"/>
                    <a:pt x="20100" y="12352"/>
                    <a:pt x="21600" y="17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4851399" y="5473708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4806949" y="5225797"/>
              <a:ext cx="107951" cy="16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7416"/>
                  </a:moveTo>
                  <a:cubicBezTo>
                    <a:pt x="4235" y="8783"/>
                    <a:pt x="8471" y="10150"/>
                    <a:pt x="11647" y="10833"/>
                  </a:cubicBezTo>
                  <a:cubicBezTo>
                    <a:pt x="14824" y="11517"/>
                    <a:pt x="16941" y="11517"/>
                    <a:pt x="18000" y="10833"/>
                  </a:cubicBezTo>
                  <a:cubicBezTo>
                    <a:pt x="19059" y="10150"/>
                    <a:pt x="19059" y="8783"/>
                    <a:pt x="18000" y="7826"/>
                  </a:cubicBezTo>
                  <a:cubicBezTo>
                    <a:pt x="16941" y="6869"/>
                    <a:pt x="14824" y="6322"/>
                    <a:pt x="13129" y="6595"/>
                  </a:cubicBezTo>
                  <a:cubicBezTo>
                    <a:pt x="11435" y="6869"/>
                    <a:pt x="10165" y="7963"/>
                    <a:pt x="8894" y="9193"/>
                  </a:cubicBezTo>
                  <a:cubicBezTo>
                    <a:pt x="7624" y="10423"/>
                    <a:pt x="6353" y="11790"/>
                    <a:pt x="5929" y="11790"/>
                  </a:cubicBezTo>
                  <a:cubicBezTo>
                    <a:pt x="5506" y="11790"/>
                    <a:pt x="5929" y="10423"/>
                    <a:pt x="6565" y="8919"/>
                  </a:cubicBezTo>
                  <a:cubicBezTo>
                    <a:pt x="7200" y="7416"/>
                    <a:pt x="8047" y="5775"/>
                    <a:pt x="9318" y="3998"/>
                  </a:cubicBezTo>
                  <a:cubicBezTo>
                    <a:pt x="10588" y="2221"/>
                    <a:pt x="12282" y="307"/>
                    <a:pt x="13341" y="33"/>
                  </a:cubicBezTo>
                  <a:cubicBezTo>
                    <a:pt x="14400" y="-240"/>
                    <a:pt x="14824" y="1127"/>
                    <a:pt x="16094" y="4955"/>
                  </a:cubicBezTo>
                  <a:cubicBezTo>
                    <a:pt x="17365" y="8783"/>
                    <a:pt x="19482" y="15071"/>
                    <a:pt x="21600" y="213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5219699" y="5378458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5206999" y="5543558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5746749" y="5295908"/>
              <a:ext cx="1392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4000"/>
                    <a:pt x="18514" y="8000"/>
                    <a:pt x="20057" y="11600"/>
                  </a:cubicBezTo>
                  <a:cubicBezTo>
                    <a:pt x="21600" y="15200"/>
                    <a:pt x="15429" y="1840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3835399" y="6350008"/>
              <a:ext cx="406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9800"/>
                    <a:pt x="7200" y="18000"/>
                    <a:pt x="10800" y="14400"/>
                  </a:cubicBezTo>
                  <a:cubicBezTo>
                    <a:pt x="14400" y="10800"/>
                    <a:pt x="1800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4154784" y="6296530"/>
              <a:ext cx="88173" cy="174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9" h="21409" fill="norm" stroke="1" extrusionOk="0">
                  <a:moveTo>
                    <a:pt x="5454" y="329"/>
                  </a:moveTo>
                  <a:cubicBezTo>
                    <a:pt x="2508" y="69"/>
                    <a:pt x="-437" y="-191"/>
                    <a:pt x="54" y="199"/>
                  </a:cubicBezTo>
                  <a:cubicBezTo>
                    <a:pt x="545" y="590"/>
                    <a:pt x="4472" y="1631"/>
                    <a:pt x="8645" y="3322"/>
                  </a:cubicBezTo>
                  <a:cubicBezTo>
                    <a:pt x="12818" y="5014"/>
                    <a:pt x="17236" y="7356"/>
                    <a:pt x="19199" y="9958"/>
                  </a:cubicBezTo>
                  <a:cubicBezTo>
                    <a:pt x="21163" y="12561"/>
                    <a:pt x="20672" y="15423"/>
                    <a:pt x="18708" y="17375"/>
                  </a:cubicBezTo>
                  <a:cubicBezTo>
                    <a:pt x="16745" y="19327"/>
                    <a:pt x="13308" y="20368"/>
                    <a:pt x="9872" y="214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4533899" y="6299208"/>
              <a:ext cx="18079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0" y="0"/>
                  </a:moveTo>
                  <a:cubicBezTo>
                    <a:pt x="1005" y="3948"/>
                    <a:pt x="2009" y="7897"/>
                    <a:pt x="2260" y="11032"/>
                  </a:cubicBezTo>
                  <a:cubicBezTo>
                    <a:pt x="2512" y="14168"/>
                    <a:pt x="2009" y="16490"/>
                    <a:pt x="1507" y="18348"/>
                  </a:cubicBezTo>
                  <a:cubicBezTo>
                    <a:pt x="1005" y="20206"/>
                    <a:pt x="502" y="21600"/>
                    <a:pt x="251" y="21600"/>
                  </a:cubicBezTo>
                  <a:cubicBezTo>
                    <a:pt x="0" y="21600"/>
                    <a:pt x="0" y="20206"/>
                    <a:pt x="753" y="17419"/>
                  </a:cubicBezTo>
                  <a:cubicBezTo>
                    <a:pt x="1507" y="14632"/>
                    <a:pt x="3014" y="10452"/>
                    <a:pt x="4270" y="8013"/>
                  </a:cubicBezTo>
                  <a:cubicBezTo>
                    <a:pt x="5526" y="5574"/>
                    <a:pt x="6530" y="4877"/>
                    <a:pt x="7284" y="5226"/>
                  </a:cubicBezTo>
                  <a:cubicBezTo>
                    <a:pt x="8037" y="5574"/>
                    <a:pt x="8540" y="6968"/>
                    <a:pt x="8916" y="8710"/>
                  </a:cubicBezTo>
                  <a:cubicBezTo>
                    <a:pt x="9293" y="10452"/>
                    <a:pt x="9544" y="12542"/>
                    <a:pt x="9670" y="13006"/>
                  </a:cubicBezTo>
                  <a:cubicBezTo>
                    <a:pt x="9795" y="13471"/>
                    <a:pt x="9795" y="12310"/>
                    <a:pt x="10298" y="10568"/>
                  </a:cubicBezTo>
                  <a:cubicBezTo>
                    <a:pt x="10800" y="8826"/>
                    <a:pt x="11805" y="6503"/>
                    <a:pt x="12809" y="4761"/>
                  </a:cubicBezTo>
                  <a:cubicBezTo>
                    <a:pt x="13814" y="3019"/>
                    <a:pt x="14819" y="1858"/>
                    <a:pt x="15949" y="1277"/>
                  </a:cubicBezTo>
                  <a:cubicBezTo>
                    <a:pt x="17079" y="697"/>
                    <a:pt x="18335" y="697"/>
                    <a:pt x="19340" y="1277"/>
                  </a:cubicBezTo>
                  <a:cubicBezTo>
                    <a:pt x="20344" y="1858"/>
                    <a:pt x="21098" y="3019"/>
                    <a:pt x="21349" y="6503"/>
                  </a:cubicBezTo>
                  <a:cubicBezTo>
                    <a:pt x="21600" y="9987"/>
                    <a:pt x="21349" y="15794"/>
                    <a:pt x="2109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4762499" y="6469446"/>
              <a:ext cx="95251" cy="13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2151"/>
                  </a:moveTo>
                  <a:cubicBezTo>
                    <a:pt x="1920" y="1169"/>
                    <a:pt x="3840" y="187"/>
                    <a:pt x="6000" y="24"/>
                  </a:cubicBezTo>
                  <a:cubicBezTo>
                    <a:pt x="8160" y="-140"/>
                    <a:pt x="10560" y="515"/>
                    <a:pt x="11280" y="2969"/>
                  </a:cubicBezTo>
                  <a:cubicBezTo>
                    <a:pt x="12000" y="5424"/>
                    <a:pt x="11040" y="9678"/>
                    <a:pt x="9840" y="13115"/>
                  </a:cubicBezTo>
                  <a:cubicBezTo>
                    <a:pt x="8640" y="16551"/>
                    <a:pt x="7200" y="19169"/>
                    <a:pt x="7680" y="20315"/>
                  </a:cubicBezTo>
                  <a:cubicBezTo>
                    <a:pt x="8160" y="21460"/>
                    <a:pt x="10560" y="21133"/>
                    <a:pt x="13200" y="20642"/>
                  </a:cubicBezTo>
                  <a:cubicBezTo>
                    <a:pt x="15840" y="20151"/>
                    <a:pt x="18720" y="19496"/>
                    <a:pt x="21600" y="188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4813299" y="6225962"/>
              <a:ext cx="102126" cy="13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121" fill="norm" stroke="1" extrusionOk="0">
                  <a:moveTo>
                    <a:pt x="0" y="7750"/>
                  </a:moveTo>
                  <a:cubicBezTo>
                    <a:pt x="3086" y="10835"/>
                    <a:pt x="6171" y="13921"/>
                    <a:pt x="8596" y="15978"/>
                  </a:cubicBezTo>
                  <a:cubicBezTo>
                    <a:pt x="11020" y="18035"/>
                    <a:pt x="12784" y="19064"/>
                    <a:pt x="14547" y="18721"/>
                  </a:cubicBezTo>
                  <a:cubicBezTo>
                    <a:pt x="16310" y="18378"/>
                    <a:pt x="18073" y="16664"/>
                    <a:pt x="18735" y="14607"/>
                  </a:cubicBezTo>
                  <a:cubicBezTo>
                    <a:pt x="19396" y="12550"/>
                    <a:pt x="18955" y="10150"/>
                    <a:pt x="17633" y="9635"/>
                  </a:cubicBezTo>
                  <a:cubicBezTo>
                    <a:pt x="16310" y="9121"/>
                    <a:pt x="14106" y="10492"/>
                    <a:pt x="12343" y="11864"/>
                  </a:cubicBezTo>
                  <a:cubicBezTo>
                    <a:pt x="10580" y="13235"/>
                    <a:pt x="9257" y="14607"/>
                    <a:pt x="7714" y="15807"/>
                  </a:cubicBezTo>
                  <a:cubicBezTo>
                    <a:pt x="6171" y="17007"/>
                    <a:pt x="4408" y="18035"/>
                    <a:pt x="4188" y="17692"/>
                  </a:cubicBezTo>
                  <a:cubicBezTo>
                    <a:pt x="3967" y="17350"/>
                    <a:pt x="5290" y="15635"/>
                    <a:pt x="7714" y="12721"/>
                  </a:cubicBezTo>
                  <a:cubicBezTo>
                    <a:pt x="10139" y="9807"/>
                    <a:pt x="13665" y="5692"/>
                    <a:pt x="16310" y="3121"/>
                  </a:cubicBezTo>
                  <a:cubicBezTo>
                    <a:pt x="18955" y="550"/>
                    <a:pt x="20718" y="-479"/>
                    <a:pt x="21159" y="207"/>
                  </a:cubicBezTo>
                  <a:cubicBezTo>
                    <a:pt x="21600" y="892"/>
                    <a:pt x="20718" y="3292"/>
                    <a:pt x="18294" y="7064"/>
                  </a:cubicBezTo>
                  <a:cubicBezTo>
                    <a:pt x="15869" y="10835"/>
                    <a:pt x="11902" y="15978"/>
                    <a:pt x="7935" y="211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4559299" y="6075255"/>
              <a:ext cx="146051" cy="122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21162"/>
                  </a:moveTo>
                  <a:cubicBezTo>
                    <a:pt x="3757" y="14938"/>
                    <a:pt x="7513" y="8715"/>
                    <a:pt x="10017" y="4870"/>
                  </a:cubicBezTo>
                  <a:cubicBezTo>
                    <a:pt x="12522" y="1026"/>
                    <a:pt x="13774" y="-438"/>
                    <a:pt x="14400" y="111"/>
                  </a:cubicBezTo>
                  <a:cubicBezTo>
                    <a:pt x="15026" y="660"/>
                    <a:pt x="15026" y="3223"/>
                    <a:pt x="15496" y="6518"/>
                  </a:cubicBezTo>
                  <a:cubicBezTo>
                    <a:pt x="15965" y="9813"/>
                    <a:pt x="16904" y="13840"/>
                    <a:pt x="18000" y="16403"/>
                  </a:cubicBezTo>
                  <a:cubicBezTo>
                    <a:pt x="19096" y="18965"/>
                    <a:pt x="20348" y="20064"/>
                    <a:pt x="21600" y="211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5137149" y="6406595"/>
              <a:ext cx="1270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00" y="11375"/>
                    <a:pt x="10800" y="2735"/>
                    <a:pt x="14400" y="575"/>
                  </a:cubicBezTo>
                  <a:cubicBezTo>
                    <a:pt x="18000" y="-1585"/>
                    <a:pt x="198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5143499" y="6546858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5543549" y="6239806"/>
              <a:ext cx="163389" cy="402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94" fill="norm" stroke="1" extrusionOk="0">
                  <a:moveTo>
                    <a:pt x="0" y="3174"/>
                  </a:moveTo>
                  <a:cubicBezTo>
                    <a:pt x="2492" y="2608"/>
                    <a:pt x="4985" y="2043"/>
                    <a:pt x="7754" y="1534"/>
                  </a:cubicBezTo>
                  <a:cubicBezTo>
                    <a:pt x="10523" y="1025"/>
                    <a:pt x="13569" y="573"/>
                    <a:pt x="15923" y="290"/>
                  </a:cubicBezTo>
                  <a:cubicBezTo>
                    <a:pt x="18277" y="7"/>
                    <a:pt x="19938" y="-106"/>
                    <a:pt x="20769" y="120"/>
                  </a:cubicBezTo>
                  <a:cubicBezTo>
                    <a:pt x="21600" y="346"/>
                    <a:pt x="21600" y="912"/>
                    <a:pt x="20631" y="3004"/>
                  </a:cubicBezTo>
                  <a:cubicBezTo>
                    <a:pt x="19662" y="5096"/>
                    <a:pt x="17723" y="8715"/>
                    <a:pt x="15785" y="12051"/>
                  </a:cubicBezTo>
                  <a:cubicBezTo>
                    <a:pt x="13846" y="15387"/>
                    <a:pt x="11908" y="18441"/>
                    <a:pt x="9969" y="214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5575299" y="6483358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4400"/>
                    <a:pt x="7855" y="7200"/>
                    <a:pt x="11455" y="3600"/>
                  </a:cubicBezTo>
                  <a:cubicBezTo>
                    <a:pt x="15055" y="0"/>
                    <a:pt x="183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3752849" y="7537458"/>
              <a:ext cx="387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69" y="17280"/>
                    <a:pt x="6138" y="12960"/>
                    <a:pt x="9738" y="9360"/>
                  </a:cubicBezTo>
                  <a:cubicBezTo>
                    <a:pt x="13338" y="5760"/>
                    <a:pt x="1746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4044949" y="7471327"/>
              <a:ext cx="143176" cy="231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258" fill="norm" stroke="1" extrusionOk="0">
                  <a:moveTo>
                    <a:pt x="0" y="826"/>
                  </a:moveTo>
                  <a:cubicBezTo>
                    <a:pt x="3703" y="242"/>
                    <a:pt x="7406" y="-342"/>
                    <a:pt x="11417" y="242"/>
                  </a:cubicBezTo>
                  <a:cubicBezTo>
                    <a:pt x="15429" y="826"/>
                    <a:pt x="19749" y="2577"/>
                    <a:pt x="20674" y="5690"/>
                  </a:cubicBezTo>
                  <a:cubicBezTo>
                    <a:pt x="21600" y="8804"/>
                    <a:pt x="19131" y="13280"/>
                    <a:pt x="16354" y="16101"/>
                  </a:cubicBezTo>
                  <a:cubicBezTo>
                    <a:pt x="13577" y="18923"/>
                    <a:pt x="10491" y="20090"/>
                    <a:pt x="7406" y="212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4470399" y="7473696"/>
              <a:ext cx="198968" cy="179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7566"/>
                  </a:moveTo>
                  <a:cubicBezTo>
                    <a:pt x="0" y="6310"/>
                    <a:pt x="0" y="5054"/>
                    <a:pt x="460" y="3547"/>
                  </a:cubicBezTo>
                  <a:cubicBezTo>
                    <a:pt x="919" y="2040"/>
                    <a:pt x="1838" y="282"/>
                    <a:pt x="2413" y="31"/>
                  </a:cubicBezTo>
                  <a:cubicBezTo>
                    <a:pt x="2987" y="-220"/>
                    <a:pt x="3217" y="1036"/>
                    <a:pt x="3447" y="4427"/>
                  </a:cubicBezTo>
                  <a:cubicBezTo>
                    <a:pt x="3677" y="7817"/>
                    <a:pt x="3906" y="13343"/>
                    <a:pt x="3906" y="16733"/>
                  </a:cubicBezTo>
                  <a:cubicBezTo>
                    <a:pt x="3906" y="20124"/>
                    <a:pt x="3677" y="21380"/>
                    <a:pt x="3447" y="21254"/>
                  </a:cubicBezTo>
                  <a:cubicBezTo>
                    <a:pt x="3217" y="21129"/>
                    <a:pt x="2987" y="19622"/>
                    <a:pt x="3332" y="16985"/>
                  </a:cubicBezTo>
                  <a:cubicBezTo>
                    <a:pt x="3677" y="14347"/>
                    <a:pt x="4596" y="10580"/>
                    <a:pt x="5630" y="8194"/>
                  </a:cubicBezTo>
                  <a:cubicBezTo>
                    <a:pt x="6664" y="5808"/>
                    <a:pt x="7813" y="4803"/>
                    <a:pt x="8617" y="5180"/>
                  </a:cubicBezTo>
                  <a:cubicBezTo>
                    <a:pt x="9421" y="5557"/>
                    <a:pt x="9881" y="7315"/>
                    <a:pt x="10111" y="9450"/>
                  </a:cubicBezTo>
                  <a:cubicBezTo>
                    <a:pt x="10340" y="11585"/>
                    <a:pt x="10340" y="14096"/>
                    <a:pt x="10340" y="15980"/>
                  </a:cubicBezTo>
                  <a:cubicBezTo>
                    <a:pt x="10340" y="17864"/>
                    <a:pt x="10340" y="19120"/>
                    <a:pt x="10340" y="19120"/>
                  </a:cubicBezTo>
                  <a:cubicBezTo>
                    <a:pt x="10340" y="19120"/>
                    <a:pt x="10340" y="17864"/>
                    <a:pt x="11145" y="15352"/>
                  </a:cubicBezTo>
                  <a:cubicBezTo>
                    <a:pt x="11949" y="12840"/>
                    <a:pt x="13557" y="9073"/>
                    <a:pt x="14706" y="6687"/>
                  </a:cubicBezTo>
                  <a:cubicBezTo>
                    <a:pt x="15855" y="4301"/>
                    <a:pt x="16545" y="3296"/>
                    <a:pt x="17464" y="2543"/>
                  </a:cubicBezTo>
                  <a:cubicBezTo>
                    <a:pt x="18383" y="1789"/>
                    <a:pt x="19532" y="1287"/>
                    <a:pt x="20336" y="1664"/>
                  </a:cubicBezTo>
                  <a:cubicBezTo>
                    <a:pt x="21140" y="2040"/>
                    <a:pt x="21600" y="3296"/>
                    <a:pt x="21600" y="6436"/>
                  </a:cubicBezTo>
                  <a:cubicBezTo>
                    <a:pt x="21600" y="9575"/>
                    <a:pt x="21140" y="14599"/>
                    <a:pt x="20681" y="196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4686299" y="7651758"/>
              <a:ext cx="144132" cy="176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393" fill="norm" stroke="1" extrusionOk="0">
                  <a:moveTo>
                    <a:pt x="6574" y="0"/>
                  </a:moveTo>
                  <a:cubicBezTo>
                    <a:pt x="6574" y="7714"/>
                    <a:pt x="6574" y="15429"/>
                    <a:pt x="7043" y="18000"/>
                  </a:cubicBezTo>
                  <a:cubicBezTo>
                    <a:pt x="7513" y="20571"/>
                    <a:pt x="8452" y="18000"/>
                    <a:pt x="10330" y="16071"/>
                  </a:cubicBezTo>
                  <a:cubicBezTo>
                    <a:pt x="12209" y="14143"/>
                    <a:pt x="15026" y="12857"/>
                    <a:pt x="17061" y="12600"/>
                  </a:cubicBezTo>
                  <a:cubicBezTo>
                    <a:pt x="19096" y="12343"/>
                    <a:pt x="20348" y="13114"/>
                    <a:pt x="20974" y="14271"/>
                  </a:cubicBezTo>
                  <a:cubicBezTo>
                    <a:pt x="21600" y="15429"/>
                    <a:pt x="21600" y="16971"/>
                    <a:pt x="18939" y="18386"/>
                  </a:cubicBezTo>
                  <a:cubicBezTo>
                    <a:pt x="16278" y="19800"/>
                    <a:pt x="10957" y="21086"/>
                    <a:pt x="7357" y="21343"/>
                  </a:cubicBezTo>
                  <a:cubicBezTo>
                    <a:pt x="3757" y="21600"/>
                    <a:pt x="1878" y="20829"/>
                    <a:pt x="0" y="200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4489449" y="7237877"/>
              <a:ext cx="127001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489"/>
                  </a:moveTo>
                  <a:cubicBezTo>
                    <a:pt x="1440" y="17691"/>
                    <a:pt x="2880" y="13893"/>
                    <a:pt x="4500" y="10689"/>
                  </a:cubicBezTo>
                  <a:cubicBezTo>
                    <a:pt x="6120" y="7485"/>
                    <a:pt x="7920" y="4874"/>
                    <a:pt x="9540" y="2975"/>
                  </a:cubicBezTo>
                  <a:cubicBezTo>
                    <a:pt x="11160" y="1076"/>
                    <a:pt x="12600" y="-111"/>
                    <a:pt x="13680" y="8"/>
                  </a:cubicBezTo>
                  <a:cubicBezTo>
                    <a:pt x="14760" y="126"/>
                    <a:pt x="15480" y="1551"/>
                    <a:pt x="16740" y="4399"/>
                  </a:cubicBezTo>
                  <a:cubicBezTo>
                    <a:pt x="18000" y="7247"/>
                    <a:pt x="19800" y="11520"/>
                    <a:pt x="21600" y="157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4756149" y="7401668"/>
              <a:ext cx="101610" cy="13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0830" fill="norm" stroke="1" extrusionOk="0">
                  <a:moveTo>
                    <a:pt x="0" y="4439"/>
                  </a:moveTo>
                  <a:cubicBezTo>
                    <a:pt x="4408" y="5789"/>
                    <a:pt x="8816" y="7139"/>
                    <a:pt x="12122" y="7645"/>
                  </a:cubicBezTo>
                  <a:cubicBezTo>
                    <a:pt x="15429" y="8151"/>
                    <a:pt x="17633" y="7814"/>
                    <a:pt x="19176" y="6633"/>
                  </a:cubicBezTo>
                  <a:cubicBezTo>
                    <a:pt x="20718" y="5451"/>
                    <a:pt x="21600" y="3426"/>
                    <a:pt x="20939" y="2076"/>
                  </a:cubicBezTo>
                  <a:cubicBezTo>
                    <a:pt x="20278" y="726"/>
                    <a:pt x="18073" y="51"/>
                    <a:pt x="16971" y="558"/>
                  </a:cubicBezTo>
                  <a:cubicBezTo>
                    <a:pt x="15869" y="1064"/>
                    <a:pt x="15869" y="2751"/>
                    <a:pt x="15869" y="5451"/>
                  </a:cubicBezTo>
                  <a:cubicBezTo>
                    <a:pt x="15869" y="8151"/>
                    <a:pt x="15869" y="11864"/>
                    <a:pt x="15649" y="14564"/>
                  </a:cubicBezTo>
                  <a:cubicBezTo>
                    <a:pt x="15429" y="17264"/>
                    <a:pt x="14988" y="18951"/>
                    <a:pt x="13445" y="19964"/>
                  </a:cubicBezTo>
                  <a:cubicBezTo>
                    <a:pt x="11902" y="20976"/>
                    <a:pt x="9257" y="21314"/>
                    <a:pt x="7053" y="19795"/>
                  </a:cubicBezTo>
                  <a:cubicBezTo>
                    <a:pt x="4849" y="18277"/>
                    <a:pt x="3086" y="14901"/>
                    <a:pt x="3086" y="11695"/>
                  </a:cubicBezTo>
                  <a:cubicBezTo>
                    <a:pt x="3086" y="8489"/>
                    <a:pt x="4849" y="5451"/>
                    <a:pt x="7273" y="3258"/>
                  </a:cubicBezTo>
                  <a:cubicBezTo>
                    <a:pt x="9698" y="1064"/>
                    <a:pt x="12784" y="-286"/>
                    <a:pt x="14547" y="51"/>
                  </a:cubicBezTo>
                  <a:cubicBezTo>
                    <a:pt x="16310" y="389"/>
                    <a:pt x="16751" y="2414"/>
                    <a:pt x="16751" y="5451"/>
                  </a:cubicBezTo>
                  <a:cubicBezTo>
                    <a:pt x="16751" y="8489"/>
                    <a:pt x="16310" y="12539"/>
                    <a:pt x="15869" y="165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5035549" y="7620008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5003799" y="7721608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5378449" y="7483877"/>
              <a:ext cx="190501" cy="284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5" fill="norm" stroke="1" extrusionOk="0">
                  <a:moveTo>
                    <a:pt x="0" y="3933"/>
                  </a:moveTo>
                  <a:cubicBezTo>
                    <a:pt x="480" y="2846"/>
                    <a:pt x="960" y="1758"/>
                    <a:pt x="3120" y="903"/>
                  </a:cubicBezTo>
                  <a:cubicBezTo>
                    <a:pt x="5280" y="49"/>
                    <a:pt x="9120" y="-573"/>
                    <a:pt x="11280" y="826"/>
                  </a:cubicBezTo>
                  <a:cubicBezTo>
                    <a:pt x="13440" y="2224"/>
                    <a:pt x="13920" y="5643"/>
                    <a:pt x="12480" y="8828"/>
                  </a:cubicBezTo>
                  <a:cubicBezTo>
                    <a:pt x="11040" y="12014"/>
                    <a:pt x="7680" y="14967"/>
                    <a:pt x="5400" y="16987"/>
                  </a:cubicBezTo>
                  <a:cubicBezTo>
                    <a:pt x="3120" y="19007"/>
                    <a:pt x="1920" y="20095"/>
                    <a:pt x="2040" y="20561"/>
                  </a:cubicBezTo>
                  <a:cubicBezTo>
                    <a:pt x="2160" y="21027"/>
                    <a:pt x="3600" y="20872"/>
                    <a:pt x="7080" y="20561"/>
                  </a:cubicBezTo>
                  <a:cubicBezTo>
                    <a:pt x="10560" y="20250"/>
                    <a:pt x="16080" y="19784"/>
                    <a:pt x="21600" y="193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5854699" y="7797808"/>
              <a:ext cx="2" cy="63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5307374" y="4856691"/>
              <a:ext cx="889521" cy="3117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55" fill="norm" stroke="1" extrusionOk="0">
                  <a:moveTo>
                    <a:pt x="18609" y="1149"/>
                  </a:moveTo>
                  <a:cubicBezTo>
                    <a:pt x="18251" y="856"/>
                    <a:pt x="17893" y="563"/>
                    <a:pt x="17534" y="366"/>
                  </a:cubicBezTo>
                  <a:cubicBezTo>
                    <a:pt x="17176" y="168"/>
                    <a:pt x="16818" y="66"/>
                    <a:pt x="16357" y="22"/>
                  </a:cubicBezTo>
                  <a:cubicBezTo>
                    <a:pt x="15896" y="-22"/>
                    <a:pt x="15333" y="-7"/>
                    <a:pt x="14566" y="132"/>
                  </a:cubicBezTo>
                  <a:cubicBezTo>
                    <a:pt x="13798" y="271"/>
                    <a:pt x="12825" y="534"/>
                    <a:pt x="11930" y="849"/>
                  </a:cubicBezTo>
                  <a:cubicBezTo>
                    <a:pt x="11034" y="1163"/>
                    <a:pt x="10215" y="1529"/>
                    <a:pt x="9550" y="1968"/>
                  </a:cubicBezTo>
                  <a:cubicBezTo>
                    <a:pt x="8884" y="2407"/>
                    <a:pt x="8372" y="2919"/>
                    <a:pt x="7886" y="3446"/>
                  </a:cubicBezTo>
                  <a:cubicBezTo>
                    <a:pt x="7400" y="3973"/>
                    <a:pt x="6939" y="4515"/>
                    <a:pt x="6530" y="5049"/>
                  </a:cubicBezTo>
                  <a:cubicBezTo>
                    <a:pt x="6120" y="5583"/>
                    <a:pt x="5762" y="6110"/>
                    <a:pt x="5455" y="6658"/>
                  </a:cubicBezTo>
                  <a:cubicBezTo>
                    <a:pt x="5148" y="7207"/>
                    <a:pt x="4892" y="7778"/>
                    <a:pt x="4585" y="8319"/>
                  </a:cubicBezTo>
                  <a:cubicBezTo>
                    <a:pt x="4278" y="8861"/>
                    <a:pt x="3919" y="9373"/>
                    <a:pt x="3587" y="9863"/>
                  </a:cubicBezTo>
                  <a:cubicBezTo>
                    <a:pt x="3254" y="10354"/>
                    <a:pt x="2947" y="10822"/>
                    <a:pt x="2588" y="11327"/>
                  </a:cubicBezTo>
                  <a:cubicBezTo>
                    <a:pt x="2230" y="11832"/>
                    <a:pt x="1821" y="12373"/>
                    <a:pt x="1514" y="12871"/>
                  </a:cubicBezTo>
                  <a:cubicBezTo>
                    <a:pt x="1206" y="13368"/>
                    <a:pt x="1002" y="13822"/>
                    <a:pt x="823" y="14276"/>
                  </a:cubicBezTo>
                  <a:cubicBezTo>
                    <a:pt x="643" y="14729"/>
                    <a:pt x="490" y="15183"/>
                    <a:pt x="336" y="15644"/>
                  </a:cubicBezTo>
                  <a:cubicBezTo>
                    <a:pt x="183" y="16105"/>
                    <a:pt x="29" y="16573"/>
                    <a:pt x="4" y="17085"/>
                  </a:cubicBezTo>
                  <a:cubicBezTo>
                    <a:pt x="-22" y="17598"/>
                    <a:pt x="80" y="18154"/>
                    <a:pt x="132" y="18739"/>
                  </a:cubicBezTo>
                  <a:cubicBezTo>
                    <a:pt x="183" y="19324"/>
                    <a:pt x="183" y="19939"/>
                    <a:pt x="311" y="20363"/>
                  </a:cubicBezTo>
                  <a:cubicBezTo>
                    <a:pt x="439" y="20788"/>
                    <a:pt x="695" y="21022"/>
                    <a:pt x="1181" y="21205"/>
                  </a:cubicBezTo>
                  <a:cubicBezTo>
                    <a:pt x="1667" y="21388"/>
                    <a:pt x="2384" y="21519"/>
                    <a:pt x="3331" y="21549"/>
                  </a:cubicBezTo>
                  <a:cubicBezTo>
                    <a:pt x="4278" y="21578"/>
                    <a:pt x="5455" y="21505"/>
                    <a:pt x="6734" y="21366"/>
                  </a:cubicBezTo>
                  <a:cubicBezTo>
                    <a:pt x="8014" y="21227"/>
                    <a:pt x="9396" y="21022"/>
                    <a:pt x="10701" y="20773"/>
                  </a:cubicBezTo>
                  <a:cubicBezTo>
                    <a:pt x="12006" y="20524"/>
                    <a:pt x="13235" y="20232"/>
                    <a:pt x="14233" y="19866"/>
                  </a:cubicBezTo>
                  <a:cubicBezTo>
                    <a:pt x="15231" y="19500"/>
                    <a:pt x="15999" y="19061"/>
                    <a:pt x="16562" y="18607"/>
                  </a:cubicBezTo>
                  <a:cubicBezTo>
                    <a:pt x="17125" y="18154"/>
                    <a:pt x="17483" y="17685"/>
                    <a:pt x="17816" y="17195"/>
                  </a:cubicBezTo>
                  <a:cubicBezTo>
                    <a:pt x="18149" y="16705"/>
                    <a:pt x="18456" y="16193"/>
                    <a:pt x="18686" y="15702"/>
                  </a:cubicBezTo>
                  <a:cubicBezTo>
                    <a:pt x="18916" y="15212"/>
                    <a:pt x="19070" y="14744"/>
                    <a:pt x="19223" y="14246"/>
                  </a:cubicBezTo>
                  <a:cubicBezTo>
                    <a:pt x="19377" y="13749"/>
                    <a:pt x="19531" y="13222"/>
                    <a:pt x="19710" y="12695"/>
                  </a:cubicBezTo>
                  <a:cubicBezTo>
                    <a:pt x="19889" y="12168"/>
                    <a:pt x="20094" y="11641"/>
                    <a:pt x="20273" y="11137"/>
                  </a:cubicBezTo>
                  <a:cubicBezTo>
                    <a:pt x="20452" y="10632"/>
                    <a:pt x="20605" y="10149"/>
                    <a:pt x="20733" y="9658"/>
                  </a:cubicBezTo>
                  <a:cubicBezTo>
                    <a:pt x="20861" y="9168"/>
                    <a:pt x="20964" y="8671"/>
                    <a:pt x="21066" y="8151"/>
                  </a:cubicBezTo>
                  <a:cubicBezTo>
                    <a:pt x="21169" y="7632"/>
                    <a:pt x="21271" y="7090"/>
                    <a:pt x="21373" y="6563"/>
                  </a:cubicBezTo>
                  <a:cubicBezTo>
                    <a:pt x="21476" y="6037"/>
                    <a:pt x="21578" y="5524"/>
                    <a:pt x="21450" y="5005"/>
                  </a:cubicBezTo>
                  <a:cubicBezTo>
                    <a:pt x="21322" y="4485"/>
                    <a:pt x="20964" y="3958"/>
                    <a:pt x="20657" y="3476"/>
                  </a:cubicBezTo>
                  <a:cubicBezTo>
                    <a:pt x="20350" y="2993"/>
                    <a:pt x="20094" y="2554"/>
                    <a:pt x="19863" y="2173"/>
                  </a:cubicBezTo>
                  <a:cubicBezTo>
                    <a:pt x="19633" y="1793"/>
                    <a:pt x="19428" y="1471"/>
                    <a:pt x="19198" y="1273"/>
                  </a:cubicBezTo>
                  <a:cubicBezTo>
                    <a:pt x="18968" y="1076"/>
                    <a:pt x="18712" y="1002"/>
                    <a:pt x="18456" y="973"/>
                  </a:cubicBezTo>
                  <a:cubicBezTo>
                    <a:pt x="18200" y="944"/>
                    <a:pt x="17944" y="958"/>
                    <a:pt x="17688" y="9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8346016" y="6441024"/>
              <a:ext cx="1671162" cy="283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1941" y="7093"/>
                  </a:moveTo>
                  <a:cubicBezTo>
                    <a:pt x="1422" y="7093"/>
                    <a:pt x="902" y="7093"/>
                    <a:pt x="547" y="7173"/>
                  </a:cubicBezTo>
                  <a:cubicBezTo>
                    <a:pt x="191" y="7254"/>
                    <a:pt x="0" y="7415"/>
                    <a:pt x="0" y="7576"/>
                  </a:cubicBezTo>
                  <a:cubicBezTo>
                    <a:pt x="0" y="7737"/>
                    <a:pt x="191" y="7899"/>
                    <a:pt x="752" y="7657"/>
                  </a:cubicBezTo>
                  <a:cubicBezTo>
                    <a:pt x="1312" y="7415"/>
                    <a:pt x="2242" y="6770"/>
                    <a:pt x="3158" y="6125"/>
                  </a:cubicBezTo>
                  <a:cubicBezTo>
                    <a:pt x="4074" y="5481"/>
                    <a:pt x="4976" y="4836"/>
                    <a:pt x="6015" y="4191"/>
                  </a:cubicBezTo>
                  <a:cubicBezTo>
                    <a:pt x="7054" y="3546"/>
                    <a:pt x="8230" y="2901"/>
                    <a:pt x="9228" y="2418"/>
                  </a:cubicBezTo>
                  <a:cubicBezTo>
                    <a:pt x="10226" y="1934"/>
                    <a:pt x="11046" y="1612"/>
                    <a:pt x="11880" y="1370"/>
                  </a:cubicBezTo>
                  <a:cubicBezTo>
                    <a:pt x="12714" y="1128"/>
                    <a:pt x="13562" y="967"/>
                    <a:pt x="14518" y="806"/>
                  </a:cubicBezTo>
                  <a:cubicBezTo>
                    <a:pt x="15475" y="645"/>
                    <a:pt x="16542" y="484"/>
                    <a:pt x="17676" y="403"/>
                  </a:cubicBezTo>
                  <a:cubicBezTo>
                    <a:pt x="18811" y="322"/>
                    <a:pt x="20014" y="322"/>
                    <a:pt x="20711" y="322"/>
                  </a:cubicBezTo>
                  <a:cubicBezTo>
                    <a:pt x="21409" y="322"/>
                    <a:pt x="21600" y="322"/>
                    <a:pt x="21586" y="242"/>
                  </a:cubicBezTo>
                  <a:cubicBezTo>
                    <a:pt x="21573" y="161"/>
                    <a:pt x="21354" y="0"/>
                    <a:pt x="20752" y="0"/>
                  </a:cubicBezTo>
                  <a:cubicBezTo>
                    <a:pt x="20151" y="0"/>
                    <a:pt x="19167" y="161"/>
                    <a:pt x="18128" y="403"/>
                  </a:cubicBezTo>
                  <a:cubicBezTo>
                    <a:pt x="17089" y="645"/>
                    <a:pt x="15995" y="967"/>
                    <a:pt x="14970" y="1370"/>
                  </a:cubicBezTo>
                  <a:cubicBezTo>
                    <a:pt x="13944" y="1773"/>
                    <a:pt x="12987" y="2257"/>
                    <a:pt x="12058" y="2821"/>
                  </a:cubicBezTo>
                  <a:cubicBezTo>
                    <a:pt x="11128" y="3385"/>
                    <a:pt x="10226" y="4030"/>
                    <a:pt x="9269" y="4916"/>
                  </a:cubicBezTo>
                  <a:cubicBezTo>
                    <a:pt x="8312" y="5803"/>
                    <a:pt x="7300" y="6931"/>
                    <a:pt x="6589" y="7818"/>
                  </a:cubicBezTo>
                  <a:cubicBezTo>
                    <a:pt x="5878" y="8704"/>
                    <a:pt x="5468" y="9349"/>
                    <a:pt x="5195" y="9913"/>
                  </a:cubicBezTo>
                  <a:cubicBezTo>
                    <a:pt x="4922" y="10478"/>
                    <a:pt x="4785" y="10961"/>
                    <a:pt x="4785" y="11284"/>
                  </a:cubicBezTo>
                  <a:cubicBezTo>
                    <a:pt x="4785" y="11606"/>
                    <a:pt x="4922" y="11767"/>
                    <a:pt x="5564" y="11848"/>
                  </a:cubicBezTo>
                  <a:cubicBezTo>
                    <a:pt x="6207" y="11928"/>
                    <a:pt x="7355" y="11928"/>
                    <a:pt x="8421" y="11848"/>
                  </a:cubicBezTo>
                  <a:cubicBezTo>
                    <a:pt x="9488" y="11767"/>
                    <a:pt x="10472" y="11606"/>
                    <a:pt x="11470" y="11445"/>
                  </a:cubicBezTo>
                  <a:cubicBezTo>
                    <a:pt x="12468" y="11284"/>
                    <a:pt x="13479" y="11122"/>
                    <a:pt x="14505" y="10961"/>
                  </a:cubicBezTo>
                  <a:cubicBezTo>
                    <a:pt x="15530" y="10800"/>
                    <a:pt x="16569" y="10639"/>
                    <a:pt x="17239" y="10478"/>
                  </a:cubicBezTo>
                  <a:cubicBezTo>
                    <a:pt x="17909" y="10316"/>
                    <a:pt x="18210" y="10155"/>
                    <a:pt x="18442" y="9913"/>
                  </a:cubicBezTo>
                  <a:cubicBezTo>
                    <a:pt x="18674" y="9672"/>
                    <a:pt x="18838" y="9349"/>
                    <a:pt x="18784" y="9107"/>
                  </a:cubicBezTo>
                  <a:cubicBezTo>
                    <a:pt x="18729" y="8866"/>
                    <a:pt x="18456" y="8704"/>
                    <a:pt x="17854" y="8624"/>
                  </a:cubicBezTo>
                  <a:cubicBezTo>
                    <a:pt x="17253" y="8543"/>
                    <a:pt x="16323" y="8543"/>
                    <a:pt x="15352" y="8785"/>
                  </a:cubicBezTo>
                  <a:cubicBezTo>
                    <a:pt x="14382" y="9027"/>
                    <a:pt x="13370" y="9510"/>
                    <a:pt x="12263" y="10155"/>
                  </a:cubicBezTo>
                  <a:cubicBezTo>
                    <a:pt x="11155" y="10800"/>
                    <a:pt x="9952" y="11606"/>
                    <a:pt x="8927" y="12251"/>
                  </a:cubicBezTo>
                  <a:cubicBezTo>
                    <a:pt x="7902" y="12896"/>
                    <a:pt x="7054" y="13379"/>
                    <a:pt x="6125" y="13943"/>
                  </a:cubicBezTo>
                  <a:cubicBezTo>
                    <a:pt x="5195" y="14507"/>
                    <a:pt x="4183" y="15152"/>
                    <a:pt x="3377" y="15797"/>
                  </a:cubicBezTo>
                  <a:cubicBezTo>
                    <a:pt x="2570" y="16442"/>
                    <a:pt x="1969" y="17087"/>
                    <a:pt x="1599" y="17731"/>
                  </a:cubicBezTo>
                  <a:cubicBezTo>
                    <a:pt x="1230" y="18376"/>
                    <a:pt x="1094" y="19021"/>
                    <a:pt x="1162" y="19424"/>
                  </a:cubicBezTo>
                  <a:cubicBezTo>
                    <a:pt x="1230" y="19827"/>
                    <a:pt x="1504" y="19988"/>
                    <a:pt x="2146" y="20069"/>
                  </a:cubicBezTo>
                  <a:cubicBezTo>
                    <a:pt x="2789" y="20149"/>
                    <a:pt x="3801" y="20149"/>
                    <a:pt x="4853" y="20149"/>
                  </a:cubicBezTo>
                  <a:cubicBezTo>
                    <a:pt x="5906" y="20149"/>
                    <a:pt x="6999" y="20149"/>
                    <a:pt x="8312" y="20230"/>
                  </a:cubicBezTo>
                  <a:cubicBezTo>
                    <a:pt x="9624" y="20310"/>
                    <a:pt x="11155" y="20472"/>
                    <a:pt x="12112" y="20713"/>
                  </a:cubicBezTo>
                  <a:cubicBezTo>
                    <a:pt x="13069" y="20955"/>
                    <a:pt x="13452" y="21278"/>
                    <a:pt x="1383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7499775" y="4298958"/>
              <a:ext cx="4336625" cy="2165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93" y="0"/>
                  </a:moveTo>
                  <a:cubicBezTo>
                    <a:pt x="72" y="549"/>
                    <a:pt x="51" y="1098"/>
                    <a:pt x="35" y="1763"/>
                  </a:cubicBezTo>
                  <a:cubicBezTo>
                    <a:pt x="19" y="2428"/>
                    <a:pt x="9" y="3209"/>
                    <a:pt x="3" y="3959"/>
                  </a:cubicBezTo>
                  <a:cubicBezTo>
                    <a:pt x="-2" y="4709"/>
                    <a:pt x="-2" y="5426"/>
                    <a:pt x="14" y="6155"/>
                  </a:cubicBezTo>
                  <a:cubicBezTo>
                    <a:pt x="30" y="6883"/>
                    <a:pt x="61" y="7622"/>
                    <a:pt x="98" y="8435"/>
                  </a:cubicBezTo>
                  <a:cubicBezTo>
                    <a:pt x="135" y="9248"/>
                    <a:pt x="177" y="10135"/>
                    <a:pt x="214" y="10958"/>
                  </a:cubicBezTo>
                  <a:cubicBezTo>
                    <a:pt x="251" y="11782"/>
                    <a:pt x="283" y="12542"/>
                    <a:pt x="314" y="13291"/>
                  </a:cubicBezTo>
                  <a:cubicBezTo>
                    <a:pt x="346" y="14041"/>
                    <a:pt x="378" y="14780"/>
                    <a:pt x="425" y="15509"/>
                  </a:cubicBezTo>
                  <a:cubicBezTo>
                    <a:pt x="472" y="16237"/>
                    <a:pt x="536" y="16955"/>
                    <a:pt x="631" y="17525"/>
                  </a:cubicBezTo>
                  <a:cubicBezTo>
                    <a:pt x="725" y="18095"/>
                    <a:pt x="852" y="18517"/>
                    <a:pt x="1047" y="18887"/>
                  </a:cubicBezTo>
                  <a:cubicBezTo>
                    <a:pt x="1242" y="19256"/>
                    <a:pt x="1505" y="19573"/>
                    <a:pt x="1827" y="19805"/>
                  </a:cubicBezTo>
                  <a:cubicBezTo>
                    <a:pt x="2149" y="20038"/>
                    <a:pt x="2528" y="20185"/>
                    <a:pt x="2908" y="20270"/>
                  </a:cubicBezTo>
                  <a:cubicBezTo>
                    <a:pt x="3287" y="20354"/>
                    <a:pt x="3667" y="20375"/>
                    <a:pt x="4046" y="20407"/>
                  </a:cubicBezTo>
                  <a:cubicBezTo>
                    <a:pt x="4426" y="20439"/>
                    <a:pt x="4805" y="20481"/>
                    <a:pt x="5163" y="20523"/>
                  </a:cubicBezTo>
                  <a:cubicBezTo>
                    <a:pt x="5522" y="20565"/>
                    <a:pt x="5859" y="20608"/>
                    <a:pt x="6249" y="20629"/>
                  </a:cubicBezTo>
                  <a:cubicBezTo>
                    <a:pt x="6639" y="20650"/>
                    <a:pt x="7082" y="20650"/>
                    <a:pt x="7472" y="20650"/>
                  </a:cubicBezTo>
                  <a:cubicBezTo>
                    <a:pt x="7862" y="20650"/>
                    <a:pt x="8199" y="20650"/>
                    <a:pt x="8574" y="20650"/>
                  </a:cubicBezTo>
                  <a:cubicBezTo>
                    <a:pt x="8948" y="20650"/>
                    <a:pt x="9359" y="20650"/>
                    <a:pt x="9775" y="20650"/>
                  </a:cubicBezTo>
                  <a:cubicBezTo>
                    <a:pt x="10192" y="20650"/>
                    <a:pt x="10614" y="20650"/>
                    <a:pt x="11062" y="20650"/>
                  </a:cubicBezTo>
                  <a:cubicBezTo>
                    <a:pt x="11510" y="20650"/>
                    <a:pt x="11984" y="20650"/>
                    <a:pt x="12485" y="20650"/>
                  </a:cubicBezTo>
                  <a:cubicBezTo>
                    <a:pt x="12985" y="20650"/>
                    <a:pt x="13512" y="20650"/>
                    <a:pt x="14029" y="20671"/>
                  </a:cubicBezTo>
                  <a:cubicBezTo>
                    <a:pt x="14546" y="20692"/>
                    <a:pt x="15052" y="20734"/>
                    <a:pt x="15436" y="20766"/>
                  </a:cubicBezTo>
                  <a:cubicBezTo>
                    <a:pt x="15821" y="20798"/>
                    <a:pt x="16085" y="20819"/>
                    <a:pt x="16475" y="20861"/>
                  </a:cubicBezTo>
                  <a:cubicBezTo>
                    <a:pt x="16865" y="20903"/>
                    <a:pt x="17381" y="20967"/>
                    <a:pt x="17893" y="21030"/>
                  </a:cubicBezTo>
                  <a:cubicBezTo>
                    <a:pt x="18404" y="21093"/>
                    <a:pt x="18910" y="21157"/>
                    <a:pt x="19405" y="21230"/>
                  </a:cubicBezTo>
                  <a:cubicBezTo>
                    <a:pt x="19901" y="21304"/>
                    <a:pt x="20386" y="21389"/>
                    <a:pt x="20749" y="21452"/>
                  </a:cubicBezTo>
                  <a:cubicBezTo>
                    <a:pt x="21113" y="21516"/>
                    <a:pt x="21356" y="21558"/>
                    <a:pt x="215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6051277" y="7226308"/>
              <a:ext cx="482873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2276" y="21600"/>
                  </a:moveTo>
                  <a:cubicBezTo>
                    <a:pt x="1804" y="21600"/>
                    <a:pt x="1333" y="21600"/>
                    <a:pt x="861" y="21086"/>
                  </a:cubicBezTo>
                  <a:cubicBezTo>
                    <a:pt x="390" y="20571"/>
                    <a:pt x="-82" y="19543"/>
                    <a:pt x="12" y="18514"/>
                  </a:cubicBezTo>
                  <a:cubicBezTo>
                    <a:pt x="107" y="17486"/>
                    <a:pt x="767" y="16457"/>
                    <a:pt x="2936" y="14143"/>
                  </a:cubicBezTo>
                  <a:cubicBezTo>
                    <a:pt x="5106" y="11829"/>
                    <a:pt x="8784" y="8229"/>
                    <a:pt x="12133" y="5657"/>
                  </a:cubicBezTo>
                  <a:cubicBezTo>
                    <a:pt x="15481" y="3086"/>
                    <a:pt x="18500" y="1543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6438899" y="7163365"/>
              <a:ext cx="141447" cy="234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549" fill="norm" stroke="1" extrusionOk="0">
                  <a:moveTo>
                    <a:pt x="3757" y="533"/>
                  </a:moveTo>
                  <a:cubicBezTo>
                    <a:pt x="1878" y="338"/>
                    <a:pt x="0" y="144"/>
                    <a:pt x="0" y="46"/>
                  </a:cubicBezTo>
                  <a:cubicBezTo>
                    <a:pt x="0" y="-51"/>
                    <a:pt x="1878" y="-51"/>
                    <a:pt x="5791" y="630"/>
                  </a:cubicBezTo>
                  <a:cubicBezTo>
                    <a:pt x="9704" y="1311"/>
                    <a:pt x="15652" y="2673"/>
                    <a:pt x="18626" y="5008"/>
                  </a:cubicBezTo>
                  <a:cubicBezTo>
                    <a:pt x="21600" y="7344"/>
                    <a:pt x="21600" y="10652"/>
                    <a:pt x="19096" y="13571"/>
                  </a:cubicBezTo>
                  <a:cubicBezTo>
                    <a:pt x="16591" y="16490"/>
                    <a:pt x="11583" y="19019"/>
                    <a:pt x="6574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6665383" y="7051911"/>
              <a:ext cx="148168" cy="434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21600" y="775"/>
                  </a:moveTo>
                  <a:cubicBezTo>
                    <a:pt x="20366" y="460"/>
                    <a:pt x="19131" y="146"/>
                    <a:pt x="17743" y="41"/>
                  </a:cubicBezTo>
                  <a:cubicBezTo>
                    <a:pt x="16354" y="-64"/>
                    <a:pt x="14811" y="41"/>
                    <a:pt x="13423" y="251"/>
                  </a:cubicBezTo>
                  <a:cubicBezTo>
                    <a:pt x="12034" y="460"/>
                    <a:pt x="10800" y="775"/>
                    <a:pt x="10183" y="1456"/>
                  </a:cubicBezTo>
                  <a:cubicBezTo>
                    <a:pt x="9566" y="2138"/>
                    <a:pt x="9566" y="3186"/>
                    <a:pt x="10646" y="4130"/>
                  </a:cubicBezTo>
                  <a:cubicBezTo>
                    <a:pt x="11726" y="5074"/>
                    <a:pt x="13886" y="5913"/>
                    <a:pt x="15737" y="6856"/>
                  </a:cubicBezTo>
                  <a:cubicBezTo>
                    <a:pt x="17589" y="7800"/>
                    <a:pt x="19131" y="8849"/>
                    <a:pt x="17743" y="9950"/>
                  </a:cubicBezTo>
                  <a:cubicBezTo>
                    <a:pt x="16354" y="11051"/>
                    <a:pt x="12034" y="12204"/>
                    <a:pt x="9103" y="12938"/>
                  </a:cubicBezTo>
                  <a:cubicBezTo>
                    <a:pt x="6171" y="13672"/>
                    <a:pt x="4629" y="13986"/>
                    <a:pt x="3086" y="14249"/>
                  </a:cubicBezTo>
                  <a:cubicBezTo>
                    <a:pt x="1543" y="14511"/>
                    <a:pt x="0" y="14720"/>
                    <a:pt x="0" y="14878"/>
                  </a:cubicBezTo>
                  <a:cubicBezTo>
                    <a:pt x="0" y="15035"/>
                    <a:pt x="1543" y="15140"/>
                    <a:pt x="3857" y="15559"/>
                  </a:cubicBezTo>
                  <a:cubicBezTo>
                    <a:pt x="6171" y="15979"/>
                    <a:pt x="9257" y="16713"/>
                    <a:pt x="11109" y="17604"/>
                  </a:cubicBezTo>
                  <a:cubicBezTo>
                    <a:pt x="12960" y="18495"/>
                    <a:pt x="13577" y="19544"/>
                    <a:pt x="14503" y="20225"/>
                  </a:cubicBezTo>
                  <a:cubicBezTo>
                    <a:pt x="15429" y="20907"/>
                    <a:pt x="16663" y="21221"/>
                    <a:pt x="17897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6978649" y="7118358"/>
              <a:ext cx="1810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9600" y="4408"/>
                    <a:pt x="19200" y="8816"/>
                    <a:pt x="20400" y="12416"/>
                  </a:cubicBezTo>
                  <a:cubicBezTo>
                    <a:pt x="21600" y="16016"/>
                    <a:pt x="14400" y="18808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7023099" y="7435858"/>
              <a:ext cx="952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7213599" y="7090793"/>
              <a:ext cx="195201" cy="383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84" fill="norm" stroke="1" extrusionOk="0">
                  <a:moveTo>
                    <a:pt x="0" y="3682"/>
                  </a:moveTo>
                  <a:cubicBezTo>
                    <a:pt x="3484" y="2732"/>
                    <a:pt x="6968" y="1783"/>
                    <a:pt x="9987" y="1189"/>
                  </a:cubicBezTo>
                  <a:cubicBezTo>
                    <a:pt x="13006" y="596"/>
                    <a:pt x="15561" y="359"/>
                    <a:pt x="17419" y="181"/>
                  </a:cubicBezTo>
                  <a:cubicBezTo>
                    <a:pt x="19277" y="3"/>
                    <a:pt x="20439" y="-116"/>
                    <a:pt x="21019" y="181"/>
                  </a:cubicBezTo>
                  <a:cubicBezTo>
                    <a:pt x="21600" y="477"/>
                    <a:pt x="21600" y="1189"/>
                    <a:pt x="20671" y="3266"/>
                  </a:cubicBezTo>
                  <a:cubicBezTo>
                    <a:pt x="19742" y="5343"/>
                    <a:pt x="17884" y="8785"/>
                    <a:pt x="16026" y="12049"/>
                  </a:cubicBezTo>
                  <a:cubicBezTo>
                    <a:pt x="14168" y="15313"/>
                    <a:pt x="12310" y="18398"/>
                    <a:pt x="10452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7236243" y="7346958"/>
              <a:ext cx="12975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600" fill="norm" stroke="1" extrusionOk="0">
                  <a:moveTo>
                    <a:pt x="2544" y="21600"/>
                  </a:moveTo>
                  <a:cubicBezTo>
                    <a:pt x="1499" y="18982"/>
                    <a:pt x="454" y="16364"/>
                    <a:pt x="105" y="13418"/>
                  </a:cubicBezTo>
                  <a:cubicBezTo>
                    <a:pt x="-243" y="10473"/>
                    <a:pt x="105" y="7200"/>
                    <a:pt x="3763" y="4909"/>
                  </a:cubicBezTo>
                  <a:cubicBezTo>
                    <a:pt x="7422" y="2618"/>
                    <a:pt x="14389" y="1309"/>
                    <a:pt x="213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7442199" y="7404108"/>
              <a:ext cx="1206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4200"/>
                    <a:pt x="11747" y="8400"/>
                    <a:pt x="8147" y="12000"/>
                  </a:cubicBezTo>
                  <a:cubicBezTo>
                    <a:pt x="4547" y="15600"/>
                    <a:pt x="2274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7670799" y="7493008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8000999" y="7480308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8235949" y="7442208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8451849" y="7518408"/>
              <a:ext cx="82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8770299" y="7136892"/>
              <a:ext cx="208602" cy="286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65" fill="norm" stroke="1" extrusionOk="0">
                  <a:moveTo>
                    <a:pt x="557" y="4296"/>
                  </a:moveTo>
                  <a:cubicBezTo>
                    <a:pt x="338" y="3350"/>
                    <a:pt x="120" y="2404"/>
                    <a:pt x="557" y="1615"/>
                  </a:cubicBezTo>
                  <a:cubicBezTo>
                    <a:pt x="993" y="827"/>
                    <a:pt x="2084" y="196"/>
                    <a:pt x="4593" y="39"/>
                  </a:cubicBezTo>
                  <a:cubicBezTo>
                    <a:pt x="7102" y="-119"/>
                    <a:pt x="11029" y="196"/>
                    <a:pt x="13211" y="1221"/>
                  </a:cubicBezTo>
                  <a:cubicBezTo>
                    <a:pt x="15393" y="2246"/>
                    <a:pt x="15829" y="3980"/>
                    <a:pt x="13538" y="6897"/>
                  </a:cubicBezTo>
                  <a:cubicBezTo>
                    <a:pt x="11247" y="9814"/>
                    <a:pt x="6229" y="13913"/>
                    <a:pt x="3393" y="16278"/>
                  </a:cubicBezTo>
                  <a:cubicBezTo>
                    <a:pt x="557" y="18643"/>
                    <a:pt x="-98" y="19274"/>
                    <a:pt x="11" y="19904"/>
                  </a:cubicBezTo>
                  <a:cubicBezTo>
                    <a:pt x="120" y="20535"/>
                    <a:pt x="993" y="21166"/>
                    <a:pt x="3611" y="21323"/>
                  </a:cubicBezTo>
                  <a:cubicBezTo>
                    <a:pt x="6229" y="21481"/>
                    <a:pt x="10593" y="21166"/>
                    <a:pt x="13866" y="20850"/>
                  </a:cubicBezTo>
                  <a:cubicBezTo>
                    <a:pt x="17138" y="20535"/>
                    <a:pt x="19320" y="20220"/>
                    <a:pt x="21502" y="19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9023349" y="7073908"/>
              <a:ext cx="99265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6750" y="547"/>
                  </a:moveTo>
                  <a:cubicBezTo>
                    <a:pt x="9000" y="273"/>
                    <a:pt x="11250" y="0"/>
                    <a:pt x="13275" y="0"/>
                  </a:cubicBezTo>
                  <a:cubicBezTo>
                    <a:pt x="15300" y="0"/>
                    <a:pt x="17100" y="273"/>
                    <a:pt x="18675" y="1003"/>
                  </a:cubicBezTo>
                  <a:cubicBezTo>
                    <a:pt x="20250" y="1732"/>
                    <a:pt x="21600" y="2916"/>
                    <a:pt x="20925" y="3965"/>
                  </a:cubicBezTo>
                  <a:cubicBezTo>
                    <a:pt x="20250" y="5013"/>
                    <a:pt x="17550" y="5924"/>
                    <a:pt x="15300" y="6516"/>
                  </a:cubicBezTo>
                  <a:cubicBezTo>
                    <a:pt x="13050" y="7109"/>
                    <a:pt x="11250" y="7382"/>
                    <a:pt x="9900" y="7747"/>
                  </a:cubicBezTo>
                  <a:cubicBezTo>
                    <a:pt x="8550" y="8111"/>
                    <a:pt x="7650" y="8567"/>
                    <a:pt x="8775" y="9296"/>
                  </a:cubicBezTo>
                  <a:cubicBezTo>
                    <a:pt x="9900" y="10025"/>
                    <a:pt x="13050" y="11028"/>
                    <a:pt x="15750" y="12349"/>
                  </a:cubicBezTo>
                  <a:cubicBezTo>
                    <a:pt x="18450" y="13671"/>
                    <a:pt x="20700" y="15311"/>
                    <a:pt x="20475" y="16770"/>
                  </a:cubicBezTo>
                  <a:cubicBezTo>
                    <a:pt x="20250" y="18228"/>
                    <a:pt x="17550" y="19504"/>
                    <a:pt x="13725" y="20278"/>
                  </a:cubicBezTo>
                  <a:cubicBezTo>
                    <a:pt x="9900" y="21053"/>
                    <a:pt x="4950" y="21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9473798" y="7100754"/>
              <a:ext cx="82953" cy="219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368" fill="norm" stroke="1" extrusionOk="0">
                  <a:moveTo>
                    <a:pt x="20646" y="2945"/>
                  </a:moveTo>
                  <a:cubicBezTo>
                    <a:pt x="20119" y="1916"/>
                    <a:pt x="19592" y="888"/>
                    <a:pt x="18012" y="373"/>
                  </a:cubicBezTo>
                  <a:cubicBezTo>
                    <a:pt x="16431" y="-141"/>
                    <a:pt x="13797" y="-141"/>
                    <a:pt x="10636" y="476"/>
                  </a:cubicBezTo>
                  <a:cubicBezTo>
                    <a:pt x="7475" y="1093"/>
                    <a:pt x="3787" y="2328"/>
                    <a:pt x="1680" y="3459"/>
                  </a:cubicBezTo>
                  <a:cubicBezTo>
                    <a:pt x="-427" y="4590"/>
                    <a:pt x="-954" y="5619"/>
                    <a:pt x="2470" y="7470"/>
                  </a:cubicBezTo>
                  <a:cubicBezTo>
                    <a:pt x="5895" y="9322"/>
                    <a:pt x="13270" y="11996"/>
                    <a:pt x="16958" y="13848"/>
                  </a:cubicBezTo>
                  <a:cubicBezTo>
                    <a:pt x="20646" y="15699"/>
                    <a:pt x="20646" y="16728"/>
                    <a:pt x="19856" y="17653"/>
                  </a:cubicBezTo>
                  <a:cubicBezTo>
                    <a:pt x="19066" y="18579"/>
                    <a:pt x="17485" y="19402"/>
                    <a:pt x="15641" y="20122"/>
                  </a:cubicBezTo>
                  <a:cubicBezTo>
                    <a:pt x="13797" y="20842"/>
                    <a:pt x="11690" y="21459"/>
                    <a:pt x="9846" y="21356"/>
                  </a:cubicBezTo>
                  <a:cubicBezTo>
                    <a:pt x="8002" y="21253"/>
                    <a:pt x="6422" y="20430"/>
                    <a:pt x="4841" y="19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9582149" y="7125349"/>
              <a:ext cx="127001" cy="169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1" fill="norm" stroke="1" extrusionOk="0">
                  <a:moveTo>
                    <a:pt x="0" y="9290"/>
                  </a:moveTo>
                  <a:cubicBezTo>
                    <a:pt x="3600" y="8769"/>
                    <a:pt x="7200" y="8249"/>
                    <a:pt x="9900" y="7338"/>
                  </a:cubicBezTo>
                  <a:cubicBezTo>
                    <a:pt x="12600" y="6427"/>
                    <a:pt x="14400" y="5126"/>
                    <a:pt x="15300" y="3695"/>
                  </a:cubicBezTo>
                  <a:cubicBezTo>
                    <a:pt x="16200" y="2263"/>
                    <a:pt x="16200" y="702"/>
                    <a:pt x="15300" y="181"/>
                  </a:cubicBezTo>
                  <a:cubicBezTo>
                    <a:pt x="14400" y="-339"/>
                    <a:pt x="12600" y="181"/>
                    <a:pt x="10080" y="2784"/>
                  </a:cubicBezTo>
                  <a:cubicBezTo>
                    <a:pt x="7560" y="5386"/>
                    <a:pt x="4320" y="10071"/>
                    <a:pt x="2700" y="13324"/>
                  </a:cubicBezTo>
                  <a:cubicBezTo>
                    <a:pt x="1080" y="16577"/>
                    <a:pt x="1080" y="18398"/>
                    <a:pt x="1980" y="19569"/>
                  </a:cubicBezTo>
                  <a:cubicBezTo>
                    <a:pt x="2880" y="20741"/>
                    <a:pt x="4680" y="21261"/>
                    <a:pt x="8100" y="20480"/>
                  </a:cubicBezTo>
                  <a:cubicBezTo>
                    <a:pt x="11520" y="19700"/>
                    <a:pt x="16560" y="17618"/>
                    <a:pt x="21600" y="15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9782518" y="6921508"/>
              <a:ext cx="104433" cy="348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542" fill="norm" stroke="1" extrusionOk="0">
                  <a:moveTo>
                    <a:pt x="14834" y="0"/>
                  </a:moveTo>
                  <a:cubicBezTo>
                    <a:pt x="10946" y="1440"/>
                    <a:pt x="7058" y="2880"/>
                    <a:pt x="4466" y="5564"/>
                  </a:cubicBezTo>
                  <a:cubicBezTo>
                    <a:pt x="1874" y="8247"/>
                    <a:pt x="578" y="12175"/>
                    <a:pt x="146" y="14924"/>
                  </a:cubicBezTo>
                  <a:cubicBezTo>
                    <a:pt x="-286" y="17673"/>
                    <a:pt x="146" y="19244"/>
                    <a:pt x="2738" y="20225"/>
                  </a:cubicBezTo>
                  <a:cubicBezTo>
                    <a:pt x="5330" y="21207"/>
                    <a:pt x="10082" y="21600"/>
                    <a:pt x="13538" y="21535"/>
                  </a:cubicBezTo>
                  <a:cubicBezTo>
                    <a:pt x="16994" y="21469"/>
                    <a:pt x="19154" y="20945"/>
                    <a:pt x="21314" y="20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9778999" y="7131058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10064323" y="6908772"/>
              <a:ext cx="311578" cy="553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87" fill="norm" stroke="1" extrusionOk="0">
                  <a:moveTo>
                    <a:pt x="8727" y="9084"/>
                  </a:moveTo>
                  <a:cubicBezTo>
                    <a:pt x="7422" y="8756"/>
                    <a:pt x="6118" y="8429"/>
                    <a:pt x="4668" y="8429"/>
                  </a:cubicBezTo>
                  <a:cubicBezTo>
                    <a:pt x="3218" y="8429"/>
                    <a:pt x="1624" y="8756"/>
                    <a:pt x="754" y="9329"/>
                  </a:cubicBezTo>
                  <a:cubicBezTo>
                    <a:pt x="-116" y="9902"/>
                    <a:pt x="-261" y="10720"/>
                    <a:pt x="464" y="11293"/>
                  </a:cubicBezTo>
                  <a:cubicBezTo>
                    <a:pt x="1189" y="11865"/>
                    <a:pt x="2783" y="12193"/>
                    <a:pt x="3943" y="12356"/>
                  </a:cubicBezTo>
                  <a:cubicBezTo>
                    <a:pt x="5103" y="12520"/>
                    <a:pt x="5828" y="12520"/>
                    <a:pt x="6480" y="11661"/>
                  </a:cubicBezTo>
                  <a:cubicBezTo>
                    <a:pt x="7132" y="10802"/>
                    <a:pt x="7712" y="9084"/>
                    <a:pt x="8002" y="7652"/>
                  </a:cubicBezTo>
                  <a:cubicBezTo>
                    <a:pt x="8292" y="6220"/>
                    <a:pt x="8292" y="5075"/>
                    <a:pt x="9234" y="4011"/>
                  </a:cubicBezTo>
                  <a:cubicBezTo>
                    <a:pt x="10177" y="2947"/>
                    <a:pt x="12061" y="1965"/>
                    <a:pt x="13366" y="1352"/>
                  </a:cubicBezTo>
                  <a:cubicBezTo>
                    <a:pt x="14671" y="738"/>
                    <a:pt x="15395" y="493"/>
                    <a:pt x="16120" y="288"/>
                  </a:cubicBezTo>
                  <a:cubicBezTo>
                    <a:pt x="16845" y="84"/>
                    <a:pt x="17570" y="-80"/>
                    <a:pt x="17787" y="43"/>
                  </a:cubicBezTo>
                  <a:cubicBezTo>
                    <a:pt x="18005" y="165"/>
                    <a:pt x="17715" y="575"/>
                    <a:pt x="16193" y="1965"/>
                  </a:cubicBezTo>
                  <a:cubicBezTo>
                    <a:pt x="14671" y="3356"/>
                    <a:pt x="11916" y="5729"/>
                    <a:pt x="9814" y="8511"/>
                  </a:cubicBezTo>
                  <a:cubicBezTo>
                    <a:pt x="7712" y="11293"/>
                    <a:pt x="6262" y="14484"/>
                    <a:pt x="5538" y="16447"/>
                  </a:cubicBezTo>
                  <a:cubicBezTo>
                    <a:pt x="4813" y="18411"/>
                    <a:pt x="4813" y="19147"/>
                    <a:pt x="4885" y="19761"/>
                  </a:cubicBezTo>
                  <a:cubicBezTo>
                    <a:pt x="4958" y="20375"/>
                    <a:pt x="5103" y="20865"/>
                    <a:pt x="5538" y="21152"/>
                  </a:cubicBezTo>
                  <a:cubicBezTo>
                    <a:pt x="5973" y="21438"/>
                    <a:pt x="6697" y="21520"/>
                    <a:pt x="7712" y="21070"/>
                  </a:cubicBezTo>
                  <a:cubicBezTo>
                    <a:pt x="8727" y="20620"/>
                    <a:pt x="10032" y="19638"/>
                    <a:pt x="10901" y="18411"/>
                  </a:cubicBezTo>
                  <a:cubicBezTo>
                    <a:pt x="11771" y="17184"/>
                    <a:pt x="12206" y="15711"/>
                    <a:pt x="12134" y="14811"/>
                  </a:cubicBezTo>
                  <a:cubicBezTo>
                    <a:pt x="12061" y="13911"/>
                    <a:pt x="11481" y="13584"/>
                    <a:pt x="11699" y="13420"/>
                  </a:cubicBezTo>
                  <a:cubicBezTo>
                    <a:pt x="11916" y="13256"/>
                    <a:pt x="12931" y="13256"/>
                    <a:pt x="14671" y="13215"/>
                  </a:cubicBezTo>
                  <a:cubicBezTo>
                    <a:pt x="16410" y="13175"/>
                    <a:pt x="18875" y="13093"/>
                    <a:pt x="21339" y="13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10788649" y="7118358"/>
              <a:ext cx="209551" cy="15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3551"/>
                  </a:moveTo>
                  <a:cubicBezTo>
                    <a:pt x="218" y="1775"/>
                    <a:pt x="436" y="0"/>
                    <a:pt x="545" y="0"/>
                  </a:cubicBezTo>
                  <a:cubicBezTo>
                    <a:pt x="655" y="0"/>
                    <a:pt x="655" y="1775"/>
                    <a:pt x="655" y="5178"/>
                  </a:cubicBezTo>
                  <a:cubicBezTo>
                    <a:pt x="655" y="8581"/>
                    <a:pt x="655" y="13611"/>
                    <a:pt x="545" y="16866"/>
                  </a:cubicBezTo>
                  <a:cubicBezTo>
                    <a:pt x="436" y="20121"/>
                    <a:pt x="218" y="21600"/>
                    <a:pt x="218" y="21452"/>
                  </a:cubicBezTo>
                  <a:cubicBezTo>
                    <a:pt x="218" y="21304"/>
                    <a:pt x="436" y="19529"/>
                    <a:pt x="1091" y="16718"/>
                  </a:cubicBezTo>
                  <a:cubicBezTo>
                    <a:pt x="1745" y="13907"/>
                    <a:pt x="2836" y="10060"/>
                    <a:pt x="3818" y="7397"/>
                  </a:cubicBezTo>
                  <a:cubicBezTo>
                    <a:pt x="4800" y="4734"/>
                    <a:pt x="5673" y="3255"/>
                    <a:pt x="6655" y="2515"/>
                  </a:cubicBezTo>
                  <a:cubicBezTo>
                    <a:pt x="7636" y="1775"/>
                    <a:pt x="8727" y="1775"/>
                    <a:pt x="9491" y="3107"/>
                  </a:cubicBezTo>
                  <a:cubicBezTo>
                    <a:pt x="10255" y="4438"/>
                    <a:pt x="10691" y="7101"/>
                    <a:pt x="10909" y="9468"/>
                  </a:cubicBezTo>
                  <a:cubicBezTo>
                    <a:pt x="11127" y="11836"/>
                    <a:pt x="11127" y="13907"/>
                    <a:pt x="11455" y="14203"/>
                  </a:cubicBezTo>
                  <a:cubicBezTo>
                    <a:pt x="11782" y="14499"/>
                    <a:pt x="12436" y="13019"/>
                    <a:pt x="13418" y="10800"/>
                  </a:cubicBezTo>
                  <a:cubicBezTo>
                    <a:pt x="14400" y="8581"/>
                    <a:pt x="15709" y="5622"/>
                    <a:pt x="16691" y="3551"/>
                  </a:cubicBezTo>
                  <a:cubicBezTo>
                    <a:pt x="17673" y="1479"/>
                    <a:pt x="18327" y="296"/>
                    <a:pt x="18982" y="740"/>
                  </a:cubicBezTo>
                  <a:cubicBezTo>
                    <a:pt x="19636" y="1184"/>
                    <a:pt x="20291" y="3255"/>
                    <a:pt x="20727" y="6805"/>
                  </a:cubicBezTo>
                  <a:cubicBezTo>
                    <a:pt x="21164" y="10356"/>
                    <a:pt x="21382" y="15386"/>
                    <a:pt x="21600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10826749" y="6901327"/>
              <a:ext cx="139701" cy="14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21456"/>
                  </a:moveTo>
                  <a:cubicBezTo>
                    <a:pt x="4582" y="15593"/>
                    <a:pt x="9164" y="9730"/>
                    <a:pt x="12109" y="5873"/>
                  </a:cubicBezTo>
                  <a:cubicBezTo>
                    <a:pt x="15055" y="2016"/>
                    <a:pt x="16364" y="165"/>
                    <a:pt x="17182" y="10"/>
                  </a:cubicBezTo>
                  <a:cubicBezTo>
                    <a:pt x="18000" y="-144"/>
                    <a:pt x="18327" y="1399"/>
                    <a:pt x="18982" y="4639"/>
                  </a:cubicBezTo>
                  <a:cubicBezTo>
                    <a:pt x="19636" y="7879"/>
                    <a:pt x="20618" y="12816"/>
                    <a:pt x="21600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4" name="Drawing"/>
          <p:cNvGrpSpPr/>
          <p:nvPr/>
        </p:nvGrpSpPr>
        <p:grpSpPr>
          <a:xfrm>
            <a:off x="325223" y="1447791"/>
            <a:ext cx="12030869" cy="6938744"/>
            <a:chOff x="0" y="0"/>
            <a:chExt cx="12030868" cy="6938742"/>
          </a:xfrm>
        </p:grpSpPr>
        <p:sp>
          <p:nvSpPr>
            <p:cNvPr id="2806" name="Line"/>
            <p:cNvSpPr/>
            <p:nvPr/>
          </p:nvSpPr>
          <p:spPr>
            <a:xfrm>
              <a:off x="1125977" y="649724"/>
              <a:ext cx="104551" cy="517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61" fill="norm" stroke="1" extrusionOk="0">
                  <a:moveTo>
                    <a:pt x="20920" y="1496"/>
                  </a:moveTo>
                  <a:cubicBezTo>
                    <a:pt x="17532" y="970"/>
                    <a:pt x="14144" y="443"/>
                    <a:pt x="11391" y="179"/>
                  </a:cubicBezTo>
                  <a:cubicBezTo>
                    <a:pt x="8638" y="-84"/>
                    <a:pt x="6520" y="-84"/>
                    <a:pt x="4191" y="355"/>
                  </a:cubicBezTo>
                  <a:cubicBezTo>
                    <a:pt x="1861" y="794"/>
                    <a:pt x="-680" y="1672"/>
                    <a:pt x="167" y="2945"/>
                  </a:cubicBezTo>
                  <a:cubicBezTo>
                    <a:pt x="1014" y="4218"/>
                    <a:pt x="5249" y="5887"/>
                    <a:pt x="8002" y="7204"/>
                  </a:cubicBezTo>
                  <a:cubicBezTo>
                    <a:pt x="10755" y="8521"/>
                    <a:pt x="12026" y="9487"/>
                    <a:pt x="12449" y="10189"/>
                  </a:cubicBezTo>
                  <a:cubicBezTo>
                    <a:pt x="12873" y="10892"/>
                    <a:pt x="12449" y="11331"/>
                    <a:pt x="11179" y="11638"/>
                  </a:cubicBezTo>
                  <a:cubicBezTo>
                    <a:pt x="9908" y="11945"/>
                    <a:pt x="7791" y="12121"/>
                    <a:pt x="5673" y="12165"/>
                  </a:cubicBezTo>
                  <a:cubicBezTo>
                    <a:pt x="3555" y="12209"/>
                    <a:pt x="1438" y="12121"/>
                    <a:pt x="1014" y="11901"/>
                  </a:cubicBezTo>
                  <a:cubicBezTo>
                    <a:pt x="591" y="11682"/>
                    <a:pt x="1861" y="11331"/>
                    <a:pt x="2920" y="11375"/>
                  </a:cubicBezTo>
                  <a:cubicBezTo>
                    <a:pt x="3979" y="11418"/>
                    <a:pt x="4826" y="11857"/>
                    <a:pt x="4402" y="12911"/>
                  </a:cubicBezTo>
                  <a:cubicBezTo>
                    <a:pt x="3979" y="13965"/>
                    <a:pt x="2285" y="15633"/>
                    <a:pt x="1438" y="16950"/>
                  </a:cubicBezTo>
                  <a:cubicBezTo>
                    <a:pt x="591" y="18267"/>
                    <a:pt x="591" y="19233"/>
                    <a:pt x="591" y="19936"/>
                  </a:cubicBezTo>
                  <a:cubicBezTo>
                    <a:pt x="591" y="20638"/>
                    <a:pt x="591" y="21077"/>
                    <a:pt x="1649" y="21296"/>
                  </a:cubicBezTo>
                  <a:cubicBezTo>
                    <a:pt x="2708" y="21516"/>
                    <a:pt x="4826" y="21516"/>
                    <a:pt x="7155" y="21296"/>
                  </a:cubicBezTo>
                  <a:cubicBezTo>
                    <a:pt x="9485" y="21077"/>
                    <a:pt x="12026" y="20638"/>
                    <a:pt x="14567" y="20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1365993" y="863656"/>
              <a:ext cx="169335" cy="197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2160" y="2041"/>
                  </a:moveTo>
                  <a:cubicBezTo>
                    <a:pt x="2160" y="7725"/>
                    <a:pt x="2160" y="13409"/>
                    <a:pt x="1890" y="16820"/>
                  </a:cubicBezTo>
                  <a:cubicBezTo>
                    <a:pt x="1620" y="20230"/>
                    <a:pt x="1080" y="21367"/>
                    <a:pt x="675" y="21253"/>
                  </a:cubicBezTo>
                  <a:cubicBezTo>
                    <a:pt x="270" y="21140"/>
                    <a:pt x="0" y="19775"/>
                    <a:pt x="0" y="17047"/>
                  </a:cubicBezTo>
                  <a:cubicBezTo>
                    <a:pt x="0" y="14319"/>
                    <a:pt x="270" y="10226"/>
                    <a:pt x="810" y="7384"/>
                  </a:cubicBezTo>
                  <a:cubicBezTo>
                    <a:pt x="1350" y="4542"/>
                    <a:pt x="2160" y="2950"/>
                    <a:pt x="3240" y="1927"/>
                  </a:cubicBezTo>
                  <a:cubicBezTo>
                    <a:pt x="4320" y="904"/>
                    <a:pt x="5670" y="449"/>
                    <a:pt x="7020" y="1359"/>
                  </a:cubicBezTo>
                  <a:cubicBezTo>
                    <a:pt x="8370" y="2268"/>
                    <a:pt x="9720" y="4542"/>
                    <a:pt x="10530" y="6361"/>
                  </a:cubicBezTo>
                  <a:cubicBezTo>
                    <a:pt x="11340" y="8180"/>
                    <a:pt x="11610" y="9544"/>
                    <a:pt x="11745" y="9658"/>
                  </a:cubicBezTo>
                  <a:cubicBezTo>
                    <a:pt x="11880" y="9771"/>
                    <a:pt x="11880" y="8634"/>
                    <a:pt x="12015" y="6929"/>
                  </a:cubicBezTo>
                  <a:cubicBezTo>
                    <a:pt x="12150" y="5224"/>
                    <a:pt x="12420" y="2950"/>
                    <a:pt x="13230" y="1586"/>
                  </a:cubicBezTo>
                  <a:cubicBezTo>
                    <a:pt x="14040" y="222"/>
                    <a:pt x="15390" y="-233"/>
                    <a:pt x="16470" y="108"/>
                  </a:cubicBezTo>
                  <a:cubicBezTo>
                    <a:pt x="17550" y="449"/>
                    <a:pt x="18360" y="1586"/>
                    <a:pt x="19170" y="5110"/>
                  </a:cubicBezTo>
                  <a:cubicBezTo>
                    <a:pt x="19980" y="8634"/>
                    <a:pt x="20790" y="14546"/>
                    <a:pt x="21600" y="20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1636927" y="1016008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1389277" y="664313"/>
              <a:ext cx="95251" cy="142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0" y="21332"/>
                  </a:moveTo>
                  <a:cubicBezTo>
                    <a:pt x="960" y="16567"/>
                    <a:pt x="1920" y="11803"/>
                    <a:pt x="2880" y="8626"/>
                  </a:cubicBezTo>
                  <a:cubicBezTo>
                    <a:pt x="3840" y="5450"/>
                    <a:pt x="4800" y="3861"/>
                    <a:pt x="6000" y="2432"/>
                  </a:cubicBezTo>
                  <a:cubicBezTo>
                    <a:pt x="7200" y="1003"/>
                    <a:pt x="8640" y="-268"/>
                    <a:pt x="10080" y="50"/>
                  </a:cubicBezTo>
                  <a:cubicBezTo>
                    <a:pt x="11520" y="367"/>
                    <a:pt x="12960" y="2273"/>
                    <a:pt x="14880" y="4814"/>
                  </a:cubicBezTo>
                  <a:cubicBezTo>
                    <a:pt x="16800" y="7356"/>
                    <a:pt x="19200" y="10532"/>
                    <a:pt x="21600" y="13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1579777" y="730258"/>
              <a:ext cx="95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6400"/>
                    <a:pt x="8640" y="12800"/>
                    <a:pt x="12240" y="16400"/>
                  </a:cubicBezTo>
                  <a:cubicBezTo>
                    <a:pt x="15840" y="20000"/>
                    <a:pt x="1872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1593923" y="724420"/>
              <a:ext cx="87455" cy="101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053" fill="norm" stroke="1" extrusionOk="0">
                  <a:moveTo>
                    <a:pt x="15078" y="2539"/>
                  </a:moveTo>
                  <a:cubicBezTo>
                    <a:pt x="12506" y="6947"/>
                    <a:pt x="9935" y="11355"/>
                    <a:pt x="7363" y="14220"/>
                  </a:cubicBezTo>
                  <a:cubicBezTo>
                    <a:pt x="4792" y="17086"/>
                    <a:pt x="2220" y="18408"/>
                    <a:pt x="935" y="17967"/>
                  </a:cubicBezTo>
                  <a:cubicBezTo>
                    <a:pt x="-351" y="17526"/>
                    <a:pt x="-351" y="15322"/>
                    <a:pt x="1192" y="12237"/>
                  </a:cubicBezTo>
                  <a:cubicBezTo>
                    <a:pt x="2735" y="9151"/>
                    <a:pt x="5820" y="5184"/>
                    <a:pt x="8906" y="2759"/>
                  </a:cubicBezTo>
                  <a:cubicBezTo>
                    <a:pt x="11992" y="335"/>
                    <a:pt x="15078" y="-547"/>
                    <a:pt x="16620" y="335"/>
                  </a:cubicBezTo>
                  <a:cubicBezTo>
                    <a:pt x="18163" y="1216"/>
                    <a:pt x="18163" y="3861"/>
                    <a:pt x="18678" y="7608"/>
                  </a:cubicBezTo>
                  <a:cubicBezTo>
                    <a:pt x="19192" y="11355"/>
                    <a:pt x="20220" y="16204"/>
                    <a:pt x="21249" y="2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1865527" y="1155708"/>
              <a:ext cx="952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2360827" y="838338"/>
              <a:ext cx="171451" cy="202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3954"/>
                  </a:moveTo>
                  <a:cubicBezTo>
                    <a:pt x="267" y="8362"/>
                    <a:pt x="533" y="12770"/>
                    <a:pt x="667" y="15856"/>
                  </a:cubicBezTo>
                  <a:cubicBezTo>
                    <a:pt x="800" y="18942"/>
                    <a:pt x="800" y="20705"/>
                    <a:pt x="667" y="21035"/>
                  </a:cubicBezTo>
                  <a:cubicBezTo>
                    <a:pt x="533" y="21366"/>
                    <a:pt x="267" y="20264"/>
                    <a:pt x="133" y="17509"/>
                  </a:cubicBezTo>
                  <a:cubicBezTo>
                    <a:pt x="0" y="14754"/>
                    <a:pt x="0" y="10346"/>
                    <a:pt x="267" y="7480"/>
                  </a:cubicBezTo>
                  <a:cubicBezTo>
                    <a:pt x="533" y="4615"/>
                    <a:pt x="1067" y="3293"/>
                    <a:pt x="2000" y="2631"/>
                  </a:cubicBezTo>
                  <a:cubicBezTo>
                    <a:pt x="2933" y="1970"/>
                    <a:pt x="4267" y="1970"/>
                    <a:pt x="5600" y="4064"/>
                  </a:cubicBezTo>
                  <a:cubicBezTo>
                    <a:pt x="6933" y="6158"/>
                    <a:pt x="8267" y="10346"/>
                    <a:pt x="9067" y="12990"/>
                  </a:cubicBezTo>
                  <a:cubicBezTo>
                    <a:pt x="9867" y="15635"/>
                    <a:pt x="10133" y="16737"/>
                    <a:pt x="10267" y="16627"/>
                  </a:cubicBezTo>
                  <a:cubicBezTo>
                    <a:pt x="10400" y="16517"/>
                    <a:pt x="10400" y="15195"/>
                    <a:pt x="11200" y="12329"/>
                  </a:cubicBezTo>
                  <a:cubicBezTo>
                    <a:pt x="12000" y="9464"/>
                    <a:pt x="13600" y="5056"/>
                    <a:pt x="15067" y="2631"/>
                  </a:cubicBezTo>
                  <a:cubicBezTo>
                    <a:pt x="16533" y="207"/>
                    <a:pt x="17867" y="-234"/>
                    <a:pt x="18667" y="97"/>
                  </a:cubicBezTo>
                  <a:cubicBezTo>
                    <a:pt x="19467" y="427"/>
                    <a:pt x="19733" y="1529"/>
                    <a:pt x="20133" y="4946"/>
                  </a:cubicBezTo>
                  <a:cubicBezTo>
                    <a:pt x="20533" y="8362"/>
                    <a:pt x="21067" y="14093"/>
                    <a:pt x="21600" y="19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2575637" y="1028145"/>
              <a:ext cx="102691" cy="13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090" fill="norm" stroke="1" extrusionOk="0">
                  <a:moveTo>
                    <a:pt x="5406" y="1069"/>
                  </a:moveTo>
                  <a:cubicBezTo>
                    <a:pt x="7566" y="415"/>
                    <a:pt x="9726" y="-240"/>
                    <a:pt x="11454" y="87"/>
                  </a:cubicBezTo>
                  <a:cubicBezTo>
                    <a:pt x="13182" y="415"/>
                    <a:pt x="14478" y="1724"/>
                    <a:pt x="15126" y="3360"/>
                  </a:cubicBezTo>
                  <a:cubicBezTo>
                    <a:pt x="15774" y="4996"/>
                    <a:pt x="15774" y="6960"/>
                    <a:pt x="13614" y="9415"/>
                  </a:cubicBezTo>
                  <a:cubicBezTo>
                    <a:pt x="11454" y="11869"/>
                    <a:pt x="7134" y="14815"/>
                    <a:pt x="4110" y="16942"/>
                  </a:cubicBezTo>
                  <a:cubicBezTo>
                    <a:pt x="1086" y="19069"/>
                    <a:pt x="-642" y="20378"/>
                    <a:pt x="222" y="20869"/>
                  </a:cubicBezTo>
                  <a:cubicBezTo>
                    <a:pt x="1086" y="21360"/>
                    <a:pt x="4542" y="21033"/>
                    <a:pt x="8430" y="19887"/>
                  </a:cubicBezTo>
                  <a:cubicBezTo>
                    <a:pt x="12318" y="18742"/>
                    <a:pt x="16638" y="16778"/>
                    <a:pt x="20958" y="14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2348127" y="642301"/>
              <a:ext cx="158751" cy="151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1466"/>
                  </a:moveTo>
                  <a:cubicBezTo>
                    <a:pt x="1152" y="16366"/>
                    <a:pt x="2304" y="11266"/>
                    <a:pt x="3168" y="7966"/>
                  </a:cubicBezTo>
                  <a:cubicBezTo>
                    <a:pt x="4032" y="4666"/>
                    <a:pt x="4608" y="3166"/>
                    <a:pt x="5472" y="1966"/>
                  </a:cubicBezTo>
                  <a:cubicBezTo>
                    <a:pt x="6336" y="766"/>
                    <a:pt x="7488" y="-134"/>
                    <a:pt x="8640" y="16"/>
                  </a:cubicBezTo>
                  <a:cubicBezTo>
                    <a:pt x="9792" y="166"/>
                    <a:pt x="10944" y="1366"/>
                    <a:pt x="13104" y="3916"/>
                  </a:cubicBezTo>
                  <a:cubicBezTo>
                    <a:pt x="15264" y="6466"/>
                    <a:pt x="18432" y="10366"/>
                    <a:pt x="21600" y="14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2608477" y="787408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2634302" y="730266"/>
              <a:ext cx="56726" cy="133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934" fill="norm" stroke="1" extrusionOk="0">
                  <a:moveTo>
                    <a:pt x="16639" y="4983"/>
                  </a:moveTo>
                  <a:cubicBezTo>
                    <a:pt x="11839" y="7642"/>
                    <a:pt x="7039" y="10300"/>
                    <a:pt x="4239" y="12626"/>
                  </a:cubicBezTo>
                  <a:cubicBezTo>
                    <a:pt x="1439" y="14952"/>
                    <a:pt x="639" y="16946"/>
                    <a:pt x="239" y="17112"/>
                  </a:cubicBezTo>
                  <a:cubicBezTo>
                    <a:pt x="-161" y="17279"/>
                    <a:pt x="-161" y="15617"/>
                    <a:pt x="1039" y="12792"/>
                  </a:cubicBezTo>
                  <a:cubicBezTo>
                    <a:pt x="2239" y="9968"/>
                    <a:pt x="4639" y="5980"/>
                    <a:pt x="7439" y="3322"/>
                  </a:cubicBezTo>
                  <a:cubicBezTo>
                    <a:pt x="10239" y="663"/>
                    <a:pt x="13439" y="-666"/>
                    <a:pt x="15839" y="331"/>
                  </a:cubicBezTo>
                  <a:cubicBezTo>
                    <a:pt x="18239" y="1328"/>
                    <a:pt x="19839" y="4651"/>
                    <a:pt x="20639" y="8472"/>
                  </a:cubicBezTo>
                  <a:cubicBezTo>
                    <a:pt x="21439" y="12294"/>
                    <a:pt x="21439" y="16614"/>
                    <a:pt x="21439" y="20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2741827" y="1181108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3059327" y="1121514"/>
              <a:ext cx="1397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273" y="12582"/>
                    <a:pt x="6545" y="4867"/>
                    <a:pt x="10145" y="1782"/>
                  </a:cubicBezTo>
                  <a:cubicBezTo>
                    <a:pt x="13745" y="-1304"/>
                    <a:pt x="1767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3459377" y="1079508"/>
              <a:ext cx="82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3618127" y="1123958"/>
              <a:ext cx="82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4011827" y="912554"/>
              <a:ext cx="193494" cy="213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62" fill="norm" stroke="1" extrusionOk="0">
                  <a:moveTo>
                    <a:pt x="0" y="3997"/>
                  </a:moveTo>
                  <a:cubicBezTo>
                    <a:pt x="704" y="9080"/>
                    <a:pt x="1409" y="14162"/>
                    <a:pt x="1761" y="17233"/>
                  </a:cubicBezTo>
                  <a:cubicBezTo>
                    <a:pt x="2113" y="20303"/>
                    <a:pt x="2113" y="21362"/>
                    <a:pt x="1996" y="21362"/>
                  </a:cubicBezTo>
                  <a:cubicBezTo>
                    <a:pt x="1878" y="21362"/>
                    <a:pt x="1643" y="20303"/>
                    <a:pt x="1761" y="17656"/>
                  </a:cubicBezTo>
                  <a:cubicBezTo>
                    <a:pt x="1878" y="15009"/>
                    <a:pt x="2348" y="10774"/>
                    <a:pt x="3052" y="7703"/>
                  </a:cubicBezTo>
                  <a:cubicBezTo>
                    <a:pt x="3757" y="4633"/>
                    <a:pt x="4696" y="2727"/>
                    <a:pt x="5400" y="2303"/>
                  </a:cubicBezTo>
                  <a:cubicBezTo>
                    <a:pt x="6104" y="1880"/>
                    <a:pt x="6574" y="2938"/>
                    <a:pt x="6926" y="4633"/>
                  </a:cubicBezTo>
                  <a:cubicBezTo>
                    <a:pt x="7278" y="6327"/>
                    <a:pt x="7513" y="8656"/>
                    <a:pt x="7748" y="10350"/>
                  </a:cubicBezTo>
                  <a:cubicBezTo>
                    <a:pt x="7983" y="12044"/>
                    <a:pt x="8217" y="13103"/>
                    <a:pt x="8570" y="12997"/>
                  </a:cubicBezTo>
                  <a:cubicBezTo>
                    <a:pt x="8922" y="12891"/>
                    <a:pt x="9391" y="11621"/>
                    <a:pt x="10683" y="9291"/>
                  </a:cubicBezTo>
                  <a:cubicBezTo>
                    <a:pt x="11974" y="6962"/>
                    <a:pt x="14087" y="3574"/>
                    <a:pt x="15730" y="1774"/>
                  </a:cubicBezTo>
                  <a:cubicBezTo>
                    <a:pt x="17374" y="-26"/>
                    <a:pt x="18548" y="-238"/>
                    <a:pt x="19487" y="186"/>
                  </a:cubicBezTo>
                  <a:cubicBezTo>
                    <a:pt x="20426" y="609"/>
                    <a:pt x="21130" y="1668"/>
                    <a:pt x="21365" y="4844"/>
                  </a:cubicBezTo>
                  <a:cubicBezTo>
                    <a:pt x="21600" y="8021"/>
                    <a:pt x="21365" y="13315"/>
                    <a:pt x="21130" y="18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4297577" y="1080505"/>
              <a:ext cx="102532" cy="210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498" fill="norm" stroke="1" extrusionOk="0">
                  <a:moveTo>
                    <a:pt x="0" y="3138"/>
                  </a:moveTo>
                  <a:cubicBezTo>
                    <a:pt x="432" y="1626"/>
                    <a:pt x="864" y="114"/>
                    <a:pt x="1512" y="6"/>
                  </a:cubicBezTo>
                  <a:cubicBezTo>
                    <a:pt x="2160" y="-102"/>
                    <a:pt x="3024" y="1194"/>
                    <a:pt x="3456" y="4650"/>
                  </a:cubicBezTo>
                  <a:cubicBezTo>
                    <a:pt x="3888" y="8106"/>
                    <a:pt x="3888" y="13722"/>
                    <a:pt x="3240" y="17070"/>
                  </a:cubicBezTo>
                  <a:cubicBezTo>
                    <a:pt x="2592" y="20418"/>
                    <a:pt x="1296" y="21498"/>
                    <a:pt x="648" y="21498"/>
                  </a:cubicBezTo>
                  <a:cubicBezTo>
                    <a:pt x="0" y="21498"/>
                    <a:pt x="0" y="20418"/>
                    <a:pt x="1296" y="18798"/>
                  </a:cubicBezTo>
                  <a:cubicBezTo>
                    <a:pt x="2592" y="17178"/>
                    <a:pt x="5184" y="15018"/>
                    <a:pt x="7560" y="13830"/>
                  </a:cubicBezTo>
                  <a:cubicBezTo>
                    <a:pt x="9936" y="12642"/>
                    <a:pt x="12096" y="12426"/>
                    <a:pt x="14256" y="12426"/>
                  </a:cubicBezTo>
                  <a:cubicBezTo>
                    <a:pt x="16416" y="12426"/>
                    <a:pt x="18576" y="12642"/>
                    <a:pt x="19872" y="13398"/>
                  </a:cubicBezTo>
                  <a:cubicBezTo>
                    <a:pt x="21168" y="14154"/>
                    <a:pt x="21600" y="15450"/>
                    <a:pt x="19224" y="16854"/>
                  </a:cubicBezTo>
                  <a:cubicBezTo>
                    <a:pt x="16848" y="18258"/>
                    <a:pt x="11664" y="19770"/>
                    <a:pt x="7992" y="20526"/>
                  </a:cubicBezTo>
                  <a:cubicBezTo>
                    <a:pt x="4320" y="21282"/>
                    <a:pt x="2160" y="21282"/>
                    <a:pt x="1080" y="20742"/>
                  </a:cubicBezTo>
                  <a:cubicBezTo>
                    <a:pt x="0" y="20202"/>
                    <a:pt x="0" y="19122"/>
                    <a:pt x="0" y="18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4278527" y="800146"/>
              <a:ext cx="112854" cy="101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151" fill="norm" stroke="1" extrusionOk="0">
                  <a:moveTo>
                    <a:pt x="0" y="2637"/>
                  </a:moveTo>
                  <a:cubicBezTo>
                    <a:pt x="3600" y="5282"/>
                    <a:pt x="7200" y="7927"/>
                    <a:pt x="10400" y="10351"/>
                  </a:cubicBezTo>
                  <a:cubicBezTo>
                    <a:pt x="13600" y="12775"/>
                    <a:pt x="16400" y="14980"/>
                    <a:pt x="17200" y="15200"/>
                  </a:cubicBezTo>
                  <a:cubicBezTo>
                    <a:pt x="18000" y="15420"/>
                    <a:pt x="16800" y="13657"/>
                    <a:pt x="15200" y="13216"/>
                  </a:cubicBezTo>
                  <a:cubicBezTo>
                    <a:pt x="13600" y="12775"/>
                    <a:pt x="11600" y="13657"/>
                    <a:pt x="10000" y="15200"/>
                  </a:cubicBezTo>
                  <a:cubicBezTo>
                    <a:pt x="8400" y="16743"/>
                    <a:pt x="7200" y="18947"/>
                    <a:pt x="6800" y="18727"/>
                  </a:cubicBezTo>
                  <a:cubicBezTo>
                    <a:pt x="6400" y="18506"/>
                    <a:pt x="6800" y="15861"/>
                    <a:pt x="8400" y="12555"/>
                  </a:cubicBezTo>
                  <a:cubicBezTo>
                    <a:pt x="10000" y="9249"/>
                    <a:pt x="12800" y="5282"/>
                    <a:pt x="15200" y="2857"/>
                  </a:cubicBezTo>
                  <a:cubicBezTo>
                    <a:pt x="17600" y="433"/>
                    <a:pt x="19600" y="-449"/>
                    <a:pt x="20600" y="212"/>
                  </a:cubicBezTo>
                  <a:cubicBezTo>
                    <a:pt x="21600" y="873"/>
                    <a:pt x="21600" y="3078"/>
                    <a:pt x="20400" y="6824"/>
                  </a:cubicBezTo>
                  <a:cubicBezTo>
                    <a:pt x="19200" y="10571"/>
                    <a:pt x="16800" y="15861"/>
                    <a:pt x="14400" y="21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4009710" y="655003"/>
              <a:ext cx="135468" cy="157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471" fill="norm" stroke="1" extrusionOk="0">
                  <a:moveTo>
                    <a:pt x="333" y="21471"/>
                  </a:moveTo>
                  <a:cubicBezTo>
                    <a:pt x="0" y="18303"/>
                    <a:pt x="-332" y="15135"/>
                    <a:pt x="665" y="11967"/>
                  </a:cubicBezTo>
                  <a:cubicBezTo>
                    <a:pt x="1662" y="8799"/>
                    <a:pt x="3988" y="5631"/>
                    <a:pt x="5650" y="3471"/>
                  </a:cubicBezTo>
                  <a:cubicBezTo>
                    <a:pt x="7311" y="1311"/>
                    <a:pt x="8308" y="159"/>
                    <a:pt x="9471" y="15"/>
                  </a:cubicBezTo>
                  <a:cubicBezTo>
                    <a:pt x="10634" y="-129"/>
                    <a:pt x="11963" y="735"/>
                    <a:pt x="13957" y="2751"/>
                  </a:cubicBezTo>
                  <a:cubicBezTo>
                    <a:pt x="15951" y="4767"/>
                    <a:pt x="18610" y="7935"/>
                    <a:pt x="21268" y="11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4494427" y="573462"/>
              <a:ext cx="153531" cy="721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42" fill="norm" stroke="1" extrusionOk="0">
                  <a:moveTo>
                    <a:pt x="8877" y="889"/>
                  </a:moveTo>
                  <a:cubicBezTo>
                    <a:pt x="8581" y="574"/>
                    <a:pt x="8285" y="258"/>
                    <a:pt x="9173" y="100"/>
                  </a:cubicBezTo>
                  <a:cubicBezTo>
                    <a:pt x="10060" y="-58"/>
                    <a:pt x="12132" y="-58"/>
                    <a:pt x="14203" y="321"/>
                  </a:cubicBezTo>
                  <a:cubicBezTo>
                    <a:pt x="16274" y="700"/>
                    <a:pt x="18345" y="1458"/>
                    <a:pt x="18345" y="2595"/>
                  </a:cubicBezTo>
                  <a:cubicBezTo>
                    <a:pt x="18345" y="3731"/>
                    <a:pt x="16274" y="5247"/>
                    <a:pt x="14795" y="6668"/>
                  </a:cubicBezTo>
                  <a:cubicBezTo>
                    <a:pt x="13315" y="8089"/>
                    <a:pt x="12427" y="9416"/>
                    <a:pt x="13019" y="10616"/>
                  </a:cubicBezTo>
                  <a:cubicBezTo>
                    <a:pt x="13611" y="11816"/>
                    <a:pt x="15682" y="12889"/>
                    <a:pt x="17605" y="14153"/>
                  </a:cubicBezTo>
                  <a:cubicBezTo>
                    <a:pt x="19529" y="15416"/>
                    <a:pt x="21304" y="16868"/>
                    <a:pt x="21452" y="17942"/>
                  </a:cubicBezTo>
                  <a:cubicBezTo>
                    <a:pt x="21600" y="19016"/>
                    <a:pt x="20121" y="19710"/>
                    <a:pt x="16274" y="20247"/>
                  </a:cubicBezTo>
                  <a:cubicBezTo>
                    <a:pt x="12427" y="20784"/>
                    <a:pt x="6214" y="21163"/>
                    <a:pt x="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1706777" y="1868609"/>
              <a:ext cx="304801" cy="47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2504"/>
                  </a:moveTo>
                  <a:cubicBezTo>
                    <a:pt x="1650" y="4893"/>
                    <a:pt x="3300" y="7282"/>
                    <a:pt x="5250" y="10102"/>
                  </a:cubicBezTo>
                  <a:cubicBezTo>
                    <a:pt x="7200" y="12921"/>
                    <a:pt x="9450" y="16171"/>
                    <a:pt x="10950" y="18082"/>
                  </a:cubicBezTo>
                  <a:cubicBezTo>
                    <a:pt x="12450" y="19994"/>
                    <a:pt x="13200" y="20567"/>
                    <a:pt x="13950" y="20950"/>
                  </a:cubicBezTo>
                  <a:cubicBezTo>
                    <a:pt x="14700" y="21332"/>
                    <a:pt x="15450" y="21523"/>
                    <a:pt x="15900" y="21141"/>
                  </a:cubicBezTo>
                  <a:cubicBezTo>
                    <a:pt x="16350" y="20758"/>
                    <a:pt x="16500" y="19803"/>
                    <a:pt x="16575" y="17509"/>
                  </a:cubicBezTo>
                  <a:cubicBezTo>
                    <a:pt x="16650" y="15215"/>
                    <a:pt x="16650" y="11583"/>
                    <a:pt x="16725" y="8620"/>
                  </a:cubicBezTo>
                  <a:cubicBezTo>
                    <a:pt x="16800" y="5658"/>
                    <a:pt x="16950" y="3364"/>
                    <a:pt x="17250" y="1978"/>
                  </a:cubicBezTo>
                  <a:cubicBezTo>
                    <a:pt x="17550" y="592"/>
                    <a:pt x="18000" y="114"/>
                    <a:pt x="18750" y="19"/>
                  </a:cubicBezTo>
                  <a:cubicBezTo>
                    <a:pt x="19500" y="-77"/>
                    <a:pt x="20550" y="210"/>
                    <a:pt x="21600" y="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2030082" y="2025658"/>
              <a:ext cx="298996" cy="252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55" fill="norm" stroke="1" extrusionOk="0">
                  <a:moveTo>
                    <a:pt x="6884" y="15120"/>
                  </a:moveTo>
                  <a:cubicBezTo>
                    <a:pt x="6124" y="13140"/>
                    <a:pt x="5363" y="11160"/>
                    <a:pt x="4679" y="9630"/>
                  </a:cubicBezTo>
                  <a:cubicBezTo>
                    <a:pt x="3994" y="8100"/>
                    <a:pt x="3386" y="7020"/>
                    <a:pt x="2701" y="6660"/>
                  </a:cubicBezTo>
                  <a:cubicBezTo>
                    <a:pt x="2017" y="6300"/>
                    <a:pt x="1256" y="6660"/>
                    <a:pt x="724" y="8100"/>
                  </a:cubicBezTo>
                  <a:cubicBezTo>
                    <a:pt x="191" y="9540"/>
                    <a:pt x="-113" y="12060"/>
                    <a:pt x="39" y="13590"/>
                  </a:cubicBezTo>
                  <a:cubicBezTo>
                    <a:pt x="191" y="15120"/>
                    <a:pt x="800" y="15660"/>
                    <a:pt x="1484" y="15930"/>
                  </a:cubicBezTo>
                  <a:cubicBezTo>
                    <a:pt x="2169" y="16200"/>
                    <a:pt x="2929" y="16200"/>
                    <a:pt x="3842" y="15570"/>
                  </a:cubicBezTo>
                  <a:cubicBezTo>
                    <a:pt x="4755" y="14940"/>
                    <a:pt x="5819" y="13680"/>
                    <a:pt x="6428" y="13860"/>
                  </a:cubicBezTo>
                  <a:cubicBezTo>
                    <a:pt x="7036" y="14040"/>
                    <a:pt x="7188" y="15660"/>
                    <a:pt x="7569" y="17010"/>
                  </a:cubicBezTo>
                  <a:cubicBezTo>
                    <a:pt x="7949" y="18360"/>
                    <a:pt x="8557" y="19440"/>
                    <a:pt x="9242" y="20250"/>
                  </a:cubicBezTo>
                  <a:cubicBezTo>
                    <a:pt x="9926" y="21060"/>
                    <a:pt x="10687" y="21600"/>
                    <a:pt x="11143" y="21420"/>
                  </a:cubicBezTo>
                  <a:cubicBezTo>
                    <a:pt x="11600" y="21240"/>
                    <a:pt x="11752" y="20340"/>
                    <a:pt x="11828" y="18360"/>
                  </a:cubicBezTo>
                  <a:cubicBezTo>
                    <a:pt x="11904" y="16380"/>
                    <a:pt x="11904" y="13320"/>
                    <a:pt x="12056" y="11340"/>
                  </a:cubicBezTo>
                  <a:cubicBezTo>
                    <a:pt x="12208" y="9360"/>
                    <a:pt x="12512" y="8460"/>
                    <a:pt x="13501" y="8280"/>
                  </a:cubicBezTo>
                  <a:cubicBezTo>
                    <a:pt x="14490" y="8100"/>
                    <a:pt x="16163" y="8640"/>
                    <a:pt x="17456" y="10170"/>
                  </a:cubicBezTo>
                  <a:cubicBezTo>
                    <a:pt x="18749" y="11700"/>
                    <a:pt x="19662" y="14220"/>
                    <a:pt x="19966" y="16020"/>
                  </a:cubicBezTo>
                  <a:cubicBezTo>
                    <a:pt x="20270" y="17820"/>
                    <a:pt x="19966" y="18900"/>
                    <a:pt x="19433" y="19440"/>
                  </a:cubicBezTo>
                  <a:cubicBezTo>
                    <a:pt x="18901" y="19980"/>
                    <a:pt x="18141" y="19980"/>
                    <a:pt x="17532" y="19620"/>
                  </a:cubicBezTo>
                  <a:cubicBezTo>
                    <a:pt x="16924" y="19260"/>
                    <a:pt x="16467" y="18540"/>
                    <a:pt x="16239" y="16110"/>
                  </a:cubicBezTo>
                  <a:cubicBezTo>
                    <a:pt x="16011" y="13680"/>
                    <a:pt x="16011" y="9540"/>
                    <a:pt x="16924" y="6570"/>
                  </a:cubicBezTo>
                  <a:cubicBezTo>
                    <a:pt x="17836" y="3600"/>
                    <a:pt x="19662" y="1800"/>
                    <a:pt x="214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2484355" y="1865096"/>
              <a:ext cx="155873" cy="447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352" fill="norm" stroke="1" extrusionOk="0">
                  <a:moveTo>
                    <a:pt x="20929" y="3721"/>
                  </a:moveTo>
                  <a:cubicBezTo>
                    <a:pt x="20076" y="2913"/>
                    <a:pt x="19224" y="2106"/>
                    <a:pt x="18229" y="1449"/>
                  </a:cubicBezTo>
                  <a:cubicBezTo>
                    <a:pt x="17234" y="793"/>
                    <a:pt x="16097" y="289"/>
                    <a:pt x="14818" y="87"/>
                  </a:cubicBezTo>
                  <a:cubicBezTo>
                    <a:pt x="13540" y="-115"/>
                    <a:pt x="12118" y="-14"/>
                    <a:pt x="9987" y="945"/>
                  </a:cubicBezTo>
                  <a:cubicBezTo>
                    <a:pt x="7855" y="1904"/>
                    <a:pt x="5013" y="3721"/>
                    <a:pt x="2882" y="6496"/>
                  </a:cubicBezTo>
                  <a:cubicBezTo>
                    <a:pt x="750" y="9272"/>
                    <a:pt x="-671" y="13006"/>
                    <a:pt x="324" y="15681"/>
                  </a:cubicBezTo>
                  <a:cubicBezTo>
                    <a:pt x="1318" y="18356"/>
                    <a:pt x="4729" y="19971"/>
                    <a:pt x="7287" y="20728"/>
                  </a:cubicBezTo>
                  <a:cubicBezTo>
                    <a:pt x="9845" y="21485"/>
                    <a:pt x="11550" y="21384"/>
                    <a:pt x="13255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2671977" y="2087420"/>
              <a:ext cx="184151" cy="135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1270"/>
                  </a:moveTo>
                  <a:cubicBezTo>
                    <a:pt x="248" y="9577"/>
                    <a:pt x="497" y="17885"/>
                    <a:pt x="1241" y="18383"/>
                  </a:cubicBezTo>
                  <a:cubicBezTo>
                    <a:pt x="1986" y="18882"/>
                    <a:pt x="3228" y="11571"/>
                    <a:pt x="4221" y="7251"/>
                  </a:cubicBezTo>
                  <a:cubicBezTo>
                    <a:pt x="5214" y="2931"/>
                    <a:pt x="5959" y="1602"/>
                    <a:pt x="6703" y="1602"/>
                  </a:cubicBezTo>
                  <a:cubicBezTo>
                    <a:pt x="7448" y="1602"/>
                    <a:pt x="8193" y="2931"/>
                    <a:pt x="8938" y="5257"/>
                  </a:cubicBezTo>
                  <a:cubicBezTo>
                    <a:pt x="9683" y="7583"/>
                    <a:pt x="10428" y="10906"/>
                    <a:pt x="11172" y="11405"/>
                  </a:cubicBezTo>
                  <a:cubicBezTo>
                    <a:pt x="11917" y="11903"/>
                    <a:pt x="12662" y="9577"/>
                    <a:pt x="13159" y="7583"/>
                  </a:cubicBezTo>
                  <a:cubicBezTo>
                    <a:pt x="13655" y="5590"/>
                    <a:pt x="13903" y="3928"/>
                    <a:pt x="14772" y="2433"/>
                  </a:cubicBezTo>
                  <a:cubicBezTo>
                    <a:pt x="15641" y="937"/>
                    <a:pt x="17131" y="-392"/>
                    <a:pt x="18124" y="106"/>
                  </a:cubicBezTo>
                  <a:cubicBezTo>
                    <a:pt x="19117" y="605"/>
                    <a:pt x="19614" y="2931"/>
                    <a:pt x="20110" y="6753"/>
                  </a:cubicBezTo>
                  <a:cubicBezTo>
                    <a:pt x="20607" y="10574"/>
                    <a:pt x="21103" y="15891"/>
                    <a:pt x="21600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2697377" y="1874991"/>
              <a:ext cx="120651" cy="12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1305"/>
                  </a:moveTo>
                  <a:cubicBezTo>
                    <a:pt x="2274" y="15545"/>
                    <a:pt x="4547" y="9785"/>
                    <a:pt x="6632" y="6005"/>
                  </a:cubicBezTo>
                  <a:cubicBezTo>
                    <a:pt x="8716" y="2225"/>
                    <a:pt x="10611" y="425"/>
                    <a:pt x="12316" y="65"/>
                  </a:cubicBezTo>
                  <a:cubicBezTo>
                    <a:pt x="14021" y="-295"/>
                    <a:pt x="15537" y="785"/>
                    <a:pt x="17053" y="4565"/>
                  </a:cubicBezTo>
                  <a:cubicBezTo>
                    <a:pt x="18568" y="8345"/>
                    <a:pt x="20084" y="14825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2913277" y="1816108"/>
              <a:ext cx="8199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0" y="0"/>
                  </a:moveTo>
                  <a:cubicBezTo>
                    <a:pt x="6480" y="3388"/>
                    <a:pt x="12960" y="6776"/>
                    <a:pt x="16740" y="9741"/>
                  </a:cubicBezTo>
                  <a:cubicBezTo>
                    <a:pt x="20520" y="12706"/>
                    <a:pt x="21600" y="15247"/>
                    <a:pt x="20520" y="17100"/>
                  </a:cubicBezTo>
                  <a:cubicBezTo>
                    <a:pt x="19440" y="18953"/>
                    <a:pt x="16200" y="20118"/>
                    <a:pt x="13230" y="20753"/>
                  </a:cubicBezTo>
                  <a:cubicBezTo>
                    <a:pt x="10260" y="21388"/>
                    <a:pt x="7560" y="21494"/>
                    <a:pt x="4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3160927" y="2035680"/>
              <a:ext cx="1270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040" y="12302"/>
                    <a:pt x="10080" y="4448"/>
                    <a:pt x="13680" y="1502"/>
                  </a:cubicBezTo>
                  <a:cubicBezTo>
                    <a:pt x="17280" y="-1443"/>
                    <a:pt x="1944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3116477" y="2146308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5148477" y="571508"/>
              <a:ext cx="8826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54" y="19418"/>
                    <a:pt x="3108" y="17236"/>
                    <a:pt x="4817" y="14945"/>
                  </a:cubicBezTo>
                  <a:cubicBezTo>
                    <a:pt x="6527" y="12655"/>
                    <a:pt x="8391" y="10255"/>
                    <a:pt x="10308" y="8291"/>
                  </a:cubicBezTo>
                  <a:cubicBezTo>
                    <a:pt x="12224" y="6327"/>
                    <a:pt x="14193" y="4800"/>
                    <a:pt x="16006" y="3709"/>
                  </a:cubicBezTo>
                  <a:cubicBezTo>
                    <a:pt x="17819" y="2618"/>
                    <a:pt x="19476" y="1964"/>
                    <a:pt x="20383" y="1418"/>
                  </a:cubicBezTo>
                  <a:cubicBezTo>
                    <a:pt x="21289" y="873"/>
                    <a:pt x="21445" y="4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5895660" y="493216"/>
              <a:ext cx="184803" cy="249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1416" fill="norm" stroke="1" extrusionOk="0">
                  <a:moveTo>
                    <a:pt x="2374" y="179"/>
                  </a:moveTo>
                  <a:cubicBezTo>
                    <a:pt x="1187" y="179"/>
                    <a:pt x="0" y="179"/>
                    <a:pt x="0" y="88"/>
                  </a:cubicBezTo>
                  <a:cubicBezTo>
                    <a:pt x="0" y="-2"/>
                    <a:pt x="1187" y="-184"/>
                    <a:pt x="4510" y="542"/>
                  </a:cubicBezTo>
                  <a:cubicBezTo>
                    <a:pt x="7833" y="1268"/>
                    <a:pt x="13292" y="2902"/>
                    <a:pt x="16734" y="4445"/>
                  </a:cubicBezTo>
                  <a:cubicBezTo>
                    <a:pt x="20176" y="5987"/>
                    <a:pt x="21600" y="7440"/>
                    <a:pt x="20176" y="10253"/>
                  </a:cubicBezTo>
                  <a:cubicBezTo>
                    <a:pt x="18752" y="13066"/>
                    <a:pt x="14479" y="17241"/>
                    <a:pt x="10207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6615327" y="427890"/>
              <a:ext cx="222251" cy="220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7" fill="norm" stroke="1" extrusionOk="0">
                  <a:moveTo>
                    <a:pt x="0" y="3434"/>
                  </a:moveTo>
                  <a:cubicBezTo>
                    <a:pt x="617" y="8732"/>
                    <a:pt x="1234" y="14030"/>
                    <a:pt x="1440" y="17189"/>
                  </a:cubicBezTo>
                  <a:cubicBezTo>
                    <a:pt x="1646" y="20347"/>
                    <a:pt x="1440" y="21366"/>
                    <a:pt x="1337" y="21162"/>
                  </a:cubicBezTo>
                  <a:cubicBezTo>
                    <a:pt x="1234" y="20958"/>
                    <a:pt x="1234" y="19532"/>
                    <a:pt x="1440" y="16475"/>
                  </a:cubicBezTo>
                  <a:cubicBezTo>
                    <a:pt x="1646" y="13419"/>
                    <a:pt x="2057" y="8732"/>
                    <a:pt x="2571" y="5981"/>
                  </a:cubicBezTo>
                  <a:cubicBezTo>
                    <a:pt x="3086" y="3230"/>
                    <a:pt x="3703" y="2415"/>
                    <a:pt x="5040" y="2211"/>
                  </a:cubicBezTo>
                  <a:cubicBezTo>
                    <a:pt x="6377" y="2008"/>
                    <a:pt x="8434" y="2415"/>
                    <a:pt x="9771" y="3638"/>
                  </a:cubicBezTo>
                  <a:cubicBezTo>
                    <a:pt x="11109" y="4860"/>
                    <a:pt x="11726" y="6898"/>
                    <a:pt x="11520" y="8630"/>
                  </a:cubicBezTo>
                  <a:cubicBezTo>
                    <a:pt x="11314" y="10362"/>
                    <a:pt x="10286" y="11789"/>
                    <a:pt x="9771" y="11891"/>
                  </a:cubicBezTo>
                  <a:cubicBezTo>
                    <a:pt x="9257" y="11992"/>
                    <a:pt x="9257" y="10770"/>
                    <a:pt x="9566" y="9038"/>
                  </a:cubicBezTo>
                  <a:cubicBezTo>
                    <a:pt x="9874" y="7306"/>
                    <a:pt x="10491" y="5064"/>
                    <a:pt x="11623" y="3332"/>
                  </a:cubicBezTo>
                  <a:cubicBezTo>
                    <a:pt x="12754" y="1600"/>
                    <a:pt x="14400" y="377"/>
                    <a:pt x="15737" y="72"/>
                  </a:cubicBezTo>
                  <a:cubicBezTo>
                    <a:pt x="17074" y="-234"/>
                    <a:pt x="18103" y="377"/>
                    <a:pt x="19029" y="3128"/>
                  </a:cubicBezTo>
                  <a:cubicBezTo>
                    <a:pt x="19954" y="5879"/>
                    <a:pt x="20777" y="10770"/>
                    <a:pt x="21600" y="15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6513727" y="260358"/>
              <a:ext cx="342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67" y="16295"/>
                    <a:pt x="9333" y="10989"/>
                    <a:pt x="12933" y="7389"/>
                  </a:cubicBezTo>
                  <a:cubicBezTo>
                    <a:pt x="16533" y="3789"/>
                    <a:pt x="19067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7205877" y="393708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7218577" y="520708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7818394" y="169341"/>
              <a:ext cx="276484" cy="400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99" fill="norm" stroke="1" extrusionOk="0">
                  <a:moveTo>
                    <a:pt x="16956" y="1137"/>
                  </a:moveTo>
                  <a:cubicBezTo>
                    <a:pt x="17447" y="568"/>
                    <a:pt x="17938" y="0"/>
                    <a:pt x="17856" y="0"/>
                  </a:cubicBezTo>
                  <a:cubicBezTo>
                    <a:pt x="17774" y="0"/>
                    <a:pt x="17119" y="568"/>
                    <a:pt x="14829" y="2046"/>
                  </a:cubicBezTo>
                  <a:cubicBezTo>
                    <a:pt x="12538" y="3524"/>
                    <a:pt x="8610" y="5912"/>
                    <a:pt x="5992" y="7446"/>
                  </a:cubicBezTo>
                  <a:cubicBezTo>
                    <a:pt x="3374" y="8981"/>
                    <a:pt x="2065" y="9663"/>
                    <a:pt x="1165" y="10288"/>
                  </a:cubicBezTo>
                  <a:cubicBezTo>
                    <a:pt x="265" y="10914"/>
                    <a:pt x="-226" y="11482"/>
                    <a:pt x="101" y="11766"/>
                  </a:cubicBezTo>
                  <a:cubicBezTo>
                    <a:pt x="429" y="12051"/>
                    <a:pt x="1574" y="12051"/>
                    <a:pt x="3783" y="11994"/>
                  </a:cubicBezTo>
                  <a:cubicBezTo>
                    <a:pt x="5992" y="11937"/>
                    <a:pt x="9265" y="11823"/>
                    <a:pt x="11392" y="11823"/>
                  </a:cubicBezTo>
                  <a:cubicBezTo>
                    <a:pt x="13519" y="11823"/>
                    <a:pt x="14501" y="11937"/>
                    <a:pt x="14501" y="12335"/>
                  </a:cubicBezTo>
                  <a:cubicBezTo>
                    <a:pt x="14501" y="12733"/>
                    <a:pt x="13519" y="13415"/>
                    <a:pt x="11638" y="14267"/>
                  </a:cubicBezTo>
                  <a:cubicBezTo>
                    <a:pt x="9756" y="15120"/>
                    <a:pt x="6974" y="16143"/>
                    <a:pt x="5174" y="16882"/>
                  </a:cubicBezTo>
                  <a:cubicBezTo>
                    <a:pt x="3374" y="17621"/>
                    <a:pt x="2556" y="18076"/>
                    <a:pt x="1901" y="18531"/>
                  </a:cubicBezTo>
                  <a:cubicBezTo>
                    <a:pt x="1247" y="18985"/>
                    <a:pt x="756" y="19440"/>
                    <a:pt x="592" y="19952"/>
                  </a:cubicBezTo>
                  <a:cubicBezTo>
                    <a:pt x="429" y="20463"/>
                    <a:pt x="592" y="21032"/>
                    <a:pt x="1410" y="21316"/>
                  </a:cubicBezTo>
                  <a:cubicBezTo>
                    <a:pt x="2229" y="21600"/>
                    <a:pt x="3701" y="21600"/>
                    <a:pt x="7138" y="20975"/>
                  </a:cubicBezTo>
                  <a:cubicBezTo>
                    <a:pt x="10574" y="20349"/>
                    <a:pt x="15974" y="19099"/>
                    <a:pt x="21374" y="17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8311866" y="215585"/>
              <a:ext cx="214862" cy="25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198" fill="norm" stroke="1" extrusionOk="0">
                  <a:moveTo>
                    <a:pt x="2409" y="4207"/>
                  </a:moveTo>
                  <a:cubicBezTo>
                    <a:pt x="2409" y="8562"/>
                    <a:pt x="2409" y="12917"/>
                    <a:pt x="2304" y="15530"/>
                  </a:cubicBezTo>
                  <a:cubicBezTo>
                    <a:pt x="2199" y="18143"/>
                    <a:pt x="1989" y="19013"/>
                    <a:pt x="1570" y="19797"/>
                  </a:cubicBezTo>
                  <a:cubicBezTo>
                    <a:pt x="1150" y="20581"/>
                    <a:pt x="521" y="21278"/>
                    <a:pt x="207" y="21191"/>
                  </a:cubicBezTo>
                  <a:cubicBezTo>
                    <a:pt x="-108" y="21104"/>
                    <a:pt x="-108" y="20233"/>
                    <a:pt x="521" y="17620"/>
                  </a:cubicBezTo>
                  <a:cubicBezTo>
                    <a:pt x="1150" y="15007"/>
                    <a:pt x="2409" y="10652"/>
                    <a:pt x="3562" y="8039"/>
                  </a:cubicBezTo>
                  <a:cubicBezTo>
                    <a:pt x="4715" y="5426"/>
                    <a:pt x="5764" y="4555"/>
                    <a:pt x="6498" y="4730"/>
                  </a:cubicBezTo>
                  <a:cubicBezTo>
                    <a:pt x="7232" y="4904"/>
                    <a:pt x="7651" y="6123"/>
                    <a:pt x="7861" y="7604"/>
                  </a:cubicBezTo>
                  <a:cubicBezTo>
                    <a:pt x="8071" y="9084"/>
                    <a:pt x="8071" y="10826"/>
                    <a:pt x="8071" y="12394"/>
                  </a:cubicBezTo>
                  <a:cubicBezTo>
                    <a:pt x="8071" y="13962"/>
                    <a:pt x="8071" y="15355"/>
                    <a:pt x="8175" y="15530"/>
                  </a:cubicBezTo>
                  <a:cubicBezTo>
                    <a:pt x="8280" y="15704"/>
                    <a:pt x="8490" y="14659"/>
                    <a:pt x="9434" y="12220"/>
                  </a:cubicBezTo>
                  <a:cubicBezTo>
                    <a:pt x="10377" y="9781"/>
                    <a:pt x="12055" y="5949"/>
                    <a:pt x="13209" y="3684"/>
                  </a:cubicBezTo>
                  <a:cubicBezTo>
                    <a:pt x="14362" y="1420"/>
                    <a:pt x="14991" y="723"/>
                    <a:pt x="15830" y="288"/>
                  </a:cubicBezTo>
                  <a:cubicBezTo>
                    <a:pt x="16669" y="-148"/>
                    <a:pt x="17717" y="-322"/>
                    <a:pt x="18766" y="1507"/>
                  </a:cubicBezTo>
                  <a:cubicBezTo>
                    <a:pt x="19814" y="3336"/>
                    <a:pt x="20863" y="7168"/>
                    <a:pt x="21177" y="10304"/>
                  </a:cubicBezTo>
                  <a:cubicBezTo>
                    <a:pt x="21492" y="13439"/>
                    <a:pt x="21073" y="15878"/>
                    <a:pt x="20653" y="18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8653677" y="450858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8640977" y="305803"/>
              <a:ext cx="25422" cy="3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55" h="18145" fill="norm" stroke="1" extrusionOk="0">
                  <a:moveTo>
                    <a:pt x="14954" y="2876"/>
                  </a:moveTo>
                  <a:cubicBezTo>
                    <a:pt x="8308" y="6287"/>
                    <a:pt x="1662" y="9697"/>
                    <a:pt x="1662" y="13108"/>
                  </a:cubicBezTo>
                  <a:cubicBezTo>
                    <a:pt x="1662" y="16518"/>
                    <a:pt x="8308" y="19929"/>
                    <a:pt x="13292" y="17087"/>
                  </a:cubicBezTo>
                  <a:cubicBezTo>
                    <a:pt x="18277" y="14245"/>
                    <a:pt x="21600" y="5150"/>
                    <a:pt x="19108" y="1740"/>
                  </a:cubicBezTo>
                  <a:cubicBezTo>
                    <a:pt x="16615" y="-1671"/>
                    <a:pt x="8308" y="603"/>
                    <a:pt x="0" y="2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8660027" y="133358"/>
              <a:ext cx="63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8666377" y="133358"/>
              <a:ext cx="825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21060" y="0"/>
                  </a:moveTo>
                  <a:cubicBezTo>
                    <a:pt x="18360" y="424"/>
                    <a:pt x="15660" y="847"/>
                    <a:pt x="13500" y="2118"/>
                  </a:cubicBezTo>
                  <a:cubicBezTo>
                    <a:pt x="11340" y="3388"/>
                    <a:pt x="9720" y="5506"/>
                    <a:pt x="7290" y="7412"/>
                  </a:cubicBezTo>
                  <a:cubicBezTo>
                    <a:pt x="4860" y="9318"/>
                    <a:pt x="1620" y="11012"/>
                    <a:pt x="540" y="10800"/>
                  </a:cubicBezTo>
                  <a:cubicBezTo>
                    <a:pt x="-540" y="10588"/>
                    <a:pt x="540" y="8471"/>
                    <a:pt x="2160" y="6353"/>
                  </a:cubicBezTo>
                  <a:cubicBezTo>
                    <a:pt x="3780" y="4235"/>
                    <a:pt x="5940" y="2118"/>
                    <a:pt x="6750" y="2118"/>
                  </a:cubicBezTo>
                  <a:cubicBezTo>
                    <a:pt x="7560" y="2118"/>
                    <a:pt x="7020" y="4235"/>
                    <a:pt x="5670" y="7835"/>
                  </a:cubicBezTo>
                  <a:cubicBezTo>
                    <a:pt x="4320" y="11435"/>
                    <a:pt x="2160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8348877" y="0"/>
              <a:ext cx="107951" cy="15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1305"/>
                  </a:moveTo>
                  <a:cubicBezTo>
                    <a:pt x="424" y="15979"/>
                    <a:pt x="847" y="10653"/>
                    <a:pt x="1694" y="7250"/>
                  </a:cubicBezTo>
                  <a:cubicBezTo>
                    <a:pt x="2541" y="3847"/>
                    <a:pt x="3812" y="2368"/>
                    <a:pt x="5506" y="1332"/>
                  </a:cubicBezTo>
                  <a:cubicBezTo>
                    <a:pt x="7200" y="297"/>
                    <a:pt x="9318" y="-295"/>
                    <a:pt x="10800" y="149"/>
                  </a:cubicBezTo>
                  <a:cubicBezTo>
                    <a:pt x="12282" y="593"/>
                    <a:pt x="13129" y="2072"/>
                    <a:pt x="14824" y="5475"/>
                  </a:cubicBezTo>
                  <a:cubicBezTo>
                    <a:pt x="16518" y="8878"/>
                    <a:pt x="19059" y="14204"/>
                    <a:pt x="21600" y="19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8018677" y="647708"/>
              <a:ext cx="7429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2" y="20914"/>
                    <a:pt x="2585" y="20229"/>
                    <a:pt x="4492" y="18171"/>
                  </a:cubicBezTo>
                  <a:cubicBezTo>
                    <a:pt x="6400" y="16114"/>
                    <a:pt x="8923" y="12686"/>
                    <a:pt x="11385" y="9771"/>
                  </a:cubicBezTo>
                  <a:cubicBezTo>
                    <a:pt x="13846" y="6857"/>
                    <a:pt x="16246" y="4457"/>
                    <a:pt x="17938" y="2914"/>
                  </a:cubicBezTo>
                  <a:cubicBezTo>
                    <a:pt x="19631" y="1371"/>
                    <a:pt x="20615" y="6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8259977" y="933458"/>
              <a:ext cx="1579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fill="norm" stroke="1" extrusionOk="0">
                  <a:moveTo>
                    <a:pt x="4320" y="0"/>
                  </a:moveTo>
                  <a:cubicBezTo>
                    <a:pt x="4896" y="3600"/>
                    <a:pt x="5472" y="7200"/>
                    <a:pt x="5760" y="9818"/>
                  </a:cubicBezTo>
                  <a:cubicBezTo>
                    <a:pt x="6048" y="12436"/>
                    <a:pt x="6048" y="14073"/>
                    <a:pt x="6048" y="15382"/>
                  </a:cubicBezTo>
                  <a:cubicBezTo>
                    <a:pt x="6048" y="16691"/>
                    <a:pt x="6048" y="17673"/>
                    <a:pt x="6336" y="17755"/>
                  </a:cubicBezTo>
                  <a:cubicBezTo>
                    <a:pt x="6624" y="17836"/>
                    <a:pt x="7200" y="17018"/>
                    <a:pt x="7920" y="16200"/>
                  </a:cubicBezTo>
                  <a:cubicBezTo>
                    <a:pt x="8640" y="15382"/>
                    <a:pt x="9504" y="14564"/>
                    <a:pt x="10944" y="13991"/>
                  </a:cubicBezTo>
                  <a:cubicBezTo>
                    <a:pt x="12384" y="13418"/>
                    <a:pt x="14400" y="13091"/>
                    <a:pt x="15984" y="13255"/>
                  </a:cubicBezTo>
                  <a:cubicBezTo>
                    <a:pt x="17568" y="13418"/>
                    <a:pt x="18720" y="14073"/>
                    <a:pt x="19584" y="14809"/>
                  </a:cubicBezTo>
                  <a:cubicBezTo>
                    <a:pt x="20448" y="15545"/>
                    <a:pt x="21024" y="16364"/>
                    <a:pt x="21312" y="17182"/>
                  </a:cubicBezTo>
                  <a:cubicBezTo>
                    <a:pt x="21600" y="18000"/>
                    <a:pt x="21600" y="18818"/>
                    <a:pt x="20736" y="19309"/>
                  </a:cubicBezTo>
                  <a:cubicBezTo>
                    <a:pt x="19872" y="19800"/>
                    <a:pt x="18144" y="19964"/>
                    <a:pt x="14544" y="20291"/>
                  </a:cubicBezTo>
                  <a:cubicBezTo>
                    <a:pt x="10944" y="20618"/>
                    <a:pt x="5472" y="211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4094377" y="1987558"/>
              <a:ext cx="381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09"/>
                    <a:pt x="7200" y="6218"/>
                    <a:pt x="9000" y="9327"/>
                  </a:cubicBezTo>
                  <a:cubicBezTo>
                    <a:pt x="10800" y="12436"/>
                    <a:pt x="10800" y="15545"/>
                    <a:pt x="12600" y="17591"/>
                  </a:cubicBezTo>
                  <a:cubicBezTo>
                    <a:pt x="14400" y="19636"/>
                    <a:pt x="18000" y="206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3954677" y="2362208"/>
              <a:ext cx="412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2" y="16457"/>
                    <a:pt x="6203" y="11314"/>
                    <a:pt x="9803" y="7714"/>
                  </a:cubicBezTo>
                  <a:cubicBezTo>
                    <a:pt x="13403" y="4114"/>
                    <a:pt x="1750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4081677" y="2559058"/>
              <a:ext cx="199798" cy="341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81" fill="norm" stroke="1" extrusionOk="0">
                  <a:moveTo>
                    <a:pt x="682" y="0"/>
                  </a:moveTo>
                  <a:cubicBezTo>
                    <a:pt x="1137" y="3200"/>
                    <a:pt x="1592" y="6400"/>
                    <a:pt x="1819" y="9600"/>
                  </a:cubicBezTo>
                  <a:cubicBezTo>
                    <a:pt x="2046" y="12800"/>
                    <a:pt x="2046" y="16000"/>
                    <a:pt x="1933" y="18133"/>
                  </a:cubicBezTo>
                  <a:cubicBezTo>
                    <a:pt x="1819" y="20267"/>
                    <a:pt x="1592" y="21333"/>
                    <a:pt x="1592" y="21467"/>
                  </a:cubicBezTo>
                  <a:cubicBezTo>
                    <a:pt x="1592" y="21600"/>
                    <a:pt x="1819" y="20800"/>
                    <a:pt x="2728" y="19133"/>
                  </a:cubicBezTo>
                  <a:cubicBezTo>
                    <a:pt x="3638" y="17467"/>
                    <a:pt x="5229" y="14933"/>
                    <a:pt x="7048" y="13400"/>
                  </a:cubicBezTo>
                  <a:cubicBezTo>
                    <a:pt x="8867" y="11867"/>
                    <a:pt x="10914" y="11333"/>
                    <a:pt x="12960" y="11133"/>
                  </a:cubicBezTo>
                  <a:cubicBezTo>
                    <a:pt x="15006" y="10933"/>
                    <a:pt x="17053" y="11067"/>
                    <a:pt x="18417" y="11400"/>
                  </a:cubicBezTo>
                  <a:cubicBezTo>
                    <a:pt x="19781" y="11733"/>
                    <a:pt x="20463" y="12267"/>
                    <a:pt x="20918" y="13067"/>
                  </a:cubicBezTo>
                  <a:cubicBezTo>
                    <a:pt x="21373" y="13867"/>
                    <a:pt x="21600" y="14933"/>
                    <a:pt x="21373" y="15733"/>
                  </a:cubicBezTo>
                  <a:cubicBezTo>
                    <a:pt x="21145" y="16533"/>
                    <a:pt x="20463" y="17067"/>
                    <a:pt x="18417" y="17667"/>
                  </a:cubicBezTo>
                  <a:cubicBezTo>
                    <a:pt x="16371" y="18267"/>
                    <a:pt x="12960" y="18933"/>
                    <a:pt x="9663" y="19267"/>
                  </a:cubicBezTo>
                  <a:cubicBezTo>
                    <a:pt x="6366" y="19600"/>
                    <a:pt x="3183" y="19600"/>
                    <a:pt x="0" y="1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4718043" y="2076458"/>
              <a:ext cx="354235" cy="425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82" fill="norm" stroke="1" extrusionOk="0">
                  <a:moveTo>
                    <a:pt x="19473" y="0"/>
                  </a:moveTo>
                  <a:cubicBezTo>
                    <a:pt x="17556" y="1075"/>
                    <a:pt x="15639" y="2149"/>
                    <a:pt x="13146" y="3385"/>
                  </a:cubicBezTo>
                  <a:cubicBezTo>
                    <a:pt x="10654" y="4621"/>
                    <a:pt x="7586" y="6018"/>
                    <a:pt x="5605" y="6931"/>
                  </a:cubicBezTo>
                  <a:cubicBezTo>
                    <a:pt x="3624" y="7845"/>
                    <a:pt x="2730" y="8275"/>
                    <a:pt x="2027" y="8651"/>
                  </a:cubicBezTo>
                  <a:cubicBezTo>
                    <a:pt x="1324" y="9027"/>
                    <a:pt x="812" y="9349"/>
                    <a:pt x="876" y="9564"/>
                  </a:cubicBezTo>
                  <a:cubicBezTo>
                    <a:pt x="940" y="9779"/>
                    <a:pt x="1579" y="9887"/>
                    <a:pt x="3369" y="9940"/>
                  </a:cubicBezTo>
                  <a:cubicBezTo>
                    <a:pt x="5158" y="9994"/>
                    <a:pt x="8098" y="9994"/>
                    <a:pt x="10015" y="10101"/>
                  </a:cubicBezTo>
                  <a:cubicBezTo>
                    <a:pt x="11932" y="10209"/>
                    <a:pt x="12827" y="10424"/>
                    <a:pt x="13338" y="10800"/>
                  </a:cubicBezTo>
                  <a:cubicBezTo>
                    <a:pt x="13849" y="11176"/>
                    <a:pt x="13977" y="11713"/>
                    <a:pt x="13274" y="12412"/>
                  </a:cubicBezTo>
                  <a:cubicBezTo>
                    <a:pt x="12571" y="13110"/>
                    <a:pt x="11037" y="13970"/>
                    <a:pt x="8992" y="15045"/>
                  </a:cubicBezTo>
                  <a:cubicBezTo>
                    <a:pt x="6947" y="16119"/>
                    <a:pt x="4391" y="17409"/>
                    <a:pt x="2857" y="18215"/>
                  </a:cubicBezTo>
                  <a:cubicBezTo>
                    <a:pt x="1324" y="19021"/>
                    <a:pt x="812" y="19343"/>
                    <a:pt x="429" y="19773"/>
                  </a:cubicBezTo>
                  <a:cubicBezTo>
                    <a:pt x="46" y="20203"/>
                    <a:pt x="-210" y="20740"/>
                    <a:pt x="237" y="21063"/>
                  </a:cubicBezTo>
                  <a:cubicBezTo>
                    <a:pt x="685" y="21385"/>
                    <a:pt x="1835" y="21493"/>
                    <a:pt x="4455" y="21546"/>
                  </a:cubicBezTo>
                  <a:cubicBezTo>
                    <a:pt x="7075" y="21600"/>
                    <a:pt x="11165" y="21600"/>
                    <a:pt x="14233" y="21493"/>
                  </a:cubicBezTo>
                  <a:cubicBezTo>
                    <a:pt x="17300" y="21385"/>
                    <a:pt x="19345" y="21170"/>
                    <a:pt x="21390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5271498" y="1989579"/>
              <a:ext cx="270679" cy="47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29" fill="norm" stroke="1" extrusionOk="0">
                  <a:moveTo>
                    <a:pt x="21248" y="1051"/>
                  </a:moveTo>
                  <a:cubicBezTo>
                    <a:pt x="20750" y="670"/>
                    <a:pt x="20251" y="290"/>
                    <a:pt x="19586" y="99"/>
                  </a:cubicBezTo>
                  <a:cubicBezTo>
                    <a:pt x="18922" y="-91"/>
                    <a:pt x="18091" y="-91"/>
                    <a:pt x="15931" y="861"/>
                  </a:cubicBezTo>
                  <a:cubicBezTo>
                    <a:pt x="13771" y="1812"/>
                    <a:pt x="10282" y="3715"/>
                    <a:pt x="7457" y="6094"/>
                  </a:cubicBezTo>
                  <a:cubicBezTo>
                    <a:pt x="4633" y="8473"/>
                    <a:pt x="2473" y="11328"/>
                    <a:pt x="1226" y="13754"/>
                  </a:cubicBezTo>
                  <a:cubicBezTo>
                    <a:pt x="-20" y="16180"/>
                    <a:pt x="-352" y="18179"/>
                    <a:pt x="396" y="19463"/>
                  </a:cubicBezTo>
                  <a:cubicBezTo>
                    <a:pt x="1143" y="20748"/>
                    <a:pt x="2971" y="21319"/>
                    <a:pt x="6377" y="21414"/>
                  </a:cubicBezTo>
                  <a:cubicBezTo>
                    <a:pt x="9783" y="21509"/>
                    <a:pt x="14768" y="21128"/>
                    <a:pt x="19753" y="2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5742789" y="2112355"/>
              <a:ext cx="216372" cy="284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13" fill="norm" stroke="1" extrusionOk="0">
                  <a:moveTo>
                    <a:pt x="256" y="2548"/>
                  </a:moveTo>
                  <a:cubicBezTo>
                    <a:pt x="1095" y="6677"/>
                    <a:pt x="1934" y="10807"/>
                    <a:pt x="2249" y="13745"/>
                  </a:cubicBezTo>
                  <a:cubicBezTo>
                    <a:pt x="2563" y="16683"/>
                    <a:pt x="2354" y="18430"/>
                    <a:pt x="1934" y="19622"/>
                  </a:cubicBezTo>
                  <a:cubicBezTo>
                    <a:pt x="1515" y="20813"/>
                    <a:pt x="886" y="21448"/>
                    <a:pt x="466" y="21289"/>
                  </a:cubicBezTo>
                  <a:cubicBezTo>
                    <a:pt x="47" y="21130"/>
                    <a:pt x="-163" y="20177"/>
                    <a:pt x="152" y="17557"/>
                  </a:cubicBezTo>
                  <a:cubicBezTo>
                    <a:pt x="466" y="14936"/>
                    <a:pt x="1305" y="10648"/>
                    <a:pt x="2039" y="8107"/>
                  </a:cubicBezTo>
                  <a:cubicBezTo>
                    <a:pt x="2773" y="5566"/>
                    <a:pt x="3402" y="4772"/>
                    <a:pt x="4241" y="4295"/>
                  </a:cubicBezTo>
                  <a:cubicBezTo>
                    <a:pt x="5080" y="3819"/>
                    <a:pt x="6128" y="3660"/>
                    <a:pt x="6967" y="4454"/>
                  </a:cubicBezTo>
                  <a:cubicBezTo>
                    <a:pt x="7806" y="5248"/>
                    <a:pt x="8435" y="6995"/>
                    <a:pt x="8750" y="8345"/>
                  </a:cubicBezTo>
                  <a:cubicBezTo>
                    <a:pt x="9064" y="9695"/>
                    <a:pt x="9064" y="10648"/>
                    <a:pt x="8959" y="11601"/>
                  </a:cubicBezTo>
                  <a:cubicBezTo>
                    <a:pt x="8854" y="12554"/>
                    <a:pt x="8645" y="13507"/>
                    <a:pt x="8645" y="13427"/>
                  </a:cubicBezTo>
                  <a:cubicBezTo>
                    <a:pt x="8645" y="13348"/>
                    <a:pt x="8854" y="12236"/>
                    <a:pt x="9693" y="10172"/>
                  </a:cubicBezTo>
                  <a:cubicBezTo>
                    <a:pt x="10532" y="8107"/>
                    <a:pt x="12000" y="5089"/>
                    <a:pt x="13258" y="3183"/>
                  </a:cubicBezTo>
                  <a:cubicBezTo>
                    <a:pt x="14517" y="1277"/>
                    <a:pt x="15565" y="483"/>
                    <a:pt x="16614" y="166"/>
                  </a:cubicBezTo>
                  <a:cubicBezTo>
                    <a:pt x="17662" y="-152"/>
                    <a:pt x="18711" y="7"/>
                    <a:pt x="19445" y="483"/>
                  </a:cubicBezTo>
                  <a:cubicBezTo>
                    <a:pt x="20179" y="960"/>
                    <a:pt x="20598" y="1754"/>
                    <a:pt x="20913" y="4613"/>
                  </a:cubicBezTo>
                  <a:cubicBezTo>
                    <a:pt x="21227" y="7472"/>
                    <a:pt x="21437" y="12395"/>
                    <a:pt x="21437" y="15254"/>
                  </a:cubicBezTo>
                  <a:cubicBezTo>
                    <a:pt x="21437" y="18113"/>
                    <a:pt x="21227" y="18907"/>
                    <a:pt x="21018" y="19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6107327" y="2393958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6081927" y="2286008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6043827" y="1977944"/>
              <a:ext cx="103607" cy="114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240" fill="norm" stroke="1" extrusionOk="0">
                  <a:moveTo>
                    <a:pt x="0" y="5318"/>
                  </a:moveTo>
                  <a:cubicBezTo>
                    <a:pt x="3888" y="8067"/>
                    <a:pt x="7776" y="10816"/>
                    <a:pt x="11232" y="12976"/>
                  </a:cubicBezTo>
                  <a:cubicBezTo>
                    <a:pt x="14688" y="15136"/>
                    <a:pt x="17712" y="16707"/>
                    <a:pt x="19224" y="16511"/>
                  </a:cubicBezTo>
                  <a:cubicBezTo>
                    <a:pt x="20736" y="16315"/>
                    <a:pt x="20736" y="14351"/>
                    <a:pt x="20520" y="12387"/>
                  </a:cubicBezTo>
                  <a:cubicBezTo>
                    <a:pt x="20304" y="10424"/>
                    <a:pt x="19872" y="8460"/>
                    <a:pt x="18576" y="7675"/>
                  </a:cubicBezTo>
                  <a:cubicBezTo>
                    <a:pt x="17280" y="6889"/>
                    <a:pt x="15120" y="7282"/>
                    <a:pt x="13824" y="8460"/>
                  </a:cubicBezTo>
                  <a:cubicBezTo>
                    <a:pt x="12528" y="9638"/>
                    <a:pt x="12096" y="11602"/>
                    <a:pt x="11232" y="13369"/>
                  </a:cubicBezTo>
                  <a:cubicBezTo>
                    <a:pt x="10368" y="15136"/>
                    <a:pt x="9072" y="16707"/>
                    <a:pt x="7776" y="18278"/>
                  </a:cubicBezTo>
                  <a:cubicBezTo>
                    <a:pt x="6480" y="19849"/>
                    <a:pt x="5184" y="21420"/>
                    <a:pt x="4752" y="21224"/>
                  </a:cubicBezTo>
                  <a:cubicBezTo>
                    <a:pt x="4320" y="21027"/>
                    <a:pt x="4752" y="19064"/>
                    <a:pt x="6696" y="15725"/>
                  </a:cubicBezTo>
                  <a:cubicBezTo>
                    <a:pt x="8640" y="12387"/>
                    <a:pt x="12096" y="7675"/>
                    <a:pt x="14688" y="4533"/>
                  </a:cubicBezTo>
                  <a:cubicBezTo>
                    <a:pt x="17280" y="1391"/>
                    <a:pt x="19008" y="-180"/>
                    <a:pt x="20088" y="16"/>
                  </a:cubicBezTo>
                  <a:cubicBezTo>
                    <a:pt x="21168" y="213"/>
                    <a:pt x="21600" y="2176"/>
                    <a:pt x="20520" y="5711"/>
                  </a:cubicBezTo>
                  <a:cubicBezTo>
                    <a:pt x="19440" y="9245"/>
                    <a:pt x="16848" y="14351"/>
                    <a:pt x="14256" y="19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5740728" y="1841508"/>
              <a:ext cx="935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494" y="21600"/>
                  </a:moveTo>
                  <a:cubicBezTo>
                    <a:pt x="1054" y="20400"/>
                    <a:pt x="-386" y="19200"/>
                    <a:pt x="94" y="15900"/>
                  </a:cubicBezTo>
                  <a:cubicBezTo>
                    <a:pt x="574" y="12600"/>
                    <a:pt x="2974" y="7200"/>
                    <a:pt x="5134" y="4050"/>
                  </a:cubicBezTo>
                  <a:cubicBezTo>
                    <a:pt x="7294" y="900"/>
                    <a:pt x="9214" y="0"/>
                    <a:pt x="11134" y="0"/>
                  </a:cubicBezTo>
                  <a:cubicBezTo>
                    <a:pt x="13054" y="0"/>
                    <a:pt x="14974" y="900"/>
                    <a:pt x="16654" y="4350"/>
                  </a:cubicBezTo>
                  <a:cubicBezTo>
                    <a:pt x="18334" y="7800"/>
                    <a:pt x="19774" y="13800"/>
                    <a:pt x="21214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6481977" y="2311408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9200"/>
                    <a:pt x="8471" y="16800"/>
                    <a:pt x="12071" y="13200"/>
                  </a:cubicBezTo>
                  <a:cubicBezTo>
                    <a:pt x="15671" y="9600"/>
                    <a:pt x="1863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6960343" y="2167078"/>
              <a:ext cx="216732" cy="18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05" fill="norm" stroke="1" extrusionOk="0">
                  <a:moveTo>
                    <a:pt x="1049" y="1245"/>
                  </a:moveTo>
                  <a:cubicBezTo>
                    <a:pt x="839" y="6285"/>
                    <a:pt x="629" y="11325"/>
                    <a:pt x="419" y="14685"/>
                  </a:cubicBezTo>
                  <a:cubicBezTo>
                    <a:pt x="210" y="18045"/>
                    <a:pt x="0" y="19725"/>
                    <a:pt x="0" y="19845"/>
                  </a:cubicBezTo>
                  <a:cubicBezTo>
                    <a:pt x="0" y="19965"/>
                    <a:pt x="210" y="18525"/>
                    <a:pt x="1153" y="15645"/>
                  </a:cubicBezTo>
                  <a:cubicBezTo>
                    <a:pt x="2097" y="12765"/>
                    <a:pt x="3775" y="8445"/>
                    <a:pt x="5243" y="5685"/>
                  </a:cubicBezTo>
                  <a:cubicBezTo>
                    <a:pt x="6711" y="2925"/>
                    <a:pt x="7969" y="1725"/>
                    <a:pt x="8808" y="1845"/>
                  </a:cubicBezTo>
                  <a:cubicBezTo>
                    <a:pt x="9647" y="1965"/>
                    <a:pt x="10066" y="3405"/>
                    <a:pt x="10276" y="4725"/>
                  </a:cubicBezTo>
                  <a:cubicBezTo>
                    <a:pt x="10485" y="6045"/>
                    <a:pt x="10485" y="7245"/>
                    <a:pt x="10485" y="8445"/>
                  </a:cubicBezTo>
                  <a:cubicBezTo>
                    <a:pt x="10485" y="9645"/>
                    <a:pt x="10485" y="10845"/>
                    <a:pt x="10800" y="10965"/>
                  </a:cubicBezTo>
                  <a:cubicBezTo>
                    <a:pt x="11115" y="11085"/>
                    <a:pt x="11744" y="10125"/>
                    <a:pt x="12687" y="8325"/>
                  </a:cubicBezTo>
                  <a:cubicBezTo>
                    <a:pt x="13631" y="6525"/>
                    <a:pt x="14889" y="3885"/>
                    <a:pt x="16043" y="2205"/>
                  </a:cubicBezTo>
                  <a:cubicBezTo>
                    <a:pt x="17196" y="525"/>
                    <a:pt x="18245" y="-195"/>
                    <a:pt x="19083" y="45"/>
                  </a:cubicBezTo>
                  <a:cubicBezTo>
                    <a:pt x="19922" y="285"/>
                    <a:pt x="20551" y="1485"/>
                    <a:pt x="20971" y="4725"/>
                  </a:cubicBezTo>
                  <a:cubicBezTo>
                    <a:pt x="21390" y="7965"/>
                    <a:pt x="21600" y="13245"/>
                    <a:pt x="21390" y="16365"/>
                  </a:cubicBezTo>
                  <a:cubicBezTo>
                    <a:pt x="21181" y="19485"/>
                    <a:pt x="20551" y="20445"/>
                    <a:pt x="19922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6901077" y="2025658"/>
              <a:ext cx="273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2" y="16200"/>
                    <a:pt x="3684" y="10800"/>
                    <a:pt x="7284" y="7200"/>
                  </a:cubicBezTo>
                  <a:cubicBezTo>
                    <a:pt x="10884" y="3600"/>
                    <a:pt x="1624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7351927" y="1993908"/>
              <a:ext cx="111736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1" h="21600" fill="norm" stroke="1" extrusionOk="0">
                  <a:moveTo>
                    <a:pt x="3471" y="0"/>
                  </a:moveTo>
                  <a:cubicBezTo>
                    <a:pt x="10029" y="2579"/>
                    <a:pt x="16586" y="5158"/>
                    <a:pt x="19093" y="8113"/>
                  </a:cubicBezTo>
                  <a:cubicBezTo>
                    <a:pt x="21600" y="11069"/>
                    <a:pt x="20057" y="14400"/>
                    <a:pt x="17357" y="16710"/>
                  </a:cubicBezTo>
                  <a:cubicBezTo>
                    <a:pt x="14657" y="19021"/>
                    <a:pt x="10800" y="20310"/>
                    <a:pt x="7714" y="20955"/>
                  </a:cubicBezTo>
                  <a:cubicBezTo>
                    <a:pt x="4629" y="21600"/>
                    <a:pt x="2314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7458746" y="1785303"/>
              <a:ext cx="128132" cy="163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10" fill="norm" stroke="1" extrusionOk="0">
                  <a:moveTo>
                    <a:pt x="189" y="2368"/>
                  </a:moveTo>
                  <a:cubicBezTo>
                    <a:pt x="2314" y="1261"/>
                    <a:pt x="4438" y="153"/>
                    <a:pt x="7271" y="14"/>
                  </a:cubicBezTo>
                  <a:cubicBezTo>
                    <a:pt x="10104" y="-124"/>
                    <a:pt x="13645" y="707"/>
                    <a:pt x="15061" y="2507"/>
                  </a:cubicBezTo>
                  <a:cubicBezTo>
                    <a:pt x="16478" y="4307"/>
                    <a:pt x="15769" y="7076"/>
                    <a:pt x="13468" y="9707"/>
                  </a:cubicBezTo>
                  <a:cubicBezTo>
                    <a:pt x="11166" y="12338"/>
                    <a:pt x="7271" y="14830"/>
                    <a:pt x="4438" y="16768"/>
                  </a:cubicBezTo>
                  <a:cubicBezTo>
                    <a:pt x="1605" y="18707"/>
                    <a:pt x="-165" y="20091"/>
                    <a:pt x="12" y="20784"/>
                  </a:cubicBezTo>
                  <a:cubicBezTo>
                    <a:pt x="189" y="21476"/>
                    <a:pt x="2314" y="21476"/>
                    <a:pt x="6209" y="21338"/>
                  </a:cubicBezTo>
                  <a:cubicBezTo>
                    <a:pt x="10104" y="21199"/>
                    <a:pt x="15769" y="20922"/>
                    <a:pt x="21435" y="20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4881777" y="2647958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4888127" y="2584458"/>
              <a:ext cx="381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4964327" y="2638930"/>
              <a:ext cx="571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800" y="521"/>
                    <a:pt x="9600" y="-1443"/>
                    <a:pt x="13200" y="1502"/>
                  </a:cubicBezTo>
                  <a:cubicBezTo>
                    <a:pt x="16800" y="4448"/>
                    <a:pt x="1920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4970677" y="2692408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5123077" y="2622558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4780177" y="1816108"/>
              <a:ext cx="113018" cy="24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307" fill="norm" stroke="1" extrusionOk="0">
                  <a:moveTo>
                    <a:pt x="2400" y="0"/>
                  </a:moveTo>
                  <a:cubicBezTo>
                    <a:pt x="3200" y="4883"/>
                    <a:pt x="4000" y="9767"/>
                    <a:pt x="4400" y="12678"/>
                  </a:cubicBezTo>
                  <a:cubicBezTo>
                    <a:pt x="4800" y="15590"/>
                    <a:pt x="4800" y="16529"/>
                    <a:pt x="4400" y="17843"/>
                  </a:cubicBezTo>
                  <a:cubicBezTo>
                    <a:pt x="4000" y="19158"/>
                    <a:pt x="3200" y="20849"/>
                    <a:pt x="2800" y="21224"/>
                  </a:cubicBezTo>
                  <a:cubicBezTo>
                    <a:pt x="2400" y="21600"/>
                    <a:pt x="2400" y="20661"/>
                    <a:pt x="3600" y="19064"/>
                  </a:cubicBezTo>
                  <a:cubicBezTo>
                    <a:pt x="4800" y="17468"/>
                    <a:pt x="7200" y="15214"/>
                    <a:pt x="9600" y="13993"/>
                  </a:cubicBezTo>
                  <a:cubicBezTo>
                    <a:pt x="12000" y="12772"/>
                    <a:pt x="14400" y="12584"/>
                    <a:pt x="16400" y="12866"/>
                  </a:cubicBezTo>
                  <a:cubicBezTo>
                    <a:pt x="18400" y="13148"/>
                    <a:pt x="20000" y="13899"/>
                    <a:pt x="20800" y="15214"/>
                  </a:cubicBezTo>
                  <a:cubicBezTo>
                    <a:pt x="21600" y="16529"/>
                    <a:pt x="21600" y="18407"/>
                    <a:pt x="20400" y="19440"/>
                  </a:cubicBezTo>
                  <a:cubicBezTo>
                    <a:pt x="19200" y="20473"/>
                    <a:pt x="16800" y="20661"/>
                    <a:pt x="13200" y="20379"/>
                  </a:cubicBezTo>
                  <a:cubicBezTo>
                    <a:pt x="9600" y="20097"/>
                    <a:pt x="4800" y="19346"/>
                    <a:pt x="0" y="18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493927" y="3460758"/>
              <a:ext cx="10553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785"/>
                  </a:moveTo>
                  <a:cubicBezTo>
                    <a:pt x="78" y="15508"/>
                    <a:pt x="156" y="15231"/>
                    <a:pt x="277" y="15923"/>
                  </a:cubicBezTo>
                  <a:cubicBezTo>
                    <a:pt x="399" y="16615"/>
                    <a:pt x="563" y="18277"/>
                    <a:pt x="734" y="19246"/>
                  </a:cubicBezTo>
                  <a:cubicBezTo>
                    <a:pt x="905" y="20215"/>
                    <a:pt x="1083" y="20492"/>
                    <a:pt x="1265" y="20631"/>
                  </a:cubicBezTo>
                  <a:cubicBezTo>
                    <a:pt x="1447" y="20769"/>
                    <a:pt x="1633" y="20769"/>
                    <a:pt x="1794" y="20631"/>
                  </a:cubicBezTo>
                  <a:cubicBezTo>
                    <a:pt x="1954" y="20492"/>
                    <a:pt x="2088" y="20215"/>
                    <a:pt x="2231" y="19938"/>
                  </a:cubicBezTo>
                  <a:cubicBezTo>
                    <a:pt x="2374" y="19662"/>
                    <a:pt x="2526" y="19385"/>
                    <a:pt x="2690" y="18969"/>
                  </a:cubicBezTo>
                  <a:cubicBezTo>
                    <a:pt x="2855" y="18554"/>
                    <a:pt x="3032" y="18000"/>
                    <a:pt x="3212" y="17308"/>
                  </a:cubicBezTo>
                  <a:cubicBezTo>
                    <a:pt x="3392" y="16615"/>
                    <a:pt x="3574" y="15785"/>
                    <a:pt x="3713" y="15231"/>
                  </a:cubicBezTo>
                  <a:cubicBezTo>
                    <a:pt x="3851" y="14677"/>
                    <a:pt x="3947" y="14400"/>
                    <a:pt x="4053" y="13846"/>
                  </a:cubicBezTo>
                  <a:cubicBezTo>
                    <a:pt x="4159" y="13292"/>
                    <a:pt x="4276" y="12462"/>
                    <a:pt x="4378" y="11908"/>
                  </a:cubicBezTo>
                  <a:cubicBezTo>
                    <a:pt x="4479" y="11354"/>
                    <a:pt x="4566" y="11077"/>
                    <a:pt x="4674" y="10662"/>
                  </a:cubicBezTo>
                  <a:cubicBezTo>
                    <a:pt x="4783" y="10246"/>
                    <a:pt x="4913" y="9692"/>
                    <a:pt x="5034" y="9138"/>
                  </a:cubicBezTo>
                  <a:cubicBezTo>
                    <a:pt x="5155" y="8585"/>
                    <a:pt x="5268" y="8031"/>
                    <a:pt x="5381" y="7477"/>
                  </a:cubicBezTo>
                  <a:cubicBezTo>
                    <a:pt x="5493" y="6923"/>
                    <a:pt x="5606" y="6369"/>
                    <a:pt x="5725" y="5954"/>
                  </a:cubicBezTo>
                  <a:cubicBezTo>
                    <a:pt x="5844" y="5538"/>
                    <a:pt x="5970" y="5262"/>
                    <a:pt x="6097" y="4846"/>
                  </a:cubicBezTo>
                  <a:cubicBezTo>
                    <a:pt x="6225" y="4431"/>
                    <a:pt x="6355" y="3877"/>
                    <a:pt x="6485" y="3462"/>
                  </a:cubicBezTo>
                  <a:cubicBezTo>
                    <a:pt x="6615" y="3046"/>
                    <a:pt x="6745" y="2769"/>
                    <a:pt x="6879" y="2492"/>
                  </a:cubicBezTo>
                  <a:cubicBezTo>
                    <a:pt x="7014" y="2215"/>
                    <a:pt x="7152" y="1938"/>
                    <a:pt x="7284" y="1662"/>
                  </a:cubicBezTo>
                  <a:cubicBezTo>
                    <a:pt x="7417" y="1385"/>
                    <a:pt x="7542" y="1108"/>
                    <a:pt x="7679" y="969"/>
                  </a:cubicBezTo>
                  <a:cubicBezTo>
                    <a:pt x="7815" y="831"/>
                    <a:pt x="7962" y="831"/>
                    <a:pt x="8105" y="831"/>
                  </a:cubicBezTo>
                  <a:cubicBezTo>
                    <a:pt x="8248" y="831"/>
                    <a:pt x="8387" y="831"/>
                    <a:pt x="8532" y="692"/>
                  </a:cubicBezTo>
                  <a:cubicBezTo>
                    <a:pt x="8677" y="554"/>
                    <a:pt x="8829" y="277"/>
                    <a:pt x="8972" y="138"/>
                  </a:cubicBezTo>
                  <a:cubicBezTo>
                    <a:pt x="9115" y="0"/>
                    <a:pt x="9249" y="0"/>
                    <a:pt x="9396" y="0"/>
                  </a:cubicBezTo>
                  <a:cubicBezTo>
                    <a:pt x="9544" y="0"/>
                    <a:pt x="9704" y="0"/>
                    <a:pt x="9862" y="0"/>
                  </a:cubicBezTo>
                  <a:cubicBezTo>
                    <a:pt x="10020" y="0"/>
                    <a:pt x="10176" y="0"/>
                    <a:pt x="10334" y="0"/>
                  </a:cubicBezTo>
                  <a:cubicBezTo>
                    <a:pt x="10492" y="0"/>
                    <a:pt x="10653" y="0"/>
                    <a:pt x="10809" y="0"/>
                  </a:cubicBezTo>
                  <a:cubicBezTo>
                    <a:pt x="10965" y="0"/>
                    <a:pt x="11116" y="0"/>
                    <a:pt x="11281" y="0"/>
                  </a:cubicBezTo>
                  <a:cubicBezTo>
                    <a:pt x="11445" y="0"/>
                    <a:pt x="11623" y="0"/>
                    <a:pt x="11796" y="0"/>
                  </a:cubicBezTo>
                  <a:cubicBezTo>
                    <a:pt x="11970" y="0"/>
                    <a:pt x="12139" y="0"/>
                    <a:pt x="12310" y="0"/>
                  </a:cubicBezTo>
                  <a:cubicBezTo>
                    <a:pt x="12481" y="0"/>
                    <a:pt x="12654" y="0"/>
                    <a:pt x="12821" y="0"/>
                  </a:cubicBezTo>
                  <a:cubicBezTo>
                    <a:pt x="12988" y="0"/>
                    <a:pt x="13148" y="0"/>
                    <a:pt x="13321" y="0"/>
                  </a:cubicBezTo>
                  <a:cubicBezTo>
                    <a:pt x="13495" y="0"/>
                    <a:pt x="13681" y="0"/>
                    <a:pt x="13861" y="0"/>
                  </a:cubicBezTo>
                  <a:cubicBezTo>
                    <a:pt x="14040" y="0"/>
                    <a:pt x="14214" y="0"/>
                    <a:pt x="14389" y="0"/>
                  </a:cubicBezTo>
                  <a:cubicBezTo>
                    <a:pt x="14565" y="0"/>
                    <a:pt x="14742" y="0"/>
                    <a:pt x="14911" y="138"/>
                  </a:cubicBezTo>
                  <a:cubicBezTo>
                    <a:pt x="15080" y="277"/>
                    <a:pt x="15240" y="554"/>
                    <a:pt x="15412" y="692"/>
                  </a:cubicBezTo>
                  <a:cubicBezTo>
                    <a:pt x="15583" y="831"/>
                    <a:pt x="15765" y="831"/>
                    <a:pt x="15942" y="969"/>
                  </a:cubicBezTo>
                  <a:cubicBezTo>
                    <a:pt x="16120" y="1108"/>
                    <a:pt x="16293" y="1385"/>
                    <a:pt x="16464" y="1800"/>
                  </a:cubicBezTo>
                  <a:cubicBezTo>
                    <a:pt x="16635" y="2215"/>
                    <a:pt x="16804" y="2769"/>
                    <a:pt x="16967" y="3185"/>
                  </a:cubicBezTo>
                  <a:cubicBezTo>
                    <a:pt x="17129" y="3600"/>
                    <a:pt x="17285" y="3877"/>
                    <a:pt x="17450" y="4292"/>
                  </a:cubicBezTo>
                  <a:cubicBezTo>
                    <a:pt x="17614" y="4708"/>
                    <a:pt x="17788" y="5262"/>
                    <a:pt x="18039" y="6092"/>
                  </a:cubicBezTo>
                  <a:cubicBezTo>
                    <a:pt x="18290" y="6923"/>
                    <a:pt x="18619" y="8031"/>
                    <a:pt x="18858" y="8862"/>
                  </a:cubicBezTo>
                  <a:cubicBezTo>
                    <a:pt x="19096" y="9692"/>
                    <a:pt x="19243" y="10246"/>
                    <a:pt x="19397" y="10800"/>
                  </a:cubicBezTo>
                  <a:cubicBezTo>
                    <a:pt x="19551" y="11354"/>
                    <a:pt x="19711" y="11908"/>
                    <a:pt x="19941" y="12877"/>
                  </a:cubicBezTo>
                  <a:cubicBezTo>
                    <a:pt x="20170" y="13846"/>
                    <a:pt x="20469" y="15231"/>
                    <a:pt x="20684" y="16338"/>
                  </a:cubicBezTo>
                  <a:cubicBezTo>
                    <a:pt x="20898" y="17446"/>
                    <a:pt x="21028" y="18277"/>
                    <a:pt x="21167" y="19108"/>
                  </a:cubicBezTo>
                  <a:cubicBezTo>
                    <a:pt x="21305" y="19938"/>
                    <a:pt x="21453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906677" y="4046756"/>
              <a:ext cx="152401" cy="554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21600" y="916"/>
                  </a:moveTo>
                  <a:cubicBezTo>
                    <a:pt x="20700" y="587"/>
                    <a:pt x="19800" y="259"/>
                    <a:pt x="17550" y="94"/>
                  </a:cubicBezTo>
                  <a:cubicBezTo>
                    <a:pt x="15300" y="-70"/>
                    <a:pt x="11700" y="-70"/>
                    <a:pt x="8550" y="505"/>
                  </a:cubicBezTo>
                  <a:cubicBezTo>
                    <a:pt x="5400" y="1080"/>
                    <a:pt x="2700" y="2230"/>
                    <a:pt x="2250" y="3215"/>
                  </a:cubicBezTo>
                  <a:cubicBezTo>
                    <a:pt x="1800" y="4201"/>
                    <a:pt x="3600" y="5022"/>
                    <a:pt x="5400" y="6213"/>
                  </a:cubicBezTo>
                  <a:cubicBezTo>
                    <a:pt x="7200" y="7404"/>
                    <a:pt x="9000" y="8964"/>
                    <a:pt x="9600" y="9991"/>
                  </a:cubicBezTo>
                  <a:cubicBezTo>
                    <a:pt x="10200" y="11017"/>
                    <a:pt x="9600" y="11510"/>
                    <a:pt x="8850" y="11921"/>
                  </a:cubicBezTo>
                  <a:cubicBezTo>
                    <a:pt x="8100" y="12332"/>
                    <a:pt x="7200" y="12660"/>
                    <a:pt x="6000" y="12906"/>
                  </a:cubicBezTo>
                  <a:cubicBezTo>
                    <a:pt x="4800" y="13153"/>
                    <a:pt x="3300" y="13317"/>
                    <a:pt x="2100" y="13194"/>
                  </a:cubicBezTo>
                  <a:cubicBezTo>
                    <a:pt x="900" y="13071"/>
                    <a:pt x="0" y="12660"/>
                    <a:pt x="0" y="12619"/>
                  </a:cubicBezTo>
                  <a:cubicBezTo>
                    <a:pt x="0" y="12578"/>
                    <a:pt x="900" y="12906"/>
                    <a:pt x="1200" y="13769"/>
                  </a:cubicBezTo>
                  <a:cubicBezTo>
                    <a:pt x="1500" y="14631"/>
                    <a:pt x="1200" y="16027"/>
                    <a:pt x="900" y="17218"/>
                  </a:cubicBezTo>
                  <a:cubicBezTo>
                    <a:pt x="600" y="18409"/>
                    <a:pt x="300" y="19395"/>
                    <a:pt x="150" y="20175"/>
                  </a:cubicBezTo>
                  <a:cubicBezTo>
                    <a:pt x="0" y="20955"/>
                    <a:pt x="0" y="21530"/>
                    <a:pt x="2700" y="21530"/>
                  </a:cubicBezTo>
                  <a:cubicBezTo>
                    <a:pt x="5400" y="21530"/>
                    <a:pt x="10800" y="20955"/>
                    <a:pt x="16200" y="20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1200893" y="4255669"/>
              <a:ext cx="150285" cy="202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608" y="1882"/>
                  </a:moveTo>
                  <a:cubicBezTo>
                    <a:pt x="304" y="768"/>
                    <a:pt x="0" y="-345"/>
                    <a:pt x="0" y="100"/>
                  </a:cubicBezTo>
                  <a:cubicBezTo>
                    <a:pt x="0" y="546"/>
                    <a:pt x="304" y="2550"/>
                    <a:pt x="608" y="5667"/>
                  </a:cubicBezTo>
                  <a:cubicBezTo>
                    <a:pt x="913" y="8785"/>
                    <a:pt x="1217" y="13016"/>
                    <a:pt x="1217" y="15688"/>
                  </a:cubicBezTo>
                  <a:cubicBezTo>
                    <a:pt x="1217" y="18360"/>
                    <a:pt x="913" y="19474"/>
                    <a:pt x="608" y="19251"/>
                  </a:cubicBezTo>
                  <a:cubicBezTo>
                    <a:pt x="304" y="19028"/>
                    <a:pt x="0" y="17469"/>
                    <a:pt x="608" y="14575"/>
                  </a:cubicBezTo>
                  <a:cubicBezTo>
                    <a:pt x="1217" y="11680"/>
                    <a:pt x="2738" y="7449"/>
                    <a:pt x="4107" y="4999"/>
                  </a:cubicBezTo>
                  <a:cubicBezTo>
                    <a:pt x="5476" y="2550"/>
                    <a:pt x="6693" y="1882"/>
                    <a:pt x="7606" y="2773"/>
                  </a:cubicBezTo>
                  <a:cubicBezTo>
                    <a:pt x="8518" y="3663"/>
                    <a:pt x="9127" y="6113"/>
                    <a:pt x="9431" y="8006"/>
                  </a:cubicBezTo>
                  <a:cubicBezTo>
                    <a:pt x="9735" y="9898"/>
                    <a:pt x="9735" y="11234"/>
                    <a:pt x="9735" y="12459"/>
                  </a:cubicBezTo>
                  <a:cubicBezTo>
                    <a:pt x="9735" y="13684"/>
                    <a:pt x="9735" y="14797"/>
                    <a:pt x="10192" y="14797"/>
                  </a:cubicBezTo>
                  <a:cubicBezTo>
                    <a:pt x="10648" y="14797"/>
                    <a:pt x="11561" y="13684"/>
                    <a:pt x="12473" y="11902"/>
                  </a:cubicBezTo>
                  <a:cubicBezTo>
                    <a:pt x="13386" y="10121"/>
                    <a:pt x="14299" y="7671"/>
                    <a:pt x="15211" y="5779"/>
                  </a:cubicBezTo>
                  <a:cubicBezTo>
                    <a:pt x="16124" y="3886"/>
                    <a:pt x="17037" y="2550"/>
                    <a:pt x="17949" y="2327"/>
                  </a:cubicBezTo>
                  <a:cubicBezTo>
                    <a:pt x="18862" y="2104"/>
                    <a:pt x="19775" y="2995"/>
                    <a:pt x="20383" y="5445"/>
                  </a:cubicBezTo>
                  <a:cubicBezTo>
                    <a:pt x="20992" y="7894"/>
                    <a:pt x="21296" y="11902"/>
                    <a:pt x="21448" y="14797"/>
                  </a:cubicBezTo>
                  <a:cubicBezTo>
                    <a:pt x="21600" y="17692"/>
                    <a:pt x="21600" y="19474"/>
                    <a:pt x="21600" y="21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1459127" y="4400558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1230527" y="4060070"/>
              <a:ext cx="114301" cy="130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21209"/>
                  </a:moveTo>
                  <a:cubicBezTo>
                    <a:pt x="3200" y="14695"/>
                    <a:pt x="6400" y="8180"/>
                    <a:pt x="8800" y="4409"/>
                  </a:cubicBezTo>
                  <a:cubicBezTo>
                    <a:pt x="11200" y="638"/>
                    <a:pt x="12800" y="-391"/>
                    <a:pt x="13800" y="123"/>
                  </a:cubicBezTo>
                  <a:cubicBezTo>
                    <a:pt x="14800" y="638"/>
                    <a:pt x="15200" y="2695"/>
                    <a:pt x="16400" y="6295"/>
                  </a:cubicBezTo>
                  <a:cubicBezTo>
                    <a:pt x="17600" y="9895"/>
                    <a:pt x="19600" y="15038"/>
                    <a:pt x="21600" y="20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1484527" y="4191008"/>
              <a:ext cx="69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1485320" y="4149643"/>
              <a:ext cx="69058" cy="12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32" fill="norm" stroke="1" extrusionOk="0">
                  <a:moveTo>
                    <a:pt x="21355" y="1663"/>
                  </a:moveTo>
                  <a:cubicBezTo>
                    <a:pt x="16119" y="4225"/>
                    <a:pt x="10882" y="6788"/>
                    <a:pt x="7282" y="9717"/>
                  </a:cubicBezTo>
                  <a:cubicBezTo>
                    <a:pt x="3682" y="12646"/>
                    <a:pt x="1719" y="15940"/>
                    <a:pt x="737" y="16124"/>
                  </a:cubicBezTo>
                  <a:cubicBezTo>
                    <a:pt x="-245" y="16307"/>
                    <a:pt x="-245" y="13378"/>
                    <a:pt x="737" y="10632"/>
                  </a:cubicBezTo>
                  <a:cubicBezTo>
                    <a:pt x="1719" y="7886"/>
                    <a:pt x="3682" y="5324"/>
                    <a:pt x="5973" y="3310"/>
                  </a:cubicBezTo>
                  <a:cubicBezTo>
                    <a:pt x="8264" y="1296"/>
                    <a:pt x="10882" y="-168"/>
                    <a:pt x="12846" y="15"/>
                  </a:cubicBezTo>
                  <a:cubicBezTo>
                    <a:pt x="14810" y="198"/>
                    <a:pt x="16119" y="2029"/>
                    <a:pt x="17428" y="5873"/>
                  </a:cubicBezTo>
                  <a:cubicBezTo>
                    <a:pt x="18737" y="9717"/>
                    <a:pt x="20046" y="15574"/>
                    <a:pt x="21355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1605177" y="4502158"/>
              <a:ext cx="69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1916327" y="4302046"/>
              <a:ext cx="215901" cy="19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2475"/>
                  </a:moveTo>
                  <a:cubicBezTo>
                    <a:pt x="424" y="1301"/>
                    <a:pt x="847" y="127"/>
                    <a:pt x="1376" y="9"/>
                  </a:cubicBezTo>
                  <a:cubicBezTo>
                    <a:pt x="1906" y="-108"/>
                    <a:pt x="2541" y="831"/>
                    <a:pt x="2965" y="4001"/>
                  </a:cubicBezTo>
                  <a:cubicBezTo>
                    <a:pt x="3388" y="7170"/>
                    <a:pt x="3600" y="12570"/>
                    <a:pt x="3600" y="15857"/>
                  </a:cubicBezTo>
                  <a:cubicBezTo>
                    <a:pt x="3600" y="19144"/>
                    <a:pt x="3388" y="20318"/>
                    <a:pt x="3600" y="19966"/>
                  </a:cubicBezTo>
                  <a:cubicBezTo>
                    <a:pt x="3812" y="19614"/>
                    <a:pt x="4447" y="17735"/>
                    <a:pt x="5506" y="14801"/>
                  </a:cubicBezTo>
                  <a:cubicBezTo>
                    <a:pt x="6565" y="11866"/>
                    <a:pt x="8047" y="7875"/>
                    <a:pt x="9106" y="5409"/>
                  </a:cubicBezTo>
                  <a:cubicBezTo>
                    <a:pt x="10165" y="2944"/>
                    <a:pt x="10800" y="2005"/>
                    <a:pt x="11224" y="2827"/>
                  </a:cubicBezTo>
                  <a:cubicBezTo>
                    <a:pt x="11647" y="3649"/>
                    <a:pt x="11859" y="6231"/>
                    <a:pt x="11965" y="8344"/>
                  </a:cubicBezTo>
                  <a:cubicBezTo>
                    <a:pt x="12071" y="10457"/>
                    <a:pt x="12071" y="12101"/>
                    <a:pt x="12071" y="13509"/>
                  </a:cubicBezTo>
                  <a:cubicBezTo>
                    <a:pt x="12071" y="14918"/>
                    <a:pt x="12071" y="16092"/>
                    <a:pt x="12176" y="15975"/>
                  </a:cubicBezTo>
                  <a:cubicBezTo>
                    <a:pt x="12282" y="15857"/>
                    <a:pt x="12494" y="14449"/>
                    <a:pt x="13024" y="11983"/>
                  </a:cubicBezTo>
                  <a:cubicBezTo>
                    <a:pt x="13553" y="9518"/>
                    <a:pt x="14400" y="5996"/>
                    <a:pt x="15353" y="3649"/>
                  </a:cubicBezTo>
                  <a:cubicBezTo>
                    <a:pt x="16306" y="1301"/>
                    <a:pt x="17365" y="127"/>
                    <a:pt x="18212" y="9"/>
                  </a:cubicBezTo>
                  <a:cubicBezTo>
                    <a:pt x="19059" y="-108"/>
                    <a:pt x="19694" y="831"/>
                    <a:pt x="20224" y="4588"/>
                  </a:cubicBezTo>
                  <a:cubicBezTo>
                    <a:pt x="20753" y="8344"/>
                    <a:pt x="21176" y="14918"/>
                    <a:pt x="2160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2189377" y="4464050"/>
              <a:ext cx="107951" cy="131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8" fill="norm" stroke="1" extrusionOk="0">
                  <a:moveTo>
                    <a:pt x="0" y="6076"/>
                  </a:moveTo>
                  <a:cubicBezTo>
                    <a:pt x="0" y="4389"/>
                    <a:pt x="0" y="2701"/>
                    <a:pt x="1271" y="1520"/>
                  </a:cubicBezTo>
                  <a:cubicBezTo>
                    <a:pt x="2541" y="339"/>
                    <a:pt x="5082" y="-336"/>
                    <a:pt x="6776" y="170"/>
                  </a:cubicBezTo>
                  <a:cubicBezTo>
                    <a:pt x="8471" y="676"/>
                    <a:pt x="9318" y="2364"/>
                    <a:pt x="8894" y="4895"/>
                  </a:cubicBezTo>
                  <a:cubicBezTo>
                    <a:pt x="8471" y="7426"/>
                    <a:pt x="6776" y="10801"/>
                    <a:pt x="4659" y="13670"/>
                  </a:cubicBezTo>
                  <a:cubicBezTo>
                    <a:pt x="2541" y="16539"/>
                    <a:pt x="0" y="18901"/>
                    <a:pt x="212" y="20083"/>
                  </a:cubicBezTo>
                  <a:cubicBezTo>
                    <a:pt x="424" y="21264"/>
                    <a:pt x="3388" y="21264"/>
                    <a:pt x="7412" y="19914"/>
                  </a:cubicBezTo>
                  <a:cubicBezTo>
                    <a:pt x="11435" y="18564"/>
                    <a:pt x="16518" y="15864"/>
                    <a:pt x="21600" y="13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1960777" y="4097482"/>
              <a:ext cx="133351" cy="15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21365"/>
                  </a:moveTo>
                  <a:cubicBezTo>
                    <a:pt x="0" y="18485"/>
                    <a:pt x="0" y="15605"/>
                    <a:pt x="1371" y="12293"/>
                  </a:cubicBezTo>
                  <a:cubicBezTo>
                    <a:pt x="2743" y="8981"/>
                    <a:pt x="5486" y="5237"/>
                    <a:pt x="7714" y="2933"/>
                  </a:cubicBezTo>
                  <a:cubicBezTo>
                    <a:pt x="9943" y="629"/>
                    <a:pt x="11657" y="-235"/>
                    <a:pt x="12686" y="53"/>
                  </a:cubicBezTo>
                  <a:cubicBezTo>
                    <a:pt x="13714" y="341"/>
                    <a:pt x="14057" y="1781"/>
                    <a:pt x="15429" y="4805"/>
                  </a:cubicBezTo>
                  <a:cubicBezTo>
                    <a:pt x="16800" y="7829"/>
                    <a:pt x="19200" y="12437"/>
                    <a:pt x="21600" y="17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2170327" y="4178308"/>
              <a:ext cx="107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2214232" y="4166112"/>
              <a:ext cx="76746" cy="113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114" fill="norm" stroke="1" extrusionOk="0">
                  <a:moveTo>
                    <a:pt x="21166" y="4619"/>
                  </a:moveTo>
                  <a:cubicBezTo>
                    <a:pt x="17663" y="3834"/>
                    <a:pt x="14161" y="3049"/>
                    <a:pt x="10950" y="3245"/>
                  </a:cubicBezTo>
                  <a:cubicBezTo>
                    <a:pt x="7739" y="3441"/>
                    <a:pt x="4820" y="4619"/>
                    <a:pt x="2777" y="6190"/>
                  </a:cubicBezTo>
                  <a:cubicBezTo>
                    <a:pt x="734" y="7761"/>
                    <a:pt x="-434" y="9725"/>
                    <a:pt x="150" y="9921"/>
                  </a:cubicBezTo>
                  <a:cubicBezTo>
                    <a:pt x="734" y="10118"/>
                    <a:pt x="3069" y="8547"/>
                    <a:pt x="5696" y="6190"/>
                  </a:cubicBezTo>
                  <a:cubicBezTo>
                    <a:pt x="8323" y="3834"/>
                    <a:pt x="11242" y="692"/>
                    <a:pt x="12701" y="103"/>
                  </a:cubicBezTo>
                  <a:cubicBezTo>
                    <a:pt x="14161" y="-486"/>
                    <a:pt x="14161" y="1478"/>
                    <a:pt x="15036" y="5405"/>
                  </a:cubicBezTo>
                  <a:cubicBezTo>
                    <a:pt x="15912" y="9332"/>
                    <a:pt x="17663" y="15223"/>
                    <a:pt x="19415" y="2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2430677" y="4559308"/>
              <a:ext cx="63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3072027" y="4540258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3275227" y="4597408"/>
              <a:ext cx="50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3687977" y="4371895"/>
              <a:ext cx="184151" cy="19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5996"/>
                  </a:moveTo>
                  <a:cubicBezTo>
                    <a:pt x="497" y="3883"/>
                    <a:pt x="993" y="1770"/>
                    <a:pt x="1614" y="1888"/>
                  </a:cubicBezTo>
                  <a:cubicBezTo>
                    <a:pt x="2234" y="2005"/>
                    <a:pt x="2979" y="4353"/>
                    <a:pt x="3352" y="7405"/>
                  </a:cubicBezTo>
                  <a:cubicBezTo>
                    <a:pt x="3724" y="10457"/>
                    <a:pt x="3724" y="14214"/>
                    <a:pt x="3476" y="16914"/>
                  </a:cubicBezTo>
                  <a:cubicBezTo>
                    <a:pt x="3228" y="19614"/>
                    <a:pt x="2731" y="21257"/>
                    <a:pt x="2483" y="21257"/>
                  </a:cubicBezTo>
                  <a:cubicBezTo>
                    <a:pt x="2234" y="21257"/>
                    <a:pt x="2234" y="19614"/>
                    <a:pt x="2855" y="16796"/>
                  </a:cubicBezTo>
                  <a:cubicBezTo>
                    <a:pt x="3476" y="13979"/>
                    <a:pt x="4717" y="9988"/>
                    <a:pt x="5710" y="7522"/>
                  </a:cubicBezTo>
                  <a:cubicBezTo>
                    <a:pt x="6703" y="5057"/>
                    <a:pt x="7448" y="4118"/>
                    <a:pt x="8069" y="4470"/>
                  </a:cubicBezTo>
                  <a:cubicBezTo>
                    <a:pt x="8690" y="4822"/>
                    <a:pt x="9186" y="6466"/>
                    <a:pt x="9434" y="7875"/>
                  </a:cubicBezTo>
                  <a:cubicBezTo>
                    <a:pt x="9683" y="9283"/>
                    <a:pt x="9683" y="10457"/>
                    <a:pt x="9807" y="11631"/>
                  </a:cubicBezTo>
                  <a:cubicBezTo>
                    <a:pt x="9931" y="12805"/>
                    <a:pt x="10179" y="13979"/>
                    <a:pt x="10800" y="13979"/>
                  </a:cubicBezTo>
                  <a:cubicBezTo>
                    <a:pt x="11421" y="13979"/>
                    <a:pt x="12414" y="12805"/>
                    <a:pt x="13407" y="10575"/>
                  </a:cubicBezTo>
                  <a:cubicBezTo>
                    <a:pt x="14400" y="8344"/>
                    <a:pt x="15393" y="5057"/>
                    <a:pt x="16262" y="2944"/>
                  </a:cubicBezTo>
                  <a:cubicBezTo>
                    <a:pt x="17131" y="831"/>
                    <a:pt x="17876" y="-108"/>
                    <a:pt x="18497" y="9"/>
                  </a:cubicBezTo>
                  <a:cubicBezTo>
                    <a:pt x="19117" y="127"/>
                    <a:pt x="19614" y="1301"/>
                    <a:pt x="20110" y="5057"/>
                  </a:cubicBezTo>
                  <a:cubicBezTo>
                    <a:pt x="20607" y="8814"/>
                    <a:pt x="21103" y="15153"/>
                    <a:pt x="2160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3949121" y="4540258"/>
              <a:ext cx="8468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4543" y="0"/>
                  </a:moveTo>
                  <a:cubicBezTo>
                    <a:pt x="4017" y="5850"/>
                    <a:pt x="3490" y="11700"/>
                    <a:pt x="2700" y="15188"/>
                  </a:cubicBezTo>
                  <a:cubicBezTo>
                    <a:pt x="1909" y="18675"/>
                    <a:pt x="856" y="19800"/>
                    <a:pt x="329" y="19687"/>
                  </a:cubicBezTo>
                  <a:cubicBezTo>
                    <a:pt x="-198" y="19575"/>
                    <a:pt x="-198" y="18225"/>
                    <a:pt x="1119" y="16425"/>
                  </a:cubicBezTo>
                  <a:cubicBezTo>
                    <a:pt x="2436" y="14625"/>
                    <a:pt x="5070" y="12375"/>
                    <a:pt x="7968" y="11025"/>
                  </a:cubicBezTo>
                  <a:cubicBezTo>
                    <a:pt x="10865" y="9675"/>
                    <a:pt x="14026" y="9225"/>
                    <a:pt x="16397" y="9563"/>
                  </a:cubicBezTo>
                  <a:cubicBezTo>
                    <a:pt x="18768" y="9900"/>
                    <a:pt x="20348" y="11025"/>
                    <a:pt x="20875" y="12937"/>
                  </a:cubicBezTo>
                  <a:cubicBezTo>
                    <a:pt x="21402" y="14850"/>
                    <a:pt x="20875" y="17550"/>
                    <a:pt x="19558" y="19238"/>
                  </a:cubicBezTo>
                  <a:cubicBezTo>
                    <a:pt x="18241" y="20925"/>
                    <a:pt x="16134" y="21600"/>
                    <a:pt x="13236" y="21600"/>
                  </a:cubicBezTo>
                  <a:cubicBezTo>
                    <a:pt x="10339" y="21600"/>
                    <a:pt x="6651" y="20925"/>
                    <a:pt x="2963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3668927" y="4175046"/>
              <a:ext cx="152401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1476"/>
                  </a:moveTo>
                  <a:cubicBezTo>
                    <a:pt x="3300" y="14996"/>
                    <a:pt x="6600" y="8516"/>
                    <a:pt x="8700" y="4736"/>
                  </a:cubicBezTo>
                  <a:cubicBezTo>
                    <a:pt x="10800" y="956"/>
                    <a:pt x="11700" y="-124"/>
                    <a:pt x="12450" y="11"/>
                  </a:cubicBezTo>
                  <a:cubicBezTo>
                    <a:pt x="13200" y="146"/>
                    <a:pt x="13800" y="1496"/>
                    <a:pt x="15300" y="4736"/>
                  </a:cubicBezTo>
                  <a:cubicBezTo>
                    <a:pt x="16800" y="7976"/>
                    <a:pt x="19200" y="13106"/>
                    <a:pt x="21600" y="18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3948327" y="4298691"/>
              <a:ext cx="71967" cy="101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0" y="15925"/>
                  </a:moveTo>
                  <a:cubicBezTo>
                    <a:pt x="1906" y="14162"/>
                    <a:pt x="3812" y="12399"/>
                    <a:pt x="6353" y="11297"/>
                  </a:cubicBezTo>
                  <a:cubicBezTo>
                    <a:pt x="8894" y="10195"/>
                    <a:pt x="12071" y="9754"/>
                    <a:pt x="15247" y="8872"/>
                  </a:cubicBezTo>
                  <a:cubicBezTo>
                    <a:pt x="18424" y="7991"/>
                    <a:pt x="21600" y="6668"/>
                    <a:pt x="21600" y="6227"/>
                  </a:cubicBezTo>
                  <a:cubicBezTo>
                    <a:pt x="21600" y="5786"/>
                    <a:pt x="18424" y="6227"/>
                    <a:pt x="15882" y="7550"/>
                  </a:cubicBezTo>
                  <a:cubicBezTo>
                    <a:pt x="13341" y="8872"/>
                    <a:pt x="11435" y="11076"/>
                    <a:pt x="9529" y="13280"/>
                  </a:cubicBezTo>
                  <a:cubicBezTo>
                    <a:pt x="7624" y="15484"/>
                    <a:pt x="5718" y="17688"/>
                    <a:pt x="4447" y="17688"/>
                  </a:cubicBezTo>
                  <a:cubicBezTo>
                    <a:pt x="3176" y="17688"/>
                    <a:pt x="2541" y="15484"/>
                    <a:pt x="2859" y="13280"/>
                  </a:cubicBezTo>
                  <a:cubicBezTo>
                    <a:pt x="3176" y="11076"/>
                    <a:pt x="4447" y="8872"/>
                    <a:pt x="6671" y="6227"/>
                  </a:cubicBezTo>
                  <a:cubicBezTo>
                    <a:pt x="8894" y="3582"/>
                    <a:pt x="12071" y="497"/>
                    <a:pt x="14294" y="56"/>
                  </a:cubicBezTo>
                  <a:cubicBezTo>
                    <a:pt x="16518" y="-385"/>
                    <a:pt x="17788" y="1819"/>
                    <a:pt x="18741" y="5786"/>
                  </a:cubicBezTo>
                  <a:cubicBezTo>
                    <a:pt x="19694" y="9754"/>
                    <a:pt x="20329" y="15484"/>
                    <a:pt x="20965" y="2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4189627" y="4089953"/>
              <a:ext cx="101601" cy="658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5400" y="1017"/>
                  </a:moveTo>
                  <a:cubicBezTo>
                    <a:pt x="4500" y="603"/>
                    <a:pt x="3600" y="189"/>
                    <a:pt x="4275" y="51"/>
                  </a:cubicBezTo>
                  <a:cubicBezTo>
                    <a:pt x="4950" y="-87"/>
                    <a:pt x="7200" y="51"/>
                    <a:pt x="9000" y="500"/>
                  </a:cubicBezTo>
                  <a:cubicBezTo>
                    <a:pt x="10800" y="948"/>
                    <a:pt x="12150" y="1707"/>
                    <a:pt x="11250" y="2984"/>
                  </a:cubicBezTo>
                  <a:cubicBezTo>
                    <a:pt x="10350" y="4261"/>
                    <a:pt x="7200" y="6055"/>
                    <a:pt x="4950" y="7573"/>
                  </a:cubicBezTo>
                  <a:cubicBezTo>
                    <a:pt x="2700" y="9091"/>
                    <a:pt x="1350" y="10333"/>
                    <a:pt x="2025" y="11438"/>
                  </a:cubicBezTo>
                  <a:cubicBezTo>
                    <a:pt x="2700" y="12542"/>
                    <a:pt x="5400" y="13508"/>
                    <a:pt x="9000" y="14716"/>
                  </a:cubicBezTo>
                  <a:cubicBezTo>
                    <a:pt x="12600" y="15923"/>
                    <a:pt x="17100" y="17372"/>
                    <a:pt x="19350" y="18270"/>
                  </a:cubicBezTo>
                  <a:cubicBezTo>
                    <a:pt x="21600" y="19167"/>
                    <a:pt x="21600" y="19512"/>
                    <a:pt x="21600" y="19891"/>
                  </a:cubicBezTo>
                  <a:cubicBezTo>
                    <a:pt x="21600" y="20271"/>
                    <a:pt x="21600" y="20685"/>
                    <a:pt x="20475" y="20995"/>
                  </a:cubicBezTo>
                  <a:cubicBezTo>
                    <a:pt x="19350" y="21306"/>
                    <a:pt x="17100" y="21513"/>
                    <a:pt x="13500" y="21478"/>
                  </a:cubicBezTo>
                  <a:cubicBezTo>
                    <a:pt x="9900" y="21444"/>
                    <a:pt x="4950" y="21168"/>
                    <a:pt x="0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5383427" y="4471497"/>
              <a:ext cx="522403" cy="19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80" fill="norm" stroke="1" extrusionOk="0">
                  <a:moveTo>
                    <a:pt x="0" y="13119"/>
                  </a:moveTo>
                  <a:cubicBezTo>
                    <a:pt x="2265" y="12190"/>
                    <a:pt x="4529" y="11261"/>
                    <a:pt x="7273" y="10448"/>
                  </a:cubicBezTo>
                  <a:cubicBezTo>
                    <a:pt x="10016" y="9635"/>
                    <a:pt x="13239" y="8938"/>
                    <a:pt x="15460" y="8474"/>
                  </a:cubicBezTo>
                  <a:cubicBezTo>
                    <a:pt x="17681" y="8009"/>
                    <a:pt x="18900" y="7777"/>
                    <a:pt x="19727" y="7661"/>
                  </a:cubicBezTo>
                  <a:cubicBezTo>
                    <a:pt x="20555" y="7545"/>
                    <a:pt x="20990" y="7545"/>
                    <a:pt x="21034" y="6964"/>
                  </a:cubicBezTo>
                  <a:cubicBezTo>
                    <a:pt x="21077" y="6383"/>
                    <a:pt x="20729" y="5222"/>
                    <a:pt x="20032" y="4293"/>
                  </a:cubicBezTo>
                  <a:cubicBezTo>
                    <a:pt x="19335" y="3364"/>
                    <a:pt x="18290" y="2667"/>
                    <a:pt x="17419" y="1970"/>
                  </a:cubicBezTo>
                  <a:cubicBezTo>
                    <a:pt x="16548" y="1274"/>
                    <a:pt x="15852" y="577"/>
                    <a:pt x="15721" y="228"/>
                  </a:cubicBezTo>
                  <a:cubicBezTo>
                    <a:pt x="15590" y="-120"/>
                    <a:pt x="16026" y="-120"/>
                    <a:pt x="16984" y="577"/>
                  </a:cubicBezTo>
                  <a:cubicBezTo>
                    <a:pt x="17942" y="1274"/>
                    <a:pt x="19423" y="2667"/>
                    <a:pt x="20337" y="3712"/>
                  </a:cubicBezTo>
                  <a:cubicBezTo>
                    <a:pt x="21252" y="4757"/>
                    <a:pt x="21600" y="5454"/>
                    <a:pt x="21469" y="7661"/>
                  </a:cubicBezTo>
                  <a:cubicBezTo>
                    <a:pt x="21339" y="9867"/>
                    <a:pt x="20729" y="13583"/>
                    <a:pt x="19989" y="16138"/>
                  </a:cubicBezTo>
                  <a:cubicBezTo>
                    <a:pt x="19248" y="18693"/>
                    <a:pt x="18377" y="20086"/>
                    <a:pt x="17506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6426903" y="4415700"/>
              <a:ext cx="163025" cy="195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0998" fill="norm" stroke="1" extrusionOk="0">
                  <a:moveTo>
                    <a:pt x="1372" y="9287"/>
                  </a:moveTo>
                  <a:cubicBezTo>
                    <a:pt x="4380" y="9060"/>
                    <a:pt x="7387" y="8833"/>
                    <a:pt x="9711" y="7923"/>
                  </a:cubicBezTo>
                  <a:cubicBezTo>
                    <a:pt x="12035" y="7014"/>
                    <a:pt x="13676" y="5422"/>
                    <a:pt x="14633" y="3944"/>
                  </a:cubicBezTo>
                  <a:cubicBezTo>
                    <a:pt x="15590" y="2466"/>
                    <a:pt x="15863" y="1102"/>
                    <a:pt x="15180" y="420"/>
                  </a:cubicBezTo>
                  <a:cubicBezTo>
                    <a:pt x="14496" y="-262"/>
                    <a:pt x="12855" y="-262"/>
                    <a:pt x="10258" y="1557"/>
                  </a:cubicBezTo>
                  <a:cubicBezTo>
                    <a:pt x="7661" y="3376"/>
                    <a:pt x="4106" y="7014"/>
                    <a:pt x="2055" y="10311"/>
                  </a:cubicBezTo>
                  <a:cubicBezTo>
                    <a:pt x="5" y="13607"/>
                    <a:pt x="-542" y="16563"/>
                    <a:pt x="552" y="18496"/>
                  </a:cubicBezTo>
                  <a:cubicBezTo>
                    <a:pt x="1645" y="20429"/>
                    <a:pt x="4380" y="21338"/>
                    <a:pt x="8071" y="20883"/>
                  </a:cubicBezTo>
                  <a:cubicBezTo>
                    <a:pt x="11762" y="20429"/>
                    <a:pt x="16410" y="18610"/>
                    <a:pt x="21058" y="16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6630614" y="4412985"/>
              <a:ext cx="81267" cy="23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45" h="21311" fill="norm" stroke="1" extrusionOk="0">
                  <a:moveTo>
                    <a:pt x="19428" y="4653"/>
                  </a:moveTo>
                  <a:cubicBezTo>
                    <a:pt x="19428" y="3689"/>
                    <a:pt x="19428" y="2725"/>
                    <a:pt x="18914" y="1761"/>
                  </a:cubicBezTo>
                  <a:cubicBezTo>
                    <a:pt x="18400" y="796"/>
                    <a:pt x="17371" y="-168"/>
                    <a:pt x="13771" y="25"/>
                  </a:cubicBezTo>
                  <a:cubicBezTo>
                    <a:pt x="10171" y="218"/>
                    <a:pt x="4000" y="1568"/>
                    <a:pt x="1428" y="3303"/>
                  </a:cubicBezTo>
                  <a:cubicBezTo>
                    <a:pt x="-1143" y="5039"/>
                    <a:pt x="-114" y="7161"/>
                    <a:pt x="3486" y="9186"/>
                  </a:cubicBezTo>
                  <a:cubicBezTo>
                    <a:pt x="7086" y="11211"/>
                    <a:pt x="13257" y="13139"/>
                    <a:pt x="16600" y="14682"/>
                  </a:cubicBezTo>
                  <a:cubicBezTo>
                    <a:pt x="19943" y="16225"/>
                    <a:pt x="20457" y="17382"/>
                    <a:pt x="18914" y="18443"/>
                  </a:cubicBezTo>
                  <a:cubicBezTo>
                    <a:pt x="17371" y="19503"/>
                    <a:pt x="13771" y="20468"/>
                    <a:pt x="10428" y="20950"/>
                  </a:cubicBezTo>
                  <a:cubicBezTo>
                    <a:pt x="7086" y="21432"/>
                    <a:pt x="4000" y="21432"/>
                    <a:pt x="2457" y="20950"/>
                  </a:cubicBezTo>
                  <a:cubicBezTo>
                    <a:pt x="914" y="20468"/>
                    <a:pt x="914" y="19503"/>
                    <a:pt x="1943" y="17768"/>
                  </a:cubicBezTo>
                  <a:cubicBezTo>
                    <a:pt x="2971" y="16032"/>
                    <a:pt x="5028" y="13525"/>
                    <a:pt x="7086" y="11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6774077" y="4197358"/>
              <a:ext cx="184151" cy="38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10428" y="0"/>
                  </a:moveTo>
                  <a:cubicBezTo>
                    <a:pt x="9434" y="3152"/>
                    <a:pt x="8441" y="6305"/>
                    <a:pt x="7572" y="9457"/>
                  </a:cubicBezTo>
                  <a:cubicBezTo>
                    <a:pt x="6703" y="12610"/>
                    <a:pt x="5959" y="15762"/>
                    <a:pt x="5710" y="17864"/>
                  </a:cubicBezTo>
                  <a:cubicBezTo>
                    <a:pt x="5462" y="19965"/>
                    <a:pt x="5710" y="21016"/>
                    <a:pt x="6331" y="21308"/>
                  </a:cubicBezTo>
                  <a:cubicBezTo>
                    <a:pt x="6952" y="21600"/>
                    <a:pt x="7945" y="21133"/>
                    <a:pt x="8441" y="20141"/>
                  </a:cubicBezTo>
                  <a:cubicBezTo>
                    <a:pt x="8938" y="19148"/>
                    <a:pt x="8938" y="17630"/>
                    <a:pt x="7945" y="16346"/>
                  </a:cubicBezTo>
                  <a:cubicBezTo>
                    <a:pt x="6952" y="15062"/>
                    <a:pt x="4966" y="14011"/>
                    <a:pt x="3228" y="13427"/>
                  </a:cubicBezTo>
                  <a:cubicBezTo>
                    <a:pt x="1490" y="12843"/>
                    <a:pt x="0" y="12726"/>
                    <a:pt x="0" y="12726"/>
                  </a:cubicBezTo>
                  <a:cubicBezTo>
                    <a:pt x="0" y="12726"/>
                    <a:pt x="1490" y="12843"/>
                    <a:pt x="4221" y="12843"/>
                  </a:cubicBezTo>
                  <a:cubicBezTo>
                    <a:pt x="6952" y="12843"/>
                    <a:pt x="10924" y="12726"/>
                    <a:pt x="13655" y="13194"/>
                  </a:cubicBezTo>
                  <a:cubicBezTo>
                    <a:pt x="16386" y="13661"/>
                    <a:pt x="17876" y="14711"/>
                    <a:pt x="18745" y="15529"/>
                  </a:cubicBezTo>
                  <a:cubicBezTo>
                    <a:pt x="19614" y="16346"/>
                    <a:pt x="19862" y="16930"/>
                    <a:pt x="19986" y="17514"/>
                  </a:cubicBezTo>
                  <a:cubicBezTo>
                    <a:pt x="20110" y="18097"/>
                    <a:pt x="20110" y="18681"/>
                    <a:pt x="19986" y="18681"/>
                  </a:cubicBezTo>
                  <a:cubicBezTo>
                    <a:pt x="19862" y="18681"/>
                    <a:pt x="19614" y="18097"/>
                    <a:pt x="19241" y="16579"/>
                  </a:cubicBezTo>
                  <a:cubicBezTo>
                    <a:pt x="18869" y="15062"/>
                    <a:pt x="18372" y="12610"/>
                    <a:pt x="18248" y="11034"/>
                  </a:cubicBezTo>
                  <a:cubicBezTo>
                    <a:pt x="18124" y="9457"/>
                    <a:pt x="18372" y="8757"/>
                    <a:pt x="18993" y="8698"/>
                  </a:cubicBezTo>
                  <a:cubicBezTo>
                    <a:pt x="19614" y="8640"/>
                    <a:pt x="20607" y="9224"/>
                    <a:pt x="21600" y="9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7009027" y="4390943"/>
              <a:ext cx="228601" cy="13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2628"/>
                  </a:moveTo>
                  <a:cubicBezTo>
                    <a:pt x="600" y="4022"/>
                    <a:pt x="1200" y="5415"/>
                    <a:pt x="1500" y="6983"/>
                  </a:cubicBezTo>
                  <a:cubicBezTo>
                    <a:pt x="1800" y="8551"/>
                    <a:pt x="1800" y="10293"/>
                    <a:pt x="1600" y="12557"/>
                  </a:cubicBezTo>
                  <a:cubicBezTo>
                    <a:pt x="1400" y="14822"/>
                    <a:pt x="1000" y="17609"/>
                    <a:pt x="1000" y="17783"/>
                  </a:cubicBezTo>
                  <a:cubicBezTo>
                    <a:pt x="1000" y="17957"/>
                    <a:pt x="1400" y="15518"/>
                    <a:pt x="2300" y="12383"/>
                  </a:cubicBezTo>
                  <a:cubicBezTo>
                    <a:pt x="3200" y="9247"/>
                    <a:pt x="4600" y="5415"/>
                    <a:pt x="5800" y="3325"/>
                  </a:cubicBezTo>
                  <a:cubicBezTo>
                    <a:pt x="7000" y="1235"/>
                    <a:pt x="8000" y="886"/>
                    <a:pt x="8600" y="1583"/>
                  </a:cubicBezTo>
                  <a:cubicBezTo>
                    <a:pt x="9200" y="2280"/>
                    <a:pt x="9400" y="4022"/>
                    <a:pt x="9600" y="5938"/>
                  </a:cubicBezTo>
                  <a:cubicBezTo>
                    <a:pt x="9800" y="7854"/>
                    <a:pt x="10000" y="9944"/>
                    <a:pt x="10000" y="12035"/>
                  </a:cubicBezTo>
                  <a:cubicBezTo>
                    <a:pt x="10000" y="14125"/>
                    <a:pt x="9800" y="16215"/>
                    <a:pt x="10000" y="15693"/>
                  </a:cubicBezTo>
                  <a:cubicBezTo>
                    <a:pt x="10200" y="15170"/>
                    <a:pt x="10800" y="12035"/>
                    <a:pt x="11400" y="9422"/>
                  </a:cubicBezTo>
                  <a:cubicBezTo>
                    <a:pt x="12000" y="6809"/>
                    <a:pt x="12600" y="4718"/>
                    <a:pt x="13300" y="2976"/>
                  </a:cubicBezTo>
                  <a:cubicBezTo>
                    <a:pt x="14000" y="1235"/>
                    <a:pt x="14800" y="-159"/>
                    <a:pt x="15700" y="15"/>
                  </a:cubicBezTo>
                  <a:cubicBezTo>
                    <a:pt x="16600" y="189"/>
                    <a:pt x="17600" y="1931"/>
                    <a:pt x="18200" y="5241"/>
                  </a:cubicBezTo>
                  <a:cubicBezTo>
                    <a:pt x="18800" y="8551"/>
                    <a:pt x="19000" y="13428"/>
                    <a:pt x="19500" y="16389"/>
                  </a:cubicBezTo>
                  <a:cubicBezTo>
                    <a:pt x="20000" y="19351"/>
                    <a:pt x="20800" y="20396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7270385" y="4089135"/>
              <a:ext cx="316493" cy="405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28" fill="norm" stroke="1" extrusionOk="0">
                  <a:moveTo>
                    <a:pt x="1659" y="20724"/>
                  </a:moveTo>
                  <a:cubicBezTo>
                    <a:pt x="2667" y="19165"/>
                    <a:pt x="3675" y="17606"/>
                    <a:pt x="4179" y="16493"/>
                  </a:cubicBezTo>
                  <a:cubicBezTo>
                    <a:pt x="4683" y="15379"/>
                    <a:pt x="4683" y="14711"/>
                    <a:pt x="4251" y="14489"/>
                  </a:cubicBezTo>
                  <a:cubicBezTo>
                    <a:pt x="3819" y="14266"/>
                    <a:pt x="2955" y="14489"/>
                    <a:pt x="2163" y="15101"/>
                  </a:cubicBezTo>
                  <a:cubicBezTo>
                    <a:pt x="1371" y="15713"/>
                    <a:pt x="651" y="16715"/>
                    <a:pt x="291" y="17550"/>
                  </a:cubicBezTo>
                  <a:cubicBezTo>
                    <a:pt x="-69" y="18385"/>
                    <a:pt x="-69" y="19054"/>
                    <a:pt x="147" y="19610"/>
                  </a:cubicBezTo>
                  <a:cubicBezTo>
                    <a:pt x="363" y="20167"/>
                    <a:pt x="795" y="20612"/>
                    <a:pt x="1731" y="20724"/>
                  </a:cubicBezTo>
                  <a:cubicBezTo>
                    <a:pt x="2667" y="20835"/>
                    <a:pt x="4107" y="20612"/>
                    <a:pt x="5835" y="19276"/>
                  </a:cubicBezTo>
                  <a:cubicBezTo>
                    <a:pt x="7563" y="17940"/>
                    <a:pt x="9579" y="15491"/>
                    <a:pt x="11451" y="12540"/>
                  </a:cubicBezTo>
                  <a:cubicBezTo>
                    <a:pt x="13323" y="9590"/>
                    <a:pt x="15051" y="6138"/>
                    <a:pt x="15987" y="4134"/>
                  </a:cubicBezTo>
                  <a:cubicBezTo>
                    <a:pt x="16923" y="2130"/>
                    <a:pt x="17067" y="1573"/>
                    <a:pt x="17283" y="1016"/>
                  </a:cubicBezTo>
                  <a:cubicBezTo>
                    <a:pt x="17499" y="460"/>
                    <a:pt x="17787" y="-97"/>
                    <a:pt x="17643" y="14"/>
                  </a:cubicBezTo>
                  <a:cubicBezTo>
                    <a:pt x="17499" y="126"/>
                    <a:pt x="16923" y="905"/>
                    <a:pt x="15915" y="2854"/>
                  </a:cubicBezTo>
                  <a:cubicBezTo>
                    <a:pt x="14907" y="4802"/>
                    <a:pt x="13467" y="7919"/>
                    <a:pt x="12675" y="10313"/>
                  </a:cubicBezTo>
                  <a:cubicBezTo>
                    <a:pt x="11883" y="12707"/>
                    <a:pt x="11739" y="14377"/>
                    <a:pt x="11667" y="15491"/>
                  </a:cubicBezTo>
                  <a:cubicBezTo>
                    <a:pt x="11595" y="16604"/>
                    <a:pt x="11595" y="17161"/>
                    <a:pt x="12027" y="17495"/>
                  </a:cubicBezTo>
                  <a:cubicBezTo>
                    <a:pt x="12459" y="17829"/>
                    <a:pt x="13323" y="17940"/>
                    <a:pt x="14403" y="17495"/>
                  </a:cubicBezTo>
                  <a:cubicBezTo>
                    <a:pt x="15483" y="17049"/>
                    <a:pt x="16779" y="16047"/>
                    <a:pt x="17643" y="15324"/>
                  </a:cubicBezTo>
                  <a:cubicBezTo>
                    <a:pt x="18507" y="14600"/>
                    <a:pt x="18939" y="14155"/>
                    <a:pt x="19371" y="13709"/>
                  </a:cubicBezTo>
                  <a:cubicBezTo>
                    <a:pt x="19803" y="13264"/>
                    <a:pt x="20235" y="12818"/>
                    <a:pt x="20163" y="12818"/>
                  </a:cubicBezTo>
                  <a:cubicBezTo>
                    <a:pt x="20091" y="12818"/>
                    <a:pt x="19515" y="13264"/>
                    <a:pt x="18507" y="14322"/>
                  </a:cubicBezTo>
                  <a:cubicBezTo>
                    <a:pt x="17499" y="15379"/>
                    <a:pt x="16059" y="17049"/>
                    <a:pt x="15339" y="18274"/>
                  </a:cubicBezTo>
                  <a:cubicBezTo>
                    <a:pt x="14619" y="19499"/>
                    <a:pt x="14619" y="20278"/>
                    <a:pt x="15339" y="20779"/>
                  </a:cubicBezTo>
                  <a:cubicBezTo>
                    <a:pt x="16059" y="21280"/>
                    <a:pt x="17499" y="21503"/>
                    <a:pt x="18651" y="21169"/>
                  </a:cubicBezTo>
                  <a:cubicBezTo>
                    <a:pt x="19803" y="20835"/>
                    <a:pt x="20667" y="19944"/>
                    <a:pt x="21531" y="19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7421914" y="4203708"/>
              <a:ext cx="17131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600" fill="norm" stroke="1" extrusionOk="0">
                  <a:moveTo>
                    <a:pt x="3144" y="21600"/>
                  </a:moveTo>
                  <a:cubicBezTo>
                    <a:pt x="1827" y="21000"/>
                    <a:pt x="510" y="20400"/>
                    <a:pt x="115" y="18600"/>
                  </a:cubicBezTo>
                  <a:cubicBezTo>
                    <a:pt x="-280" y="16800"/>
                    <a:pt x="247" y="13800"/>
                    <a:pt x="3276" y="11100"/>
                  </a:cubicBezTo>
                  <a:cubicBezTo>
                    <a:pt x="6305" y="8400"/>
                    <a:pt x="11837" y="6000"/>
                    <a:pt x="15261" y="4200"/>
                  </a:cubicBezTo>
                  <a:cubicBezTo>
                    <a:pt x="18686" y="2400"/>
                    <a:pt x="20003" y="1200"/>
                    <a:pt x="213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8021105" y="4145429"/>
              <a:ext cx="454772" cy="328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61" fill="norm" stroke="1" extrusionOk="0">
                  <a:moveTo>
                    <a:pt x="5885" y="1725"/>
                  </a:moveTo>
                  <a:cubicBezTo>
                    <a:pt x="6085" y="899"/>
                    <a:pt x="6285" y="74"/>
                    <a:pt x="6335" y="5"/>
                  </a:cubicBezTo>
                  <a:cubicBezTo>
                    <a:pt x="6385" y="-64"/>
                    <a:pt x="6285" y="624"/>
                    <a:pt x="5835" y="3032"/>
                  </a:cubicBezTo>
                  <a:cubicBezTo>
                    <a:pt x="5385" y="5439"/>
                    <a:pt x="4585" y="9567"/>
                    <a:pt x="4135" y="12456"/>
                  </a:cubicBezTo>
                  <a:cubicBezTo>
                    <a:pt x="3685" y="15345"/>
                    <a:pt x="3585" y="16996"/>
                    <a:pt x="3535" y="18440"/>
                  </a:cubicBezTo>
                  <a:cubicBezTo>
                    <a:pt x="3485" y="19885"/>
                    <a:pt x="3485" y="21123"/>
                    <a:pt x="3485" y="21330"/>
                  </a:cubicBezTo>
                  <a:cubicBezTo>
                    <a:pt x="3485" y="21536"/>
                    <a:pt x="3485" y="20711"/>
                    <a:pt x="3135" y="19335"/>
                  </a:cubicBezTo>
                  <a:cubicBezTo>
                    <a:pt x="2785" y="17959"/>
                    <a:pt x="2085" y="16033"/>
                    <a:pt x="1435" y="14657"/>
                  </a:cubicBezTo>
                  <a:cubicBezTo>
                    <a:pt x="785" y="13281"/>
                    <a:pt x="185" y="12456"/>
                    <a:pt x="35" y="11768"/>
                  </a:cubicBezTo>
                  <a:cubicBezTo>
                    <a:pt x="-115" y="11080"/>
                    <a:pt x="185" y="10530"/>
                    <a:pt x="1485" y="9154"/>
                  </a:cubicBezTo>
                  <a:cubicBezTo>
                    <a:pt x="2785" y="7778"/>
                    <a:pt x="5085" y="5577"/>
                    <a:pt x="6535" y="4132"/>
                  </a:cubicBezTo>
                  <a:cubicBezTo>
                    <a:pt x="7985" y="2688"/>
                    <a:pt x="8585" y="2000"/>
                    <a:pt x="9385" y="1381"/>
                  </a:cubicBezTo>
                  <a:cubicBezTo>
                    <a:pt x="10185" y="761"/>
                    <a:pt x="11185" y="211"/>
                    <a:pt x="11685" y="280"/>
                  </a:cubicBezTo>
                  <a:cubicBezTo>
                    <a:pt x="12185" y="349"/>
                    <a:pt x="12185" y="1037"/>
                    <a:pt x="11785" y="3238"/>
                  </a:cubicBezTo>
                  <a:cubicBezTo>
                    <a:pt x="11385" y="5439"/>
                    <a:pt x="10585" y="9154"/>
                    <a:pt x="9985" y="11699"/>
                  </a:cubicBezTo>
                  <a:cubicBezTo>
                    <a:pt x="9385" y="14244"/>
                    <a:pt x="8985" y="15620"/>
                    <a:pt x="8685" y="16652"/>
                  </a:cubicBezTo>
                  <a:cubicBezTo>
                    <a:pt x="8385" y="17684"/>
                    <a:pt x="8185" y="18372"/>
                    <a:pt x="8235" y="18303"/>
                  </a:cubicBezTo>
                  <a:cubicBezTo>
                    <a:pt x="8285" y="18234"/>
                    <a:pt x="8585" y="17409"/>
                    <a:pt x="8935" y="16721"/>
                  </a:cubicBezTo>
                  <a:cubicBezTo>
                    <a:pt x="9285" y="16033"/>
                    <a:pt x="9685" y="15482"/>
                    <a:pt x="10135" y="15070"/>
                  </a:cubicBezTo>
                  <a:cubicBezTo>
                    <a:pt x="10585" y="14657"/>
                    <a:pt x="11085" y="14382"/>
                    <a:pt x="11485" y="14657"/>
                  </a:cubicBezTo>
                  <a:cubicBezTo>
                    <a:pt x="11885" y="14932"/>
                    <a:pt x="12185" y="15758"/>
                    <a:pt x="12485" y="16446"/>
                  </a:cubicBezTo>
                  <a:cubicBezTo>
                    <a:pt x="12785" y="17133"/>
                    <a:pt x="13085" y="17684"/>
                    <a:pt x="13535" y="18028"/>
                  </a:cubicBezTo>
                  <a:cubicBezTo>
                    <a:pt x="13985" y="18372"/>
                    <a:pt x="14585" y="18509"/>
                    <a:pt x="15085" y="18303"/>
                  </a:cubicBezTo>
                  <a:cubicBezTo>
                    <a:pt x="15585" y="18097"/>
                    <a:pt x="15985" y="17546"/>
                    <a:pt x="16385" y="16858"/>
                  </a:cubicBezTo>
                  <a:cubicBezTo>
                    <a:pt x="16785" y="16170"/>
                    <a:pt x="17185" y="15345"/>
                    <a:pt x="17435" y="14451"/>
                  </a:cubicBezTo>
                  <a:cubicBezTo>
                    <a:pt x="17685" y="13556"/>
                    <a:pt x="17785" y="12593"/>
                    <a:pt x="17585" y="12181"/>
                  </a:cubicBezTo>
                  <a:cubicBezTo>
                    <a:pt x="17385" y="11768"/>
                    <a:pt x="16885" y="11905"/>
                    <a:pt x="16385" y="12318"/>
                  </a:cubicBezTo>
                  <a:cubicBezTo>
                    <a:pt x="15885" y="12731"/>
                    <a:pt x="15385" y="13419"/>
                    <a:pt x="15085" y="14175"/>
                  </a:cubicBezTo>
                  <a:cubicBezTo>
                    <a:pt x="14785" y="14932"/>
                    <a:pt x="14685" y="15758"/>
                    <a:pt x="15085" y="16652"/>
                  </a:cubicBezTo>
                  <a:cubicBezTo>
                    <a:pt x="15485" y="17546"/>
                    <a:pt x="16385" y="18509"/>
                    <a:pt x="17535" y="18784"/>
                  </a:cubicBezTo>
                  <a:cubicBezTo>
                    <a:pt x="18685" y="19060"/>
                    <a:pt x="20085" y="18647"/>
                    <a:pt x="21485" y="18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8912005" y="4125520"/>
              <a:ext cx="154423" cy="382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241" fill="norm" stroke="1" extrusionOk="0">
                  <a:moveTo>
                    <a:pt x="21011" y="3632"/>
                  </a:moveTo>
                  <a:cubicBezTo>
                    <a:pt x="18995" y="2458"/>
                    <a:pt x="16979" y="1284"/>
                    <a:pt x="14675" y="580"/>
                  </a:cubicBezTo>
                  <a:cubicBezTo>
                    <a:pt x="12371" y="-124"/>
                    <a:pt x="9779" y="-359"/>
                    <a:pt x="7043" y="874"/>
                  </a:cubicBezTo>
                  <a:cubicBezTo>
                    <a:pt x="4307" y="2106"/>
                    <a:pt x="1427" y="4806"/>
                    <a:pt x="419" y="6684"/>
                  </a:cubicBezTo>
                  <a:cubicBezTo>
                    <a:pt x="-589" y="8563"/>
                    <a:pt x="275" y="9619"/>
                    <a:pt x="2435" y="9971"/>
                  </a:cubicBezTo>
                  <a:cubicBezTo>
                    <a:pt x="4595" y="10324"/>
                    <a:pt x="8051" y="9971"/>
                    <a:pt x="10787" y="9091"/>
                  </a:cubicBezTo>
                  <a:cubicBezTo>
                    <a:pt x="13523" y="8211"/>
                    <a:pt x="15539" y="6802"/>
                    <a:pt x="16691" y="5804"/>
                  </a:cubicBezTo>
                  <a:cubicBezTo>
                    <a:pt x="17843" y="4806"/>
                    <a:pt x="18131" y="4219"/>
                    <a:pt x="18275" y="4219"/>
                  </a:cubicBezTo>
                  <a:cubicBezTo>
                    <a:pt x="18419" y="4219"/>
                    <a:pt x="18419" y="4806"/>
                    <a:pt x="17555" y="6567"/>
                  </a:cubicBezTo>
                  <a:cubicBezTo>
                    <a:pt x="16691" y="8328"/>
                    <a:pt x="14963" y="11263"/>
                    <a:pt x="13667" y="13904"/>
                  </a:cubicBezTo>
                  <a:cubicBezTo>
                    <a:pt x="12371" y="16545"/>
                    <a:pt x="11507" y="18893"/>
                    <a:pt x="10643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9090027" y="4178308"/>
              <a:ext cx="1351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600" fill="norm" stroke="1" extrusionOk="0">
                  <a:moveTo>
                    <a:pt x="21218" y="3014"/>
                  </a:moveTo>
                  <a:cubicBezTo>
                    <a:pt x="19556" y="2679"/>
                    <a:pt x="17895" y="2344"/>
                    <a:pt x="15403" y="2930"/>
                  </a:cubicBezTo>
                  <a:cubicBezTo>
                    <a:pt x="12910" y="3516"/>
                    <a:pt x="9587" y="5023"/>
                    <a:pt x="6763" y="7619"/>
                  </a:cubicBezTo>
                  <a:cubicBezTo>
                    <a:pt x="3938" y="10214"/>
                    <a:pt x="1612" y="13898"/>
                    <a:pt x="615" y="16242"/>
                  </a:cubicBezTo>
                  <a:cubicBezTo>
                    <a:pt x="-382" y="18586"/>
                    <a:pt x="-50" y="19591"/>
                    <a:pt x="781" y="20344"/>
                  </a:cubicBezTo>
                  <a:cubicBezTo>
                    <a:pt x="1612" y="21098"/>
                    <a:pt x="2941" y="21600"/>
                    <a:pt x="5267" y="21600"/>
                  </a:cubicBezTo>
                  <a:cubicBezTo>
                    <a:pt x="7593" y="21600"/>
                    <a:pt x="10916" y="21098"/>
                    <a:pt x="13409" y="19256"/>
                  </a:cubicBezTo>
                  <a:cubicBezTo>
                    <a:pt x="15901" y="17414"/>
                    <a:pt x="17563" y="14233"/>
                    <a:pt x="18061" y="10800"/>
                  </a:cubicBezTo>
                  <a:cubicBezTo>
                    <a:pt x="18560" y="7367"/>
                    <a:pt x="17895" y="3684"/>
                    <a:pt x="172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9247112" y="3867158"/>
              <a:ext cx="18761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600" fill="norm" stroke="1" extrusionOk="0">
                  <a:moveTo>
                    <a:pt x="14793" y="0"/>
                  </a:moveTo>
                  <a:cubicBezTo>
                    <a:pt x="13593" y="141"/>
                    <a:pt x="12393" y="282"/>
                    <a:pt x="11433" y="1059"/>
                  </a:cubicBezTo>
                  <a:cubicBezTo>
                    <a:pt x="10473" y="1835"/>
                    <a:pt x="9753" y="3247"/>
                    <a:pt x="8913" y="5576"/>
                  </a:cubicBezTo>
                  <a:cubicBezTo>
                    <a:pt x="8073" y="7906"/>
                    <a:pt x="7113" y="11153"/>
                    <a:pt x="6393" y="13129"/>
                  </a:cubicBezTo>
                  <a:cubicBezTo>
                    <a:pt x="5673" y="15106"/>
                    <a:pt x="5193" y="15812"/>
                    <a:pt x="4353" y="15953"/>
                  </a:cubicBezTo>
                  <a:cubicBezTo>
                    <a:pt x="3513" y="16094"/>
                    <a:pt x="2313" y="15671"/>
                    <a:pt x="1353" y="14894"/>
                  </a:cubicBezTo>
                  <a:cubicBezTo>
                    <a:pt x="393" y="14118"/>
                    <a:pt x="-327" y="12988"/>
                    <a:pt x="153" y="12141"/>
                  </a:cubicBezTo>
                  <a:cubicBezTo>
                    <a:pt x="633" y="11294"/>
                    <a:pt x="2313" y="10729"/>
                    <a:pt x="4353" y="9671"/>
                  </a:cubicBezTo>
                  <a:cubicBezTo>
                    <a:pt x="6393" y="8612"/>
                    <a:pt x="8793" y="7059"/>
                    <a:pt x="10353" y="6000"/>
                  </a:cubicBezTo>
                  <a:cubicBezTo>
                    <a:pt x="11913" y="4941"/>
                    <a:pt x="12633" y="4376"/>
                    <a:pt x="13233" y="4447"/>
                  </a:cubicBezTo>
                  <a:cubicBezTo>
                    <a:pt x="13833" y="4518"/>
                    <a:pt x="14313" y="5224"/>
                    <a:pt x="14433" y="6424"/>
                  </a:cubicBezTo>
                  <a:cubicBezTo>
                    <a:pt x="14553" y="7624"/>
                    <a:pt x="14313" y="9318"/>
                    <a:pt x="14073" y="10659"/>
                  </a:cubicBezTo>
                  <a:cubicBezTo>
                    <a:pt x="13833" y="12000"/>
                    <a:pt x="13593" y="12988"/>
                    <a:pt x="13953" y="12918"/>
                  </a:cubicBezTo>
                  <a:cubicBezTo>
                    <a:pt x="14313" y="12847"/>
                    <a:pt x="15273" y="11718"/>
                    <a:pt x="16233" y="10941"/>
                  </a:cubicBezTo>
                  <a:cubicBezTo>
                    <a:pt x="17193" y="10165"/>
                    <a:pt x="18153" y="9741"/>
                    <a:pt x="18993" y="9882"/>
                  </a:cubicBezTo>
                  <a:cubicBezTo>
                    <a:pt x="19833" y="10024"/>
                    <a:pt x="20553" y="10729"/>
                    <a:pt x="20913" y="12776"/>
                  </a:cubicBezTo>
                  <a:cubicBezTo>
                    <a:pt x="21273" y="14824"/>
                    <a:pt x="21273" y="18212"/>
                    <a:pt x="212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9508269" y="4203708"/>
              <a:ext cx="180459" cy="302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430" fill="norm" stroke="1" extrusionOk="0">
                  <a:moveTo>
                    <a:pt x="21167" y="0"/>
                  </a:moveTo>
                  <a:cubicBezTo>
                    <a:pt x="18188" y="4350"/>
                    <a:pt x="15208" y="8700"/>
                    <a:pt x="12726" y="12150"/>
                  </a:cubicBezTo>
                  <a:cubicBezTo>
                    <a:pt x="10243" y="15600"/>
                    <a:pt x="8257" y="18150"/>
                    <a:pt x="6767" y="19650"/>
                  </a:cubicBezTo>
                  <a:cubicBezTo>
                    <a:pt x="5277" y="21150"/>
                    <a:pt x="4284" y="21600"/>
                    <a:pt x="3664" y="21375"/>
                  </a:cubicBezTo>
                  <a:cubicBezTo>
                    <a:pt x="3043" y="21150"/>
                    <a:pt x="2795" y="20250"/>
                    <a:pt x="2422" y="19125"/>
                  </a:cubicBezTo>
                  <a:cubicBezTo>
                    <a:pt x="2050" y="18000"/>
                    <a:pt x="1553" y="16650"/>
                    <a:pt x="933" y="15300"/>
                  </a:cubicBezTo>
                  <a:cubicBezTo>
                    <a:pt x="312" y="13950"/>
                    <a:pt x="-433" y="12600"/>
                    <a:pt x="312" y="12000"/>
                  </a:cubicBezTo>
                  <a:cubicBezTo>
                    <a:pt x="1057" y="11400"/>
                    <a:pt x="3291" y="11550"/>
                    <a:pt x="5526" y="11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9631577" y="4406908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9771277" y="4375158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9794232" y="4267208"/>
              <a:ext cx="2784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21600"/>
                  </a:moveTo>
                  <a:cubicBezTo>
                    <a:pt x="239" y="17600"/>
                    <a:pt x="-1304" y="13600"/>
                    <a:pt x="1782" y="10000"/>
                  </a:cubicBezTo>
                  <a:cubicBezTo>
                    <a:pt x="4867" y="6400"/>
                    <a:pt x="12582" y="3200"/>
                    <a:pt x="202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9857266" y="4171958"/>
              <a:ext cx="168012" cy="390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39" fill="norm" stroke="1" extrusionOk="0">
                  <a:moveTo>
                    <a:pt x="10091" y="0"/>
                  </a:moveTo>
                  <a:cubicBezTo>
                    <a:pt x="7391" y="3484"/>
                    <a:pt x="4691" y="6968"/>
                    <a:pt x="2936" y="10045"/>
                  </a:cubicBezTo>
                  <a:cubicBezTo>
                    <a:pt x="1181" y="13123"/>
                    <a:pt x="371" y="15794"/>
                    <a:pt x="101" y="17652"/>
                  </a:cubicBezTo>
                  <a:cubicBezTo>
                    <a:pt x="-169" y="19510"/>
                    <a:pt x="101" y="20555"/>
                    <a:pt x="911" y="21077"/>
                  </a:cubicBezTo>
                  <a:cubicBezTo>
                    <a:pt x="1721" y="21600"/>
                    <a:pt x="3071" y="21600"/>
                    <a:pt x="5501" y="20787"/>
                  </a:cubicBezTo>
                  <a:cubicBezTo>
                    <a:pt x="7931" y="19974"/>
                    <a:pt x="11441" y="18348"/>
                    <a:pt x="13601" y="17245"/>
                  </a:cubicBezTo>
                  <a:cubicBezTo>
                    <a:pt x="15761" y="16142"/>
                    <a:pt x="16571" y="15561"/>
                    <a:pt x="16976" y="14981"/>
                  </a:cubicBezTo>
                  <a:cubicBezTo>
                    <a:pt x="17381" y="14400"/>
                    <a:pt x="17381" y="13819"/>
                    <a:pt x="16571" y="13529"/>
                  </a:cubicBezTo>
                  <a:cubicBezTo>
                    <a:pt x="15761" y="13239"/>
                    <a:pt x="14141" y="13239"/>
                    <a:pt x="12116" y="13645"/>
                  </a:cubicBezTo>
                  <a:cubicBezTo>
                    <a:pt x="10091" y="14052"/>
                    <a:pt x="7661" y="14865"/>
                    <a:pt x="6311" y="15619"/>
                  </a:cubicBezTo>
                  <a:cubicBezTo>
                    <a:pt x="4961" y="16374"/>
                    <a:pt x="4691" y="17071"/>
                    <a:pt x="6716" y="17594"/>
                  </a:cubicBezTo>
                  <a:cubicBezTo>
                    <a:pt x="8741" y="18116"/>
                    <a:pt x="13061" y="18465"/>
                    <a:pt x="15896" y="18639"/>
                  </a:cubicBezTo>
                  <a:cubicBezTo>
                    <a:pt x="18731" y="18813"/>
                    <a:pt x="20081" y="18813"/>
                    <a:pt x="21431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10519492" y="4247099"/>
              <a:ext cx="153486" cy="291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064" fill="norm" stroke="1" extrusionOk="0">
                  <a:moveTo>
                    <a:pt x="21166" y="2374"/>
                  </a:moveTo>
                  <a:cubicBezTo>
                    <a:pt x="20874" y="1608"/>
                    <a:pt x="20582" y="842"/>
                    <a:pt x="19707" y="383"/>
                  </a:cubicBezTo>
                  <a:cubicBezTo>
                    <a:pt x="18831" y="-77"/>
                    <a:pt x="17371" y="-230"/>
                    <a:pt x="14890" y="536"/>
                  </a:cubicBezTo>
                  <a:cubicBezTo>
                    <a:pt x="12409" y="1302"/>
                    <a:pt x="8907" y="2987"/>
                    <a:pt x="5988" y="5591"/>
                  </a:cubicBezTo>
                  <a:cubicBezTo>
                    <a:pt x="3069" y="8196"/>
                    <a:pt x="734" y="11719"/>
                    <a:pt x="150" y="14553"/>
                  </a:cubicBezTo>
                  <a:cubicBezTo>
                    <a:pt x="-434" y="17387"/>
                    <a:pt x="734" y="19532"/>
                    <a:pt x="2923" y="20451"/>
                  </a:cubicBezTo>
                  <a:cubicBezTo>
                    <a:pt x="5112" y="21370"/>
                    <a:pt x="8323" y="21064"/>
                    <a:pt x="11534" y="20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10721971" y="4279908"/>
              <a:ext cx="5895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20746" y="0"/>
                  </a:moveTo>
                  <a:cubicBezTo>
                    <a:pt x="13298" y="4418"/>
                    <a:pt x="5849" y="8836"/>
                    <a:pt x="2498" y="12436"/>
                  </a:cubicBezTo>
                  <a:cubicBezTo>
                    <a:pt x="-854" y="16036"/>
                    <a:pt x="-109" y="18818"/>
                    <a:pt x="6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10672977" y="4262304"/>
              <a:ext cx="241301" cy="36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0" fill="norm" stroke="1" extrusionOk="0">
                  <a:moveTo>
                    <a:pt x="0" y="17180"/>
                  </a:moveTo>
                  <a:cubicBezTo>
                    <a:pt x="379" y="11180"/>
                    <a:pt x="758" y="5180"/>
                    <a:pt x="2747" y="2180"/>
                  </a:cubicBezTo>
                  <a:cubicBezTo>
                    <a:pt x="4737" y="-820"/>
                    <a:pt x="8337" y="-820"/>
                    <a:pt x="11747" y="2780"/>
                  </a:cubicBezTo>
                  <a:cubicBezTo>
                    <a:pt x="15158" y="6380"/>
                    <a:pt x="18379" y="13580"/>
                    <a:pt x="21600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10615827" y="4546608"/>
              <a:ext cx="298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3" y="18514"/>
                    <a:pt x="8885" y="15429"/>
                    <a:pt x="12485" y="11829"/>
                  </a:cubicBezTo>
                  <a:cubicBezTo>
                    <a:pt x="16085" y="8229"/>
                    <a:pt x="18843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11185019" y="4216475"/>
              <a:ext cx="302444" cy="54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96" fill="norm" stroke="1" extrusionOk="0">
                  <a:moveTo>
                    <a:pt x="7312" y="10295"/>
                  </a:moveTo>
                  <a:cubicBezTo>
                    <a:pt x="7312" y="9877"/>
                    <a:pt x="7312" y="9458"/>
                    <a:pt x="7163" y="9040"/>
                  </a:cubicBezTo>
                  <a:cubicBezTo>
                    <a:pt x="7014" y="8621"/>
                    <a:pt x="6716" y="8202"/>
                    <a:pt x="5748" y="8119"/>
                  </a:cubicBezTo>
                  <a:cubicBezTo>
                    <a:pt x="4780" y="8035"/>
                    <a:pt x="3141" y="8286"/>
                    <a:pt x="2098" y="8621"/>
                  </a:cubicBezTo>
                  <a:cubicBezTo>
                    <a:pt x="1056" y="8956"/>
                    <a:pt x="609" y="9374"/>
                    <a:pt x="311" y="9793"/>
                  </a:cubicBezTo>
                  <a:cubicBezTo>
                    <a:pt x="13" y="10212"/>
                    <a:pt x="-136" y="10630"/>
                    <a:pt x="162" y="10840"/>
                  </a:cubicBezTo>
                  <a:cubicBezTo>
                    <a:pt x="460" y="11049"/>
                    <a:pt x="1205" y="11049"/>
                    <a:pt x="2247" y="10547"/>
                  </a:cubicBezTo>
                  <a:cubicBezTo>
                    <a:pt x="3290" y="10044"/>
                    <a:pt x="4631" y="9040"/>
                    <a:pt x="6418" y="7742"/>
                  </a:cubicBezTo>
                  <a:cubicBezTo>
                    <a:pt x="8206" y="6444"/>
                    <a:pt x="10441" y="4854"/>
                    <a:pt x="12601" y="3556"/>
                  </a:cubicBezTo>
                  <a:cubicBezTo>
                    <a:pt x="14761" y="2258"/>
                    <a:pt x="16846" y="1254"/>
                    <a:pt x="18410" y="667"/>
                  </a:cubicBezTo>
                  <a:cubicBezTo>
                    <a:pt x="19974" y="81"/>
                    <a:pt x="21017" y="-86"/>
                    <a:pt x="21241" y="40"/>
                  </a:cubicBezTo>
                  <a:cubicBezTo>
                    <a:pt x="21464" y="165"/>
                    <a:pt x="20868" y="584"/>
                    <a:pt x="18783" y="2091"/>
                  </a:cubicBezTo>
                  <a:cubicBezTo>
                    <a:pt x="16697" y="3598"/>
                    <a:pt x="13122" y="6193"/>
                    <a:pt x="10292" y="8788"/>
                  </a:cubicBezTo>
                  <a:cubicBezTo>
                    <a:pt x="7461" y="11384"/>
                    <a:pt x="5376" y="13979"/>
                    <a:pt x="4110" y="15821"/>
                  </a:cubicBezTo>
                  <a:cubicBezTo>
                    <a:pt x="2843" y="17663"/>
                    <a:pt x="2396" y="18751"/>
                    <a:pt x="2173" y="19547"/>
                  </a:cubicBezTo>
                  <a:cubicBezTo>
                    <a:pt x="1950" y="20342"/>
                    <a:pt x="1950" y="20844"/>
                    <a:pt x="2322" y="21137"/>
                  </a:cubicBezTo>
                  <a:cubicBezTo>
                    <a:pt x="2694" y="21430"/>
                    <a:pt x="3439" y="21514"/>
                    <a:pt x="4705" y="21179"/>
                  </a:cubicBezTo>
                  <a:cubicBezTo>
                    <a:pt x="5972" y="20844"/>
                    <a:pt x="7759" y="20091"/>
                    <a:pt x="8951" y="19295"/>
                  </a:cubicBezTo>
                  <a:cubicBezTo>
                    <a:pt x="10143" y="18500"/>
                    <a:pt x="10738" y="17663"/>
                    <a:pt x="12079" y="16826"/>
                  </a:cubicBezTo>
                  <a:cubicBezTo>
                    <a:pt x="13420" y="15988"/>
                    <a:pt x="15505" y="15151"/>
                    <a:pt x="17591" y="14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11815977" y="4463785"/>
              <a:ext cx="214892" cy="125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86" fill="norm" stroke="1" extrusionOk="0">
                  <a:moveTo>
                    <a:pt x="635" y="3286"/>
                  </a:moveTo>
                  <a:cubicBezTo>
                    <a:pt x="424" y="1486"/>
                    <a:pt x="212" y="-314"/>
                    <a:pt x="424" y="46"/>
                  </a:cubicBezTo>
                  <a:cubicBezTo>
                    <a:pt x="635" y="406"/>
                    <a:pt x="1271" y="2926"/>
                    <a:pt x="1482" y="6346"/>
                  </a:cubicBezTo>
                  <a:cubicBezTo>
                    <a:pt x="1694" y="9766"/>
                    <a:pt x="1482" y="14086"/>
                    <a:pt x="1059" y="16966"/>
                  </a:cubicBezTo>
                  <a:cubicBezTo>
                    <a:pt x="635" y="19846"/>
                    <a:pt x="0" y="21286"/>
                    <a:pt x="0" y="21286"/>
                  </a:cubicBezTo>
                  <a:cubicBezTo>
                    <a:pt x="0" y="21286"/>
                    <a:pt x="635" y="19846"/>
                    <a:pt x="2118" y="16786"/>
                  </a:cubicBezTo>
                  <a:cubicBezTo>
                    <a:pt x="3600" y="13726"/>
                    <a:pt x="5929" y="9046"/>
                    <a:pt x="7518" y="6166"/>
                  </a:cubicBezTo>
                  <a:cubicBezTo>
                    <a:pt x="9106" y="3286"/>
                    <a:pt x="9953" y="2206"/>
                    <a:pt x="10800" y="2206"/>
                  </a:cubicBezTo>
                  <a:cubicBezTo>
                    <a:pt x="11647" y="2206"/>
                    <a:pt x="12494" y="3286"/>
                    <a:pt x="12918" y="4726"/>
                  </a:cubicBezTo>
                  <a:cubicBezTo>
                    <a:pt x="13341" y="6166"/>
                    <a:pt x="13341" y="7966"/>
                    <a:pt x="13341" y="9766"/>
                  </a:cubicBezTo>
                  <a:cubicBezTo>
                    <a:pt x="13341" y="11566"/>
                    <a:pt x="13341" y="13366"/>
                    <a:pt x="13341" y="13366"/>
                  </a:cubicBezTo>
                  <a:cubicBezTo>
                    <a:pt x="13341" y="13366"/>
                    <a:pt x="13341" y="11566"/>
                    <a:pt x="14188" y="9226"/>
                  </a:cubicBezTo>
                  <a:cubicBezTo>
                    <a:pt x="15035" y="6886"/>
                    <a:pt x="16729" y="4006"/>
                    <a:pt x="18106" y="2566"/>
                  </a:cubicBezTo>
                  <a:cubicBezTo>
                    <a:pt x="19482" y="1126"/>
                    <a:pt x="20541" y="1126"/>
                    <a:pt x="21071" y="2206"/>
                  </a:cubicBezTo>
                  <a:cubicBezTo>
                    <a:pt x="21600" y="3286"/>
                    <a:pt x="21600" y="5446"/>
                    <a:pt x="21282" y="8506"/>
                  </a:cubicBezTo>
                  <a:cubicBezTo>
                    <a:pt x="20965" y="11566"/>
                    <a:pt x="20329" y="15526"/>
                    <a:pt x="19694" y="19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11835027" y="4198932"/>
              <a:ext cx="139701" cy="163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21394"/>
                  </a:moveTo>
                  <a:cubicBezTo>
                    <a:pt x="1309" y="18348"/>
                    <a:pt x="2618" y="15302"/>
                    <a:pt x="4418" y="12117"/>
                  </a:cubicBezTo>
                  <a:cubicBezTo>
                    <a:pt x="6218" y="8932"/>
                    <a:pt x="8509" y="5609"/>
                    <a:pt x="10309" y="3532"/>
                  </a:cubicBezTo>
                  <a:cubicBezTo>
                    <a:pt x="12109" y="1456"/>
                    <a:pt x="13418" y="625"/>
                    <a:pt x="14891" y="209"/>
                  </a:cubicBezTo>
                  <a:cubicBezTo>
                    <a:pt x="16364" y="-206"/>
                    <a:pt x="18000" y="-206"/>
                    <a:pt x="19145" y="2148"/>
                  </a:cubicBezTo>
                  <a:cubicBezTo>
                    <a:pt x="20291" y="4502"/>
                    <a:pt x="20945" y="9209"/>
                    <a:pt x="21600" y="13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10132096" y="4781921"/>
              <a:ext cx="725032" cy="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18" fill="norm" stroke="1" extrusionOk="0">
                  <a:moveTo>
                    <a:pt x="3623" y="1358"/>
                  </a:moveTo>
                  <a:cubicBezTo>
                    <a:pt x="2616" y="878"/>
                    <a:pt x="1608" y="398"/>
                    <a:pt x="947" y="158"/>
                  </a:cubicBezTo>
                  <a:cubicBezTo>
                    <a:pt x="286" y="-82"/>
                    <a:pt x="-29" y="-82"/>
                    <a:pt x="2" y="398"/>
                  </a:cubicBezTo>
                  <a:cubicBezTo>
                    <a:pt x="34" y="878"/>
                    <a:pt x="412" y="1838"/>
                    <a:pt x="1766" y="3038"/>
                  </a:cubicBezTo>
                  <a:cubicBezTo>
                    <a:pt x="3120" y="4238"/>
                    <a:pt x="5450" y="5678"/>
                    <a:pt x="7874" y="7358"/>
                  </a:cubicBezTo>
                  <a:cubicBezTo>
                    <a:pt x="10299" y="9038"/>
                    <a:pt x="12818" y="10958"/>
                    <a:pt x="15116" y="13358"/>
                  </a:cubicBezTo>
                  <a:cubicBezTo>
                    <a:pt x="17415" y="15758"/>
                    <a:pt x="19493" y="18638"/>
                    <a:pt x="21571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10158627" y="4902208"/>
              <a:ext cx="622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24" y="1600"/>
                    <a:pt x="4849" y="3200"/>
                    <a:pt x="7641" y="4800"/>
                  </a:cubicBezTo>
                  <a:cubicBezTo>
                    <a:pt x="10433" y="6400"/>
                    <a:pt x="13592" y="8000"/>
                    <a:pt x="15980" y="10800"/>
                  </a:cubicBezTo>
                  <a:cubicBezTo>
                    <a:pt x="18367" y="13600"/>
                    <a:pt x="19984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2964077" y="5446191"/>
              <a:ext cx="203201" cy="375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3034"/>
                  </a:moveTo>
                  <a:cubicBezTo>
                    <a:pt x="450" y="7160"/>
                    <a:pt x="900" y="11285"/>
                    <a:pt x="1125" y="14137"/>
                  </a:cubicBezTo>
                  <a:cubicBezTo>
                    <a:pt x="1350" y="16989"/>
                    <a:pt x="1350" y="18566"/>
                    <a:pt x="1350" y="19719"/>
                  </a:cubicBezTo>
                  <a:cubicBezTo>
                    <a:pt x="1350" y="20872"/>
                    <a:pt x="1350" y="21600"/>
                    <a:pt x="1238" y="21539"/>
                  </a:cubicBezTo>
                  <a:cubicBezTo>
                    <a:pt x="1125" y="21479"/>
                    <a:pt x="900" y="20629"/>
                    <a:pt x="675" y="18020"/>
                  </a:cubicBezTo>
                  <a:cubicBezTo>
                    <a:pt x="450" y="15411"/>
                    <a:pt x="225" y="11043"/>
                    <a:pt x="225" y="7948"/>
                  </a:cubicBezTo>
                  <a:cubicBezTo>
                    <a:pt x="225" y="4854"/>
                    <a:pt x="450" y="3034"/>
                    <a:pt x="787" y="1820"/>
                  </a:cubicBezTo>
                  <a:cubicBezTo>
                    <a:pt x="1125" y="607"/>
                    <a:pt x="1575" y="0"/>
                    <a:pt x="2250" y="0"/>
                  </a:cubicBezTo>
                  <a:cubicBezTo>
                    <a:pt x="2925" y="0"/>
                    <a:pt x="3825" y="607"/>
                    <a:pt x="5062" y="2791"/>
                  </a:cubicBezTo>
                  <a:cubicBezTo>
                    <a:pt x="6300" y="4975"/>
                    <a:pt x="7875" y="8737"/>
                    <a:pt x="9225" y="11771"/>
                  </a:cubicBezTo>
                  <a:cubicBezTo>
                    <a:pt x="10575" y="14804"/>
                    <a:pt x="11700" y="17110"/>
                    <a:pt x="12825" y="18384"/>
                  </a:cubicBezTo>
                  <a:cubicBezTo>
                    <a:pt x="13950" y="19658"/>
                    <a:pt x="15075" y="19901"/>
                    <a:pt x="15862" y="19719"/>
                  </a:cubicBezTo>
                  <a:cubicBezTo>
                    <a:pt x="16650" y="19537"/>
                    <a:pt x="17100" y="18930"/>
                    <a:pt x="17775" y="16625"/>
                  </a:cubicBezTo>
                  <a:cubicBezTo>
                    <a:pt x="18450" y="14319"/>
                    <a:pt x="19350" y="10315"/>
                    <a:pt x="19800" y="7463"/>
                  </a:cubicBezTo>
                  <a:cubicBezTo>
                    <a:pt x="20250" y="4611"/>
                    <a:pt x="20250" y="2912"/>
                    <a:pt x="20362" y="1760"/>
                  </a:cubicBezTo>
                  <a:cubicBezTo>
                    <a:pt x="20475" y="607"/>
                    <a:pt x="20700" y="0"/>
                    <a:pt x="20925" y="121"/>
                  </a:cubicBezTo>
                  <a:cubicBezTo>
                    <a:pt x="21150" y="243"/>
                    <a:pt x="21375" y="1092"/>
                    <a:pt x="21600" y="1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8" name="Line"/>
            <p:cNvSpPr/>
            <p:nvPr/>
          </p:nvSpPr>
          <p:spPr>
            <a:xfrm>
              <a:off x="3201592" y="5596650"/>
              <a:ext cx="283185" cy="156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0531" fill="norm" stroke="1" extrusionOk="0">
                  <a:moveTo>
                    <a:pt x="1726" y="6346"/>
                  </a:moveTo>
                  <a:cubicBezTo>
                    <a:pt x="2526" y="5792"/>
                    <a:pt x="3326" y="5238"/>
                    <a:pt x="4046" y="4131"/>
                  </a:cubicBezTo>
                  <a:cubicBezTo>
                    <a:pt x="4766" y="3023"/>
                    <a:pt x="5406" y="1362"/>
                    <a:pt x="5326" y="808"/>
                  </a:cubicBezTo>
                  <a:cubicBezTo>
                    <a:pt x="5246" y="254"/>
                    <a:pt x="4446" y="808"/>
                    <a:pt x="3406" y="3162"/>
                  </a:cubicBezTo>
                  <a:cubicBezTo>
                    <a:pt x="2366" y="5515"/>
                    <a:pt x="1086" y="9669"/>
                    <a:pt x="446" y="12715"/>
                  </a:cubicBezTo>
                  <a:cubicBezTo>
                    <a:pt x="-194" y="15762"/>
                    <a:pt x="-194" y="17700"/>
                    <a:pt x="766" y="19085"/>
                  </a:cubicBezTo>
                  <a:cubicBezTo>
                    <a:pt x="1726" y="20469"/>
                    <a:pt x="3646" y="21300"/>
                    <a:pt x="6366" y="19500"/>
                  </a:cubicBezTo>
                  <a:cubicBezTo>
                    <a:pt x="9086" y="17700"/>
                    <a:pt x="12606" y="13269"/>
                    <a:pt x="14606" y="10500"/>
                  </a:cubicBezTo>
                  <a:cubicBezTo>
                    <a:pt x="16606" y="7731"/>
                    <a:pt x="17086" y="6623"/>
                    <a:pt x="17486" y="5100"/>
                  </a:cubicBezTo>
                  <a:cubicBezTo>
                    <a:pt x="17886" y="3577"/>
                    <a:pt x="18206" y="1638"/>
                    <a:pt x="17966" y="669"/>
                  </a:cubicBezTo>
                  <a:cubicBezTo>
                    <a:pt x="17726" y="-300"/>
                    <a:pt x="16926" y="-300"/>
                    <a:pt x="15886" y="1223"/>
                  </a:cubicBezTo>
                  <a:cubicBezTo>
                    <a:pt x="14846" y="2746"/>
                    <a:pt x="13566" y="5792"/>
                    <a:pt x="12846" y="8146"/>
                  </a:cubicBezTo>
                  <a:cubicBezTo>
                    <a:pt x="12126" y="10500"/>
                    <a:pt x="11966" y="12162"/>
                    <a:pt x="13486" y="13962"/>
                  </a:cubicBezTo>
                  <a:cubicBezTo>
                    <a:pt x="15006" y="15762"/>
                    <a:pt x="18206" y="17700"/>
                    <a:pt x="21406" y="19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9" name="Line"/>
            <p:cNvSpPr/>
            <p:nvPr/>
          </p:nvSpPr>
          <p:spPr>
            <a:xfrm>
              <a:off x="3503315" y="5345776"/>
              <a:ext cx="205915" cy="380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317" fill="norm" stroke="1" extrusionOk="0">
                  <a:moveTo>
                    <a:pt x="11834" y="15006"/>
                  </a:moveTo>
                  <a:cubicBezTo>
                    <a:pt x="8561" y="15837"/>
                    <a:pt x="5289" y="16668"/>
                    <a:pt x="3216" y="17499"/>
                  </a:cubicBezTo>
                  <a:cubicBezTo>
                    <a:pt x="1143" y="18329"/>
                    <a:pt x="270" y="19160"/>
                    <a:pt x="52" y="19872"/>
                  </a:cubicBezTo>
                  <a:cubicBezTo>
                    <a:pt x="-166" y="20584"/>
                    <a:pt x="270" y="21178"/>
                    <a:pt x="1798" y="21296"/>
                  </a:cubicBezTo>
                  <a:cubicBezTo>
                    <a:pt x="3325" y="21415"/>
                    <a:pt x="5943" y="21059"/>
                    <a:pt x="8889" y="19457"/>
                  </a:cubicBezTo>
                  <a:cubicBezTo>
                    <a:pt x="11834" y="17855"/>
                    <a:pt x="15107" y="15006"/>
                    <a:pt x="17289" y="11920"/>
                  </a:cubicBezTo>
                  <a:cubicBezTo>
                    <a:pt x="19470" y="8835"/>
                    <a:pt x="20561" y="5512"/>
                    <a:pt x="20998" y="3494"/>
                  </a:cubicBezTo>
                  <a:cubicBezTo>
                    <a:pt x="21434" y="1477"/>
                    <a:pt x="21216" y="764"/>
                    <a:pt x="20561" y="349"/>
                  </a:cubicBezTo>
                  <a:cubicBezTo>
                    <a:pt x="19907" y="-66"/>
                    <a:pt x="18816" y="-185"/>
                    <a:pt x="17507" y="408"/>
                  </a:cubicBezTo>
                  <a:cubicBezTo>
                    <a:pt x="16198" y="1002"/>
                    <a:pt x="14670" y="2307"/>
                    <a:pt x="13798" y="4800"/>
                  </a:cubicBezTo>
                  <a:cubicBezTo>
                    <a:pt x="12925" y="7292"/>
                    <a:pt x="12707" y="10971"/>
                    <a:pt x="13361" y="13582"/>
                  </a:cubicBezTo>
                  <a:cubicBezTo>
                    <a:pt x="14016" y="16193"/>
                    <a:pt x="15543" y="17736"/>
                    <a:pt x="17070" y="19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0" name="Line"/>
            <p:cNvSpPr/>
            <p:nvPr/>
          </p:nvSpPr>
          <p:spPr>
            <a:xfrm>
              <a:off x="0" y="4215592"/>
              <a:ext cx="255553" cy="509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310" fill="norm" stroke="1" extrusionOk="0">
                  <a:moveTo>
                    <a:pt x="4627" y="2955"/>
                  </a:moveTo>
                  <a:cubicBezTo>
                    <a:pt x="4803" y="5080"/>
                    <a:pt x="4979" y="7205"/>
                    <a:pt x="5506" y="9949"/>
                  </a:cubicBezTo>
                  <a:cubicBezTo>
                    <a:pt x="6032" y="12693"/>
                    <a:pt x="6910" y="16057"/>
                    <a:pt x="7437" y="17960"/>
                  </a:cubicBezTo>
                  <a:cubicBezTo>
                    <a:pt x="7964" y="19864"/>
                    <a:pt x="8140" y="20306"/>
                    <a:pt x="8227" y="20262"/>
                  </a:cubicBezTo>
                  <a:cubicBezTo>
                    <a:pt x="8315" y="20218"/>
                    <a:pt x="8315" y="19687"/>
                    <a:pt x="7525" y="18005"/>
                  </a:cubicBezTo>
                  <a:cubicBezTo>
                    <a:pt x="6735" y="16323"/>
                    <a:pt x="5154" y="13490"/>
                    <a:pt x="3749" y="10923"/>
                  </a:cubicBezTo>
                  <a:cubicBezTo>
                    <a:pt x="2345" y="8355"/>
                    <a:pt x="1115" y="6054"/>
                    <a:pt x="501" y="4505"/>
                  </a:cubicBezTo>
                  <a:cubicBezTo>
                    <a:pt x="-114" y="2955"/>
                    <a:pt x="-114" y="2159"/>
                    <a:pt x="237" y="1539"/>
                  </a:cubicBezTo>
                  <a:cubicBezTo>
                    <a:pt x="588" y="919"/>
                    <a:pt x="1291" y="477"/>
                    <a:pt x="2871" y="211"/>
                  </a:cubicBezTo>
                  <a:cubicBezTo>
                    <a:pt x="4452" y="-54"/>
                    <a:pt x="6910" y="-143"/>
                    <a:pt x="9457" y="388"/>
                  </a:cubicBezTo>
                  <a:cubicBezTo>
                    <a:pt x="12003" y="919"/>
                    <a:pt x="14637" y="2070"/>
                    <a:pt x="16832" y="4062"/>
                  </a:cubicBezTo>
                  <a:cubicBezTo>
                    <a:pt x="19027" y="6054"/>
                    <a:pt x="20784" y="8887"/>
                    <a:pt x="21135" y="11454"/>
                  </a:cubicBezTo>
                  <a:cubicBezTo>
                    <a:pt x="21486" y="14021"/>
                    <a:pt x="20432" y="16323"/>
                    <a:pt x="18588" y="17916"/>
                  </a:cubicBezTo>
                  <a:cubicBezTo>
                    <a:pt x="16745" y="19509"/>
                    <a:pt x="14110" y="20395"/>
                    <a:pt x="12179" y="20882"/>
                  </a:cubicBezTo>
                  <a:cubicBezTo>
                    <a:pt x="10247" y="21368"/>
                    <a:pt x="9018" y="21457"/>
                    <a:pt x="8140" y="21059"/>
                  </a:cubicBezTo>
                  <a:cubicBezTo>
                    <a:pt x="7262" y="20660"/>
                    <a:pt x="6735" y="19775"/>
                    <a:pt x="7349" y="19067"/>
                  </a:cubicBezTo>
                  <a:cubicBezTo>
                    <a:pt x="7964" y="18359"/>
                    <a:pt x="9720" y="17827"/>
                    <a:pt x="11476" y="17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182777" y="4070358"/>
              <a:ext cx="9232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0" y="11475"/>
                  </a:moveTo>
                  <a:cubicBezTo>
                    <a:pt x="4418" y="12600"/>
                    <a:pt x="8836" y="13725"/>
                    <a:pt x="12764" y="14738"/>
                  </a:cubicBezTo>
                  <a:cubicBezTo>
                    <a:pt x="16691" y="15750"/>
                    <a:pt x="20127" y="16650"/>
                    <a:pt x="20618" y="16763"/>
                  </a:cubicBezTo>
                  <a:cubicBezTo>
                    <a:pt x="21109" y="16875"/>
                    <a:pt x="18655" y="16200"/>
                    <a:pt x="16200" y="15637"/>
                  </a:cubicBezTo>
                  <a:cubicBezTo>
                    <a:pt x="13745" y="15075"/>
                    <a:pt x="11291" y="14625"/>
                    <a:pt x="9082" y="14738"/>
                  </a:cubicBezTo>
                  <a:cubicBezTo>
                    <a:pt x="6873" y="14850"/>
                    <a:pt x="4909" y="15525"/>
                    <a:pt x="4664" y="15300"/>
                  </a:cubicBezTo>
                  <a:cubicBezTo>
                    <a:pt x="4418" y="15075"/>
                    <a:pt x="5891" y="13950"/>
                    <a:pt x="8836" y="11700"/>
                  </a:cubicBezTo>
                  <a:cubicBezTo>
                    <a:pt x="11782" y="9450"/>
                    <a:pt x="16200" y="6075"/>
                    <a:pt x="18655" y="3712"/>
                  </a:cubicBezTo>
                  <a:cubicBezTo>
                    <a:pt x="21109" y="1350"/>
                    <a:pt x="21600" y="0"/>
                    <a:pt x="21355" y="0"/>
                  </a:cubicBezTo>
                  <a:cubicBezTo>
                    <a:pt x="21109" y="0"/>
                    <a:pt x="20127" y="1350"/>
                    <a:pt x="19882" y="5175"/>
                  </a:cubicBezTo>
                  <a:cubicBezTo>
                    <a:pt x="19636" y="9000"/>
                    <a:pt x="20127" y="15300"/>
                    <a:pt x="206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430427" y="4343408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3" name="Line"/>
            <p:cNvSpPr/>
            <p:nvPr/>
          </p:nvSpPr>
          <p:spPr>
            <a:xfrm>
              <a:off x="424077" y="4483108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4" name="Line"/>
            <p:cNvSpPr/>
            <p:nvPr/>
          </p:nvSpPr>
          <p:spPr>
            <a:xfrm>
              <a:off x="4107532" y="5553819"/>
              <a:ext cx="317046" cy="167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71" fill="norm" stroke="1" extrusionOk="0">
                  <a:moveTo>
                    <a:pt x="7694" y="10031"/>
                  </a:moveTo>
                  <a:cubicBezTo>
                    <a:pt x="7694" y="7331"/>
                    <a:pt x="7694" y="4631"/>
                    <a:pt x="7407" y="2741"/>
                  </a:cubicBezTo>
                  <a:cubicBezTo>
                    <a:pt x="7121" y="851"/>
                    <a:pt x="6549" y="-229"/>
                    <a:pt x="5619" y="41"/>
                  </a:cubicBezTo>
                  <a:cubicBezTo>
                    <a:pt x="4690" y="311"/>
                    <a:pt x="3402" y="1931"/>
                    <a:pt x="2329" y="5171"/>
                  </a:cubicBezTo>
                  <a:cubicBezTo>
                    <a:pt x="1256" y="8411"/>
                    <a:pt x="398" y="13271"/>
                    <a:pt x="112" y="16376"/>
                  </a:cubicBezTo>
                  <a:cubicBezTo>
                    <a:pt x="-174" y="19481"/>
                    <a:pt x="112" y="20831"/>
                    <a:pt x="684" y="21101"/>
                  </a:cubicBezTo>
                  <a:cubicBezTo>
                    <a:pt x="1256" y="21371"/>
                    <a:pt x="2115" y="20561"/>
                    <a:pt x="2901" y="19211"/>
                  </a:cubicBezTo>
                  <a:cubicBezTo>
                    <a:pt x="3688" y="17861"/>
                    <a:pt x="4403" y="15971"/>
                    <a:pt x="5047" y="14081"/>
                  </a:cubicBezTo>
                  <a:cubicBezTo>
                    <a:pt x="5691" y="12191"/>
                    <a:pt x="6263" y="10301"/>
                    <a:pt x="6549" y="10031"/>
                  </a:cubicBezTo>
                  <a:cubicBezTo>
                    <a:pt x="6835" y="9761"/>
                    <a:pt x="6835" y="11111"/>
                    <a:pt x="6978" y="12461"/>
                  </a:cubicBezTo>
                  <a:cubicBezTo>
                    <a:pt x="7121" y="13811"/>
                    <a:pt x="7407" y="15161"/>
                    <a:pt x="7908" y="15566"/>
                  </a:cubicBezTo>
                  <a:cubicBezTo>
                    <a:pt x="8409" y="15971"/>
                    <a:pt x="9124" y="15431"/>
                    <a:pt x="9625" y="14486"/>
                  </a:cubicBezTo>
                  <a:cubicBezTo>
                    <a:pt x="10125" y="13541"/>
                    <a:pt x="10411" y="12191"/>
                    <a:pt x="10769" y="10841"/>
                  </a:cubicBezTo>
                  <a:cubicBezTo>
                    <a:pt x="11127" y="9491"/>
                    <a:pt x="11556" y="8141"/>
                    <a:pt x="11842" y="8141"/>
                  </a:cubicBezTo>
                  <a:cubicBezTo>
                    <a:pt x="12128" y="8141"/>
                    <a:pt x="12271" y="9491"/>
                    <a:pt x="12343" y="9221"/>
                  </a:cubicBezTo>
                  <a:cubicBezTo>
                    <a:pt x="12414" y="8951"/>
                    <a:pt x="12414" y="7061"/>
                    <a:pt x="12629" y="5441"/>
                  </a:cubicBezTo>
                  <a:cubicBezTo>
                    <a:pt x="12843" y="3821"/>
                    <a:pt x="13272" y="2471"/>
                    <a:pt x="14202" y="1931"/>
                  </a:cubicBezTo>
                  <a:cubicBezTo>
                    <a:pt x="15132" y="1391"/>
                    <a:pt x="16562" y="1661"/>
                    <a:pt x="17850" y="5036"/>
                  </a:cubicBezTo>
                  <a:cubicBezTo>
                    <a:pt x="19137" y="8411"/>
                    <a:pt x="20282" y="14891"/>
                    <a:pt x="21426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5" name="Line"/>
            <p:cNvSpPr/>
            <p:nvPr/>
          </p:nvSpPr>
          <p:spPr>
            <a:xfrm>
              <a:off x="5072277" y="5575308"/>
              <a:ext cx="12701" cy="155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21600" y="0"/>
                  </a:moveTo>
                  <a:cubicBezTo>
                    <a:pt x="18000" y="5838"/>
                    <a:pt x="14400" y="11676"/>
                    <a:pt x="12600" y="15616"/>
                  </a:cubicBezTo>
                  <a:cubicBezTo>
                    <a:pt x="10800" y="19557"/>
                    <a:pt x="10800" y="21600"/>
                    <a:pt x="9000" y="21454"/>
                  </a:cubicBezTo>
                  <a:cubicBezTo>
                    <a:pt x="7200" y="21308"/>
                    <a:pt x="3600" y="18973"/>
                    <a:pt x="0" y="16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5062933" y="5508579"/>
              <a:ext cx="15695" cy="3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997" fill="norm" stroke="1" extrusionOk="0">
                  <a:moveTo>
                    <a:pt x="3818" y="20997"/>
                  </a:moveTo>
                  <a:cubicBezTo>
                    <a:pt x="1118" y="10832"/>
                    <a:pt x="-1582" y="668"/>
                    <a:pt x="1118" y="32"/>
                  </a:cubicBezTo>
                  <a:cubicBezTo>
                    <a:pt x="3818" y="-603"/>
                    <a:pt x="11918" y="8291"/>
                    <a:pt x="20018" y="1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5114098" y="5573604"/>
              <a:ext cx="107645" cy="18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03" fill="norm" stroke="1" extrusionOk="0">
                  <a:moveTo>
                    <a:pt x="5500" y="944"/>
                  </a:moveTo>
                  <a:cubicBezTo>
                    <a:pt x="4670" y="6903"/>
                    <a:pt x="3839" y="12862"/>
                    <a:pt x="3008" y="16462"/>
                  </a:cubicBezTo>
                  <a:cubicBezTo>
                    <a:pt x="2177" y="20062"/>
                    <a:pt x="1347" y="21303"/>
                    <a:pt x="723" y="21303"/>
                  </a:cubicBezTo>
                  <a:cubicBezTo>
                    <a:pt x="100" y="21303"/>
                    <a:pt x="-315" y="20062"/>
                    <a:pt x="308" y="16834"/>
                  </a:cubicBezTo>
                  <a:cubicBezTo>
                    <a:pt x="931" y="13606"/>
                    <a:pt x="2593" y="8393"/>
                    <a:pt x="4047" y="5165"/>
                  </a:cubicBezTo>
                  <a:cubicBezTo>
                    <a:pt x="5500" y="1937"/>
                    <a:pt x="6747" y="696"/>
                    <a:pt x="9447" y="200"/>
                  </a:cubicBezTo>
                  <a:cubicBezTo>
                    <a:pt x="12147" y="-297"/>
                    <a:pt x="16300" y="-49"/>
                    <a:pt x="18585" y="3055"/>
                  </a:cubicBezTo>
                  <a:cubicBezTo>
                    <a:pt x="20870" y="6158"/>
                    <a:pt x="21285" y="12117"/>
                    <a:pt x="21077" y="15717"/>
                  </a:cubicBezTo>
                  <a:cubicBezTo>
                    <a:pt x="20870" y="19317"/>
                    <a:pt x="20039" y="20558"/>
                    <a:pt x="19623" y="20310"/>
                  </a:cubicBezTo>
                  <a:cubicBezTo>
                    <a:pt x="19208" y="20062"/>
                    <a:pt x="19208" y="18324"/>
                    <a:pt x="19208" y="16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5243464" y="5308608"/>
              <a:ext cx="622564" cy="41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11" fill="norm" stroke="1" extrusionOk="0">
                  <a:moveTo>
                    <a:pt x="4402" y="0"/>
                  </a:moveTo>
                  <a:cubicBezTo>
                    <a:pt x="4183" y="2437"/>
                    <a:pt x="3963" y="4874"/>
                    <a:pt x="3743" y="7754"/>
                  </a:cubicBezTo>
                  <a:cubicBezTo>
                    <a:pt x="3524" y="10634"/>
                    <a:pt x="3304" y="13957"/>
                    <a:pt x="3194" y="16117"/>
                  </a:cubicBezTo>
                  <a:cubicBezTo>
                    <a:pt x="3084" y="18277"/>
                    <a:pt x="3084" y="19274"/>
                    <a:pt x="3121" y="20049"/>
                  </a:cubicBezTo>
                  <a:cubicBezTo>
                    <a:pt x="3158" y="20825"/>
                    <a:pt x="3231" y="21378"/>
                    <a:pt x="3304" y="21323"/>
                  </a:cubicBezTo>
                  <a:cubicBezTo>
                    <a:pt x="3377" y="21268"/>
                    <a:pt x="3451" y="20603"/>
                    <a:pt x="3268" y="19551"/>
                  </a:cubicBezTo>
                  <a:cubicBezTo>
                    <a:pt x="3084" y="18498"/>
                    <a:pt x="2645" y="17058"/>
                    <a:pt x="2242" y="16172"/>
                  </a:cubicBezTo>
                  <a:cubicBezTo>
                    <a:pt x="1840" y="15286"/>
                    <a:pt x="1474" y="14954"/>
                    <a:pt x="1034" y="14732"/>
                  </a:cubicBezTo>
                  <a:cubicBezTo>
                    <a:pt x="595" y="14511"/>
                    <a:pt x="82" y="14400"/>
                    <a:pt x="9" y="14511"/>
                  </a:cubicBezTo>
                  <a:cubicBezTo>
                    <a:pt x="-64" y="14622"/>
                    <a:pt x="302" y="14954"/>
                    <a:pt x="1254" y="15120"/>
                  </a:cubicBezTo>
                  <a:cubicBezTo>
                    <a:pt x="2206" y="15286"/>
                    <a:pt x="3743" y="15286"/>
                    <a:pt x="4915" y="15065"/>
                  </a:cubicBezTo>
                  <a:cubicBezTo>
                    <a:pt x="6087" y="14843"/>
                    <a:pt x="6892" y="14400"/>
                    <a:pt x="7478" y="13846"/>
                  </a:cubicBezTo>
                  <a:cubicBezTo>
                    <a:pt x="8063" y="13292"/>
                    <a:pt x="8430" y="12628"/>
                    <a:pt x="8393" y="12351"/>
                  </a:cubicBezTo>
                  <a:cubicBezTo>
                    <a:pt x="8356" y="12074"/>
                    <a:pt x="7917" y="12185"/>
                    <a:pt x="7295" y="13071"/>
                  </a:cubicBezTo>
                  <a:cubicBezTo>
                    <a:pt x="6672" y="13957"/>
                    <a:pt x="5867" y="15618"/>
                    <a:pt x="5464" y="16726"/>
                  </a:cubicBezTo>
                  <a:cubicBezTo>
                    <a:pt x="5061" y="17834"/>
                    <a:pt x="5061" y="18388"/>
                    <a:pt x="5135" y="18942"/>
                  </a:cubicBezTo>
                  <a:cubicBezTo>
                    <a:pt x="5208" y="19495"/>
                    <a:pt x="5354" y="20049"/>
                    <a:pt x="5611" y="20437"/>
                  </a:cubicBezTo>
                  <a:cubicBezTo>
                    <a:pt x="5867" y="20825"/>
                    <a:pt x="6233" y="21046"/>
                    <a:pt x="6599" y="21157"/>
                  </a:cubicBezTo>
                  <a:cubicBezTo>
                    <a:pt x="6965" y="21268"/>
                    <a:pt x="7331" y="21268"/>
                    <a:pt x="7844" y="20603"/>
                  </a:cubicBezTo>
                  <a:cubicBezTo>
                    <a:pt x="8356" y="19938"/>
                    <a:pt x="9015" y="18609"/>
                    <a:pt x="9418" y="17557"/>
                  </a:cubicBezTo>
                  <a:cubicBezTo>
                    <a:pt x="9821" y="16505"/>
                    <a:pt x="9967" y="15729"/>
                    <a:pt x="10114" y="15009"/>
                  </a:cubicBezTo>
                  <a:cubicBezTo>
                    <a:pt x="10260" y="14289"/>
                    <a:pt x="10407" y="13625"/>
                    <a:pt x="10663" y="13458"/>
                  </a:cubicBezTo>
                  <a:cubicBezTo>
                    <a:pt x="10919" y="13292"/>
                    <a:pt x="11285" y="13625"/>
                    <a:pt x="11651" y="14622"/>
                  </a:cubicBezTo>
                  <a:cubicBezTo>
                    <a:pt x="12017" y="15618"/>
                    <a:pt x="12383" y="17280"/>
                    <a:pt x="12567" y="18443"/>
                  </a:cubicBezTo>
                  <a:cubicBezTo>
                    <a:pt x="12750" y="19606"/>
                    <a:pt x="12750" y="20271"/>
                    <a:pt x="12603" y="20769"/>
                  </a:cubicBezTo>
                  <a:cubicBezTo>
                    <a:pt x="12457" y="21268"/>
                    <a:pt x="12164" y="21600"/>
                    <a:pt x="11981" y="21489"/>
                  </a:cubicBezTo>
                  <a:cubicBezTo>
                    <a:pt x="11798" y="21378"/>
                    <a:pt x="11724" y="20825"/>
                    <a:pt x="11908" y="19329"/>
                  </a:cubicBezTo>
                  <a:cubicBezTo>
                    <a:pt x="12091" y="17834"/>
                    <a:pt x="12530" y="15397"/>
                    <a:pt x="13042" y="13791"/>
                  </a:cubicBezTo>
                  <a:cubicBezTo>
                    <a:pt x="13555" y="12185"/>
                    <a:pt x="14141" y="11409"/>
                    <a:pt x="14653" y="10966"/>
                  </a:cubicBezTo>
                  <a:cubicBezTo>
                    <a:pt x="15166" y="10523"/>
                    <a:pt x="15605" y="10412"/>
                    <a:pt x="15898" y="10689"/>
                  </a:cubicBezTo>
                  <a:cubicBezTo>
                    <a:pt x="16191" y="10966"/>
                    <a:pt x="16337" y="11631"/>
                    <a:pt x="16411" y="12849"/>
                  </a:cubicBezTo>
                  <a:cubicBezTo>
                    <a:pt x="16484" y="14068"/>
                    <a:pt x="16484" y="15840"/>
                    <a:pt x="16411" y="17169"/>
                  </a:cubicBezTo>
                  <a:cubicBezTo>
                    <a:pt x="16337" y="18498"/>
                    <a:pt x="16191" y="19385"/>
                    <a:pt x="16228" y="19551"/>
                  </a:cubicBezTo>
                  <a:cubicBezTo>
                    <a:pt x="16264" y="19717"/>
                    <a:pt x="16484" y="19163"/>
                    <a:pt x="16850" y="18111"/>
                  </a:cubicBezTo>
                  <a:cubicBezTo>
                    <a:pt x="17216" y="17058"/>
                    <a:pt x="17729" y="15508"/>
                    <a:pt x="18351" y="14455"/>
                  </a:cubicBezTo>
                  <a:cubicBezTo>
                    <a:pt x="18973" y="13403"/>
                    <a:pt x="19705" y="12849"/>
                    <a:pt x="20255" y="12905"/>
                  </a:cubicBezTo>
                  <a:cubicBezTo>
                    <a:pt x="20804" y="12960"/>
                    <a:pt x="21170" y="13625"/>
                    <a:pt x="21536" y="14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5800369" y="5263875"/>
              <a:ext cx="321485" cy="40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89" fill="norm" stroke="1" extrusionOk="0">
                  <a:moveTo>
                    <a:pt x="4771" y="17318"/>
                  </a:moveTo>
                  <a:cubicBezTo>
                    <a:pt x="4070" y="17092"/>
                    <a:pt x="3368" y="16865"/>
                    <a:pt x="2597" y="17092"/>
                  </a:cubicBezTo>
                  <a:cubicBezTo>
                    <a:pt x="1826" y="17318"/>
                    <a:pt x="984" y="17996"/>
                    <a:pt x="493" y="18731"/>
                  </a:cubicBezTo>
                  <a:cubicBezTo>
                    <a:pt x="2" y="19466"/>
                    <a:pt x="-138" y="20258"/>
                    <a:pt x="143" y="20654"/>
                  </a:cubicBezTo>
                  <a:cubicBezTo>
                    <a:pt x="423" y="21050"/>
                    <a:pt x="1124" y="21050"/>
                    <a:pt x="1826" y="20880"/>
                  </a:cubicBezTo>
                  <a:cubicBezTo>
                    <a:pt x="2527" y="20710"/>
                    <a:pt x="3228" y="20371"/>
                    <a:pt x="3789" y="19975"/>
                  </a:cubicBezTo>
                  <a:cubicBezTo>
                    <a:pt x="4350" y="19580"/>
                    <a:pt x="4771" y="19127"/>
                    <a:pt x="4981" y="19184"/>
                  </a:cubicBezTo>
                  <a:cubicBezTo>
                    <a:pt x="5192" y="19240"/>
                    <a:pt x="5192" y="19806"/>
                    <a:pt x="5613" y="20145"/>
                  </a:cubicBezTo>
                  <a:cubicBezTo>
                    <a:pt x="6033" y="20484"/>
                    <a:pt x="6875" y="20597"/>
                    <a:pt x="7857" y="20145"/>
                  </a:cubicBezTo>
                  <a:cubicBezTo>
                    <a:pt x="8839" y="19693"/>
                    <a:pt x="9961" y="18675"/>
                    <a:pt x="11714" y="16526"/>
                  </a:cubicBezTo>
                  <a:cubicBezTo>
                    <a:pt x="13467" y="14377"/>
                    <a:pt x="15852" y="11098"/>
                    <a:pt x="17535" y="8553"/>
                  </a:cubicBezTo>
                  <a:cubicBezTo>
                    <a:pt x="19218" y="6009"/>
                    <a:pt x="20200" y="4199"/>
                    <a:pt x="20761" y="2899"/>
                  </a:cubicBezTo>
                  <a:cubicBezTo>
                    <a:pt x="21322" y="1598"/>
                    <a:pt x="21462" y="807"/>
                    <a:pt x="21111" y="354"/>
                  </a:cubicBezTo>
                  <a:cubicBezTo>
                    <a:pt x="20761" y="-98"/>
                    <a:pt x="19919" y="-211"/>
                    <a:pt x="18797" y="581"/>
                  </a:cubicBezTo>
                  <a:cubicBezTo>
                    <a:pt x="17675" y="1372"/>
                    <a:pt x="16272" y="3069"/>
                    <a:pt x="15220" y="5896"/>
                  </a:cubicBezTo>
                  <a:cubicBezTo>
                    <a:pt x="14168" y="8723"/>
                    <a:pt x="13467" y="12681"/>
                    <a:pt x="13537" y="15452"/>
                  </a:cubicBezTo>
                  <a:cubicBezTo>
                    <a:pt x="13607" y="18223"/>
                    <a:pt x="14449" y="19806"/>
                    <a:pt x="15291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6655543" y="5238758"/>
              <a:ext cx="289985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829" y="0"/>
                  </a:moveTo>
                  <a:cubicBezTo>
                    <a:pt x="7095" y="3126"/>
                    <a:pt x="5361" y="6253"/>
                    <a:pt x="4257" y="9284"/>
                  </a:cubicBezTo>
                  <a:cubicBezTo>
                    <a:pt x="3153" y="12316"/>
                    <a:pt x="2680" y="15253"/>
                    <a:pt x="2444" y="17005"/>
                  </a:cubicBezTo>
                  <a:cubicBezTo>
                    <a:pt x="2207" y="18758"/>
                    <a:pt x="2207" y="19326"/>
                    <a:pt x="2444" y="19800"/>
                  </a:cubicBezTo>
                  <a:cubicBezTo>
                    <a:pt x="2680" y="20274"/>
                    <a:pt x="3153" y="20653"/>
                    <a:pt x="3469" y="20605"/>
                  </a:cubicBezTo>
                  <a:cubicBezTo>
                    <a:pt x="3784" y="20558"/>
                    <a:pt x="3942" y="20084"/>
                    <a:pt x="3705" y="18947"/>
                  </a:cubicBezTo>
                  <a:cubicBezTo>
                    <a:pt x="3469" y="17811"/>
                    <a:pt x="2838" y="16011"/>
                    <a:pt x="1971" y="14826"/>
                  </a:cubicBezTo>
                  <a:cubicBezTo>
                    <a:pt x="1104" y="13642"/>
                    <a:pt x="0" y="13074"/>
                    <a:pt x="0" y="12600"/>
                  </a:cubicBezTo>
                  <a:cubicBezTo>
                    <a:pt x="0" y="12126"/>
                    <a:pt x="1104" y="11747"/>
                    <a:pt x="2759" y="10611"/>
                  </a:cubicBezTo>
                  <a:cubicBezTo>
                    <a:pt x="4415" y="9474"/>
                    <a:pt x="6622" y="7579"/>
                    <a:pt x="8120" y="6111"/>
                  </a:cubicBezTo>
                  <a:cubicBezTo>
                    <a:pt x="9618" y="4642"/>
                    <a:pt x="10406" y="3600"/>
                    <a:pt x="11115" y="2889"/>
                  </a:cubicBezTo>
                  <a:cubicBezTo>
                    <a:pt x="11825" y="2179"/>
                    <a:pt x="12455" y="1800"/>
                    <a:pt x="12771" y="1942"/>
                  </a:cubicBezTo>
                  <a:cubicBezTo>
                    <a:pt x="13086" y="2084"/>
                    <a:pt x="13086" y="2747"/>
                    <a:pt x="12850" y="4832"/>
                  </a:cubicBezTo>
                  <a:cubicBezTo>
                    <a:pt x="12613" y="6916"/>
                    <a:pt x="12140" y="10421"/>
                    <a:pt x="11825" y="12553"/>
                  </a:cubicBezTo>
                  <a:cubicBezTo>
                    <a:pt x="11509" y="14684"/>
                    <a:pt x="11352" y="15442"/>
                    <a:pt x="11036" y="16200"/>
                  </a:cubicBezTo>
                  <a:cubicBezTo>
                    <a:pt x="10721" y="16958"/>
                    <a:pt x="10248" y="17716"/>
                    <a:pt x="10012" y="17858"/>
                  </a:cubicBezTo>
                  <a:cubicBezTo>
                    <a:pt x="9775" y="18000"/>
                    <a:pt x="9775" y="17526"/>
                    <a:pt x="10248" y="16768"/>
                  </a:cubicBezTo>
                  <a:cubicBezTo>
                    <a:pt x="10721" y="16011"/>
                    <a:pt x="11667" y="14968"/>
                    <a:pt x="12534" y="14353"/>
                  </a:cubicBezTo>
                  <a:cubicBezTo>
                    <a:pt x="13401" y="13737"/>
                    <a:pt x="14190" y="13547"/>
                    <a:pt x="14820" y="13784"/>
                  </a:cubicBezTo>
                  <a:cubicBezTo>
                    <a:pt x="15451" y="14021"/>
                    <a:pt x="15924" y="14684"/>
                    <a:pt x="16397" y="15821"/>
                  </a:cubicBezTo>
                  <a:cubicBezTo>
                    <a:pt x="16870" y="16958"/>
                    <a:pt x="17343" y="18568"/>
                    <a:pt x="18210" y="19611"/>
                  </a:cubicBezTo>
                  <a:cubicBezTo>
                    <a:pt x="19077" y="20653"/>
                    <a:pt x="20339" y="211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6962930" y="5252192"/>
              <a:ext cx="319169" cy="426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23" fill="norm" stroke="1" extrusionOk="0">
                  <a:moveTo>
                    <a:pt x="7309" y="16401"/>
                  </a:moveTo>
                  <a:cubicBezTo>
                    <a:pt x="7168" y="15663"/>
                    <a:pt x="7027" y="14926"/>
                    <a:pt x="6603" y="14610"/>
                  </a:cubicBezTo>
                  <a:cubicBezTo>
                    <a:pt x="6180" y="14293"/>
                    <a:pt x="5474" y="14399"/>
                    <a:pt x="4345" y="15189"/>
                  </a:cubicBezTo>
                  <a:cubicBezTo>
                    <a:pt x="3215" y="15979"/>
                    <a:pt x="1662" y="17454"/>
                    <a:pt x="815" y="18613"/>
                  </a:cubicBezTo>
                  <a:cubicBezTo>
                    <a:pt x="-32" y="19773"/>
                    <a:pt x="-173" y="20615"/>
                    <a:pt x="180" y="20984"/>
                  </a:cubicBezTo>
                  <a:cubicBezTo>
                    <a:pt x="533" y="21353"/>
                    <a:pt x="1380" y="21248"/>
                    <a:pt x="2015" y="20984"/>
                  </a:cubicBezTo>
                  <a:cubicBezTo>
                    <a:pt x="2651" y="20721"/>
                    <a:pt x="3074" y="20299"/>
                    <a:pt x="3568" y="19825"/>
                  </a:cubicBezTo>
                  <a:cubicBezTo>
                    <a:pt x="4062" y="19351"/>
                    <a:pt x="4627" y="18824"/>
                    <a:pt x="4909" y="18982"/>
                  </a:cubicBezTo>
                  <a:cubicBezTo>
                    <a:pt x="5192" y="19140"/>
                    <a:pt x="5192" y="19983"/>
                    <a:pt x="5545" y="20405"/>
                  </a:cubicBezTo>
                  <a:cubicBezTo>
                    <a:pt x="5898" y="20826"/>
                    <a:pt x="6603" y="20826"/>
                    <a:pt x="7874" y="19983"/>
                  </a:cubicBezTo>
                  <a:cubicBezTo>
                    <a:pt x="9145" y="19140"/>
                    <a:pt x="10980" y="17454"/>
                    <a:pt x="12956" y="14820"/>
                  </a:cubicBezTo>
                  <a:cubicBezTo>
                    <a:pt x="14933" y="12186"/>
                    <a:pt x="17051" y="8604"/>
                    <a:pt x="18392" y="6444"/>
                  </a:cubicBezTo>
                  <a:cubicBezTo>
                    <a:pt x="19733" y="4284"/>
                    <a:pt x="20298" y="3546"/>
                    <a:pt x="20721" y="2598"/>
                  </a:cubicBezTo>
                  <a:cubicBezTo>
                    <a:pt x="21145" y="1650"/>
                    <a:pt x="21427" y="491"/>
                    <a:pt x="21215" y="122"/>
                  </a:cubicBezTo>
                  <a:cubicBezTo>
                    <a:pt x="21003" y="-247"/>
                    <a:pt x="20298" y="174"/>
                    <a:pt x="19168" y="2071"/>
                  </a:cubicBezTo>
                  <a:cubicBezTo>
                    <a:pt x="18039" y="3968"/>
                    <a:pt x="16486" y="7339"/>
                    <a:pt x="15498" y="10395"/>
                  </a:cubicBezTo>
                  <a:cubicBezTo>
                    <a:pt x="14509" y="13451"/>
                    <a:pt x="14086" y="16190"/>
                    <a:pt x="14015" y="17876"/>
                  </a:cubicBezTo>
                  <a:cubicBezTo>
                    <a:pt x="13945" y="19562"/>
                    <a:pt x="14227" y="20194"/>
                    <a:pt x="14792" y="20510"/>
                  </a:cubicBezTo>
                  <a:cubicBezTo>
                    <a:pt x="15356" y="20826"/>
                    <a:pt x="16203" y="20826"/>
                    <a:pt x="16980" y="20089"/>
                  </a:cubicBezTo>
                  <a:cubicBezTo>
                    <a:pt x="17756" y="19351"/>
                    <a:pt x="18462" y="17876"/>
                    <a:pt x="19168" y="16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7118137" y="5461008"/>
              <a:ext cx="15124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2501" y="21600"/>
                  </a:moveTo>
                  <a:cubicBezTo>
                    <a:pt x="1021" y="21600"/>
                    <a:pt x="-458" y="21600"/>
                    <a:pt x="134" y="20700"/>
                  </a:cubicBezTo>
                  <a:cubicBezTo>
                    <a:pt x="726" y="19800"/>
                    <a:pt x="3389" y="18000"/>
                    <a:pt x="7235" y="14400"/>
                  </a:cubicBezTo>
                  <a:cubicBezTo>
                    <a:pt x="11082" y="10800"/>
                    <a:pt x="16112" y="5400"/>
                    <a:pt x="211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7632915" y="5317074"/>
              <a:ext cx="150813" cy="40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46" fill="norm" stroke="1" extrusionOk="0">
                  <a:moveTo>
                    <a:pt x="6075" y="1592"/>
                  </a:moveTo>
                  <a:cubicBezTo>
                    <a:pt x="7275" y="796"/>
                    <a:pt x="8475" y="0"/>
                    <a:pt x="9075" y="0"/>
                  </a:cubicBezTo>
                  <a:cubicBezTo>
                    <a:pt x="9675" y="0"/>
                    <a:pt x="9675" y="796"/>
                    <a:pt x="9225" y="2956"/>
                  </a:cubicBezTo>
                  <a:cubicBezTo>
                    <a:pt x="8775" y="5116"/>
                    <a:pt x="7875" y="8640"/>
                    <a:pt x="6825" y="11653"/>
                  </a:cubicBezTo>
                  <a:cubicBezTo>
                    <a:pt x="5775" y="14665"/>
                    <a:pt x="4575" y="17166"/>
                    <a:pt x="3375" y="18872"/>
                  </a:cubicBezTo>
                  <a:cubicBezTo>
                    <a:pt x="2175" y="20577"/>
                    <a:pt x="975" y="21486"/>
                    <a:pt x="375" y="21543"/>
                  </a:cubicBezTo>
                  <a:cubicBezTo>
                    <a:pt x="-225" y="21600"/>
                    <a:pt x="-225" y="20804"/>
                    <a:pt x="1275" y="18985"/>
                  </a:cubicBezTo>
                  <a:cubicBezTo>
                    <a:pt x="2775" y="17166"/>
                    <a:pt x="5775" y="14324"/>
                    <a:pt x="7875" y="12676"/>
                  </a:cubicBezTo>
                  <a:cubicBezTo>
                    <a:pt x="9975" y="11027"/>
                    <a:pt x="11175" y="10573"/>
                    <a:pt x="12825" y="10345"/>
                  </a:cubicBezTo>
                  <a:cubicBezTo>
                    <a:pt x="14475" y="10118"/>
                    <a:pt x="16575" y="10118"/>
                    <a:pt x="18075" y="10516"/>
                  </a:cubicBezTo>
                  <a:cubicBezTo>
                    <a:pt x="19575" y="10914"/>
                    <a:pt x="20475" y="11709"/>
                    <a:pt x="20925" y="13358"/>
                  </a:cubicBezTo>
                  <a:cubicBezTo>
                    <a:pt x="21375" y="15006"/>
                    <a:pt x="21375" y="17507"/>
                    <a:pt x="21375" y="20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7834527" y="5584745"/>
              <a:ext cx="57151" cy="12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8" fill="norm" stroke="1" extrusionOk="0">
                  <a:moveTo>
                    <a:pt x="12000" y="3672"/>
                  </a:moveTo>
                  <a:cubicBezTo>
                    <a:pt x="13600" y="1930"/>
                    <a:pt x="15200" y="188"/>
                    <a:pt x="14000" y="14"/>
                  </a:cubicBezTo>
                  <a:cubicBezTo>
                    <a:pt x="12800" y="-160"/>
                    <a:pt x="8800" y="1234"/>
                    <a:pt x="5600" y="4369"/>
                  </a:cubicBezTo>
                  <a:cubicBezTo>
                    <a:pt x="2400" y="7505"/>
                    <a:pt x="0" y="12382"/>
                    <a:pt x="0" y="15517"/>
                  </a:cubicBezTo>
                  <a:cubicBezTo>
                    <a:pt x="0" y="18653"/>
                    <a:pt x="2400" y="20046"/>
                    <a:pt x="5600" y="20743"/>
                  </a:cubicBezTo>
                  <a:cubicBezTo>
                    <a:pt x="8800" y="21440"/>
                    <a:pt x="12800" y="21440"/>
                    <a:pt x="15600" y="17956"/>
                  </a:cubicBezTo>
                  <a:cubicBezTo>
                    <a:pt x="18400" y="14472"/>
                    <a:pt x="20000" y="7505"/>
                    <a:pt x="21600" y="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8000421" y="5314958"/>
              <a:ext cx="327046" cy="382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53" fill="norm" stroke="1" extrusionOk="0">
                  <a:moveTo>
                    <a:pt x="3271" y="1424"/>
                  </a:moveTo>
                  <a:cubicBezTo>
                    <a:pt x="3548" y="712"/>
                    <a:pt x="3825" y="0"/>
                    <a:pt x="3894" y="0"/>
                  </a:cubicBezTo>
                  <a:cubicBezTo>
                    <a:pt x="3963" y="0"/>
                    <a:pt x="3825" y="712"/>
                    <a:pt x="3271" y="3264"/>
                  </a:cubicBezTo>
                  <a:cubicBezTo>
                    <a:pt x="2717" y="5815"/>
                    <a:pt x="1748" y="10207"/>
                    <a:pt x="1125" y="13233"/>
                  </a:cubicBezTo>
                  <a:cubicBezTo>
                    <a:pt x="502" y="16259"/>
                    <a:pt x="225" y="17921"/>
                    <a:pt x="86" y="19108"/>
                  </a:cubicBezTo>
                  <a:cubicBezTo>
                    <a:pt x="-52" y="20295"/>
                    <a:pt x="-52" y="21007"/>
                    <a:pt x="294" y="21303"/>
                  </a:cubicBezTo>
                  <a:cubicBezTo>
                    <a:pt x="640" y="21600"/>
                    <a:pt x="1333" y="21481"/>
                    <a:pt x="2786" y="20710"/>
                  </a:cubicBezTo>
                  <a:cubicBezTo>
                    <a:pt x="4240" y="19938"/>
                    <a:pt x="6456" y="18514"/>
                    <a:pt x="8048" y="17387"/>
                  </a:cubicBezTo>
                  <a:cubicBezTo>
                    <a:pt x="9640" y="16259"/>
                    <a:pt x="10610" y="15429"/>
                    <a:pt x="11094" y="14657"/>
                  </a:cubicBezTo>
                  <a:cubicBezTo>
                    <a:pt x="11579" y="13886"/>
                    <a:pt x="11579" y="13174"/>
                    <a:pt x="11233" y="12758"/>
                  </a:cubicBezTo>
                  <a:cubicBezTo>
                    <a:pt x="10886" y="12343"/>
                    <a:pt x="10194" y="12224"/>
                    <a:pt x="9156" y="12818"/>
                  </a:cubicBezTo>
                  <a:cubicBezTo>
                    <a:pt x="8117" y="13411"/>
                    <a:pt x="6733" y="14716"/>
                    <a:pt x="5902" y="15666"/>
                  </a:cubicBezTo>
                  <a:cubicBezTo>
                    <a:pt x="5071" y="16615"/>
                    <a:pt x="4794" y="17209"/>
                    <a:pt x="4656" y="17802"/>
                  </a:cubicBezTo>
                  <a:cubicBezTo>
                    <a:pt x="4517" y="18396"/>
                    <a:pt x="4517" y="18989"/>
                    <a:pt x="4794" y="19464"/>
                  </a:cubicBezTo>
                  <a:cubicBezTo>
                    <a:pt x="5071" y="19938"/>
                    <a:pt x="5625" y="20295"/>
                    <a:pt x="6317" y="20354"/>
                  </a:cubicBezTo>
                  <a:cubicBezTo>
                    <a:pt x="7010" y="20413"/>
                    <a:pt x="7840" y="20176"/>
                    <a:pt x="9156" y="18692"/>
                  </a:cubicBezTo>
                  <a:cubicBezTo>
                    <a:pt x="10471" y="17209"/>
                    <a:pt x="12271" y="14479"/>
                    <a:pt x="13933" y="11571"/>
                  </a:cubicBezTo>
                  <a:cubicBezTo>
                    <a:pt x="15594" y="8664"/>
                    <a:pt x="17117" y="5578"/>
                    <a:pt x="17948" y="3679"/>
                  </a:cubicBezTo>
                  <a:cubicBezTo>
                    <a:pt x="18779" y="1780"/>
                    <a:pt x="18917" y="1068"/>
                    <a:pt x="18710" y="890"/>
                  </a:cubicBezTo>
                  <a:cubicBezTo>
                    <a:pt x="18502" y="712"/>
                    <a:pt x="17948" y="1068"/>
                    <a:pt x="16840" y="2967"/>
                  </a:cubicBezTo>
                  <a:cubicBezTo>
                    <a:pt x="15733" y="4866"/>
                    <a:pt x="14071" y="8308"/>
                    <a:pt x="13171" y="10563"/>
                  </a:cubicBezTo>
                  <a:cubicBezTo>
                    <a:pt x="12271" y="12818"/>
                    <a:pt x="12133" y="13886"/>
                    <a:pt x="12133" y="14776"/>
                  </a:cubicBezTo>
                  <a:cubicBezTo>
                    <a:pt x="12133" y="15666"/>
                    <a:pt x="12271" y="16378"/>
                    <a:pt x="12756" y="16793"/>
                  </a:cubicBezTo>
                  <a:cubicBezTo>
                    <a:pt x="13240" y="17209"/>
                    <a:pt x="14071" y="17327"/>
                    <a:pt x="15317" y="16734"/>
                  </a:cubicBezTo>
                  <a:cubicBezTo>
                    <a:pt x="16563" y="16141"/>
                    <a:pt x="18225" y="14835"/>
                    <a:pt x="19194" y="13886"/>
                  </a:cubicBezTo>
                  <a:cubicBezTo>
                    <a:pt x="20163" y="12936"/>
                    <a:pt x="20440" y="12343"/>
                    <a:pt x="20648" y="11571"/>
                  </a:cubicBezTo>
                  <a:cubicBezTo>
                    <a:pt x="20856" y="10800"/>
                    <a:pt x="20994" y="9851"/>
                    <a:pt x="20717" y="9376"/>
                  </a:cubicBezTo>
                  <a:cubicBezTo>
                    <a:pt x="20440" y="8901"/>
                    <a:pt x="19748" y="8901"/>
                    <a:pt x="18917" y="9376"/>
                  </a:cubicBezTo>
                  <a:cubicBezTo>
                    <a:pt x="18086" y="9851"/>
                    <a:pt x="17117" y="10800"/>
                    <a:pt x="16840" y="11927"/>
                  </a:cubicBezTo>
                  <a:cubicBezTo>
                    <a:pt x="16563" y="13055"/>
                    <a:pt x="16979" y="14360"/>
                    <a:pt x="17740" y="15488"/>
                  </a:cubicBezTo>
                  <a:cubicBezTo>
                    <a:pt x="18502" y="16615"/>
                    <a:pt x="19610" y="17565"/>
                    <a:pt x="20371" y="18336"/>
                  </a:cubicBezTo>
                  <a:cubicBezTo>
                    <a:pt x="21133" y="19108"/>
                    <a:pt x="21548" y="19701"/>
                    <a:pt x="21340" y="19998"/>
                  </a:cubicBezTo>
                  <a:cubicBezTo>
                    <a:pt x="21133" y="20295"/>
                    <a:pt x="20302" y="20295"/>
                    <a:pt x="19540" y="20116"/>
                  </a:cubicBezTo>
                  <a:cubicBezTo>
                    <a:pt x="18779" y="19938"/>
                    <a:pt x="18086" y="19582"/>
                    <a:pt x="17394" y="19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8840098" y="5429092"/>
              <a:ext cx="139147" cy="307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9" h="20951" fill="norm" stroke="1" extrusionOk="0">
                  <a:moveTo>
                    <a:pt x="19386" y="3467"/>
                  </a:moveTo>
                  <a:cubicBezTo>
                    <a:pt x="19073" y="2747"/>
                    <a:pt x="18760" y="2027"/>
                    <a:pt x="17038" y="1235"/>
                  </a:cubicBezTo>
                  <a:cubicBezTo>
                    <a:pt x="15316" y="443"/>
                    <a:pt x="12186" y="-421"/>
                    <a:pt x="8899" y="227"/>
                  </a:cubicBezTo>
                  <a:cubicBezTo>
                    <a:pt x="5612" y="875"/>
                    <a:pt x="2168" y="3035"/>
                    <a:pt x="760" y="4907"/>
                  </a:cubicBezTo>
                  <a:cubicBezTo>
                    <a:pt x="-649" y="6779"/>
                    <a:pt x="-23" y="8363"/>
                    <a:pt x="2012" y="9155"/>
                  </a:cubicBezTo>
                  <a:cubicBezTo>
                    <a:pt x="4047" y="9947"/>
                    <a:pt x="7490" y="9947"/>
                    <a:pt x="9838" y="9659"/>
                  </a:cubicBezTo>
                  <a:cubicBezTo>
                    <a:pt x="12186" y="9371"/>
                    <a:pt x="13438" y="8795"/>
                    <a:pt x="15160" y="7859"/>
                  </a:cubicBezTo>
                  <a:cubicBezTo>
                    <a:pt x="16881" y="6923"/>
                    <a:pt x="19073" y="5627"/>
                    <a:pt x="20012" y="5483"/>
                  </a:cubicBezTo>
                  <a:cubicBezTo>
                    <a:pt x="20951" y="5339"/>
                    <a:pt x="20638" y="6347"/>
                    <a:pt x="19699" y="8651"/>
                  </a:cubicBezTo>
                  <a:cubicBezTo>
                    <a:pt x="18760" y="10955"/>
                    <a:pt x="17194" y="14555"/>
                    <a:pt x="16099" y="16931"/>
                  </a:cubicBezTo>
                  <a:cubicBezTo>
                    <a:pt x="15003" y="19307"/>
                    <a:pt x="14377" y="20459"/>
                    <a:pt x="14690" y="20819"/>
                  </a:cubicBezTo>
                  <a:cubicBezTo>
                    <a:pt x="15003" y="21179"/>
                    <a:pt x="16255" y="20747"/>
                    <a:pt x="17351" y="20171"/>
                  </a:cubicBezTo>
                  <a:cubicBezTo>
                    <a:pt x="18447" y="19595"/>
                    <a:pt x="19386" y="18875"/>
                    <a:pt x="20325" y="18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9038215" y="5513985"/>
              <a:ext cx="172381" cy="213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0733" fill="norm" stroke="1" extrusionOk="0">
                  <a:moveTo>
                    <a:pt x="15770" y="2874"/>
                  </a:moveTo>
                  <a:cubicBezTo>
                    <a:pt x="15513" y="1845"/>
                    <a:pt x="15256" y="817"/>
                    <a:pt x="14484" y="302"/>
                  </a:cubicBezTo>
                  <a:cubicBezTo>
                    <a:pt x="13713" y="-212"/>
                    <a:pt x="12427" y="-212"/>
                    <a:pt x="9856" y="1434"/>
                  </a:cubicBezTo>
                  <a:cubicBezTo>
                    <a:pt x="7284" y="3079"/>
                    <a:pt x="3427" y="6371"/>
                    <a:pt x="1499" y="9765"/>
                  </a:cubicBezTo>
                  <a:cubicBezTo>
                    <a:pt x="-430" y="13159"/>
                    <a:pt x="-430" y="16657"/>
                    <a:pt x="1113" y="18714"/>
                  </a:cubicBezTo>
                  <a:cubicBezTo>
                    <a:pt x="2656" y="20771"/>
                    <a:pt x="5741" y="21388"/>
                    <a:pt x="9341" y="19948"/>
                  </a:cubicBezTo>
                  <a:cubicBezTo>
                    <a:pt x="12941" y="18508"/>
                    <a:pt x="17056" y="15011"/>
                    <a:pt x="19113" y="12439"/>
                  </a:cubicBezTo>
                  <a:cubicBezTo>
                    <a:pt x="21170" y="9868"/>
                    <a:pt x="21170" y="8222"/>
                    <a:pt x="20656" y="7091"/>
                  </a:cubicBezTo>
                  <a:cubicBezTo>
                    <a:pt x="20141" y="5959"/>
                    <a:pt x="19113" y="5342"/>
                    <a:pt x="17956" y="5239"/>
                  </a:cubicBezTo>
                  <a:cubicBezTo>
                    <a:pt x="16799" y="5137"/>
                    <a:pt x="15513" y="5548"/>
                    <a:pt x="14227" y="5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9314077" y="5518158"/>
              <a:ext cx="1016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5143"/>
                    <a:pt x="13500" y="10286"/>
                    <a:pt x="9900" y="13886"/>
                  </a:cubicBezTo>
                  <a:cubicBezTo>
                    <a:pt x="6300" y="17486"/>
                    <a:pt x="315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9295027" y="5626108"/>
              <a:ext cx="57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9428377" y="5657858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9763780" y="5459001"/>
              <a:ext cx="350398" cy="573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16" fill="norm" stroke="1" extrusionOk="0">
                  <a:moveTo>
                    <a:pt x="7442" y="7698"/>
                  </a:moveTo>
                  <a:cubicBezTo>
                    <a:pt x="6925" y="7063"/>
                    <a:pt x="6407" y="6428"/>
                    <a:pt x="5825" y="6110"/>
                  </a:cubicBezTo>
                  <a:cubicBezTo>
                    <a:pt x="5243" y="5792"/>
                    <a:pt x="4597" y="5792"/>
                    <a:pt x="3627" y="6309"/>
                  </a:cubicBezTo>
                  <a:cubicBezTo>
                    <a:pt x="2657" y="6825"/>
                    <a:pt x="1363" y="7857"/>
                    <a:pt x="652" y="8612"/>
                  </a:cubicBezTo>
                  <a:cubicBezTo>
                    <a:pt x="-60" y="9366"/>
                    <a:pt x="-189" y="9842"/>
                    <a:pt x="264" y="10240"/>
                  </a:cubicBezTo>
                  <a:cubicBezTo>
                    <a:pt x="716" y="10637"/>
                    <a:pt x="1751" y="10954"/>
                    <a:pt x="3045" y="10359"/>
                  </a:cubicBezTo>
                  <a:cubicBezTo>
                    <a:pt x="4338" y="9763"/>
                    <a:pt x="5890" y="8254"/>
                    <a:pt x="6731" y="7103"/>
                  </a:cubicBezTo>
                  <a:cubicBezTo>
                    <a:pt x="7571" y="5951"/>
                    <a:pt x="7701" y="5157"/>
                    <a:pt x="8542" y="4204"/>
                  </a:cubicBezTo>
                  <a:cubicBezTo>
                    <a:pt x="9382" y="3251"/>
                    <a:pt x="10934" y="2140"/>
                    <a:pt x="12228" y="1425"/>
                  </a:cubicBezTo>
                  <a:cubicBezTo>
                    <a:pt x="13521" y="710"/>
                    <a:pt x="14556" y="392"/>
                    <a:pt x="15461" y="194"/>
                  </a:cubicBezTo>
                  <a:cubicBezTo>
                    <a:pt x="16367" y="-5"/>
                    <a:pt x="17143" y="-84"/>
                    <a:pt x="17337" y="115"/>
                  </a:cubicBezTo>
                  <a:cubicBezTo>
                    <a:pt x="17531" y="313"/>
                    <a:pt x="17143" y="790"/>
                    <a:pt x="15591" y="2338"/>
                  </a:cubicBezTo>
                  <a:cubicBezTo>
                    <a:pt x="14039" y="3887"/>
                    <a:pt x="11322" y="6507"/>
                    <a:pt x="9188" y="9207"/>
                  </a:cubicBezTo>
                  <a:cubicBezTo>
                    <a:pt x="7054" y="11907"/>
                    <a:pt x="5502" y="14687"/>
                    <a:pt x="4661" y="16672"/>
                  </a:cubicBezTo>
                  <a:cubicBezTo>
                    <a:pt x="3821" y="18657"/>
                    <a:pt x="3691" y="19848"/>
                    <a:pt x="3885" y="20563"/>
                  </a:cubicBezTo>
                  <a:cubicBezTo>
                    <a:pt x="4079" y="21278"/>
                    <a:pt x="4597" y="21516"/>
                    <a:pt x="5114" y="21516"/>
                  </a:cubicBezTo>
                  <a:cubicBezTo>
                    <a:pt x="5631" y="21516"/>
                    <a:pt x="6149" y="21278"/>
                    <a:pt x="7054" y="20285"/>
                  </a:cubicBezTo>
                  <a:cubicBezTo>
                    <a:pt x="7960" y="19292"/>
                    <a:pt x="9253" y="17545"/>
                    <a:pt x="9900" y="16394"/>
                  </a:cubicBezTo>
                  <a:cubicBezTo>
                    <a:pt x="10546" y="15242"/>
                    <a:pt x="10546" y="14687"/>
                    <a:pt x="10870" y="14369"/>
                  </a:cubicBezTo>
                  <a:cubicBezTo>
                    <a:pt x="11193" y="14051"/>
                    <a:pt x="11840" y="13972"/>
                    <a:pt x="13651" y="13694"/>
                  </a:cubicBezTo>
                  <a:cubicBezTo>
                    <a:pt x="15461" y="13416"/>
                    <a:pt x="18436" y="12940"/>
                    <a:pt x="21411" y="12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10584871" y="5445758"/>
              <a:ext cx="215108" cy="452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82" fill="norm" stroke="1" extrusionOk="0">
                  <a:moveTo>
                    <a:pt x="5530" y="3738"/>
                  </a:moveTo>
                  <a:cubicBezTo>
                    <a:pt x="4907" y="6651"/>
                    <a:pt x="4284" y="9565"/>
                    <a:pt x="3764" y="11926"/>
                  </a:cubicBezTo>
                  <a:cubicBezTo>
                    <a:pt x="3245" y="14287"/>
                    <a:pt x="2830" y="16095"/>
                    <a:pt x="2310" y="17501"/>
                  </a:cubicBezTo>
                  <a:cubicBezTo>
                    <a:pt x="1791" y="18908"/>
                    <a:pt x="1168" y="19913"/>
                    <a:pt x="753" y="20063"/>
                  </a:cubicBezTo>
                  <a:cubicBezTo>
                    <a:pt x="337" y="20214"/>
                    <a:pt x="130" y="19511"/>
                    <a:pt x="130" y="17300"/>
                  </a:cubicBezTo>
                  <a:cubicBezTo>
                    <a:pt x="130" y="15090"/>
                    <a:pt x="337" y="11373"/>
                    <a:pt x="1168" y="8460"/>
                  </a:cubicBezTo>
                  <a:cubicBezTo>
                    <a:pt x="1999" y="5546"/>
                    <a:pt x="3453" y="3436"/>
                    <a:pt x="4491" y="2180"/>
                  </a:cubicBezTo>
                  <a:cubicBezTo>
                    <a:pt x="5530" y="925"/>
                    <a:pt x="6153" y="523"/>
                    <a:pt x="6984" y="272"/>
                  </a:cubicBezTo>
                  <a:cubicBezTo>
                    <a:pt x="7814" y="20"/>
                    <a:pt x="8853" y="-80"/>
                    <a:pt x="10307" y="71"/>
                  </a:cubicBezTo>
                  <a:cubicBezTo>
                    <a:pt x="11760" y="221"/>
                    <a:pt x="13630" y="623"/>
                    <a:pt x="15810" y="1980"/>
                  </a:cubicBezTo>
                  <a:cubicBezTo>
                    <a:pt x="17991" y="3336"/>
                    <a:pt x="20484" y="5647"/>
                    <a:pt x="21003" y="8108"/>
                  </a:cubicBezTo>
                  <a:cubicBezTo>
                    <a:pt x="21522" y="10569"/>
                    <a:pt x="20068" y="13181"/>
                    <a:pt x="17264" y="15341"/>
                  </a:cubicBezTo>
                  <a:cubicBezTo>
                    <a:pt x="14460" y="17501"/>
                    <a:pt x="10307" y="19209"/>
                    <a:pt x="7710" y="20164"/>
                  </a:cubicBezTo>
                  <a:cubicBezTo>
                    <a:pt x="5114" y="21118"/>
                    <a:pt x="4076" y="21319"/>
                    <a:pt x="3037" y="21420"/>
                  </a:cubicBezTo>
                  <a:cubicBezTo>
                    <a:pt x="1999" y="21520"/>
                    <a:pt x="960" y="21520"/>
                    <a:pt x="441" y="21269"/>
                  </a:cubicBezTo>
                  <a:cubicBezTo>
                    <a:pt x="-78" y="21018"/>
                    <a:pt x="-78" y="20515"/>
                    <a:pt x="130" y="20063"/>
                  </a:cubicBezTo>
                  <a:cubicBezTo>
                    <a:pt x="337" y="19611"/>
                    <a:pt x="753" y="19209"/>
                    <a:pt x="1168" y="18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10869827" y="5372788"/>
              <a:ext cx="129518" cy="183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037" fill="norm" stroke="1" extrusionOk="0">
                  <a:moveTo>
                    <a:pt x="0" y="4291"/>
                  </a:moveTo>
                  <a:cubicBezTo>
                    <a:pt x="3484" y="5504"/>
                    <a:pt x="6968" y="6718"/>
                    <a:pt x="9581" y="7446"/>
                  </a:cubicBezTo>
                  <a:cubicBezTo>
                    <a:pt x="12194" y="8174"/>
                    <a:pt x="13935" y="8417"/>
                    <a:pt x="15677" y="8053"/>
                  </a:cubicBezTo>
                  <a:cubicBezTo>
                    <a:pt x="17419" y="7689"/>
                    <a:pt x="19161" y="6718"/>
                    <a:pt x="20206" y="5626"/>
                  </a:cubicBezTo>
                  <a:cubicBezTo>
                    <a:pt x="21252" y="4534"/>
                    <a:pt x="21600" y="3320"/>
                    <a:pt x="21077" y="3320"/>
                  </a:cubicBezTo>
                  <a:cubicBezTo>
                    <a:pt x="20555" y="3320"/>
                    <a:pt x="19161" y="4534"/>
                    <a:pt x="16723" y="6718"/>
                  </a:cubicBezTo>
                  <a:cubicBezTo>
                    <a:pt x="14284" y="8902"/>
                    <a:pt x="10800" y="12057"/>
                    <a:pt x="8361" y="13999"/>
                  </a:cubicBezTo>
                  <a:cubicBezTo>
                    <a:pt x="5923" y="15940"/>
                    <a:pt x="4529" y="16668"/>
                    <a:pt x="3832" y="16426"/>
                  </a:cubicBezTo>
                  <a:cubicBezTo>
                    <a:pt x="3135" y="16183"/>
                    <a:pt x="3135" y="14970"/>
                    <a:pt x="3484" y="13149"/>
                  </a:cubicBezTo>
                  <a:cubicBezTo>
                    <a:pt x="3832" y="11329"/>
                    <a:pt x="4529" y="8902"/>
                    <a:pt x="6445" y="6354"/>
                  </a:cubicBezTo>
                  <a:cubicBezTo>
                    <a:pt x="8361" y="3806"/>
                    <a:pt x="11497" y="1136"/>
                    <a:pt x="12542" y="286"/>
                  </a:cubicBezTo>
                  <a:cubicBezTo>
                    <a:pt x="13587" y="-563"/>
                    <a:pt x="12542" y="408"/>
                    <a:pt x="11323" y="4170"/>
                  </a:cubicBezTo>
                  <a:cubicBezTo>
                    <a:pt x="10103" y="7931"/>
                    <a:pt x="8710" y="14484"/>
                    <a:pt x="7316" y="2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3211727" y="6302880"/>
              <a:ext cx="3048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550" y="521"/>
                    <a:pt x="11100" y="-1443"/>
                    <a:pt x="14700" y="1502"/>
                  </a:cubicBezTo>
                  <a:cubicBezTo>
                    <a:pt x="18300" y="4448"/>
                    <a:pt x="1995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3179977" y="6407158"/>
              <a:ext cx="355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21600"/>
                    <a:pt x="7200" y="21600"/>
                    <a:pt x="10800" y="18000"/>
                  </a:cubicBezTo>
                  <a:cubicBezTo>
                    <a:pt x="14400" y="14400"/>
                    <a:pt x="180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3472077" y="6286508"/>
              <a:ext cx="14107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0" y="0"/>
                  </a:moveTo>
                  <a:cubicBezTo>
                    <a:pt x="5082" y="200"/>
                    <a:pt x="10165" y="400"/>
                    <a:pt x="14294" y="1800"/>
                  </a:cubicBezTo>
                  <a:cubicBezTo>
                    <a:pt x="18424" y="3200"/>
                    <a:pt x="21600" y="5800"/>
                    <a:pt x="21124" y="9200"/>
                  </a:cubicBezTo>
                  <a:cubicBezTo>
                    <a:pt x="20647" y="12600"/>
                    <a:pt x="16518" y="16800"/>
                    <a:pt x="12865" y="19000"/>
                  </a:cubicBezTo>
                  <a:cubicBezTo>
                    <a:pt x="9212" y="21200"/>
                    <a:pt x="6035" y="21400"/>
                    <a:pt x="28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4024527" y="6299208"/>
              <a:ext cx="196851" cy="297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21600" y="0"/>
                  </a:moveTo>
                  <a:cubicBezTo>
                    <a:pt x="16490" y="766"/>
                    <a:pt x="11381" y="1532"/>
                    <a:pt x="8129" y="1915"/>
                  </a:cubicBezTo>
                  <a:cubicBezTo>
                    <a:pt x="4877" y="2298"/>
                    <a:pt x="3484" y="2298"/>
                    <a:pt x="2323" y="2528"/>
                  </a:cubicBezTo>
                  <a:cubicBezTo>
                    <a:pt x="1161" y="2757"/>
                    <a:pt x="232" y="3217"/>
                    <a:pt x="232" y="3753"/>
                  </a:cubicBezTo>
                  <a:cubicBezTo>
                    <a:pt x="232" y="4289"/>
                    <a:pt x="1161" y="4902"/>
                    <a:pt x="1742" y="5974"/>
                  </a:cubicBezTo>
                  <a:cubicBezTo>
                    <a:pt x="2323" y="7047"/>
                    <a:pt x="2555" y="8579"/>
                    <a:pt x="2323" y="9728"/>
                  </a:cubicBezTo>
                  <a:cubicBezTo>
                    <a:pt x="2090" y="10877"/>
                    <a:pt x="1394" y="11643"/>
                    <a:pt x="1394" y="11719"/>
                  </a:cubicBezTo>
                  <a:cubicBezTo>
                    <a:pt x="1394" y="11796"/>
                    <a:pt x="2090" y="11183"/>
                    <a:pt x="3019" y="10877"/>
                  </a:cubicBezTo>
                  <a:cubicBezTo>
                    <a:pt x="3948" y="10570"/>
                    <a:pt x="5110" y="10570"/>
                    <a:pt x="6735" y="11030"/>
                  </a:cubicBezTo>
                  <a:cubicBezTo>
                    <a:pt x="8361" y="11489"/>
                    <a:pt x="10452" y="12409"/>
                    <a:pt x="11961" y="13557"/>
                  </a:cubicBezTo>
                  <a:cubicBezTo>
                    <a:pt x="13471" y="14706"/>
                    <a:pt x="14400" y="16085"/>
                    <a:pt x="14865" y="17234"/>
                  </a:cubicBezTo>
                  <a:cubicBezTo>
                    <a:pt x="15329" y="18383"/>
                    <a:pt x="15329" y="19302"/>
                    <a:pt x="14748" y="20068"/>
                  </a:cubicBezTo>
                  <a:cubicBezTo>
                    <a:pt x="14168" y="20834"/>
                    <a:pt x="13006" y="21447"/>
                    <a:pt x="10800" y="21523"/>
                  </a:cubicBezTo>
                  <a:cubicBezTo>
                    <a:pt x="8594" y="21600"/>
                    <a:pt x="5342" y="21140"/>
                    <a:pt x="3368" y="20221"/>
                  </a:cubicBezTo>
                  <a:cubicBezTo>
                    <a:pt x="1394" y="19302"/>
                    <a:pt x="697" y="17923"/>
                    <a:pt x="0" y="16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4272177" y="6102358"/>
              <a:ext cx="1714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600" y="0"/>
                  </a:moveTo>
                  <a:cubicBezTo>
                    <a:pt x="7733" y="3516"/>
                    <a:pt x="5867" y="7033"/>
                    <a:pt x="4800" y="9209"/>
                  </a:cubicBezTo>
                  <a:cubicBezTo>
                    <a:pt x="3733" y="11386"/>
                    <a:pt x="3467" y="12223"/>
                    <a:pt x="3067" y="13144"/>
                  </a:cubicBezTo>
                  <a:cubicBezTo>
                    <a:pt x="2667" y="14065"/>
                    <a:pt x="2133" y="15070"/>
                    <a:pt x="1467" y="15237"/>
                  </a:cubicBezTo>
                  <a:cubicBezTo>
                    <a:pt x="800" y="15405"/>
                    <a:pt x="0" y="14735"/>
                    <a:pt x="0" y="13563"/>
                  </a:cubicBezTo>
                  <a:cubicBezTo>
                    <a:pt x="0" y="12391"/>
                    <a:pt x="800" y="10716"/>
                    <a:pt x="1867" y="9126"/>
                  </a:cubicBezTo>
                  <a:cubicBezTo>
                    <a:pt x="2933" y="7535"/>
                    <a:pt x="4267" y="6028"/>
                    <a:pt x="5467" y="5023"/>
                  </a:cubicBezTo>
                  <a:cubicBezTo>
                    <a:pt x="6667" y="4019"/>
                    <a:pt x="7733" y="3516"/>
                    <a:pt x="8933" y="3433"/>
                  </a:cubicBezTo>
                  <a:cubicBezTo>
                    <a:pt x="10133" y="3349"/>
                    <a:pt x="11467" y="3684"/>
                    <a:pt x="12267" y="4688"/>
                  </a:cubicBezTo>
                  <a:cubicBezTo>
                    <a:pt x="13067" y="5693"/>
                    <a:pt x="13333" y="7367"/>
                    <a:pt x="12933" y="8791"/>
                  </a:cubicBezTo>
                  <a:cubicBezTo>
                    <a:pt x="12533" y="10214"/>
                    <a:pt x="11467" y="11386"/>
                    <a:pt x="11333" y="11302"/>
                  </a:cubicBezTo>
                  <a:cubicBezTo>
                    <a:pt x="11200" y="11219"/>
                    <a:pt x="12000" y="9879"/>
                    <a:pt x="13067" y="9126"/>
                  </a:cubicBezTo>
                  <a:cubicBezTo>
                    <a:pt x="14133" y="8372"/>
                    <a:pt x="15467" y="8205"/>
                    <a:pt x="16533" y="8623"/>
                  </a:cubicBezTo>
                  <a:cubicBezTo>
                    <a:pt x="17600" y="9042"/>
                    <a:pt x="18400" y="10047"/>
                    <a:pt x="19200" y="12307"/>
                  </a:cubicBezTo>
                  <a:cubicBezTo>
                    <a:pt x="20000" y="14567"/>
                    <a:pt x="20800" y="18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4691277" y="6311908"/>
              <a:ext cx="889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3064"/>
                    <a:pt x="17486" y="6128"/>
                    <a:pt x="13886" y="9728"/>
                  </a:cubicBezTo>
                  <a:cubicBezTo>
                    <a:pt x="10286" y="13328"/>
                    <a:pt x="5143" y="174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4627777" y="6462229"/>
              <a:ext cx="101601" cy="52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4" fill="norm" stroke="1" extrusionOk="0">
                  <a:moveTo>
                    <a:pt x="0" y="20754"/>
                  </a:moveTo>
                  <a:cubicBezTo>
                    <a:pt x="0" y="14108"/>
                    <a:pt x="0" y="7462"/>
                    <a:pt x="1125" y="3723"/>
                  </a:cubicBezTo>
                  <a:cubicBezTo>
                    <a:pt x="2250" y="-15"/>
                    <a:pt x="4500" y="-846"/>
                    <a:pt x="8100" y="816"/>
                  </a:cubicBezTo>
                  <a:cubicBezTo>
                    <a:pt x="11700" y="2477"/>
                    <a:pt x="16650" y="6631"/>
                    <a:pt x="21600" y="1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4799227" y="650875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4913527" y="6464308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4900827" y="6394458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4" name="Line"/>
            <p:cNvSpPr/>
            <p:nvPr/>
          </p:nvSpPr>
          <p:spPr>
            <a:xfrm>
              <a:off x="5015552" y="6229358"/>
              <a:ext cx="17737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600" fill="norm" stroke="1" extrusionOk="0">
                  <a:moveTo>
                    <a:pt x="5348" y="0"/>
                  </a:moveTo>
                  <a:cubicBezTo>
                    <a:pt x="3805" y="3032"/>
                    <a:pt x="2262" y="6063"/>
                    <a:pt x="1362" y="8905"/>
                  </a:cubicBezTo>
                  <a:cubicBezTo>
                    <a:pt x="462" y="11747"/>
                    <a:pt x="205" y="14400"/>
                    <a:pt x="77" y="16105"/>
                  </a:cubicBezTo>
                  <a:cubicBezTo>
                    <a:pt x="-52" y="17811"/>
                    <a:pt x="-52" y="18568"/>
                    <a:pt x="334" y="19263"/>
                  </a:cubicBezTo>
                  <a:cubicBezTo>
                    <a:pt x="719" y="19958"/>
                    <a:pt x="1491" y="20589"/>
                    <a:pt x="2519" y="20905"/>
                  </a:cubicBezTo>
                  <a:cubicBezTo>
                    <a:pt x="3548" y="21221"/>
                    <a:pt x="4834" y="21221"/>
                    <a:pt x="6762" y="20716"/>
                  </a:cubicBezTo>
                  <a:cubicBezTo>
                    <a:pt x="8691" y="20211"/>
                    <a:pt x="11262" y="19200"/>
                    <a:pt x="12934" y="18379"/>
                  </a:cubicBezTo>
                  <a:cubicBezTo>
                    <a:pt x="14605" y="17558"/>
                    <a:pt x="15377" y="16926"/>
                    <a:pt x="15634" y="16295"/>
                  </a:cubicBezTo>
                  <a:cubicBezTo>
                    <a:pt x="15891" y="15663"/>
                    <a:pt x="15634" y="15032"/>
                    <a:pt x="14605" y="15032"/>
                  </a:cubicBezTo>
                  <a:cubicBezTo>
                    <a:pt x="13577" y="15032"/>
                    <a:pt x="11777" y="15663"/>
                    <a:pt x="10491" y="16295"/>
                  </a:cubicBezTo>
                  <a:cubicBezTo>
                    <a:pt x="9205" y="16926"/>
                    <a:pt x="8434" y="17558"/>
                    <a:pt x="8434" y="18442"/>
                  </a:cubicBezTo>
                  <a:cubicBezTo>
                    <a:pt x="8434" y="19326"/>
                    <a:pt x="9205" y="20463"/>
                    <a:pt x="11519" y="21032"/>
                  </a:cubicBezTo>
                  <a:cubicBezTo>
                    <a:pt x="13834" y="21600"/>
                    <a:pt x="17691" y="21600"/>
                    <a:pt x="215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5" name="Line"/>
            <p:cNvSpPr/>
            <p:nvPr/>
          </p:nvSpPr>
          <p:spPr>
            <a:xfrm>
              <a:off x="5601443" y="6236797"/>
              <a:ext cx="309035" cy="544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9616" y="8964"/>
                  </a:moveTo>
                  <a:cubicBezTo>
                    <a:pt x="9025" y="8547"/>
                    <a:pt x="8433" y="8130"/>
                    <a:pt x="7027" y="8130"/>
                  </a:cubicBezTo>
                  <a:cubicBezTo>
                    <a:pt x="5622" y="8130"/>
                    <a:pt x="3403" y="8547"/>
                    <a:pt x="1997" y="9172"/>
                  </a:cubicBezTo>
                  <a:cubicBezTo>
                    <a:pt x="592" y="9798"/>
                    <a:pt x="0" y="10632"/>
                    <a:pt x="0" y="11382"/>
                  </a:cubicBezTo>
                  <a:cubicBezTo>
                    <a:pt x="0" y="12133"/>
                    <a:pt x="592" y="12800"/>
                    <a:pt x="1775" y="13009"/>
                  </a:cubicBezTo>
                  <a:cubicBezTo>
                    <a:pt x="2959" y="13217"/>
                    <a:pt x="4734" y="12967"/>
                    <a:pt x="5918" y="11716"/>
                  </a:cubicBezTo>
                  <a:cubicBezTo>
                    <a:pt x="7101" y="10465"/>
                    <a:pt x="7693" y="8213"/>
                    <a:pt x="8063" y="6420"/>
                  </a:cubicBezTo>
                  <a:cubicBezTo>
                    <a:pt x="8433" y="4627"/>
                    <a:pt x="8581" y="3293"/>
                    <a:pt x="8877" y="2417"/>
                  </a:cubicBezTo>
                  <a:cubicBezTo>
                    <a:pt x="9173" y="1542"/>
                    <a:pt x="9616" y="1125"/>
                    <a:pt x="10726" y="791"/>
                  </a:cubicBezTo>
                  <a:cubicBezTo>
                    <a:pt x="11836" y="457"/>
                    <a:pt x="13611" y="207"/>
                    <a:pt x="14868" y="82"/>
                  </a:cubicBezTo>
                  <a:cubicBezTo>
                    <a:pt x="16126" y="-43"/>
                    <a:pt x="16866" y="-43"/>
                    <a:pt x="17384" y="207"/>
                  </a:cubicBezTo>
                  <a:cubicBezTo>
                    <a:pt x="17901" y="457"/>
                    <a:pt x="18197" y="958"/>
                    <a:pt x="17532" y="2084"/>
                  </a:cubicBezTo>
                  <a:cubicBezTo>
                    <a:pt x="16866" y="3210"/>
                    <a:pt x="15238" y="4961"/>
                    <a:pt x="13537" y="7379"/>
                  </a:cubicBezTo>
                  <a:cubicBezTo>
                    <a:pt x="11836" y="9798"/>
                    <a:pt x="10060" y="12884"/>
                    <a:pt x="9247" y="15177"/>
                  </a:cubicBezTo>
                  <a:cubicBezTo>
                    <a:pt x="8433" y="17471"/>
                    <a:pt x="8581" y="18972"/>
                    <a:pt x="8951" y="19931"/>
                  </a:cubicBezTo>
                  <a:cubicBezTo>
                    <a:pt x="9321" y="20890"/>
                    <a:pt x="9912" y="21307"/>
                    <a:pt x="10578" y="21432"/>
                  </a:cubicBezTo>
                  <a:cubicBezTo>
                    <a:pt x="11244" y="21557"/>
                    <a:pt x="11984" y="21390"/>
                    <a:pt x="13019" y="20765"/>
                  </a:cubicBezTo>
                  <a:cubicBezTo>
                    <a:pt x="14055" y="20139"/>
                    <a:pt x="15386" y="19055"/>
                    <a:pt x="16126" y="18221"/>
                  </a:cubicBezTo>
                  <a:cubicBezTo>
                    <a:pt x="16866" y="17387"/>
                    <a:pt x="17014" y="16803"/>
                    <a:pt x="17827" y="16303"/>
                  </a:cubicBezTo>
                  <a:cubicBezTo>
                    <a:pt x="18641" y="15803"/>
                    <a:pt x="20121" y="15386"/>
                    <a:pt x="21600" y="14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6475627" y="6231347"/>
              <a:ext cx="190562" cy="396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303" fill="norm" stroke="1" extrusionOk="0">
                  <a:moveTo>
                    <a:pt x="0" y="4327"/>
                  </a:moveTo>
                  <a:cubicBezTo>
                    <a:pt x="939" y="8192"/>
                    <a:pt x="1878" y="12057"/>
                    <a:pt x="2348" y="14274"/>
                  </a:cubicBezTo>
                  <a:cubicBezTo>
                    <a:pt x="2817" y="16491"/>
                    <a:pt x="2817" y="17059"/>
                    <a:pt x="2817" y="17685"/>
                  </a:cubicBezTo>
                  <a:cubicBezTo>
                    <a:pt x="2817" y="18310"/>
                    <a:pt x="2817" y="18992"/>
                    <a:pt x="2465" y="19106"/>
                  </a:cubicBezTo>
                  <a:cubicBezTo>
                    <a:pt x="2113" y="19219"/>
                    <a:pt x="1409" y="18765"/>
                    <a:pt x="1174" y="17002"/>
                  </a:cubicBezTo>
                  <a:cubicBezTo>
                    <a:pt x="939" y="15240"/>
                    <a:pt x="1174" y="12171"/>
                    <a:pt x="1878" y="9329"/>
                  </a:cubicBezTo>
                  <a:cubicBezTo>
                    <a:pt x="2583" y="6487"/>
                    <a:pt x="3757" y="3872"/>
                    <a:pt x="4813" y="2337"/>
                  </a:cubicBezTo>
                  <a:cubicBezTo>
                    <a:pt x="5870" y="802"/>
                    <a:pt x="6809" y="348"/>
                    <a:pt x="7983" y="120"/>
                  </a:cubicBezTo>
                  <a:cubicBezTo>
                    <a:pt x="9157" y="-107"/>
                    <a:pt x="10565" y="-107"/>
                    <a:pt x="12796" y="973"/>
                  </a:cubicBezTo>
                  <a:cubicBezTo>
                    <a:pt x="15026" y="2053"/>
                    <a:pt x="18078" y="4213"/>
                    <a:pt x="19722" y="6941"/>
                  </a:cubicBezTo>
                  <a:cubicBezTo>
                    <a:pt x="21365" y="9670"/>
                    <a:pt x="21600" y="12967"/>
                    <a:pt x="20309" y="15411"/>
                  </a:cubicBezTo>
                  <a:cubicBezTo>
                    <a:pt x="19017" y="17855"/>
                    <a:pt x="16200" y="19447"/>
                    <a:pt x="13265" y="20356"/>
                  </a:cubicBezTo>
                  <a:cubicBezTo>
                    <a:pt x="10330" y="21266"/>
                    <a:pt x="7278" y="21493"/>
                    <a:pt x="5165" y="21152"/>
                  </a:cubicBezTo>
                  <a:cubicBezTo>
                    <a:pt x="3052" y="20811"/>
                    <a:pt x="1878" y="19901"/>
                    <a:pt x="1291" y="19049"/>
                  </a:cubicBezTo>
                  <a:cubicBezTo>
                    <a:pt x="704" y="18196"/>
                    <a:pt x="704" y="17400"/>
                    <a:pt x="704" y="16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6685177" y="6089392"/>
              <a:ext cx="100689" cy="197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99" fill="norm" stroke="1" extrusionOk="0">
                  <a:moveTo>
                    <a:pt x="0" y="6233"/>
                  </a:moveTo>
                  <a:cubicBezTo>
                    <a:pt x="5400" y="8761"/>
                    <a:pt x="10800" y="11288"/>
                    <a:pt x="14400" y="12897"/>
                  </a:cubicBezTo>
                  <a:cubicBezTo>
                    <a:pt x="18000" y="14505"/>
                    <a:pt x="19800" y="15195"/>
                    <a:pt x="20700" y="14735"/>
                  </a:cubicBezTo>
                  <a:cubicBezTo>
                    <a:pt x="21600" y="14276"/>
                    <a:pt x="21600" y="12667"/>
                    <a:pt x="20925" y="11403"/>
                  </a:cubicBezTo>
                  <a:cubicBezTo>
                    <a:pt x="20250" y="10139"/>
                    <a:pt x="18900" y="9220"/>
                    <a:pt x="17550" y="9220"/>
                  </a:cubicBezTo>
                  <a:cubicBezTo>
                    <a:pt x="16200" y="9220"/>
                    <a:pt x="14850" y="10139"/>
                    <a:pt x="13500" y="11173"/>
                  </a:cubicBezTo>
                  <a:cubicBezTo>
                    <a:pt x="12150" y="12208"/>
                    <a:pt x="10800" y="13356"/>
                    <a:pt x="9225" y="14390"/>
                  </a:cubicBezTo>
                  <a:cubicBezTo>
                    <a:pt x="7650" y="15425"/>
                    <a:pt x="5850" y="16344"/>
                    <a:pt x="4950" y="15999"/>
                  </a:cubicBezTo>
                  <a:cubicBezTo>
                    <a:pt x="4050" y="15654"/>
                    <a:pt x="4050" y="14046"/>
                    <a:pt x="5625" y="11518"/>
                  </a:cubicBezTo>
                  <a:cubicBezTo>
                    <a:pt x="7200" y="8990"/>
                    <a:pt x="10350" y="5544"/>
                    <a:pt x="13275" y="3246"/>
                  </a:cubicBezTo>
                  <a:cubicBezTo>
                    <a:pt x="16200" y="948"/>
                    <a:pt x="18900" y="-201"/>
                    <a:pt x="19575" y="29"/>
                  </a:cubicBezTo>
                  <a:cubicBezTo>
                    <a:pt x="20250" y="259"/>
                    <a:pt x="18900" y="1867"/>
                    <a:pt x="17550" y="5659"/>
                  </a:cubicBezTo>
                  <a:cubicBezTo>
                    <a:pt x="16200" y="9450"/>
                    <a:pt x="14850" y="15425"/>
                    <a:pt x="1350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3787460" y="6115058"/>
              <a:ext cx="167218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319" y="404"/>
                  </a:moveTo>
                  <a:cubicBezTo>
                    <a:pt x="17225" y="202"/>
                    <a:pt x="16132" y="0"/>
                    <a:pt x="14901" y="0"/>
                  </a:cubicBezTo>
                  <a:cubicBezTo>
                    <a:pt x="13671" y="0"/>
                    <a:pt x="12304" y="202"/>
                    <a:pt x="10253" y="1346"/>
                  </a:cubicBezTo>
                  <a:cubicBezTo>
                    <a:pt x="8203" y="2490"/>
                    <a:pt x="5468" y="4576"/>
                    <a:pt x="3418" y="6830"/>
                  </a:cubicBezTo>
                  <a:cubicBezTo>
                    <a:pt x="1367" y="9084"/>
                    <a:pt x="0" y="11507"/>
                    <a:pt x="0" y="13660"/>
                  </a:cubicBezTo>
                  <a:cubicBezTo>
                    <a:pt x="0" y="15813"/>
                    <a:pt x="1367" y="17697"/>
                    <a:pt x="5195" y="18976"/>
                  </a:cubicBezTo>
                  <a:cubicBezTo>
                    <a:pt x="9023" y="20254"/>
                    <a:pt x="15311" y="209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7040777" y="6731008"/>
              <a:ext cx="1143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5040"/>
                    <a:pt x="11200" y="10080"/>
                    <a:pt x="7600" y="13680"/>
                  </a:cubicBezTo>
                  <a:cubicBezTo>
                    <a:pt x="4000" y="17280"/>
                    <a:pt x="20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7601693" y="6350104"/>
              <a:ext cx="148168" cy="374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353" fill="norm" stroke="1" extrusionOk="0">
                  <a:moveTo>
                    <a:pt x="17950" y="3976"/>
                  </a:moveTo>
                  <a:cubicBezTo>
                    <a:pt x="16428" y="2649"/>
                    <a:pt x="14907" y="1322"/>
                    <a:pt x="13082" y="598"/>
                  </a:cubicBezTo>
                  <a:cubicBezTo>
                    <a:pt x="11257" y="-126"/>
                    <a:pt x="9127" y="-247"/>
                    <a:pt x="6845" y="537"/>
                  </a:cubicBezTo>
                  <a:cubicBezTo>
                    <a:pt x="4564" y="1322"/>
                    <a:pt x="2130" y="3011"/>
                    <a:pt x="913" y="4157"/>
                  </a:cubicBezTo>
                  <a:cubicBezTo>
                    <a:pt x="-304" y="5304"/>
                    <a:pt x="-304" y="5907"/>
                    <a:pt x="913" y="6330"/>
                  </a:cubicBezTo>
                  <a:cubicBezTo>
                    <a:pt x="2130" y="6752"/>
                    <a:pt x="4564" y="6993"/>
                    <a:pt x="7454" y="6631"/>
                  </a:cubicBezTo>
                  <a:cubicBezTo>
                    <a:pt x="10344" y="6269"/>
                    <a:pt x="13690" y="5304"/>
                    <a:pt x="15972" y="4640"/>
                  </a:cubicBezTo>
                  <a:cubicBezTo>
                    <a:pt x="18254" y="3976"/>
                    <a:pt x="19471" y="3614"/>
                    <a:pt x="20231" y="3795"/>
                  </a:cubicBezTo>
                  <a:cubicBezTo>
                    <a:pt x="20992" y="3976"/>
                    <a:pt x="21296" y="4700"/>
                    <a:pt x="21296" y="7054"/>
                  </a:cubicBezTo>
                  <a:cubicBezTo>
                    <a:pt x="21296" y="9407"/>
                    <a:pt x="20992" y="13389"/>
                    <a:pt x="20840" y="16044"/>
                  </a:cubicBezTo>
                  <a:cubicBezTo>
                    <a:pt x="20688" y="18698"/>
                    <a:pt x="20688" y="20026"/>
                    <a:pt x="20688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7896801" y="6356793"/>
              <a:ext cx="166327" cy="35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48" fill="norm" stroke="1" extrusionOk="0">
                  <a:moveTo>
                    <a:pt x="21485" y="2248"/>
                  </a:moveTo>
                  <a:cubicBezTo>
                    <a:pt x="21212" y="1616"/>
                    <a:pt x="20938" y="985"/>
                    <a:pt x="20118" y="543"/>
                  </a:cubicBezTo>
                  <a:cubicBezTo>
                    <a:pt x="19298" y="101"/>
                    <a:pt x="17931" y="-152"/>
                    <a:pt x="14923" y="101"/>
                  </a:cubicBezTo>
                  <a:cubicBezTo>
                    <a:pt x="11915" y="353"/>
                    <a:pt x="7267" y="1111"/>
                    <a:pt x="4670" y="2501"/>
                  </a:cubicBezTo>
                  <a:cubicBezTo>
                    <a:pt x="2072" y="3890"/>
                    <a:pt x="1526" y="5911"/>
                    <a:pt x="1252" y="7237"/>
                  </a:cubicBezTo>
                  <a:cubicBezTo>
                    <a:pt x="979" y="8564"/>
                    <a:pt x="979" y="9195"/>
                    <a:pt x="705" y="9827"/>
                  </a:cubicBezTo>
                  <a:cubicBezTo>
                    <a:pt x="432" y="10459"/>
                    <a:pt x="-115" y="11090"/>
                    <a:pt x="22" y="11153"/>
                  </a:cubicBezTo>
                  <a:cubicBezTo>
                    <a:pt x="158" y="11216"/>
                    <a:pt x="979" y="10711"/>
                    <a:pt x="2072" y="10459"/>
                  </a:cubicBezTo>
                  <a:cubicBezTo>
                    <a:pt x="3166" y="10206"/>
                    <a:pt x="4533" y="10206"/>
                    <a:pt x="6310" y="10774"/>
                  </a:cubicBezTo>
                  <a:cubicBezTo>
                    <a:pt x="8088" y="11343"/>
                    <a:pt x="10275" y="12480"/>
                    <a:pt x="12052" y="13743"/>
                  </a:cubicBezTo>
                  <a:cubicBezTo>
                    <a:pt x="13829" y="15006"/>
                    <a:pt x="15196" y="16395"/>
                    <a:pt x="15743" y="17406"/>
                  </a:cubicBezTo>
                  <a:cubicBezTo>
                    <a:pt x="16290" y="18416"/>
                    <a:pt x="16017" y="19048"/>
                    <a:pt x="15196" y="19616"/>
                  </a:cubicBezTo>
                  <a:cubicBezTo>
                    <a:pt x="14376" y="20185"/>
                    <a:pt x="13009" y="20690"/>
                    <a:pt x="10958" y="21006"/>
                  </a:cubicBezTo>
                  <a:cubicBezTo>
                    <a:pt x="8908" y="21322"/>
                    <a:pt x="6174" y="21448"/>
                    <a:pt x="4396" y="20627"/>
                  </a:cubicBezTo>
                  <a:cubicBezTo>
                    <a:pt x="2619" y="19806"/>
                    <a:pt x="1799" y="18037"/>
                    <a:pt x="979" y="16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8145734" y="6121408"/>
              <a:ext cx="20022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14844" y="0"/>
                  </a:moveTo>
                  <a:cubicBezTo>
                    <a:pt x="12819" y="1991"/>
                    <a:pt x="10794" y="3983"/>
                    <a:pt x="9444" y="6587"/>
                  </a:cubicBezTo>
                  <a:cubicBezTo>
                    <a:pt x="8094" y="9191"/>
                    <a:pt x="7419" y="12409"/>
                    <a:pt x="7194" y="14400"/>
                  </a:cubicBezTo>
                  <a:cubicBezTo>
                    <a:pt x="6969" y="16391"/>
                    <a:pt x="7194" y="17157"/>
                    <a:pt x="7306" y="17157"/>
                  </a:cubicBezTo>
                  <a:cubicBezTo>
                    <a:pt x="7419" y="17157"/>
                    <a:pt x="7419" y="16391"/>
                    <a:pt x="6631" y="15396"/>
                  </a:cubicBezTo>
                  <a:cubicBezTo>
                    <a:pt x="5844" y="14400"/>
                    <a:pt x="4269" y="13174"/>
                    <a:pt x="2919" y="12332"/>
                  </a:cubicBezTo>
                  <a:cubicBezTo>
                    <a:pt x="1569" y="11489"/>
                    <a:pt x="444" y="11030"/>
                    <a:pt x="107" y="10417"/>
                  </a:cubicBezTo>
                  <a:cubicBezTo>
                    <a:pt x="-231" y="9804"/>
                    <a:pt x="219" y="9038"/>
                    <a:pt x="1682" y="8196"/>
                  </a:cubicBezTo>
                  <a:cubicBezTo>
                    <a:pt x="3144" y="7353"/>
                    <a:pt x="5619" y="6434"/>
                    <a:pt x="7532" y="5745"/>
                  </a:cubicBezTo>
                  <a:cubicBezTo>
                    <a:pt x="9444" y="5055"/>
                    <a:pt x="10794" y="4596"/>
                    <a:pt x="12032" y="4289"/>
                  </a:cubicBezTo>
                  <a:cubicBezTo>
                    <a:pt x="13269" y="3983"/>
                    <a:pt x="14394" y="3830"/>
                    <a:pt x="15182" y="4213"/>
                  </a:cubicBezTo>
                  <a:cubicBezTo>
                    <a:pt x="15969" y="4596"/>
                    <a:pt x="16419" y="5515"/>
                    <a:pt x="16194" y="7123"/>
                  </a:cubicBezTo>
                  <a:cubicBezTo>
                    <a:pt x="15969" y="8732"/>
                    <a:pt x="15069" y="11030"/>
                    <a:pt x="14394" y="12638"/>
                  </a:cubicBezTo>
                  <a:cubicBezTo>
                    <a:pt x="13719" y="14247"/>
                    <a:pt x="13269" y="15166"/>
                    <a:pt x="13269" y="15243"/>
                  </a:cubicBezTo>
                  <a:cubicBezTo>
                    <a:pt x="13269" y="15319"/>
                    <a:pt x="13719" y="14553"/>
                    <a:pt x="14507" y="13557"/>
                  </a:cubicBezTo>
                  <a:cubicBezTo>
                    <a:pt x="15294" y="12562"/>
                    <a:pt x="16419" y="11336"/>
                    <a:pt x="17544" y="10800"/>
                  </a:cubicBezTo>
                  <a:cubicBezTo>
                    <a:pt x="18669" y="10264"/>
                    <a:pt x="19794" y="10417"/>
                    <a:pt x="20469" y="10953"/>
                  </a:cubicBezTo>
                  <a:cubicBezTo>
                    <a:pt x="21144" y="11489"/>
                    <a:pt x="21369" y="12409"/>
                    <a:pt x="21257" y="14247"/>
                  </a:cubicBezTo>
                  <a:cubicBezTo>
                    <a:pt x="21144" y="16085"/>
                    <a:pt x="20694" y="18843"/>
                    <a:pt x="202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8628277" y="6357354"/>
              <a:ext cx="119325" cy="36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41" fill="norm" stroke="1" extrusionOk="0">
                  <a:moveTo>
                    <a:pt x="18189" y="1457"/>
                  </a:moveTo>
                  <a:cubicBezTo>
                    <a:pt x="19326" y="699"/>
                    <a:pt x="20463" y="-59"/>
                    <a:pt x="21032" y="4"/>
                  </a:cubicBezTo>
                  <a:cubicBezTo>
                    <a:pt x="21600" y="67"/>
                    <a:pt x="21600" y="952"/>
                    <a:pt x="19705" y="3794"/>
                  </a:cubicBezTo>
                  <a:cubicBezTo>
                    <a:pt x="17811" y="6636"/>
                    <a:pt x="14021" y="11436"/>
                    <a:pt x="10421" y="14720"/>
                  </a:cubicBezTo>
                  <a:cubicBezTo>
                    <a:pt x="6821" y="18004"/>
                    <a:pt x="3411" y="19773"/>
                    <a:pt x="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8584621" y="6551091"/>
              <a:ext cx="94457" cy="5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0855" fill="norm" stroke="1" extrusionOk="0">
                  <a:moveTo>
                    <a:pt x="2700" y="20855"/>
                  </a:moveTo>
                  <a:cubicBezTo>
                    <a:pt x="1740" y="17131"/>
                    <a:pt x="780" y="13407"/>
                    <a:pt x="300" y="9683"/>
                  </a:cubicBezTo>
                  <a:cubicBezTo>
                    <a:pt x="-180" y="5958"/>
                    <a:pt x="-180" y="2234"/>
                    <a:pt x="1020" y="745"/>
                  </a:cubicBezTo>
                  <a:cubicBezTo>
                    <a:pt x="2220" y="-745"/>
                    <a:pt x="4620" y="0"/>
                    <a:pt x="8220" y="2979"/>
                  </a:cubicBezTo>
                  <a:cubicBezTo>
                    <a:pt x="11820" y="5958"/>
                    <a:pt x="16620" y="11172"/>
                    <a:pt x="21420" y="16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8755277" y="6616708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8888627" y="6534158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8901327" y="6457958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8963304" y="6324608"/>
              <a:ext cx="192024" cy="375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19" fill="norm" stroke="1" extrusionOk="0">
                  <a:moveTo>
                    <a:pt x="8621" y="0"/>
                  </a:moveTo>
                  <a:cubicBezTo>
                    <a:pt x="7447" y="2655"/>
                    <a:pt x="6273" y="5309"/>
                    <a:pt x="4747" y="8568"/>
                  </a:cubicBezTo>
                  <a:cubicBezTo>
                    <a:pt x="3221" y="11826"/>
                    <a:pt x="1342" y="15687"/>
                    <a:pt x="521" y="17920"/>
                  </a:cubicBezTo>
                  <a:cubicBezTo>
                    <a:pt x="-301" y="20152"/>
                    <a:pt x="-66" y="20755"/>
                    <a:pt x="638" y="21117"/>
                  </a:cubicBezTo>
                  <a:cubicBezTo>
                    <a:pt x="1342" y="21479"/>
                    <a:pt x="2516" y="21600"/>
                    <a:pt x="4629" y="20997"/>
                  </a:cubicBezTo>
                  <a:cubicBezTo>
                    <a:pt x="6742" y="20393"/>
                    <a:pt x="9795" y="19066"/>
                    <a:pt x="12025" y="17920"/>
                  </a:cubicBezTo>
                  <a:cubicBezTo>
                    <a:pt x="14256" y="16773"/>
                    <a:pt x="15664" y="15808"/>
                    <a:pt x="16603" y="14963"/>
                  </a:cubicBezTo>
                  <a:cubicBezTo>
                    <a:pt x="17542" y="14118"/>
                    <a:pt x="18012" y="13394"/>
                    <a:pt x="17542" y="13093"/>
                  </a:cubicBezTo>
                  <a:cubicBezTo>
                    <a:pt x="17073" y="12791"/>
                    <a:pt x="15664" y="12912"/>
                    <a:pt x="14138" y="13394"/>
                  </a:cubicBezTo>
                  <a:cubicBezTo>
                    <a:pt x="12612" y="13877"/>
                    <a:pt x="10969" y="14722"/>
                    <a:pt x="10029" y="15446"/>
                  </a:cubicBezTo>
                  <a:cubicBezTo>
                    <a:pt x="9090" y="16170"/>
                    <a:pt x="8856" y="16773"/>
                    <a:pt x="8738" y="17437"/>
                  </a:cubicBezTo>
                  <a:cubicBezTo>
                    <a:pt x="8621" y="18101"/>
                    <a:pt x="8621" y="18825"/>
                    <a:pt x="10734" y="19247"/>
                  </a:cubicBezTo>
                  <a:cubicBezTo>
                    <a:pt x="12847" y="19669"/>
                    <a:pt x="17073" y="19790"/>
                    <a:pt x="21299" y="19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9" name="Line"/>
            <p:cNvSpPr/>
            <p:nvPr/>
          </p:nvSpPr>
          <p:spPr>
            <a:xfrm>
              <a:off x="9512716" y="6319534"/>
              <a:ext cx="391911" cy="619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93" fill="norm" stroke="1" extrusionOk="0">
                  <a:moveTo>
                    <a:pt x="4407" y="9213"/>
                  </a:moveTo>
                  <a:cubicBezTo>
                    <a:pt x="4985" y="8846"/>
                    <a:pt x="5562" y="8478"/>
                    <a:pt x="5909" y="8038"/>
                  </a:cubicBezTo>
                  <a:cubicBezTo>
                    <a:pt x="6255" y="7597"/>
                    <a:pt x="6371" y="7083"/>
                    <a:pt x="5793" y="6789"/>
                  </a:cubicBezTo>
                  <a:cubicBezTo>
                    <a:pt x="5216" y="6495"/>
                    <a:pt x="3945" y="6421"/>
                    <a:pt x="2790" y="6825"/>
                  </a:cubicBezTo>
                  <a:cubicBezTo>
                    <a:pt x="1635" y="7229"/>
                    <a:pt x="596" y="8111"/>
                    <a:pt x="191" y="8772"/>
                  </a:cubicBezTo>
                  <a:cubicBezTo>
                    <a:pt x="-213" y="9434"/>
                    <a:pt x="18" y="9874"/>
                    <a:pt x="942" y="10168"/>
                  </a:cubicBezTo>
                  <a:cubicBezTo>
                    <a:pt x="1866" y="10462"/>
                    <a:pt x="3483" y="10609"/>
                    <a:pt x="4869" y="10278"/>
                  </a:cubicBezTo>
                  <a:cubicBezTo>
                    <a:pt x="6255" y="9948"/>
                    <a:pt x="7411" y="9140"/>
                    <a:pt x="8219" y="7670"/>
                  </a:cubicBezTo>
                  <a:cubicBezTo>
                    <a:pt x="9028" y="6201"/>
                    <a:pt x="9490" y="4070"/>
                    <a:pt x="9836" y="2785"/>
                  </a:cubicBezTo>
                  <a:cubicBezTo>
                    <a:pt x="10183" y="1499"/>
                    <a:pt x="10414" y="1058"/>
                    <a:pt x="10934" y="727"/>
                  </a:cubicBezTo>
                  <a:cubicBezTo>
                    <a:pt x="11453" y="397"/>
                    <a:pt x="12262" y="176"/>
                    <a:pt x="13186" y="66"/>
                  </a:cubicBezTo>
                  <a:cubicBezTo>
                    <a:pt x="14110" y="-44"/>
                    <a:pt x="15150" y="-44"/>
                    <a:pt x="15900" y="287"/>
                  </a:cubicBezTo>
                  <a:cubicBezTo>
                    <a:pt x="16651" y="617"/>
                    <a:pt x="17113" y="1278"/>
                    <a:pt x="16709" y="2454"/>
                  </a:cubicBezTo>
                  <a:cubicBezTo>
                    <a:pt x="16305" y="3629"/>
                    <a:pt x="15034" y="5319"/>
                    <a:pt x="13417" y="7156"/>
                  </a:cubicBezTo>
                  <a:cubicBezTo>
                    <a:pt x="11800" y="8993"/>
                    <a:pt x="9836" y="10976"/>
                    <a:pt x="7988" y="13034"/>
                  </a:cubicBezTo>
                  <a:cubicBezTo>
                    <a:pt x="6140" y="15091"/>
                    <a:pt x="4407" y="17221"/>
                    <a:pt x="3541" y="18470"/>
                  </a:cubicBezTo>
                  <a:cubicBezTo>
                    <a:pt x="2675" y="19719"/>
                    <a:pt x="2675" y="20087"/>
                    <a:pt x="2848" y="20454"/>
                  </a:cubicBezTo>
                  <a:cubicBezTo>
                    <a:pt x="3021" y="20821"/>
                    <a:pt x="3368" y="21189"/>
                    <a:pt x="3945" y="21372"/>
                  </a:cubicBezTo>
                  <a:cubicBezTo>
                    <a:pt x="4523" y="21556"/>
                    <a:pt x="5331" y="21556"/>
                    <a:pt x="6429" y="21189"/>
                  </a:cubicBezTo>
                  <a:cubicBezTo>
                    <a:pt x="7526" y="20821"/>
                    <a:pt x="8912" y="20087"/>
                    <a:pt x="9894" y="18948"/>
                  </a:cubicBezTo>
                  <a:cubicBezTo>
                    <a:pt x="10876" y="17809"/>
                    <a:pt x="11453" y="16266"/>
                    <a:pt x="11684" y="15311"/>
                  </a:cubicBezTo>
                  <a:cubicBezTo>
                    <a:pt x="11915" y="14356"/>
                    <a:pt x="11800" y="13989"/>
                    <a:pt x="11973" y="13695"/>
                  </a:cubicBezTo>
                  <a:cubicBezTo>
                    <a:pt x="12146" y="13401"/>
                    <a:pt x="12608" y="13180"/>
                    <a:pt x="14226" y="12923"/>
                  </a:cubicBezTo>
                  <a:cubicBezTo>
                    <a:pt x="15843" y="12666"/>
                    <a:pt x="18615" y="12372"/>
                    <a:pt x="21387" y="12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0" name="Line"/>
            <p:cNvSpPr/>
            <p:nvPr/>
          </p:nvSpPr>
          <p:spPr>
            <a:xfrm>
              <a:off x="10184027" y="6470658"/>
              <a:ext cx="571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3830"/>
                    <a:pt x="13600" y="7660"/>
                    <a:pt x="10000" y="11260"/>
                  </a:cubicBezTo>
                  <a:cubicBezTo>
                    <a:pt x="6400" y="14860"/>
                    <a:pt x="3200" y="182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10196727" y="6367640"/>
              <a:ext cx="200653" cy="434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236" fill="norm" stroke="1" extrusionOk="0">
                  <a:moveTo>
                    <a:pt x="2672" y="4720"/>
                  </a:moveTo>
                  <a:cubicBezTo>
                    <a:pt x="4454" y="3066"/>
                    <a:pt x="6235" y="1413"/>
                    <a:pt x="8239" y="586"/>
                  </a:cubicBezTo>
                  <a:cubicBezTo>
                    <a:pt x="10243" y="-241"/>
                    <a:pt x="12470" y="-241"/>
                    <a:pt x="14808" y="896"/>
                  </a:cubicBezTo>
                  <a:cubicBezTo>
                    <a:pt x="17146" y="2033"/>
                    <a:pt x="19596" y="4306"/>
                    <a:pt x="20598" y="6942"/>
                  </a:cubicBezTo>
                  <a:cubicBezTo>
                    <a:pt x="21600" y="9577"/>
                    <a:pt x="21155" y="12574"/>
                    <a:pt x="19039" y="14900"/>
                  </a:cubicBezTo>
                  <a:cubicBezTo>
                    <a:pt x="16924" y="17225"/>
                    <a:pt x="13138" y="18879"/>
                    <a:pt x="9909" y="19912"/>
                  </a:cubicBezTo>
                  <a:cubicBezTo>
                    <a:pt x="6680" y="20946"/>
                    <a:pt x="4008" y="21359"/>
                    <a:pt x="2449" y="21204"/>
                  </a:cubicBezTo>
                  <a:cubicBezTo>
                    <a:pt x="891" y="21049"/>
                    <a:pt x="445" y="20326"/>
                    <a:pt x="0" y="19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10463427" y="6220474"/>
              <a:ext cx="123915" cy="19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181" fill="norm" stroke="1" extrusionOk="0">
                  <a:moveTo>
                    <a:pt x="0" y="5852"/>
                  </a:moveTo>
                  <a:cubicBezTo>
                    <a:pt x="1831" y="5852"/>
                    <a:pt x="3661" y="5852"/>
                    <a:pt x="5675" y="7129"/>
                  </a:cubicBezTo>
                  <a:cubicBezTo>
                    <a:pt x="7688" y="8407"/>
                    <a:pt x="9885" y="10962"/>
                    <a:pt x="11532" y="12936"/>
                  </a:cubicBezTo>
                  <a:cubicBezTo>
                    <a:pt x="13180" y="14910"/>
                    <a:pt x="14278" y="16304"/>
                    <a:pt x="13912" y="16768"/>
                  </a:cubicBezTo>
                  <a:cubicBezTo>
                    <a:pt x="13546" y="17233"/>
                    <a:pt x="11715" y="16768"/>
                    <a:pt x="9702" y="16536"/>
                  </a:cubicBezTo>
                  <a:cubicBezTo>
                    <a:pt x="7688" y="16304"/>
                    <a:pt x="5492" y="16304"/>
                    <a:pt x="4210" y="15723"/>
                  </a:cubicBezTo>
                  <a:cubicBezTo>
                    <a:pt x="2929" y="15142"/>
                    <a:pt x="2563" y="13981"/>
                    <a:pt x="3661" y="12239"/>
                  </a:cubicBezTo>
                  <a:cubicBezTo>
                    <a:pt x="4759" y="10497"/>
                    <a:pt x="7322" y="8175"/>
                    <a:pt x="9885" y="6200"/>
                  </a:cubicBezTo>
                  <a:cubicBezTo>
                    <a:pt x="12447" y="4226"/>
                    <a:pt x="15010" y="2600"/>
                    <a:pt x="17207" y="1439"/>
                  </a:cubicBezTo>
                  <a:cubicBezTo>
                    <a:pt x="19403" y="278"/>
                    <a:pt x="21234" y="-419"/>
                    <a:pt x="21417" y="278"/>
                  </a:cubicBezTo>
                  <a:cubicBezTo>
                    <a:pt x="21600" y="975"/>
                    <a:pt x="20136" y="3065"/>
                    <a:pt x="18488" y="6781"/>
                  </a:cubicBezTo>
                  <a:cubicBezTo>
                    <a:pt x="16841" y="10497"/>
                    <a:pt x="15010" y="15839"/>
                    <a:pt x="13180" y="21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3" name="Line"/>
            <p:cNvSpPr/>
            <p:nvPr/>
          </p:nvSpPr>
          <p:spPr>
            <a:xfrm>
              <a:off x="10526927" y="6318258"/>
              <a:ext cx="197303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19302" y="0"/>
                  </a:moveTo>
                  <a:cubicBezTo>
                    <a:pt x="20221" y="2743"/>
                    <a:pt x="21140" y="5486"/>
                    <a:pt x="21370" y="8014"/>
                  </a:cubicBezTo>
                  <a:cubicBezTo>
                    <a:pt x="21600" y="10543"/>
                    <a:pt x="21140" y="12857"/>
                    <a:pt x="17464" y="15086"/>
                  </a:cubicBezTo>
                  <a:cubicBezTo>
                    <a:pt x="13787" y="17314"/>
                    <a:pt x="6894" y="19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1" name="Drawing"/>
          <p:cNvGrpSpPr/>
          <p:nvPr/>
        </p:nvGrpSpPr>
        <p:grpSpPr>
          <a:xfrm>
            <a:off x="667839" y="1511299"/>
            <a:ext cx="11587661" cy="6660203"/>
            <a:chOff x="0" y="0"/>
            <a:chExt cx="11587660" cy="6660201"/>
          </a:xfrm>
        </p:grpSpPr>
        <p:sp>
          <p:nvSpPr>
            <p:cNvPr id="330" name="Line"/>
            <p:cNvSpPr/>
            <p:nvPr/>
          </p:nvSpPr>
          <p:spPr>
            <a:xfrm>
              <a:off x="24310" y="349250"/>
              <a:ext cx="12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094"/>
                    <a:pt x="14400" y="8188"/>
                    <a:pt x="18000" y="11788"/>
                  </a:cubicBezTo>
                  <a:cubicBezTo>
                    <a:pt x="21600" y="15388"/>
                    <a:pt x="21600" y="184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0" y="329533"/>
              <a:ext cx="194542" cy="355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315" fill="norm" stroke="1" extrusionOk="0">
                  <a:moveTo>
                    <a:pt x="1950" y="6139"/>
                  </a:moveTo>
                  <a:cubicBezTo>
                    <a:pt x="1261" y="4868"/>
                    <a:pt x="571" y="3598"/>
                    <a:pt x="227" y="2581"/>
                  </a:cubicBezTo>
                  <a:cubicBezTo>
                    <a:pt x="-118" y="1565"/>
                    <a:pt x="-118" y="802"/>
                    <a:pt x="571" y="358"/>
                  </a:cubicBezTo>
                  <a:cubicBezTo>
                    <a:pt x="1261" y="-87"/>
                    <a:pt x="2639" y="-214"/>
                    <a:pt x="5856" y="548"/>
                  </a:cubicBezTo>
                  <a:cubicBezTo>
                    <a:pt x="9073" y="1311"/>
                    <a:pt x="14129" y="2962"/>
                    <a:pt x="17231" y="5250"/>
                  </a:cubicBezTo>
                  <a:cubicBezTo>
                    <a:pt x="20333" y="7537"/>
                    <a:pt x="21482" y="10459"/>
                    <a:pt x="21022" y="12937"/>
                  </a:cubicBezTo>
                  <a:cubicBezTo>
                    <a:pt x="20563" y="15414"/>
                    <a:pt x="18495" y="17447"/>
                    <a:pt x="15737" y="18781"/>
                  </a:cubicBezTo>
                  <a:cubicBezTo>
                    <a:pt x="12980" y="20115"/>
                    <a:pt x="9533" y="20751"/>
                    <a:pt x="7235" y="21068"/>
                  </a:cubicBezTo>
                  <a:cubicBezTo>
                    <a:pt x="4937" y="21386"/>
                    <a:pt x="3788" y="21386"/>
                    <a:pt x="2869" y="21132"/>
                  </a:cubicBezTo>
                  <a:cubicBezTo>
                    <a:pt x="1950" y="20878"/>
                    <a:pt x="1261" y="20370"/>
                    <a:pt x="1720" y="19988"/>
                  </a:cubicBezTo>
                  <a:cubicBezTo>
                    <a:pt x="2180" y="19607"/>
                    <a:pt x="3788" y="19353"/>
                    <a:pt x="5397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284660" y="495300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4400"/>
                    <a:pt x="1600" y="7200"/>
                    <a:pt x="5200" y="3600"/>
                  </a:cubicBezTo>
                  <a:cubicBezTo>
                    <a:pt x="8800" y="0"/>
                    <a:pt x="15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284660" y="577850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509027" y="326935"/>
              <a:ext cx="143934" cy="34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981"/>
                  </a:moveTo>
                  <a:cubicBezTo>
                    <a:pt x="20329" y="460"/>
                    <a:pt x="19059" y="-60"/>
                    <a:pt x="16200" y="5"/>
                  </a:cubicBezTo>
                  <a:cubicBezTo>
                    <a:pt x="13341" y="70"/>
                    <a:pt x="8894" y="721"/>
                    <a:pt x="6194" y="1306"/>
                  </a:cubicBezTo>
                  <a:cubicBezTo>
                    <a:pt x="3494" y="1892"/>
                    <a:pt x="2541" y="2412"/>
                    <a:pt x="2224" y="2998"/>
                  </a:cubicBezTo>
                  <a:cubicBezTo>
                    <a:pt x="1906" y="3583"/>
                    <a:pt x="2224" y="4234"/>
                    <a:pt x="3018" y="4754"/>
                  </a:cubicBezTo>
                  <a:cubicBezTo>
                    <a:pt x="3812" y="5275"/>
                    <a:pt x="5082" y="5665"/>
                    <a:pt x="6829" y="6316"/>
                  </a:cubicBezTo>
                  <a:cubicBezTo>
                    <a:pt x="8576" y="6967"/>
                    <a:pt x="10800" y="7877"/>
                    <a:pt x="10959" y="8918"/>
                  </a:cubicBezTo>
                  <a:cubicBezTo>
                    <a:pt x="11118" y="9959"/>
                    <a:pt x="9212" y="11130"/>
                    <a:pt x="7465" y="11911"/>
                  </a:cubicBezTo>
                  <a:cubicBezTo>
                    <a:pt x="5718" y="12692"/>
                    <a:pt x="4129" y="13082"/>
                    <a:pt x="2700" y="13473"/>
                  </a:cubicBezTo>
                  <a:cubicBezTo>
                    <a:pt x="1271" y="13863"/>
                    <a:pt x="0" y="14253"/>
                    <a:pt x="0" y="14644"/>
                  </a:cubicBezTo>
                  <a:cubicBezTo>
                    <a:pt x="0" y="15034"/>
                    <a:pt x="1271" y="15424"/>
                    <a:pt x="2541" y="16335"/>
                  </a:cubicBezTo>
                  <a:cubicBezTo>
                    <a:pt x="3812" y="17246"/>
                    <a:pt x="5082" y="18677"/>
                    <a:pt x="6035" y="19718"/>
                  </a:cubicBezTo>
                  <a:cubicBezTo>
                    <a:pt x="6988" y="20759"/>
                    <a:pt x="7624" y="21410"/>
                    <a:pt x="8894" y="21475"/>
                  </a:cubicBezTo>
                  <a:cubicBezTo>
                    <a:pt x="10165" y="21540"/>
                    <a:pt x="12071" y="21020"/>
                    <a:pt x="13976" y="20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684710" y="387350"/>
              <a:ext cx="1651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4000"/>
                    <a:pt x="7754" y="8000"/>
                    <a:pt x="11354" y="11600"/>
                  </a:cubicBezTo>
                  <a:cubicBezTo>
                    <a:pt x="14954" y="15200"/>
                    <a:pt x="18277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735510" y="342900"/>
              <a:ext cx="139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6036" y="1275"/>
                  </a:cubicBezTo>
                  <a:cubicBezTo>
                    <a:pt x="13745" y="2550"/>
                    <a:pt x="10800" y="5100"/>
                    <a:pt x="8182" y="7725"/>
                  </a:cubicBezTo>
                  <a:cubicBezTo>
                    <a:pt x="5564" y="10350"/>
                    <a:pt x="3273" y="13050"/>
                    <a:pt x="1964" y="15375"/>
                  </a:cubicBezTo>
                  <a:cubicBezTo>
                    <a:pt x="655" y="17700"/>
                    <a:pt x="327" y="19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919660" y="539750"/>
              <a:ext cx="63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1040310" y="647700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332410" y="644243"/>
              <a:ext cx="1016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500" y="2735"/>
                    <a:pt x="9000" y="-1585"/>
                    <a:pt x="12600" y="575"/>
                  </a:cubicBezTo>
                  <a:cubicBezTo>
                    <a:pt x="16200" y="2735"/>
                    <a:pt x="189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1618160" y="336550"/>
              <a:ext cx="2095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45" y="1280"/>
                    <a:pt x="3491" y="2560"/>
                    <a:pt x="6436" y="5360"/>
                  </a:cubicBezTo>
                  <a:cubicBezTo>
                    <a:pt x="9382" y="8160"/>
                    <a:pt x="13527" y="12480"/>
                    <a:pt x="16255" y="15440"/>
                  </a:cubicBezTo>
                  <a:cubicBezTo>
                    <a:pt x="18982" y="18400"/>
                    <a:pt x="20291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1676305" y="311150"/>
              <a:ext cx="145056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21146" y="0"/>
                  </a:moveTo>
                  <a:cubicBezTo>
                    <a:pt x="19603" y="0"/>
                    <a:pt x="18060" y="0"/>
                    <a:pt x="16826" y="262"/>
                  </a:cubicBezTo>
                  <a:cubicBezTo>
                    <a:pt x="15592" y="524"/>
                    <a:pt x="14666" y="1047"/>
                    <a:pt x="12969" y="2945"/>
                  </a:cubicBezTo>
                  <a:cubicBezTo>
                    <a:pt x="11272" y="4844"/>
                    <a:pt x="8803" y="8116"/>
                    <a:pt x="6335" y="10865"/>
                  </a:cubicBezTo>
                  <a:cubicBezTo>
                    <a:pt x="3866" y="13615"/>
                    <a:pt x="1397" y="15840"/>
                    <a:pt x="472" y="17542"/>
                  </a:cubicBezTo>
                  <a:cubicBezTo>
                    <a:pt x="-454" y="19244"/>
                    <a:pt x="163" y="20422"/>
                    <a:pt x="7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846760" y="549562"/>
              <a:ext cx="114301" cy="111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5" fill="norm" stroke="1" extrusionOk="0">
                  <a:moveTo>
                    <a:pt x="0" y="5249"/>
                  </a:moveTo>
                  <a:cubicBezTo>
                    <a:pt x="400" y="9176"/>
                    <a:pt x="800" y="13103"/>
                    <a:pt x="800" y="16049"/>
                  </a:cubicBezTo>
                  <a:cubicBezTo>
                    <a:pt x="800" y="18994"/>
                    <a:pt x="400" y="20958"/>
                    <a:pt x="400" y="20762"/>
                  </a:cubicBezTo>
                  <a:cubicBezTo>
                    <a:pt x="400" y="20565"/>
                    <a:pt x="800" y="18209"/>
                    <a:pt x="2200" y="14674"/>
                  </a:cubicBezTo>
                  <a:cubicBezTo>
                    <a:pt x="3600" y="11140"/>
                    <a:pt x="6000" y="6427"/>
                    <a:pt x="8600" y="3482"/>
                  </a:cubicBezTo>
                  <a:cubicBezTo>
                    <a:pt x="11200" y="536"/>
                    <a:pt x="14000" y="-642"/>
                    <a:pt x="16000" y="340"/>
                  </a:cubicBezTo>
                  <a:cubicBezTo>
                    <a:pt x="18000" y="1322"/>
                    <a:pt x="19200" y="4463"/>
                    <a:pt x="20000" y="7998"/>
                  </a:cubicBezTo>
                  <a:cubicBezTo>
                    <a:pt x="20800" y="11533"/>
                    <a:pt x="21200" y="15460"/>
                    <a:pt x="21600" y="19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999160" y="251482"/>
              <a:ext cx="105973" cy="43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68" fill="norm" stroke="1" extrusionOk="0">
                  <a:moveTo>
                    <a:pt x="0" y="1068"/>
                  </a:moveTo>
                  <a:cubicBezTo>
                    <a:pt x="1271" y="649"/>
                    <a:pt x="2541" y="230"/>
                    <a:pt x="4235" y="72"/>
                  </a:cubicBezTo>
                  <a:cubicBezTo>
                    <a:pt x="5929" y="-85"/>
                    <a:pt x="8047" y="20"/>
                    <a:pt x="9741" y="334"/>
                  </a:cubicBezTo>
                  <a:cubicBezTo>
                    <a:pt x="11435" y="649"/>
                    <a:pt x="12706" y="1173"/>
                    <a:pt x="12706" y="2222"/>
                  </a:cubicBezTo>
                  <a:cubicBezTo>
                    <a:pt x="12706" y="3270"/>
                    <a:pt x="11435" y="4843"/>
                    <a:pt x="9953" y="6154"/>
                  </a:cubicBezTo>
                  <a:cubicBezTo>
                    <a:pt x="8471" y="7465"/>
                    <a:pt x="6776" y="8513"/>
                    <a:pt x="6988" y="9614"/>
                  </a:cubicBezTo>
                  <a:cubicBezTo>
                    <a:pt x="7200" y="10715"/>
                    <a:pt x="9318" y="11868"/>
                    <a:pt x="12071" y="13494"/>
                  </a:cubicBezTo>
                  <a:cubicBezTo>
                    <a:pt x="14824" y="15119"/>
                    <a:pt x="18212" y="17216"/>
                    <a:pt x="19906" y="18527"/>
                  </a:cubicBezTo>
                  <a:cubicBezTo>
                    <a:pt x="21600" y="19837"/>
                    <a:pt x="21600" y="20362"/>
                    <a:pt x="20118" y="20781"/>
                  </a:cubicBezTo>
                  <a:cubicBezTo>
                    <a:pt x="18635" y="21200"/>
                    <a:pt x="15671" y="21515"/>
                    <a:pt x="13553" y="21463"/>
                  </a:cubicBezTo>
                  <a:cubicBezTo>
                    <a:pt x="11435" y="21410"/>
                    <a:pt x="10165" y="20991"/>
                    <a:pt x="8894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2362055" y="425450"/>
              <a:ext cx="31020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1256" y="21600"/>
                  </a:moveTo>
                  <a:cubicBezTo>
                    <a:pt x="669" y="20700"/>
                    <a:pt x="81" y="19800"/>
                    <a:pt x="7" y="17250"/>
                  </a:cubicBezTo>
                  <a:cubicBezTo>
                    <a:pt x="-66" y="14700"/>
                    <a:pt x="375" y="10500"/>
                    <a:pt x="1256" y="7650"/>
                  </a:cubicBezTo>
                  <a:cubicBezTo>
                    <a:pt x="2138" y="4800"/>
                    <a:pt x="3461" y="3300"/>
                    <a:pt x="4636" y="3600"/>
                  </a:cubicBezTo>
                  <a:cubicBezTo>
                    <a:pt x="5812" y="3900"/>
                    <a:pt x="6840" y="6000"/>
                    <a:pt x="7722" y="8550"/>
                  </a:cubicBezTo>
                  <a:cubicBezTo>
                    <a:pt x="8603" y="11100"/>
                    <a:pt x="9338" y="14100"/>
                    <a:pt x="10146" y="15750"/>
                  </a:cubicBezTo>
                  <a:cubicBezTo>
                    <a:pt x="10954" y="17400"/>
                    <a:pt x="11836" y="17700"/>
                    <a:pt x="12791" y="16800"/>
                  </a:cubicBezTo>
                  <a:cubicBezTo>
                    <a:pt x="13746" y="15900"/>
                    <a:pt x="14775" y="13800"/>
                    <a:pt x="16244" y="10800"/>
                  </a:cubicBezTo>
                  <a:cubicBezTo>
                    <a:pt x="17714" y="7800"/>
                    <a:pt x="19624" y="3900"/>
                    <a:pt x="215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2418260" y="26670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2411910" y="17145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2462710" y="311150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2481760" y="196850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2529973" y="37833"/>
              <a:ext cx="88573" cy="31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359" fill="norm" stroke="1" extrusionOk="0">
                  <a:moveTo>
                    <a:pt x="17190" y="15467"/>
                  </a:moveTo>
                  <a:cubicBezTo>
                    <a:pt x="15683" y="14895"/>
                    <a:pt x="14176" y="14323"/>
                    <a:pt x="12167" y="14108"/>
                  </a:cubicBezTo>
                  <a:cubicBezTo>
                    <a:pt x="10158" y="13894"/>
                    <a:pt x="7646" y="14037"/>
                    <a:pt x="5637" y="14609"/>
                  </a:cubicBezTo>
                  <a:cubicBezTo>
                    <a:pt x="3628" y="15181"/>
                    <a:pt x="2121" y="16182"/>
                    <a:pt x="1116" y="17255"/>
                  </a:cubicBezTo>
                  <a:cubicBezTo>
                    <a:pt x="111" y="18328"/>
                    <a:pt x="-391" y="19472"/>
                    <a:pt x="362" y="20259"/>
                  </a:cubicBezTo>
                  <a:cubicBezTo>
                    <a:pt x="1116" y="21046"/>
                    <a:pt x="3125" y="21475"/>
                    <a:pt x="5386" y="21332"/>
                  </a:cubicBezTo>
                  <a:cubicBezTo>
                    <a:pt x="7646" y="21189"/>
                    <a:pt x="10158" y="20474"/>
                    <a:pt x="12669" y="18042"/>
                  </a:cubicBezTo>
                  <a:cubicBezTo>
                    <a:pt x="15181" y="15610"/>
                    <a:pt x="17693" y="11462"/>
                    <a:pt x="19200" y="8386"/>
                  </a:cubicBezTo>
                  <a:cubicBezTo>
                    <a:pt x="20707" y="5311"/>
                    <a:pt x="21209" y="3308"/>
                    <a:pt x="20958" y="1949"/>
                  </a:cubicBezTo>
                  <a:cubicBezTo>
                    <a:pt x="20707" y="590"/>
                    <a:pt x="19702" y="-125"/>
                    <a:pt x="18697" y="18"/>
                  </a:cubicBezTo>
                  <a:cubicBezTo>
                    <a:pt x="17693" y="161"/>
                    <a:pt x="16688" y="1162"/>
                    <a:pt x="16437" y="3880"/>
                  </a:cubicBezTo>
                  <a:cubicBezTo>
                    <a:pt x="16186" y="6598"/>
                    <a:pt x="16688" y="11033"/>
                    <a:pt x="17442" y="13607"/>
                  </a:cubicBezTo>
                  <a:cubicBezTo>
                    <a:pt x="18195" y="16182"/>
                    <a:pt x="19200" y="16898"/>
                    <a:pt x="20204" y="17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2831010" y="330200"/>
              <a:ext cx="165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38" y="3138"/>
                    <a:pt x="3877" y="6277"/>
                    <a:pt x="6785" y="9692"/>
                  </a:cubicBezTo>
                  <a:cubicBezTo>
                    <a:pt x="9692" y="13108"/>
                    <a:pt x="13569" y="16800"/>
                    <a:pt x="16200" y="18831"/>
                  </a:cubicBezTo>
                  <a:cubicBezTo>
                    <a:pt x="18831" y="20862"/>
                    <a:pt x="20215" y="212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2850060" y="260350"/>
              <a:ext cx="1778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732"/>
                    <a:pt x="17486" y="1464"/>
                    <a:pt x="15043" y="3539"/>
                  </a:cubicBezTo>
                  <a:cubicBezTo>
                    <a:pt x="12600" y="5614"/>
                    <a:pt x="9771" y="9031"/>
                    <a:pt x="7200" y="12264"/>
                  </a:cubicBezTo>
                  <a:cubicBezTo>
                    <a:pt x="4629" y="15498"/>
                    <a:pt x="2314" y="185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3262810" y="565150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3850949" y="201388"/>
              <a:ext cx="209845" cy="475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91" fill="norm" stroke="1" extrusionOk="0">
                  <a:moveTo>
                    <a:pt x="20982" y="2663"/>
                  </a:moveTo>
                  <a:cubicBezTo>
                    <a:pt x="21198" y="2185"/>
                    <a:pt x="21414" y="1707"/>
                    <a:pt x="21414" y="1229"/>
                  </a:cubicBezTo>
                  <a:cubicBezTo>
                    <a:pt x="21414" y="751"/>
                    <a:pt x="21198" y="273"/>
                    <a:pt x="20442" y="82"/>
                  </a:cubicBezTo>
                  <a:cubicBezTo>
                    <a:pt x="19686" y="-109"/>
                    <a:pt x="18390" y="-13"/>
                    <a:pt x="15906" y="895"/>
                  </a:cubicBezTo>
                  <a:cubicBezTo>
                    <a:pt x="13422" y="1803"/>
                    <a:pt x="9750" y="3523"/>
                    <a:pt x="6942" y="5769"/>
                  </a:cubicBezTo>
                  <a:cubicBezTo>
                    <a:pt x="4134" y="8015"/>
                    <a:pt x="2190" y="10787"/>
                    <a:pt x="1110" y="13272"/>
                  </a:cubicBezTo>
                  <a:cubicBezTo>
                    <a:pt x="30" y="15756"/>
                    <a:pt x="-186" y="17955"/>
                    <a:pt x="138" y="19245"/>
                  </a:cubicBezTo>
                  <a:cubicBezTo>
                    <a:pt x="462" y="20535"/>
                    <a:pt x="1326" y="20918"/>
                    <a:pt x="2298" y="21156"/>
                  </a:cubicBezTo>
                  <a:cubicBezTo>
                    <a:pt x="3270" y="21395"/>
                    <a:pt x="4350" y="21491"/>
                    <a:pt x="5430" y="21491"/>
                  </a:cubicBezTo>
                  <a:cubicBezTo>
                    <a:pt x="6510" y="21491"/>
                    <a:pt x="7590" y="21395"/>
                    <a:pt x="8994" y="20918"/>
                  </a:cubicBezTo>
                  <a:cubicBezTo>
                    <a:pt x="10398" y="20440"/>
                    <a:pt x="12126" y="19579"/>
                    <a:pt x="13314" y="18910"/>
                  </a:cubicBezTo>
                  <a:cubicBezTo>
                    <a:pt x="14502" y="18241"/>
                    <a:pt x="15150" y="17764"/>
                    <a:pt x="15474" y="17286"/>
                  </a:cubicBezTo>
                  <a:cubicBezTo>
                    <a:pt x="15798" y="16808"/>
                    <a:pt x="15798" y="16330"/>
                    <a:pt x="15474" y="15900"/>
                  </a:cubicBezTo>
                  <a:cubicBezTo>
                    <a:pt x="15150" y="15470"/>
                    <a:pt x="14502" y="15087"/>
                    <a:pt x="13530" y="14801"/>
                  </a:cubicBezTo>
                  <a:cubicBezTo>
                    <a:pt x="12558" y="14514"/>
                    <a:pt x="11262" y="14323"/>
                    <a:pt x="10290" y="14466"/>
                  </a:cubicBezTo>
                  <a:cubicBezTo>
                    <a:pt x="9318" y="14610"/>
                    <a:pt x="8670" y="15087"/>
                    <a:pt x="8022" y="15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4062910" y="514350"/>
              <a:ext cx="25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1694"/>
                    <a:pt x="10800" y="3388"/>
                    <a:pt x="14400" y="6988"/>
                  </a:cubicBezTo>
                  <a:cubicBezTo>
                    <a:pt x="18000" y="10588"/>
                    <a:pt x="19800" y="160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4066816" y="451335"/>
              <a:ext cx="27845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202" fill="norm" stroke="1" extrusionOk="0">
                  <a:moveTo>
                    <a:pt x="1782" y="20202"/>
                  </a:moveTo>
                  <a:cubicBezTo>
                    <a:pt x="239" y="11107"/>
                    <a:pt x="-1304" y="2013"/>
                    <a:pt x="1782" y="307"/>
                  </a:cubicBezTo>
                  <a:cubicBezTo>
                    <a:pt x="4867" y="-1398"/>
                    <a:pt x="12582" y="4286"/>
                    <a:pt x="20296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4126410" y="476249"/>
              <a:ext cx="133351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4208"/>
                  </a:moveTo>
                  <a:cubicBezTo>
                    <a:pt x="1371" y="8977"/>
                    <a:pt x="2743" y="13745"/>
                    <a:pt x="3943" y="16831"/>
                  </a:cubicBezTo>
                  <a:cubicBezTo>
                    <a:pt x="5143" y="19917"/>
                    <a:pt x="6171" y="21319"/>
                    <a:pt x="7200" y="21460"/>
                  </a:cubicBezTo>
                  <a:cubicBezTo>
                    <a:pt x="8229" y="21600"/>
                    <a:pt x="9257" y="20478"/>
                    <a:pt x="10971" y="17392"/>
                  </a:cubicBezTo>
                  <a:cubicBezTo>
                    <a:pt x="12686" y="14306"/>
                    <a:pt x="15086" y="9257"/>
                    <a:pt x="16971" y="6031"/>
                  </a:cubicBezTo>
                  <a:cubicBezTo>
                    <a:pt x="18857" y="2805"/>
                    <a:pt x="20229" y="14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4272460" y="469408"/>
              <a:ext cx="292101" cy="158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0" fill="norm" stroke="1" extrusionOk="0">
                  <a:moveTo>
                    <a:pt x="0" y="7640"/>
                  </a:moveTo>
                  <a:cubicBezTo>
                    <a:pt x="157" y="9042"/>
                    <a:pt x="313" y="10445"/>
                    <a:pt x="783" y="11286"/>
                  </a:cubicBezTo>
                  <a:cubicBezTo>
                    <a:pt x="1252" y="12128"/>
                    <a:pt x="2035" y="12408"/>
                    <a:pt x="2739" y="11847"/>
                  </a:cubicBezTo>
                  <a:cubicBezTo>
                    <a:pt x="3443" y="11286"/>
                    <a:pt x="4070" y="9884"/>
                    <a:pt x="4617" y="8341"/>
                  </a:cubicBezTo>
                  <a:cubicBezTo>
                    <a:pt x="5165" y="6798"/>
                    <a:pt x="5635" y="5115"/>
                    <a:pt x="5870" y="3572"/>
                  </a:cubicBezTo>
                  <a:cubicBezTo>
                    <a:pt x="6104" y="2029"/>
                    <a:pt x="6104" y="627"/>
                    <a:pt x="5791" y="346"/>
                  </a:cubicBezTo>
                  <a:cubicBezTo>
                    <a:pt x="5478" y="66"/>
                    <a:pt x="4852" y="907"/>
                    <a:pt x="4226" y="3291"/>
                  </a:cubicBezTo>
                  <a:cubicBezTo>
                    <a:pt x="3600" y="5676"/>
                    <a:pt x="2974" y="9603"/>
                    <a:pt x="2661" y="12408"/>
                  </a:cubicBezTo>
                  <a:cubicBezTo>
                    <a:pt x="2348" y="15214"/>
                    <a:pt x="2348" y="16897"/>
                    <a:pt x="2661" y="18159"/>
                  </a:cubicBezTo>
                  <a:cubicBezTo>
                    <a:pt x="2974" y="19421"/>
                    <a:pt x="3600" y="20263"/>
                    <a:pt x="4852" y="19562"/>
                  </a:cubicBezTo>
                  <a:cubicBezTo>
                    <a:pt x="6104" y="18860"/>
                    <a:pt x="7983" y="16616"/>
                    <a:pt x="9157" y="14653"/>
                  </a:cubicBezTo>
                  <a:cubicBezTo>
                    <a:pt x="10330" y="12689"/>
                    <a:pt x="10800" y="11006"/>
                    <a:pt x="10878" y="11006"/>
                  </a:cubicBezTo>
                  <a:cubicBezTo>
                    <a:pt x="10957" y="11006"/>
                    <a:pt x="10643" y="12689"/>
                    <a:pt x="10409" y="14232"/>
                  </a:cubicBezTo>
                  <a:cubicBezTo>
                    <a:pt x="10174" y="15775"/>
                    <a:pt x="10017" y="17177"/>
                    <a:pt x="9939" y="18580"/>
                  </a:cubicBezTo>
                  <a:cubicBezTo>
                    <a:pt x="9861" y="19982"/>
                    <a:pt x="9861" y="21385"/>
                    <a:pt x="10096" y="20824"/>
                  </a:cubicBezTo>
                  <a:cubicBezTo>
                    <a:pt x="10330" y="20263"/>
                    <a:pt x="10800" y="17738"/>
                    <a:pt x="11739" y="14091"/>
                  </a:cubicBezTo>
                  <a:cubicBezTo>
                    <a:pt x="12678" y="10445"/>
                    <a:pt x="14087" y="5676"/>
                    <a:pt x="15183" y="3011"/>
                  </a:cubicBezTo>
                  <a:cubicBezTo>
                    <a:pt x="16278" y="346"/>
                    <a:pt x="17061" y="-215"/>
                    <a:pt x="17765" y="66"/>
                  </a:cubicBezTo>
                  <a:cubicBezTo>
                    <a:pt x="18470" y="346"/>
                    <a:pt x="19096" y="1468"/>
                    <a:pt x="19722" y="4273"/>
                  </a:cubicBezTo>
                  <a:cubicBezTo>
                    <a:pt x="20348" y="7079"/>
                    <a:pt x="20974" y="11567"/>
                    <a:pt x="21287" y="14512"/>
                  </a:cubicBezTo>
                  <a:cubicBezTo>
                    <a:pt x="21600" y="17458"/>
                    <a:pt x="21600" y="18860"/>
                    <a:pt x="21600" y="19562"/>
                  </a:cubicBezTo>
                  <a:cubicBezTo>
                    <a:pt x="21600" y="20263"/>
                    <a:pt x="21600" y="20263"/>
                    <a:pt x="21600" y="20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5080498" y="465866"/>
              <a:ext cx="290088" cy="194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705" fill="norm" stroke="1" extrusionOk="0">
                  <a:moveTo>
                    <a:pt x="11153" y="5154"/>
                  </a:moveTo>
                  <a:cubicBezTo>
                    <a:pt x="11153" y="4029"/>
                    <a:pt x="11153" y="2904"/>
                    <a:pt x="10996" y="1779"/>
                  </a:cubicBezTo>
                  <a:cubicBezTo>
                    <a:pt x="10840" y="654"/>
                    <a:pt x="10526" y="-471"/>
                    <a:pt x="9118" y="204"/>
                  </a:cubicBezTo>
                  <a:cubicBezTo>
                    <a:pt x="7709" y="879"/>
                    <a:pt x="5205" y="3354"/>
                    <a:pt x="3483" y="6391"/>
                  </a:cubicBezTo>
                  <a:cubicBezTo>
                    <a:pt x="1761" y="9429"/>
                    <a:pt x="822" y="13029"/>
                    <a:pt x="353" y="15504"/>
                  </a:cubicBezTo>
                  <a:cubicBezTo>
                    <a:pt x="-117" y="17979"/>
                    <a:pt x="-117" y="19329"/>
                    <a:pt x="353" y="20117"/>
                  </a:cubicBezTo>
                  <a:cubicBezTo>
                    <a:pt x="822" y="20904"/>
                    <a:pt x="1761" y="21129"/>
                    <a:pt x="3013" y="19329"/>
                  </a:cubicBezTo>
                  <a:cubicBezTo>
                    <a:pt x="4266" y="17529"/>
                    <a:pt x="5831" y="13704"/>
                    <a:pt x="6692" y="11229"/>
                  </a:cubicBezTo>
                  <a:cubicBezTo>
                    <a:pt x="7553" y="8754"/>
                    <a:pt x="7709" y="7629"/>
                    <a:pt x="7787" y="7741"/>
                  </a:cubicBezTo>
                  <a:cubicBezTo>
                    <a:pt x="7866" y="7854"/>
                    <a:pt x="7866" y="9204"/>
                    <a:pt x="7866" y="10666"/>
                  </a:cubicBezTo>
                  <a:cubicBezTo>
                    <a:pt x="7866" y="12129"/>
                    <a:pt x="7866" y="13704"/>
                    <a:pt x="7866" y="15054"/>
                  </a:cubicBezTo>
                  <a:cubicBezTo>
                    <a:pt x="7866" y="16404"/>
                    <a:pt x="7866" y="17529"/>
                    <a:pt x="8257" y="17979"/>
                  </a:cubicBezTo>
                  <a:cubicBezTo>
                    <a:pt x="8648" y="18429"/>
                    <a:pt x="9431" y="18204"/>
                    <a:pt x="10292" y="16854"/>
                  </a:cubicBezTo>
                  <a:cubicBezTo>
                    <a:pt x="11153" y="15504"/>
                    <a:pt x="12092" y="13029"/>
                    <a:pt x="12718" y="11229"/>
                  </a:cubicBezTo>
                  <a:cubicBezTo>
                    <a:pt x="13344" y="9429"/>
                    <a:pt x="13657" y="8304"/>
                    <a:pt x="13892" y="8304"/>
                  </a:cubicBezTo>
                  <a:cubicBezTo>
                    <a:pt x="14126" y="8304"/>
                    <a:pt x="14283" y="9429"/>
                    <a:pt x="14283" y="10554"/>
                  </a:cubicBezTo>
                  <a:cubicBezTo>
                    <a:pt x="14283" y="11679"/>
                    <a:pt x="14126" y="12804"/>
                    <a:pt x="14048" y="14379"/>
                  </a:cubicBezTo>
                  <a:cubicBezTo>
                    <a:pt x="13970" y="15954"/>
                    <a:pt x="13970" y="17979"/>
                    <a:pt x="13970" y="17979"/>
                  </a:cubicBezTo>
                  <a:cubicBezTo>
                    <a:pt x="13970" y="17979"/>
                    <a:pt x="13970" y="15954"/>
                    <a:pt x="14283" y="13141"/>
                  </a:cubicBezTo>
                  <a:cubicBezTo>
                    <a:pt x="14596" y="10329"/>
                    <a:pt x="15222" y="6729"/>
                    <a:pt x="16005" y="4479"/>
                  </a:cubicBezTo>
                  <a:cubicBezTo>
                    <a:pt x="16787" y="2229"/>
                    <a:pt x="17726" y="1329"/>
                    <a:pt x="18431" y="1329"/>
                  </a:cubicBezTo>
                  <a:cubicBezTo>
                    <a:pt x="19135" y="1329"/>
                    <a:pt x="19605" y="2229"/>
                    <a:pt x="20074" y="4816"/>
                  </a:cubicBezTo>
                  <a:cubicBezTo>
                    <a:pt x="20544" y="7404"/>
                    <a:pt x="21013" y="11679"/>
                    <a:pt x="21248" y="14379"/>
                  </a:cubicBezTo>
                  <a:cubicBezTo>
                    <a:pt x="21483" y="17079"/>
                    <a:pt x="21483" y="18204"/>
                    <a:pt x="21405" y="18879"/>
                  </a:cubicBezTo>
                  <a:cubicBezTo>
                    <a:pt x="21326" y="19554"/>
                    <a:pt x="21170" y="19779"/>
                    <a:pt x="21013" y="20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5834560" y="480082"/>
              <a:ext cx="158751" cy="137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6" fill="norm" stroke="1" extrusionOk="0">
                  <a:moveTo>
                    <a:pt x="0" y="12957"/>
                  </a:moveTo>
                  <a:cubicBezTo>
                    <a:pt x="2880" y="12957"/>
                    <a:pt x="5760" y="12957"/>
                    <a:pt x="8064" y="11667"/>
                  </a:cubicBezTo>
                  <a:cubicBezTo>
                    <a:pt x="10368" y="10378"/>
                    <a:pt x="12096" y="7799"/>
                    <a:pt x="12960" y="5703"/>
                  </a:cubicBezTo>
                  <a:cubicBezTo>
                    <a:pt x="13824" y="3608"/>
                    <a:pt x="13824" y="1996"/>
                    <a:pt x="13104" y="1029"/>
                  </a:cubicBezTo>
                  <a:cubicBezTo>
                    <a:pt x="12384" y="61"/>
                    <a:pt x="10944" y="-261"/>
                    <a:pt x="9648" y="223"/>
                  </a:cubicBezTo>
                  <a:cubicBezTo>
                    <a:pt x="8352" y="706"/>
                    <a:pt x="7200" y="1996"/>
                    <a:pt x="6048" y="4414"/>
                  </a:cubicBezTo>
                  <a:cubicBezTo>
                    <a:pt x="4896" y="6832"/>
                    <a:pt x="3744" y="10378"/>
                    <a:pt x="3168" y="13279"/>
                  </a:cubicBezTo>
                  <a:cubicBezTo>
                    <a:pt x="2592" y="16181"/>
                    <a:pt x="2592" y="18438"/>
                    <a:pt x="4176" y="19727"/>
                  </a:cubicBezTo>
                  <a:cubicBezTo>
                    <a:pt x="5760" y="21017"/>
                    <a:pt x="8928" y="21339"/>
                    <a:pt x="12096" y="20694"/>
                  </a:cubicBezTo>
                  <a:cubicBezTo>
                    <a:pt x="15264" y="20049"/>
                    <a:pt x="18432" y="18438"/>
                    <a:pt x="21600" y="16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033234" y="452966"/>
              <a:ext cx="64587" cy="183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334" fill="norm" stroke="1" extrusionOk="0">
                  <a:moveTo>
                    <a:pt x="13593" y="5645"/>
                  </a:moveTo>
                  <a:cubicBezTo>
                    <a:pt x="14943" y="4418"/>
                    <a:pt x="16293" y="3191"/>
                    <a:pt x="15956" y="2086"/>
                  </a:cubicBezTo>
                  <a:cubicBezTo>
                    <a:pt x="15618" y="982"/>
                    <a:pt x="13593" y="0"/>
                    <a:pt x="10556" y="0"/>
                  </a:cubicBezTo>
                  <a:cubicBezTo>
                    <a:pt x="7518" y="0"/>
                    <a:pt x="3468" y="982"/>
                    <a:pt x="1443" y="2332"/>
                  </a:cubicBezTo>
                  <a:cubicBezTo>
                    <a:pt x="-582" y="3682"/>
                    <a:pt x="-582" y="5400"/>
                    <a:pt x="2118" y="7241"/>
                  </a:cubicBezTo>
                  <a:cubicBezTo>
                    <a:pt x="4818" y="9082"/>
                    <a:pt x="10218" y="11045"/>
                    <a:pt x="13931" y="12764"/>
                  </a:cubicBezTo>
                  <a:cubicBezTo>
                    <a:pt x="17643" y="14482"/>
                    <a:pt x="19668" y="15955"/>
                    <a:pt x="20343" y="17305"/>
                  </a:cubicBezTo>
                  <a:cubicBezTo>
                    <a:pt x="21018" y="18655"/>
                    <a:pt x="20343" y="19882"/>
                    <a:pt x="18318" y="20618"/>
                  </a:cubicBezTo>
                  <a:cubicBezTo>
                    <a:pt x="16293" y="21355"/>
                    <a:pt x="12918" y="21600"/>
                    <a:pt x="10893" y="20986"/>
                  </a:cubicBezTo>
                  <a:cubicBezTo>
                    <a:pt x="8868" y="20373"/>
                    <a:pt x="8193" y="18900"/>
                    <a:pt x="8868" y="17427"/>
                  </a:cubicBezTo>
                  <a:cubicBezTo>
                    <a:pt x="9543" y="15955"/>
                    <a:pt x="11568" y="14482"/>
                    <a:pt x="13593" y="13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6167845" y="311149"/>
              <a:ext cx="130266" cy="330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80" fill="norm" stroke="1" extrusionOk="0">
                  <a:moveTo>
                    <a:pt x="8899" y="0"/>
                  </a:moveTo>
                  <a:cubicBezTo>
                    <a:pt x="7157" y="2476"/>
                    <a:pt x="5415" y="4953"/>
                    <a:pt x="4370" y="7567"/>
                  </a:cubicBezTo>
                  <a:cubicBezTo>
                    <a:pt x="3325" y="10181"/>
                    <a:pt x="2976" y="12932"/>
                    <a:pt x="3151" y="15065"/>
                  </a:cubicBezTo>
                  <a:cubicBezTo>
                    <a:pt x="3325" y="17197"/>
                    <a:pt x="4022" y="18711"/>
                    <a:pt x="4893" y="19811"/>
                  </a:cubicBezTo>
                  <a:cubicBezTo>
                    <a:pt x="5764" y="20912"/>
                    <a:pt x="6809" y="21600"/>
                    <a:pt x="7854" y="21462"/>
                  </a:cubicBezTo>
                  <a:cubicBezTo>
                    <a:pt x="8899" y="21325"/>
                    <a:pt x="9944" y="20362"/>
                    <a:pt x="9944" y="19192"/>
                  </a:cubicBezTo>
                  <a:cubicBezTo>
                    <a:pt x="9944" y="18023"/>
                    <a:pt x="8899" y="16647"/>
                    <a:pt x="7506" y="15684"/>
                  </a:cubicBezTo>
                  <a:cubicBezTo>
                    <a:pt x="6112" y="14721"/>
                    <a:pt x="4370" y="14171"/>
                    <a:pt x="2802" y="13689"/>
                  </a:cubicBezTo>
                  <a:cubicBezTo>
                    <a:pt x="1235" y="13208"/>
                    <a:pt x="-159" y="12795"/>
                    <a:pt x="15" y="12589"/>
                  </a:cubicBezTo>
                  <a:cubicBezTo>
                    <a:pt x="189" y="12382"/>
                    <a:pt x="1931" y="12382"/>
                    <a:pt x="4544" y="12657"/>
                  </a:cubicBezTo>
                  <a:cubicBezTo>
                    <a:pt x="7157" y="12932"/>
                    <a:pt x="10641" y="13483"/>
                    <a:pt x="13254" y="14308"/>
                  </a:cubicBezTo>
                  <a:cubicBezTo>
                    <a:pt x="15867" y="15134"/>
                    <a:pt x="17609" y="16234"/>
                    <a:pt x="18654" y="17335"/>
                  </a:cubicBezTo>
                  <a:cubicBezTo>
                    <a:pt x="19699" y="18436"/>
                    <a:pt x="20047" y="19536"/>
                    <a:pt x="19873" y="19743"/>
                  </a:cubicBezTo>
                  <a:cubicBezTo>
                    <a:pt x="19699" y="19949"/>
                    <a:pt x="19002" y="19261"/>
                    <a:pt x="18654" y="17817"/>
                  </a:cubicBezTo>
                  <a:cubicBezTo>
                    <a:pt x="18306" y="16372"/>
                    <a:pt x="18306" y="14171"/>
                    <a:pt x="18828" y="12726"/>
                  </a:cubicBezTo>
                  <a:cubicBezTo>
                    <a:pt x="19351" y="11282"/>
                    <a:pt x="20396" y="10594"/>
                    <a:pt x="21441" y="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6317160" y="246520"/>
              <a:ext cx="434212" cy="370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53" fill="norm" stroke="1" extrusionOk="0">
                  <a:moveTo>
                    <a:pt x="0" y="12512"/>
                  </a:moveTo>
                  <a:cubicBezTo>
                    <a:pt x="419" y="14343"/>
                    <a:pt x="839" y="16174"/>
                    <a:pt x="1049" y="17638"/>
                  </a:cubicBezTo>
                  <a:cubicBezTo>
                    <a:pt x="1258" y="19102"/>
                    <a:pt x="1258" y="20201"/>
                    <a:pt x="1258" y="20384"/>
                  </a:cubicBezTo>
                  <a:cubicBezTo>
                    <a:pt x="1258" y="20567"/>
                    <a:pt x="1258" y="19835"/>
                    <a:pt x="1311" y="19102"/>
                  </a:cubicBezTo>
                  <a:cubicBezTo>
                    <a:pt x="1363" y="18370"/>
                    <a:pt x="1468" y="17638"/>
                    <a:pt x="1678" y="16967"/>
                  </a:cubicBezTo>
                  <a:cubicBezTo>
                    <a:pt x="1887" y="16296"/>
                    <a:pt x="2202" y="15685"/>
                    <a:pt x="2621" y="15441"/>
                  </a:cubicBezTo>
                  <a:cubicBezTo>
                    <a:pt x="3041" y="15197"/>
                    <a:pt x="3565" y="15319"/>
                    <a:pt x="3827" y="15685"/>
                  </a:cubicBezTo>
                  <a:cubicBezTo>
                    <a:pt x="4089" y="16051"/>
                    <a:pt x="4089" y="16662"/>
                    <a:pt x="4142" y="17394"/>
                  </a:cubicBezTo>
                  <a:cubicBezTo>
                    <a:pt x="4194" y="18126"/>
                    <a:pt x="4299" y="18980"/>
                    <a:pt x="4509" y="19041"/>
                  </a:cubicBezTo>
                  <a:cubicBezTo>
                    <a:pt x="4718" y="19102"/>
                    <a:pt x="5033" y="18370"/>
                    <a:pt x="5557" y="17394"/>
                  </a:cubicBezTo>
                  <a:cubicBezTo>
                    <a:pt x="6082" y="16418"/>
                    <a:pt x="6816" y="15197"/>
                    <a:pt x="7392" y="14404"/>
                  </a:cubicBezTo>
                  <a:cubicBezTo>
                    <a:pt x="7969" y="13611"/>
                    <a:pt x="8388" y="13245"/>
                    <a:pt x="8650" y="13367"/>
                  </a:cubicBezTo>
                  <a:cubicBezTo>
                    <a:pt x="8913" y="13489"/>
                    <a:pt x="9017" y="14099"/>
                    <a:pt x="8965" y="14953"/>
                  </a:cubicBezTo>
                  <a:cubicBezTo>
                    <a:pt x="8913" y="15807"/>
                    <a:pt x="8703" y="16906"/>
                    <a:pt x="8598" y="17882"/>
                  </a:cubicBezTo>
                  <a:cubicBezTo>
                    <a:pt x="8493" y="18858"/>
                    <a:pt x="8493" y="19712"/>
                    <a:pt x="8755" y="20140"/>
                  </a:cubicBezTo>
                  <a:cubicBezTo>
                    <a:pt x="9017" y="20567"/>
                    <a:pt x="9542" y="20567"/>
                    <a:pt x="10223" y="19957"/>
                  </a:cubicBezTo>
                  <a:cubicBezTo>
                    <a:pt x="10905" y="19346"/>
                    <a:pt x="11744" y="18126"/>
                    <a:pt x="12320" y="17211"/>
                  </a:cubicBezTo>
                  <a:cubicBezTo>
                    <a:pt x="12897" y="16296"/>
                    <a:pt x="13212" y="15685"/>
                    <a:pt x="13474" y="15075"/>
                  </a:cubicBezTo>
                  <a:cubicBezTo>
                    <a:pt x="13736" y="14465"/>
                    <a:pt x="13946" y="13855"/>
                    <a:pt x="13788" y="13550"/>
                  </a:cubicBezTo>
                  <a:cubicBezTo>
                    <a:pt x="13631" y="13245"/>
                    <a:pt x="13107" y="13245"/>
                    <a:pt x="12687" y="13489"/>
                  </a:cubicBezTo>
                  <a:cubicBezTo>
                    <a:pt x="12268" y="13733"/>
                    <a:pt x="11953" y="14221"/>
                    <a:pt x="11691" y="14770"/>
                  </a:cubicBezTo>
                  <a:cubicBezTo>
                    <a:pt x="11429" y="15319"/>
                    <a:pt x="11219" y="15929"/>
                    <a:pt x="11272" y="16479"/>
                  </a:cubicBezTo>
                  <a:cubicBezTo>
                    <a:pt x="11324" y="17028"/>
                    <a:pt x="11639" y="17516"/>
                    <a:pt x="12058" y="17577"/>
                  </a:cubicBezTo>
                  <a:cubicBezTo>
                    <a:pt x="12478" y="17638"/>
                    <a:pt x="13002" y="17272"/>
                    <a:pt x="13264" y="17394"/>
                  </a:cubicBezTo>
                  <a:cubicBezTo>
                    <a:pt x="13526" y="17516"/>
                    <a:pt x="13526" y="18126"/>
                    <a:pt x="13631" y="18736"/>
                  </a:cubicBezTo>
                  <a:cubicBezTo>
                    <a:pt x="13736" y="19346"/>
                    <a:pt x="13946" y="19957"/>
                    <a:pt x="14313" y="20140"/>
                  </a:cubicBezTo>
                  <a:cubicBezTo>
                    <a:pt x="14680" y="20323"/>
                    <a:pt x="15204" y="20079"/>
                    <a:pt x="15938" y="18736"/>
                  </a:cubicBezTo>
                  <a:cubicBezTo>
                    <a:pt x="16672" y="17394"/>
                    <a:pt x="17616" y="14953"/>
                    <a:pt x="18559" y="11902"/>
                  </a:cubicBezTo>
                  <a:cubicBezTo>
                    <a:pt x="19503" y="8851"/>
                    <a:pt x="20447" y="5190"/>
                    <a:pt x="20971" y="2994"/>
                  </a:cubicBezTo>
                  <a:cubicBezTo>
                    <a:pt x="21495" y="797"/>
                    <a:pt x="21600" y="65"/>
                    <a:pt x="21443" y="4"/>
                  </a:cubicBezTo>
                  <a:cubicBezTo>
                    <a:pt x="21285" y="-57"/>
                    <a:pt x="20866" y="553"/>
                    <a:pt x="20237" y="2323"/>
                  </a:cubicBezTo>
                  <a:cubicBezTo>
                    <a:pt x="19608" y="4092"/>
                    <a:pt x="18769" y="7021"/>
                    <a:pt x="18245" y="10011"/>
                  </a:cubicBezTo>
                  <a:cubicBezTo>
                    <a:pt x="17720" y="13001"/>
                    <a:pt x="17511" y="16051"/>
                    <a:pt x="17406" y="17943"/>
                  </a:cubicBezTo>
                  <a:cubicBezTo>
                    <a:pt x="17301" y="19835"/>
                    <a:pt x="17301" y="20567"/>
                    <a:pt x="17563" y="20994"/>
                  </a:cubicBezTo>
                  <a:cubicBezTo>
                    <a:pt x="17825" y="21421"/>
                    <a:pt x="18350" y="21543"/>
                    <a:pt x="18874" y="20933"/>
                  </a:cubicBezTo>
                  <a:cubicBezTo>
                    <a:pt x="19398" y="20323"/>
                    <a:pt x="19922" y="18980"/>
                    <a:pt x="20447" y="17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6649244" y="463550"/>
              <a:ext cx="137817" cy="6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700" fill="norm" stroke="1" extrusionOk="0">
                  <a:moveTo>
                    <a:pt x="3636" y="0"/>
                  </a:moveTo>
                  <a:cubicBezTo>
                    <a:pt x="1673" y="7200"/>
                    <a:pt x="-291" y="14400"/>
                    <a:pt x="36" y="18000"/>
                  </a:cubicBezTo>
                  <a:cubicBezTo>
                    <a:pt x="364" y="21600"/>
                    <a:pt x="2982" y="21600"/>
                    <a:pt x="6909" y="18000"/>
                  </a:cubicBezTo>
                  <a:cubicBezTo>
                    <a:pt x="10836" y="14400"/>
                    <a:pt x="16073" y="7200"/>
                    <a:pt x="213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6759719" y="472879"/>
              <a:ext cx="97192" cy="139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0954" fill="norm" stroke="1" extrusionOk="0">
                  <a:moveTo>
                    <a:pt x="15587" y="5271"/>
                  </a:moveTo>
                  <a:cubicBezTo>
                    <a:pt x="14668" y="3047"/>
                    <a:pt x="13749" y="824"/>
                    <a:pt x="12370" y="188"/>
                  </a:cubicBezTo>
                  <a:cubicBezTo>
                    <a:pt x="10991" y="-447"/>
                    <a:pt x="9153" y="506"/>
                    <a:pt x="6855" y="3365"/>
                  </a:cubicBezTo>
                  <a:cubicBezTo>
                    <a:pt x="4557" y="6224"/>
                    <a:pt x="1800" y="10988"/>
                    <a:pt x="651" y="14165"/>
                  </a:cubicBezTo>
                  <a:cubicBezTo>
                    <a:pt x="-498" y="17341"/>
                    <a:pt x="-38" y="18929"/>
                    <a:pt x="1340" y="19882"/>
                  </a:cubicBezTo>
                  <a:cubicBezTo>
                    <a:pt x="2719" y="20835"/>
                    <a:pt x="5017" y="21153"/>
                    <a:pt x="7085" y="20835"/>
                  </a:cubicBezTo>
                  <a:cubicBezTo>
                    <a:pt x="9153" y="20518"/>
                    <a:pt x="10991" y="19565"/>
                    <a:pt x="13289" y="16071"/>
                  </a:cubicBezTo>
                  <a:cubicBezTo>
                    <a:pt x="15587" y="12577"/>
                    <a:pt x="18345" y="6541"/>
                    <a:pt x="21102" y="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6863260" y="419100"/>
              <a:ext cx="146051" cy="193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6271"/>
                  </a:moveTo>
                  <a:cubicBezTo>
                    <a:pt x="1565" y="6271"/>
                    <a:pt x="3130" y="6271"/>
                    <a:pt x="4696" y="7432"/>
                  </a:cubicBezTo>
                  <a:cubicBezTo>
                    <a:pt x="6261" y="8594"/>
                    <a:pt x="7826" y="10916"/>
                    <a:pt x="8609" y="13239"/>
                  </a:cubicBezTo>
                  <a:cubicBezTo>
                    <a:pt x="9391" y="15561"/>
                    <a:pt x="9391" y="17884"/>
                    <a:pt x="8765" y="19394"/>
                  </a:cubicBezTo>
                  <a:cubicBezTo>
                    <a:pt x="8139" y="20903"/>
                    <a:pt x="6887" y="21600"/>
                    <a:pt x="6261" y="21019"/>
                  </a:cubicBezTo>
                  <a:cubicBezTo>
                    <a:pt x="5635" y="20439"/>
                    <a:pt x="5635" y="18581"/>
                    <a:pt x="8296" y="14865"/>
                  </a:cubicBezTo>
                  <a:cubicBezTo>
                    <a:pt x="10957" y="11148"/>
                    <a:pt x="16278" y="55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553208" y="324460"/>
              <a:ext cx="218103" cy="349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85" fill="norm" stroke="1" extrusionOk="0">
                  <a:moveTo>
                    <a:pt x="15793" y="1903"/>
                  </a:moveTo>
                  <a:cubicBezTo>
                    <a:pt x="13509" y="1644"/>
                    <a:pt x="11224" y="1386"/>
                    <a:pt x="9043" y="1968"/>
                  </a:cubicBezTo>
                  <a:cubicBezTo>
                    <a:pt x="6863" y="2550"/>
                    <a:pt x="4786" y="3973"/>
                    <a:pt x="3228" y="6559"/>
                  </a:cubicBezTo>
                  <a:cubicBezTo>
                    <a:pt x="1670" y="9146"/>
                    <a:pt x="632" y="12897"/>
                    <a:pt x="216" y="15225"/>
                  </a:cubicBezTo>
                  <a:cubicBezTo>
                    <a:pt x="-199" y="17553"/>
                    <a:pt x="9" y="18459"/>
                    <a:pt x="632" y="19300"/>
                  </a:cubicBezTo>
                  <a:cubicBezTo>
                    <a:pt x="1255" y="20140"/>
                    <a:pt x="2293" y="20916"/>
                    <a:pt x="3436" y="21240"/>
                  </a:cubicBezTo>
                  <a:cubicBezTo>
                    <a:pt x="4578" y="21563"/>
                    <a:pt x="5824" y="21434"/>
                    <a:pt x="8005" y="19946"/>
                  </a:cubicBezTo>
                  <a:cubicBezTo>
                    <a:pt x="10186" y="18459"/>
                    <a:pt x="13301" y="15613"/>
                    <a:pt x="15274" y="12444"/>
                  </a:cubicBezTo>
                  <a:cubicBezTo>
                    <a:pt x="17247" y="9276"/>
                    <a:pt x="18078" y="5783"/>
                    <a:pt x="18286" y="3714"/>
                  </a:cubicBezTo>
                  <a:cubicBezTo>
                    <a:pt x="18493" y="1644"/>
                    <a:pt x="18078" y="998"/>
                    <a:pt x="17351" y="610"/>
                  </a:cubicBezTo>
                  <a:cubicBezTo>
                    <a:pt x="16624" y="222"/>
                    <a:pt x="15586" y="92"/>
                    <a:pt x="14547" y="28"/>
                  </a:cubicBezTo>
                  <a:cubicBezTo>
                    <a:pt x="13509" y="-37"/>
                    <a:pt x="12470" y="-37"/>
                    <a:pt x="11120" y="610"/>
                  </a:cubicBezTo>
                  <a:cubicBezTo>
                    <a:pt x="9770" y="1256"/>
                    <a:pt x="8109" y="2550"/>
                    <a:pt x="6966" y="3714"/>
                  </a:cubicBezTo>
                  <a:cubicBezTo>
                    <a:pt x="5824" y="4878"/>
                    <a:pt x="5201" y="5913"/>
                    <a:pt x="4889" y="6818"/>
                  </a:cubicBezTo>
                  <a:cubicBezTo>
                    <a:pt x="4578" y="7723"/>
                    <a:pt x="4578" y="8500"/>
                    <a:pt x="5720" y="9082"/>
                  </a:cubicBezTo>
                  <a:cubicBezTo>
                    <a:pt x="6863" y="9664"/>
                    <a:pt x="9147" y="10052"/>
                    <a:pt x="11951" y="9793"/>
                  </a:cubicBezTo>
                  <a:cubicBezTo>
                    <a:pt x="14755" y="9534"/>
                    <a:pt x="18078" y="8629"/>
                    <a:pt x="21401" y="7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625260" y="119519"/>
              <a:ext cx="107951" cy="15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21462"/>
                  </a:moveTo>
                  <a:cubicBezTo>
                    <a:pt x="1271" y="18503"/>
                    <a:pt x="2541" y="15544"/>
                    <a:pt x="4447" y="12585"/>
                  </a:cubicBezTo>
                  <a:cubicBezTo>
                    <a:pt x="6353" y="9626"/>
                    <a:pt x="8894" y="6667"/>
                    <a:pt x="11012" y="4300"/>
                  </a:cubicBezTo>
                  <a:cubicBezTo>
                    <a:pt x="13129" y="1933"/>
                    <a:pt x="14824" y="158"/>
                    <a:pt x="15671" y="10"/>
                  </a:cubicBezTo>
                  <a:cubicBezTo>
                    <a:pt x="16518" y="-138"/>
                    <a:pt x="16518" y="1341"/>
                    <a:pt x="17365" y="3857"/>
                  </a:cubicBezTo>
                  <a:cubicBezTo>
                    <a:pt x="18212" y="6372"/>
                    <a:pt x="19906" y="9922"/>
                    <a:pt x="21600" y="13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8151097" y="307486"/>
              <a:ext cx="231536" cy="568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98" fill="norm" stroke="1" extrusionOk="0">
                  <a:moveTo>
                    <a:pt x="9452" y="8298"/>
                  </a:moveTo>
                  <a:cubicBezTo>
                    <a:pt x="9647" y="7898"/>
                    <a:pt x="9841" y="7498"/>
                    <a:pt x="9939" y="7058"/>
                  </a:cubicBezTo>
                  <a:cubicBezTo>
                    <a:pt x="10036" y="6618"/>
                    <a:pt x="10036" y="6138"/>
                    <a:pt x="9549" y="5938"/>
                  </a:cubicBezTo>
                  <a:cubicBezTo>
                    <a:pt x="9063" y="5738"/>
                    <a:pt x="8090" y="5818"/>
                    <a:pt x="6533" y="6498"/>
                  </a:cubicBezTo>
                  <a:cubicBezTo>
                    <a:pt x="4976" y="7178"/>
                    <a:pt x="2836" y="8458"/>
                    <a:pt x="1571" y="9538"/>
                  </a:cubicBezTo>
                  <a:cubicBezTo>
                    <a:pt x="306" y="10618"/>
                    <a:pt x="-83" y="11498"/>
                    <a:pt x="14" y="12098"/>
                  </a:cubicBezTo>
                  <a:cubicBezTo>
                    <a:pt x="112" y="12698"/>
                    <a:pt x="695" y="13018"/>
                    <a:pt x="1863" y="13018"/>
                  </a:cubicBezTo>
                  <a:cubicBezTo>
                    <a:pt x="3031" y="13018"/>
                    <a:pt x="4782" y="12698"/>
                    <a:pt x="6047" y="11418"/>
                  </a:cubicBezTo>
                  <a:cubicBezTo>
                    <a:pt x="7312" y="10138"/>
                    <a:pt x="8090" y="7898"/>
                    <a:pt x="8868" y="6378"/>
                  </a:cubicBezTo>
                  <a:cubicBezTo>
                    <a:pt x="9647" y="4858"/>
                    <a:pt x="10425" y="4058"/>
                    <a:pt x="11982" y="3258"/>
                  </a:cubicBezTo>
                  <a:cubicBezTo>
                    <a:pt x="13539" y="2458"/>
                    <a:pt x="15874" y="1658"/>
                    <a:pt x="17722" y="1018"/>
                  </a:cubicBezTo>
                  <a:cubicBezTo>
                    <a:pt x="19571" y="378"/>
                    <a:pt x="20933" y="-102"/>
                    <a:pt x="21225" y="18"/>
                  </a:cubicBezTo>
                  <a:cubicBezTo>
                    <a:pt x="21517" y="138"/>
                    <a:pt x="20739" y="858"/>
                    <a:pt x="19376" y="2338"/>
                  </a:cubicBezTo>
                  <a:cubicBezTo>
                    <a:pt x="18014" y="3818"/>
                    <a:pt x="16068" y="6058"/>
                    <a:pt x="14512" y="8658"/>
                  </a:cubicBezTo>
                  <a:cubicBezTo>
                    <a:pt x="12955" y="11258"/>
                    <a:pt x="11787" y="14218"/>
                    <a:pt x="11106" y="16418"/>
                  </a:cubicBezTo>
                  <a:cubicBezTo>
                    <a:pt x="10425" y="18618"/>
                    <a:pt x="10231" y="20058"/>
                    <a:pt x="10036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8272960" y="615950"/>
              <a:ext cx="1397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8" y="19728"/>
                    <a:pt x="5236" y="17856"/>
                    <a:pt x="6709" y="15264"/>
                  </a:cubicBezTo>
                  <a:cubicBezTo>
                    <a:pt x="8182" y="12672"/>
                    <a:pt x="8509" y="9360"/>
                    <a:pt x="8345" y="7272"/>
                  </a:cubicBezTo>
                  <a:cubicBezTo>
                    <a:pt x="8182" y="5184"/>
                    <a:pt x="7527" y="4320"/>
                    <a:pt x="7855" y="3672"/>
                  </a:cubicBezTo>
                  <a:cubicBezTo>
                    <a:pt x="8182" y="3024"/>
                    <a:pt x="9491" y="2592"/>
                    <a:pt x="11945" y="2016"/>
                  </a:cubicBezTo>
                  <a:cubicBezTo>
                    <a:pt x="14400" y="1440"/>
                    <a:pt x="180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8791973" y="413693"/>
              <a:ext cx="128688" cy="22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423" fill="norm" stroke="1" extrusionOk="0">
                  <a:moveTo>
                    <a:pt x="21181" y="1743"/>
                  </a:moveTo>
                  <a:cubicBezTo>
                    <a:pt x="20136" y="928"/>
                    <a:pt x="19091" y="113"/>
                    <a:pt x="16826" y="11"/>
                  </a:cubicBezTo>
                  <a:cubicBezTo>
                    <a:pt x="14562" y="-91"/>
                    <a:pt x="11078" y="520"/>
                    <a:pt x="8116" y="1539"/>
                  </a:cubicBezTo>
                  <a:cubicBezTo>
                    <a:pt x="5155" y="2558"/>
                    <a:pt x="2716" y="3984"/>
                    <a:pt x="1846" y="5615"/>
                  </a:cubicBezTo>
                  <a:cubicBezTo>
                    <a:pt x="975" y="7245"/>
                    <a:pt x="1671" y="9079"/>
                    <a:pt x="3587" y="11015"/>
                  </a:cubicBezTo>
                  <a:cubicBezTo>
                    <a:pt x="5504" y="12951"/>
                    <a:pt x="8639" y="14988"/>
                    <a:pt x="10207" y="16517"/>
                  </a:cubicBezTo>
                  <a:cubicBezTo>
                    <a:pt x="11775" y="18045"/>
                    <a:pt x="11775" y="19064"/>
                    <a:pt x="10729" y="19879"/>
                  </a:cubicBezTo>
                  <a:cubicBezTo>
                    <a:pt x="9684" y="20694"/>
                    <a:pt x="7594" y="21305"/>
                    <a:pt x="5504" y="21407"/>
                  </a:cubicBezTo>
                  <a:cubicBezTo>
                    <a:pt x="3413" y="21509"/>
                    <a:pt x="1323" y="21101"/>
                    <a:pt x="452" y="20286"/>
                  </a:cubicBezTo>
                  <a:cubicBezTo>
                    <a:pt x="-419" y="19471"/>
                    <a:pt x="-71" y="18249"/>
                    <a:pt x="1846" y="16924"/>
                  </a:cubicBezTo>
                  <a:cubicBezTo>
                    <a:pt x="3762" y="15600"/>
                    <a:pt x="7246" y="14173"/>
                    <a:pt x="10729" y="12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8902336" y="501649"/>
              <a:ext cx="73279" cy="117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423" fill="norm" stroke="1" extrusionOk="0">
                  <a:moveTo>
                    <a:pt x="3394" y="3471"/>
                  </a:moveTo>
                  <a:cubicBezTo>
                    <a:pt x="5794" y="2314"/>
                    <a:pt x="8194" y="1157"/>
                    <a:pt x="8794" y="1736"/>
                  </a:cubicBezTo>
                  <a:cubicBezTo>
                    <a:pt x="9394" y="2314"/>
                    <a:pt x="8194" y="4629"/>
                    <a:pt x="6394" y="6557"/>
                  </a:cubicBezTo>
                  <a:cubicBezTo>
                    <a:pt x="4594" y="8486"/>
                    <a:pt x="2194" y="10029"/>
                    <a:pt x="994" y="11764"/>
                  </a:cubicBezTo>
                  <a:cubicBezTo>
                    <a:pt x="-206" y="13500"/>
                    <a:pt x="-206" y="15429"/>
                    <a:pt x="394" y="17357"/>
                  </a:cubicBezTo>
                  <a:cubicBezTo>
                    <a:pt x="994" y="19286"/>
                    <a:pt x="2194" y="21214"/>
                    <a:pt x="5794" y="21407"/>
                  </a:cubicBezTo>
                  <a:cubicBezTo>
                    <a:pt x="9394" y="21600"/>
                    <a:pt x="15394" y="20057"/>
                    <a:pt x="18394" y="17357"/>
                  </a:cubicBezTo>
                  <a:cubicBezTo>
                    <a:pt x="21394" y="14657"/>
                    <a:pt x="21394" y="10800"/>
                    <a:pt x="19294" y="7714"/>
                  </a:cubicBezTo>
                  <a:cubicBezTo>
                    <a:pt x="17194" y="4629"/>
                    <a:pt x="12994" y="2314"/>
                    <a:pt x="87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9042318" y="495300"/>
              <a:ext cx="341893" cy="157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0884" fill="norm" stroke="1" extrusionOk="0">
                  <a:moveTo>
                    <a:pt x="1936" y="0"/>
                  </a:moveTo>
                  <a:cubicBezTo>
                    <a:pt x="1803" y="4207"/>
                    <a:pt x="1669" y="8415"/>
                    <a:pt x="1536" y="11501"/>
                  </a:cubicBezTo>
                  <a:cubicBezTo>
                    <a:pt x="1403" y="14587"/>
                    <a:pt x="1269" y="16550"/>
                    <a:pt x="1003" y="18233"/>
                  </a:cubicBezTo>
                  <a:cubicBezTo>
                    <a:pt x="736" y="19916"/>
                    <a:pt x="336" y="21319"/>
                    <a:pt x="136" y="20758"/>
                  </a:cubicBezTo>
                  <a:cubicBezTo>
                    <a:pt x="-64" y="20197"/>
                    <a:pt x="-64" y="17672"/>
                    <a:pt x="269" y="14867"/>
                  </a:cubicBezTo>
                  <a:cubicBezTo>
                    <a:pt x="603" y="12062"/>
                    <a:pt x="1269" y="8976"/>
                    <a:pt x="1869" y="7013"/>
                  </a:cubicBezTo>
                  <a:cubicBezTo>
                    <a:pt x="2469" y="5049"/>
                    <a:pt x="3003" y="4207"/>
                    <a:pt x="3403" y="4488"/>
                  </a:cubicBezTo>
                  <a:cubicBezTo>
                    <a:pt x="3803" y="4768"/>
                    <a:pt x="4069" y="6171"/>
                    <a:pt x="4336" y="8415"/>
                  </a:cubicBezTo>
                  <a:cubicBezTo>
                    <a:pt x="4603" y="10659"/>
                    <a:pt x="4869" y="13745"/>
                    <a:pt x="5269" y="13605"/>
                  </a:cubicBezTo>
                  <a:cubicBezTo>
                    <a:pt x="5669" y="13464"/>
                    <a:pt x="6203" y="10098"/>
                    <a:pt x="6669" y="7854"/>
                  </a:cubicBezTo>
                  <a:cubicBezTo>
                    <a:pt x="7136" y="5610"/>
                    <a:pt x="7536" y="4488"/>
                    <a:pt x="8069" y="3787"/>
                  </a:cubicBezTo>
                  <a:cubicBezTo>
                    <a:pt x="8603" y="3085"/>
                    <a:pt x="9269" y="2805"/>
                    <a:pt x="9736" y="3366"/>
                  </a:cubicBezTo>
                  <a:cubicBezTo>
                    <a:pt x="10203" y="3927"/>
                    <a:pt x="10469" y="5329"/>
                    <a:pt x="10669" y="7013"/>
                  </a:cubicBezTo>
                  <a:cubicBezTo>
                    <a:pt x="10869" y="8696"/>
                    <a:pt x="11003" y="10659"/>
                    <a:pt x="11069" y="12342"/>
                  </a:cubicBezTo>
                  <a:cubicBezTo>
                    <a:pt x="11136" y="14025"/>
                    <a:pt x="11136" y="15428"/>
                    <a:pt x="11469" y="15849"/>
                  </a:cubicBezTo>
                  <a:cubicBezTo>
                    <a:pt x="11803" y="16270"/>
                    <a:pt x="12469" y="15709"/>
                    <a:pt x="13536" y="13885"/>
                  </a:cubicBezTo>
                  <a:cubicBezTo>
                    <a:pt x="14603" y="12062"/>
                    <a:pt x="16069" y="8976"/>
                    <a:pt x="17136" y="6311"/>
                  </a:cubicBezTo>
                  <a:cubicBezTo>
                    <a:pt x="18203" y="3646"/>
                    <a:pt x="18869" y="1402"/>
                    <a:pt x="18869" y="561"/>
                  </a:cubicBezTo>
                  <a:cubicBezTo>
                    <a:pt x="18869" y="-281"/>
                    <a:pt x="18203" y="280"/>
                    <a:pt x="17469" y="1963"/>
                  </a:cubicBezTo>
                  <a:cubicBezTo>
                    <a:pt x="16736" y="3646"/>
                    <a:pt x="15936" y="6451"/>
                    <a:pt x="15469" y="8555"/>
                  </a:cubicBezTo>
                  <a:cubicBezTo>
                    <a:pt x="15003" y="10659"/>
                    <a:pt x="14869" y="12062"/>
                    <a:pt x="15936" y="13605"/>
                  </a:cubicBezTo>
                  <a:cubicBezTo>
                    <a:pt x="17003" y="15148"/>
                    <a:pt x="19269" y="16831"/>
                    <a:pt x="21536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9796960" y="514350"/>
              <a:ext cx="139701" cy="163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1662"/>
                  </a:moveTo>
                  <a:cubicBezTo>
                    <a:pt x="2618" y="7754"/>
                    <a:pt x="5236" y="13846"/>
                    <a:pt x="7364" y="17308"/>
                  </a:cubicBezTo>
                  <a:cubicBezTo>
                    <a:pt x="9491" y="20769"/>
                    <a:pt x="11127" y="21600"/>
                    <a:pt x="12436" y="21323"/>
                  </a:cubicBezTo>
                  <a:cubicBezTo>
                    <a:pt x="13745" y="21046"/>
                    <a:pt x="14727" y="19662"/>
                    <a:pt x="15709" y="16477"/>
                  </a:cubicBezTo>
                  <a:cubicBezTo>
                    <a:pt x="16691" y="13292"/>
                    <a:pt x="17673" y="8308"/>
                    <a:pt x="18655" y="5262"/>
                  </a:cubicBezTo>
                  <a:cubicBezTo>
                    <a:pt x="19636" y="2215"/>
                    <a:pt x="20618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9944021" y="280648"/>
              <a:ext cx="570490" cy="37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312" fill="norm" stroke="1" extrusionOk="0">
                  <a:moveTo>
                    <a:pt x="5482" y="15324"/>
                  </a:moveTo>
                  <a:cubicBezTo>
                    <a:pt x="4522" y="14846"/>
                    <a:pt x="3562" y="14369"/>
                    <a:pt x="2722" y="14727"/>
                  </a:cubicBezTo>
                  <a:cubicBezTo>
                    <a:pt x="1882" y="15085"/>
                    <a:pt x="1162" y="16279"/>
                    <a:pt x="722" y="17233"/>
                  </a:cubicBezTo>
                  <a:cubicBezTo>
                    <a:pt x="282" y="18188"/>
                    <a:pt x="122" y="18904"/>
                    <a:pt x="42" y="19560"/>
                  </a:cubicBezTo>
                  <a:cubicBezTo>
                    <a:pt x="-38" y="20217"/>
                    <a:pt x="-38" y="20813"/>
                    <a:pt x="362" y="21112"/>
                  </a:cubicBezTo>
                  <a:cubicBezTo>
                    <a:pt x="762" y="21410"/>
                    <a:pt x="1562" y="21410"/>
                    <a:pt x="2202" y="20873"/>
                  </a:cubicBezTo>
                  <a:cubicBezTo>
                    <a:pt x="2842" y="20336"/>
                    <a:pt x="3322" y="19262"/>
                    <a:pt x="3682" y="18486"/>
                  </a:cubicBezTo>
                  <a:cubicBezTo>
                    <a:pt x="4042" y="17711"/>
                    <a:pt x="4282" y="17233"/>
                    <a:pt x="4442" y="17293"/>
                  </a:cubicBezTo>
                  <a:cubicBezTo>
                    <a:pt x="4602" y="17353"/>
                    <a:pt x="4682" y="17949"/>
                    <a:pt x="4842" y="18486"/>
                  </a:cubicBezTo>
                  <a:cubicBezTo>
                    <a:pt x="5002" y="19023"/>
                    <a:pt x="5242" y="19501"/>
                    <a:pt x="5562" y="19620"/>
                  </a:cubicBezTo>
                  <a:cubicBezTo>
                    <a:pt x="5882" y="19739"/>
                    <a:pt x="6282" y="19501"/>
                    <a:pt x="6962" y="18128"/>
                  </a:cubicBezTo>
                  <a:cubicBezTo>
                    <a:pt x="7642" y="16756"/>
                    <a:pt x="8602" y="14250"/>
                    <a:pt x="9362" y="11445"/>
                  </a:cubicBezTo>
                  <a:cubicBezTo>
                    <a:pt x="10122" y="8641"/>
                    <a:pt x="10682" y="5538"/>
                    <a:pt x="11002" y="3450"/>
                  </a:cubicBezTo>
                  <a:cubicBezTo>
                    <a:pt x="11322" y="1361"/>
                    <a:pt x="11402" y="287"/>
                    <a:pt x="11282" y="49"/>
                  </a:cubicBezTo>
                  <a:cubicBezTo>
                    <a:pt x="11162" y="-190"/>
                    <a:pt x="10842" y="407"/>
                    <a:pt x="10282" y="2674"/>
                  </a:cubicBezTo>
                  <a:cubicBezTo>
                    <a:pt x="9722" y="4941"/>
                    <a:pt x="8922" y="8880"/>
                    <a:pt x="8522" y="11803"/>
                  </a:cubicBezTo>
                  <a:cubicBezTo>
                    <a:pt x="8122" y="14727"/>
                    <a:pt x="8122" y="16637"/>
                    <a:pt x="8242" y="17830"/>
                  </a:cubicBezTo>
                  <a:cubicBezTo>
                    <a:pt x="8362" y="19023"/>
                    <a:pt x="8602" y="19501"/>
                    <a:pt x="8882" y="19560"/>
                  </a:cubicBezTo>
                  <a:cubicBezTo>
                    <a:pt x="9162" y="19620"/>
                    <a:pt x="9482" y="19262"/>
                    <a:pt x="9922" y="18307"/>
                  </a:cubicBezTo>
                  <a:cubicBezTo>
                    <a:pt x="10362" y="17353"/>
                    <a:pt x="10922" y="15801"/>
                    <a:pt x="11282" y="14667"/>
                  </a:cubicBezTo>
                  <a:cubicBezTo>
                    <a:pt x="11642" y="13534"/>
                    <a:pt x="11802" y="12818"/>
                    <a:pt x="11762" y="12818"/>
                  </a:cubicBezTo>
                  <a:cubicBezTo>
                    <a:pt x="11722" y="12818"/>
                    <a:pt x="11482" y="13534"/>
                    <a:pt x="11282" y="14488"/>
                  </a:cubicBezTo>
                  <a:cubicBezTo>
                    <a:pt x="11082" y="15443"/>
                    <a:pt x="10922" y="16637"/>
                    <a:pt x="10842" y="17591"/>
                  </a:cubicBezTo>
                  <a:cubicBezTo>
                    <a:pt x="10762" y="18546"/>
                    <a:pt x="10762" y="19262"/>
                    <a:pt x="10962" y="19501"/>
                  </a:cubicBezTo>
                  <a:cubicBezTo>
                    <a:pt x="11162" y="19739"/>
                    <a:pt x="11562" y="19501"/>
                    <a:pt x="12082" y="18725"/>
                  </a:cubicBezTo>
                  <a:cubicBezTo>
                    <a:pt x="12602" y="17949"/>
                    <a:pt x="13242" y="16637"/>
                    <a:pt x="13682" y="15741"/>
                  </a:cubicBezTo>
                  <a:cubicBezTo>
                    <a:pt x="14122" y="14846"/>
                    <a:pt x="14362" y="14369"/>
                    <a:pt x="14562" y="14429"/>
                  </a:cubicBezTo>
                  <a:cubicBezTo>
                    <a:pt x="14762" y="14488"/>
                    <a:pt x="14922" y="15085"/>
                    <a:pt x="15002" y="15741"/>
                  </a:cubicBezTo>
                  <a:cubicBezTo>
                    <a:pt x="15082" y="16398"/>
                    <a:pt x="15082" y="17114"/>
                    <a:pt x="15322" y="17532"/>
                  </a:cubicBezTo>
                  <a:cubicBezTo>
                    <a:pt x="15562" y="17949"/>
                    <a:pt x="16042" y="18069"/>
                    <a:pt x="16682" y="17770"/>
                  </a:cubicBezTo>
                  <a:cubicBezTo>
                    <a:pt x="17322" y="17472"/>
                    <a:pt x="18122" y="16756"/>
                    <a:pt x="18602" y="16100"/>
                  </a:cubicBezTo>
                  <a:cubicBezTo>
                    <a:pt x="19082" y="15443"/>
                    <a:pt x="19242" y="14846"/>
                    <a:pt x="19442" y="14309"/>
                  </a:cubicBezTo>
                  <a:cubicBezTo>
                    <a:pt x="19642" y="13772"/>
                    <a:pt x="19882" y="13295"/>
                    <a:pt x="19882" y="12818"/>
                  </a:cubicBezTo>
                  <a:cubicBezTo>
                    <a:pt x="19882" y="12340"/>
                    <a:pt x="19642" y="11863"/>
                    <a:pt x="19362" y="11863"/>
                  </a:cubicBezTo>
                  <a:cubicBezTo>
                    <a:pt x="19082" y="11863"/>
                    <a:pt x="18762" y="12340"/>
                    <a:pt x="18362" y="13355"/>
                  </a:cubicBezTo>
                  <a:cubicBezTo>
                    <a:pt x="17962" y="14369"/>
                    <a:pt x="17482" y="15920"/>
                    <a:pt x="17242" y="16995"/>
                  </a:cubicBezTo>
                  <a:cubicBezTo>
                    <a:pt x="17002" y="18069"/>
                    <a:pt x="17002" y="18665"/>
                    <a:pt x="17522" y="19202"/>
                  </a:cubicBezTo>
                  <a:cubicBezTo>
                    <a:pt x="18042" y="19739"/>
                    <a:pt x="19082" y="20217"/>
                    <a:pt x="19842" y="20336"/>
                  </a:cubicBezTo>
                  <a:cubicBezTo>
                    <a:pt x="20602" y="20455"/>
                    <a:pt x="21082" y="20217"/>
                    <a:pt x="21562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9555660" y="552183"/>
              <a:ext cx="76201" cy="108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19991"/>
                  </a:moveTo>
                  <a:cubicBezTo>
                    <a:pt x="1800" y="15422"/>
                    <a:pt x="3600" y="10852"/>
                    <a:pt x="6000" y="7114"/>
                  </a:cubicBezTo>
                  <a:cubicBezTo>
                    <a:pt x="8400" y="3375"/>
                    <a:pt x="11400" y="468"/>
                    <a:pt x="12900" y="52"/>
                  </a:cubicBezTo>
                  <a:cubicBezTo>
                    <a:pt x="14400" y="-363"/>
                    <a:pt x="14400" y="1714"/>
                    <a:pt x="15600" y="5660"/>
                  </a:cubicBezTo>
                  <a:cubicBezTo>
                    <a:pt x="16800" y="9606"/>
                    <a:pt x="19200" y="15422"/>
                    <a:pt x="2160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9359536" y="175683"/>
              <a:ext cx="138975" cy="13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28" fill="norm" stroke="1" extrusionOk="0">
                  <a:moveTo>
                    <a:pt x="1852" y="3375"/>
                  </a:moveTo>
                  <a:cubicBezTo>
                    <a:pt x="1852" y="1687"/>
                    <a:pt x="1852" y="0"/>
                    <a:pt x="1852" y="0"/>
                  </a:cubicBezTo>
                  <a:cubicBezTo>
                    <a:pt x="1852" y="0"/>
                    <a:pt x="1852" y="1687"/>
                    <a:pt x="1524" y="4387"/>
                  </a:cubicBezTo>
                  <a:cubicBezTo>
                    <a:pt x="1197" y="7087"/>
                    <a:pt x="543" y="10800"/>
                    <a:pt x="215" y="13500"/>
                  </a:cubicBezTo>
                  <a:cubicBezTo>
                    <a:pt x="-112" y="16200"/>
                    <a:pt x="-112" y="17887"/>
                    <a:pt x="543" y="19237"/>
                  </a:cubicBezTo>
                  <a:cubicBezTo>
                    <a:pt x="1197" y="20588"/>
                    <a:pt x="2506" y="21600"/>
                    <a:pt x="3652" y="21262"/>
                  </a:cubicBezTo>
                  <a:cubicBezTo>
                    <a:pt x="4797" y="20925"/>
                    <a:pt x="5779" y="19237"/>
                    <a:pt x="6924" y="16538"/>
                  </a:cubicBezTo>
                  <a:cubicBezTo>
                    <a:pt x="8070" y="13838"/>
                    <a:pt x="9379" y="10125"/>
                    <a:pt x="10197" y="7256"/>
                  </a:cubicBezTo>
                  <a:cubicBezTo>
                    <a:pt x="11015" y="4387"/>
                    <a:pt x="11343" y="2362"/>
                    <a:pt x="11506" y="2194"/>
                  </a:cubicBezTo>
                  <a:cubicBezTo>
                    <a:pt x="11670" y="2025"/>
                    <a:pt x="11670" y="3712"/>
                    <a:pt x="11670" y="5400"/>
                  </a:cubicBezTo>
                  <a:cubicBezTo>
                    <a:pt x="11670" y="7087"/>
                    <a:pt x="11670" y="8775"/>
                    <a:pt x="11670" y="10462"/>
                  </a:cubicBezTo>
                  <a:cubicBezTo>
                    <a:pt x="11670" y="12150"/>
                    <a:pt x="11670" y="13838"/>
                    <a:pt x="12488" y="15019"/>
                  </a:cubicBezTo>
                  <a:cubicBezTo>
                    <a:pt x="13306" y="16200"/>
                    <a:pt x="14943" y="16875"/>
                    <a:pt x="16579" y="16031"/>
                  </a:cubicBezTo>
                  <a:cubicBezTo>
                    <a:pt x="18215" y="15187"/>
                    <a:pt x="19852" y="12825"/>
                    <a:pt x="21488" y="10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9486280" y="155487"/>
              <a:ext cx="82081" cy="150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23" fill="norm" stroke="1" extrusionOk="0">
                  <a:moveTo>
                    <a:pt x="8185" y="2262"/>
                  </a:moveTo>
                  <a:cubicBezTo>
                    <a:pt x="5969" y="7662"/>
                    <a:pt x="3754" y="13062"/>
                    <a:pt x="2369" y="16512"/>
                  </a:cubicBezTo>
                  <a:cubicBezTo>
                    <a:pt x="985" y="19962"/>
                    <a:pt x="431" y="21462"/>
                    <a:pt x="154" y="21312"/>
                  </a:cubicBezTo>
                  <a:cubicBezTo>
                    <a:pt x="-123" y="21162"/>
                    <a:pt x="-123" y="19362"/>
                    <a:pt x="985" y="16062"/>
                  </a:cubicBezTo>
                  <a:cubicBezTo>
                    <a:pt x="2092" y="12762"/>
                    <a:pt x="4308" y="7962"/>
                    <a:pt x="6523" y="4812"/>
                  </a:cubicBezTo>
                  <a:cubicBezTo>
                    <a:pt x="8739" y="1662"/>
                    <a:pt x="10954" y="162"/>
                    <a:pt x="12892" y="12"/>
                  </a:cubicBezTo>
                  <a:cubicBezTo>
                    <a:pt x="14831" y="-138"/>
                    <a:pt x="16492" y="1062"/>
                    <a:pt x="17877" y="4512"/>
                  </a:cubicBezTo>
                  <a:cubicBezTo>
                    <a:pt x="19262" y="7962"/>
                    <a:pt x="20369" y="13662"/>
                    <a:pt x="21477" y="19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9623393" y="0"/>
              <a:ext cx="71968" cy="249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12071" y="0"/>
                  </a:moveTo>
                  <a:cubicBezTo>
                    <a:pt x="9529" y="545"/>
                    <a:pt x="6988" y="1089"/>
                    <a:pt x="5400" y="2632"/>
                  </a:cubicBezTo>
                  <a:cubicBezTo>
                    <a:pt x="3812" y="4175"/>
                    <a:pt x="3176" y="6716"/>
                    <a:pt x="2224" y="9892"/>
                  </a:cubicBezTo>
                  <a:cubicBezTo>
                    <a:pt x="1271" y="13069"/>
                    <a:pt x="0" y="16881"/>
                    <a:pt x="0" y="17788"/>
                  </a:cubicBezTo>
                  <a:cubicBezTo>
                    <a:pt x="0" y="18696"/>
                    <a:pt x="1271" y="16699"/>
                    <a:pt x="2859" y="15247"/>
                  </a:cubicBezTo>
                  <a:cubicBezTo>
                    <a:pt x="4447" y="13795"/>
                    <a:pt x="6353" y="12887"/>
                    <a:pt x="8576" y="12161"/>
                  </a:cubicBezTo>
                  <a:cubicBezTo>
                    <a:pt x="10800" y="11435"/>
                    <a:pt x="13341" y="10891"/>
                    <a:pt x="14929" y="11435"/>
                  </a:cubicBezTo>
                  <a:cubicBezTo>
                    <a:pt x="16518" y="11980"/>
                    <a:pt x="17153" y="13613"/>
                    <a:pt x="15565" y="14521"/>
                  </a:cubicBezTo>
                  <a:cubicBezTo>
                    <a:pt x="13976" y="15429"/>
                    <a:pt x="10165" y="15610"/>
                    <a:pt x="7941" y="16155"/>
                  </a:cubicBezTo>
                  <a:cubicBezTo>
                    <a:pt x="5718" y="16699"/>
                    <a:pt x="5082" y="17607"/>
                    <a:pt x="6035" y="18605"/>
                  </a:cubicBezTo>
                  <a:cubicBezTo>
                    <a:pt x="6988" y="19603"/>
                    <a:pt x="9529" y="20692"/>
                    <a:pt x="12388" y="21146"/>
                  </a:cubicBezTo>
                  <a:cubicBezTo>
                    <a:pt x="15247" y="21600"/>
                    <a:pt x="18424" y="21418"/>
                    <a:pt x="2160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9739810" y="146050"/>
              <a:ext cx="6270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0" y="0"/>
                  </a:moveTo>
                  <a:cubicBezTo>
                    <a:pt x="720" y="2400"/>
                    <a:pt x="1440" y="4800"/>
                    <a:pt x="1440" y="7200"/>
                  </a:cubicBezTo>
                  <a:cubicBezTo>
                    <a:pt x="1440" y="9600"/>
                    <a:pt x="720" y="12000"/>
                    <a:pt x="1080" y="12200"/>
                  </a:cubicBezTo>
                  <a:cubicBezTo>
                    <a:pt x="1440" y="12400"/>
                    <a:pt x="2880" y="10400"/>
                    <a:pt x="4680" y="8400"/>
                  </a:cubicBezTo>
                  <a:cubicBezTo>
                    <a:pt x="6480" y="6400"/>
                    <a:pt x="8640" y="4400"/>
                    <a:pt x="11520" y="3200"/>
                  </a:cubicBezTo>
                  <a:cubicBezTo>
                    <a:pt x="14400" y="2000"/>
                    <a:pt x="18000" y="1600"/>
                    <a:pt x="19800" y="2600"/>
                  </a:cubicBezTo>
                  <a:cubicBezTo>
                    <a:pt x="21600" y="3600"/>
                    <a:pt x="21600" y="6000"/>
                    <a:pt x="20880" y="9400"/>
                  </a:cubicBezTo>
                  <a:cubicBezTo>
                    <a:pt x="20160" y="12800"/>
                    <a:pt x="18720" y="17200"/>
                    <a:pt x="172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9842856" y="146050"/>
              <a:ext cx="36655" cy="96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0992" fill="norm" stroke="1" extrusionOk="0">
                  <a:moveTo>
                    <a:pt x="20780" y="0"/>
                  </a:moveTo>
                  <a:cubicBezTo>
                    <a:pt x="13580" y="3677"/>
                    <a:pt x="6380" y="7353"/>
                    <a:pt x="2780" y="11030"/>
                  </a:cubicBezTo>
                  <a:cubicBezTo>
                    <a:pt x="-820" y="14706"/>
                    <a:pt x="-820" y="18383"/>
                    <a:pt x="2180" y="19991"/>
                  </a:cubicBezTo>
                  <a:cubicBezTo>
                    <a:pt x="5180" y="21600"/>
                    <a:pt x="11180" y="21140"/>
                    <a:pt x="14780" y="19532"/>
                  </a:cubicBezTo>
                  <a:cubicBezTo>
                    <a:pt x="18380" y="17923"/>
                    <a:pt x="19580" y="15166"/>
                    <a:pt x="20180" y="12409"/>
                  </a:cubicBezTo>
                  <a:cubicBezTo>
                    <a:pt x="20780" y="9651"/>
                    <a:pt x="20780" y="6894"/>
                    <a:pt x="18980" y="5974"/>
                  </a:cubicBezTo>
                  <a:cubicBezTo>
                    <a:pt x="17180" y="5055"/>
                    <a:pt x="13580" y="5974"/>
                    <a:pt x="9980" y="6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9898560" y="127000"/>
              <a:ext cx="133351" cy="124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688"/>
                  </a:moveTo>
                  <a:cubicBezTo>
                    <a:pt x="0" y="11349"/>
                    <a:pt x="0" y="15010"/>
                    <a:pt x="514" y="17573"/>
                  </a:cubicBezTo>
                  <a:cubicBezTo>
                    <a:pt x="1029" y="20136"/>
                    <a:pt x="2057" y="21600"/>
                    <a:pt x="3257" y="21600"/>
                  </a:cubicBezTo>
                  <a:cubicBezTo>
                    <a:pt x="4457" y="21600"/>
                    <a:pt x="5829" y="20136"/>
                    <a:pt x="7200" y="17756"/>
                  </a:cubicBezTo>
                  <a:cubicBezTo>
                    <a:pt x="8571" y="15376"/>
                    <a:pt x="9943" y="12081"/>
                    <a:pt x="10629" y="11349"/>
                  </a:cubicBezTo>
                  <a:cubicBezTo>
                    <a:pt x="11314" y="10617"/>
                    <a:pt x="11314" y="12447"/>
                    <a:pt x="12000" y="13912"/>
                  </a:cubicBezTo>
                  <a:cubicBezTo>
                    <a:pt x="12686" y="15376"/>
                    <a:pt x="14057" y="16475"/>
                    <a:pt x="15257" y="16292"/>
                  </a:cubicBezTo>
                  <a:cubicBezTo>
                    <a:pt x="16457" y="16108"/>
                    <a:pt x="17486" y="14644"/>
                    <a:pt x="18514" y="11715"/>
                  </a:cubicBezTo>
                  <a:cubicBezTo>
                    <a:pt x="19543" y="8786"/>
                    <a:pt x="20571" y="43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0059427" y="108897"/>
              <a:ext cx="112184" cy="12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3260" y="6319"/>
                  </a:moveTo>
                  <a:cubicBezTo>
                    <a:pt x="2445" y="8119"/>
                    <a:pt x="1630" y="9919"/>
                    <a:pt x="1019" y="12079"/>
                  </a:cubicBezTo>
                  <a:cubicBezTo>
                    <a:pt x="408" y="14239"/>
                    <a:pt x="0" y="16759"/>
                    <a:pt x="0" y="17119"/>
                  </a:cubicBezTo>
                  <a:cubicBezTo>
                    <a:pt x="0" y="17479"/>
                    <a:pt x="408" y="15679"/>
                    <a:pt x="1834" y="12979"/>
                  </a:cubicBezTo>
                  <a:cubicBezTo>
                    <a:pt x="3260" y="10279"/>
                    <a:pt x="5706" y="6679"/>
                    <a:pt x="7743" y="4159"/>
                  </a:cubicBezTo>
                  <a:cubicBezTo>
                    <a:pt x="9781" y="1639"/>
                    <a:pt x="11411" y="199"/>
                    <a:pt x="13042" y="19"/>
                  </a:cubicBezTo>
                  <a:cubicBezTo>
                    <a:pt x="14672" y="-161"/>
                    <a:pt x="16302" y="919"/>
                    <a:pt x="17728" y="4699"/>
                  </a:cubicBezTo>
                  <a:cubicBezTo>
                    <a:pt x="19155" y="8479"/>
                    <a:pt x="20377" y="14959"/>
                    <a:pt x="2160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0925532" y="419708"/>
              <a:ext cx="166829" cy="265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0847" fill="norm" stroke="1" extrusionOk="0">
                  <a:moveTo>
                    <a:pt x="18850" y="5435"/>
                  </a:moveTo>
                  <a:cubicBezTo>
                    <a:pt x="18310" y="4106"/>
                    <a:pt x="17770" y="2777"/>
                    <a:pt x="16825" y="2362"/>
                  </a:cubicBezTo>
                  <a:cubicBezTo>
                    <a:pt x="15880" y="1946"/>
                    <a:pt x="14530" y="2445"/>
                    <a:pt x="11830" y="4688"/>
                  </a:cubicBezTo>
                  <a:cubicBezTo>
                    <a:pt x="9130" y="6931"/>
                    <a:pt x="5080" y="10918"/>
                    <a:pt x="2920" y="13328"/>
                  </a:cubicBezTo>
                  <a:cubicBezTo>
                    <a:pt x="760" y="15737"/>
                    <a:pt x="490" y="16568"/>
                    <a:pt x="220" y="17565"/>
                  </a:cubicBezTo>
                  <a:cubicBezTo>
                    <a:pt x="-50" y="18562"/>
                    <a:pt x="-320" y="19725"/>
                    <a:pt x="1030" y="20389"/>
                  </a:cubicBezTo>
                  <a:cubicBezTo>
                    <a:pt x="2380" y="21054"/>
                    <a:pt x="5350" y="21220"/>
                    <a:pt x="8995" y="19309"/>
                  </a:cubicBezTo>
                  <a:cubicBezTo>
                    <a:pt x="12640" y="17398"/>
                    <a:pt x="16960" y="13411"/>
                    <a:pt x="18580" y="9838"/>
                  </a:cubicBezTo>
                  <a:cubicBezTo>
                    <a:pt x="20200" y="6266"/>
                    <a:pt x="19120" y="3109"/>
                    <a:pt x="16960" y="1448"/>
                  </a:cubicBezTo>
                  <a:cubicBezTo>
                    <a:pt x="14800" y="-214"/>
                    <a:pt x="11560" y="-380"/>
                    <a:pt x="8725" y="617"/>
                  </a:cubicBezTo>
                  <a:cubicBezTo>
                    <a:pt x="5890" y="1614"/>
                    <a:pt x="3460" y="3774"/>
                    <a:pt x="2650" y="5602"/>
                  </a:cubicBezTo>
                  <a:cubicBezTo>
                    <a:pt x="1840" y="7429"/>
                    <a:pt x="2650" y="8925"/>
                    <a:pt x="6025" y="9589"/>
                  </a:cubicBezTo>
                  <a:cubicBezTo>
                    <a:pt x="9400" y="10254"/>
                    <a:pt x="15340" y="10088"/>
                    <a:pt x="21280" y="9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1098710" y="723900"/>
              <a:ext cx="76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732726" y="1219200"/>
              <a:ext cx="466335" cy="458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82" fill="norm" stroke="1" extrusionOk="0">
                  <a:moveTo>
                    <a:pt x="5966" y="0"/>
                  </a:moveTo>
                  <a:cubicBezTo>
                    <a:pt x="5674" y="3171"/>
                    <a:pt x="5382" y="6341"/>
                    <a:pt x="4993" y="9611"/>
                  </a:cubicBezTo>
                  <a:cubicBezTo>
                    <a:pt x="4604" y="12881"/>
                    <a:pt x="4117" y="16250"/>
                    <a:pt x="3922" y="18281"/>
                  </a:cubicBezTo>
                  <a:cubicBezTo>
                    <a:pt x="3728" y="20312"/>
                    <a:pt x="3825" y="21006"/>
                    <a:pt x="4117" y="21303"/>
                  </a:cubicBezTo>
                  <a:cubicBezTo>
                    <a:pt x="4409" y="21600"/>
                    <a:pt x="4895" y="21501"/>
                    <a:pt x="5187" y="21204"/>
                  </a:cubicBezTo>
                  <a:cubicBezTo>
                    <a:pt x="5479" y="20906"/>
                    <a:pt x="5577" y="20411"/>
                    <a:pt x="5431" y="19420"/>
                  </a:cubicBezTo>
                  <a:cubicBezTo>
                    <a:pt x="5285" y="18429"/>
                    <a:pt x="4895" y="16943"/>
                    <a:pt x="4263" y="15903"/>
                  </a:cubicBezTo>
                  <a:cubicBezTo>
                    <a:pt x="3631" y="14862"/>
                    <a:pt x="2755" y="14268"/>
                    <a:pt x="1928" y="13872"/>
                  </a:cubicBezTo>
                  <a:cubicBezTo>
                    <a:pt x="1101" y="13475"/>
                    <a:pt x="322" y="13277"/>
                    <a:pt x="79" y="12930"/>
                  </a:cubicBezTo>
                  <a:cubicBezTo>
                    <a:pt x="-164" y="12583"/>
                    <a:pt x="128" y="12088"/>
                    <a:pt x="1295" y="10602"/>
                  </a:cubicBezTo>
                  <a:cubicBezTo>
                    <a:pt x="2463" y="9116"/>
                    <a:pt x="4506" y="6639"/>
                    <a:pt x="5868" y="5004"/>
                  </a:cubicBezTo>
                  <a:cubicBezTo>
                    <a:pt x="7231" y="3369"/>
                    <a:pt x="7912" y="2576"/>
                    <a:pt x="8495" y="2031"/>
                  </a:cubicBezTo>
                  <a:cubicBezTo>
                    <a:pt x="9079" y="1486"/>
                    <a:pt x="9566" y="1189"/>
                    <a:pt x="9809" y="1387"/>
                  </a:cubicBezTo>
                  <a:cubicBezTo>
                    <a:pt x="10052" y="1585"/>
                    <a:pt x="10052" y="2279"/>
                    <a:pt x="9809" y="4310"/>
                  </a:cubicBezTo>
                  <a:cubicBezTo>
                    <a:pt x="9566" y="6341"/>
                    <a:pt x="9079" y="9710"/>
                    <a:pt x="8690" y="12484"/>
                  </a:cubicBezTo>
                  <a:cubicBezTo>
                    <a:pt x="8301" y="15259"/>
                    <a:pt x="8009" y="17439"/>
                    <a:pt x="7863" y="18776"/>
                  </a:cubicBezTo>
                  <a:cubicBezTo>
                    <a:pt x="7717" y="20114"/>
                    <a:pt x="7717" y="20609"/>
                    <a:pt x="7668" y="20560"/>
                  </a:cubicBezTo>
                  <a:cubicBezTo>
                    <a:pt x="7620" y="20510"/>
                    <a:pt x="7522" y="19916"/>
                    <a:pt x="7620" y="18974"/>
                  </a:cubicBezTo>
                  <a:cubicBezTo>
                    <a:pt x="7717" y="18033"/>
                    <a:pt x="8009" y="16745"/>
                    <a:pt x="8350" y="15705"/>
                  </a:cubicBezTo>
                  <a:cubicBezTo>
                    <a:pt x="8690" y="14664"/>
                    <a:pt x="9079" y="13872"/>
                    <a:pt x="9517" y="13376"/>
                  </a:cubicBezTo>
                  <a:cubicBezTo>
                    <a:pt x="9955" y="12881"/>
                    <a:pt x="10441" y="12683"/>
                    <a:pt x="10782" y="12831"/>
                  </a:cubicBezTo>
                  <a:cubicBezTo>
                    <a:pt x="11122" y="12980"/>
                    <a:pt x="11317" y="13475"/>
                    <a:pt x="11414" y="14268"/>
                  </a:cubicBezTo>
                  <a:cubicBezTo>
                    <a:pt x="11512" y="15061"/>
                    <a:pt x="11512" y="16150"/>
                    <a:pt x="11658" y="17141"/>
                  </a:cubicBezTo>
                  <a:cubicBezTo>
                    <a:pt x="11804" y="18132"/>
                    <a:pt x="12095" y="19024"/>
                    <a:pt x="12436" y="19321"/>
                  </a:cubicBezTo>
                  <a:cubicBezTo>
                    <a:pt x="12777" y="19618"/>
                    <a:pt x="13166" y="19321"/>
                    <a:pt x="13847" y="18231"/>
                  </a:cubicBezTo>
                  <a:cubicBezTo>
                    <a:pt x="14528" y="17141"/>
                    <a:pt x="15501" y="15259"/>
                    <a:pt x="16085" y="14070"/>
                  </a:cubicBezTo>
                  <a:cubicBezTo>
                    <a:pt x="16668" y="12881"/>
                    <a:pt x="16863" y="12385"/>
                    <a:pt x="16620" y="12336"/>
                  </a:cubicBezTo>
                  <a:cubicBezTo>
                    <a:pt x="16377" y="12286"/>
                    <a:pt x="15695" y="12683"/>
                    <a:pt x="15112" y="13772"/>
                  </a:cubicBezTo>
                  <a:cubicBezTo>
                    <a:pt x="14528" y="14862"/>
                    <a:pt x="14041" y="16646"/>
                    <a:pt x="13847" y="17785"/>
                  </a:cubicBezTo>
                  <a:cubicBezTo>
                    <a:pt x="13652" y="18925"/>
                    <a:pt x="13750" y="19420"/>
                    <a:pt x="14577" y="19817"/>
                  </a:cubicBezTo>
                  <a:cubicBezTo>
                    <a:pt x="15404" y="20213"/>
                    <a:pt x="16960" y="20510"/>
                    <a:pt x="18225" y="20411"/>
                  </a:cubicBezTo>
                  <a:cubicBezTo>
                    <a:pt x="19490" y="20312"/>
                    <a:pt x="20463" y="19817"/>
                    <a:pt x="21436" y="19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845549" y="1335516"/>
              <a:ext cx="153612" cy="349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67" fill="norm" stroke="1" extrusionOk="0">
                  <a:moveTo>
                    <a:pt x="21183" y="2205"/>
                  </a:moveTo>
                  <a:cubicBezTo>
                    <a:pt x="20015" y="1429"/>
                    <a:pt x="18848" y="653"/>
                    <a:pt x="17534" y="265"/>
                  </a:cubicBezTo>
                  <a:cubicBezTo>
                    <a:pt x="16221" y="-123"/>
                    <a:pt x="14761" y="-123"/>
                    <a:pt x="12864" y="524"/>
                  </a:cubicBezTo>
                  <a:cubicBezTo>
                    <a:pt x="10967" y="1170"/>
                    <a:pt x="8632" y="2464"/>
                    <a:pt x="6297" y="5115"/>
                  </a:cubicBezTo>
                  <a:cubicBezTo>
                    <a:pt x="3961" y="7767"/>
                    <a:pt x="1626" y="11776"/>
                    <a:pt x="605" y="14428"/>
                  </a:cubicBezTo>
                  <a:cubicBezTo>
                    <a:pt x="-417" y="17079"/>
                    <a:pt x="-125" y="18373"/>
                    <a:pt x="1334" y="19343"/>
                  </a:cubicBezTo>
                  <a:cubicBezTo>
                    <a:pt x="2794" y="20313"/>
                    <a:pt x="5421" y="20960"/>
                    <a:pt x="7026" y="21218"/>
                  </a:cubicBezTo>
                  <a:cubicBezTo>
                    <a:pt x="8632" y="21477"/>
                    <a:pt x="9215" y="21348"/>
                    <a:pt x="9799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2044251" y="1403350"/>
              <a:ext cx="1841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13673" y="0"/>
                  </a:moveTo>
                  <a:cubicBezTo>
                    <a:pt x="8873" y="6000"/>
                    <a:pt x="4073" y="12000"/>
                    <a:pt x="1673" y="15600"/>
                  </a:cubicBezTo>
                  <a:cubicBezTo>
                    <a:pt x="-727" y="19200"/>
                    <a:pt x="-727" y="20400"/>
                    <a:pt x="2873" y="21000"/>
                  </a:cubicBezTo>
                  <a:cubicBezTo>
                    <a:pt x="6473" y="21600"/>
                    <a:pt x="13673" y="21600"/>
                    <a:pt x="208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2088060" y="1562099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2368101" y="1409700"/>
              <a:ext cx="145410" cy="18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07" fill="norm" stroke="1" extrusionOk="0">
                  <a:moveTo>
                    <a:pt x="20566" y="0"/>
                  </a:moveTo>
                  <a:cubicBezTo>
                    <a:pt x="17748" y="5520"/>
                    <a:pt x="14931" y="11040"/>
                    <a:pt x="12896" y="14400"/>
                  </a:cubicBezTo>
                  <a:cubicBezTo>
                    <a:pt x="10862" y="17760"/>
                    <a:pt x="9609" y="18960"/>
                    <a:pt x="8044" y="19920"/>
                  </a:cubicBezTo>
                  <a:cubicBezTo>
                    <a:pt x="6479" y="20880"/>
                    <a:pt x="4601" y="21600"/>
                    <a:pt x="3192" y="21360"/>
                  </a:cubicBezTo>
                  <a:cubicBezTo>
                    <a:pt x="1783" y="21120"/>
                    <a:pt x="844" y="19920"/>
                    <a:pt x="375" y="18600"/>
                  </a:cubicBezTo>
                  <a:cubicBezTo>
                    <a:pt x="-95" y="17280"/>
                    <a:pt x="-95" y="15840"/>
                    <a:pt x="218" y="14520"/>
                  </a:cubicBezTo>
                  <a:cubicBezTo>
                    <a:pt x="531" y="13200"/>
                    <a:pt x="1157" y="12000"/>
                    <a:pt x="2409" y="11520"/>
                  </a:cubicBezTo>
                  <a:cubicBezTo>
                    <a:pt x="3662" y="11040"/>
                    <a:pt x="5540" y="11280"/>
                    <a:pt x="7418" y="12480"/>
                  </a:cubicBezTo>
                  <a:cubicBezTo>
                    <a:pt x="9296" y="13680"/>
                    <a:pt x="11175" y="15840"/>
                    <a:pt x="13522" y="17400"/>
                  </a:cubicBezTo>
                  <a:cubicBezTo>
                    <a:pt x="15870" y="18960"/>
                    <a:pt x="18688" y="19920"/>
                    <a:pt x="21505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2615110" y="1346200"/>
              <a:ext cx="49587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0" h="21600" fill="norm" stroke="1" extrusionOk="0">
                  <a:moveTo>
                    <a:pt x="0" y="0"/>
                  </a:moveTo>
                  <a:cubicBezTo>
                    <a:pt x="6048" y="3067"/>
                    <a:pt x="12096" y="6133"/>
                    <a:pt x="15984" y="9000"/>
                  </a:cubicBezTo>
                  <a:cubicBezTo>
                    <a:pt x="19872" y="11867"/>
                    <a:pt x="21600" y="14533"/>
                    <a:pt x="19008" y="16600"/>
                  </a:cubicBezTo>
                  <a:cubicBezTo>
                    <a:pt x="16416" y="18667"/>
                    <a:pt x="9504" y="20133"/>
                    <a:pt x="25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3220477" y="1441450"/>
              <a:ext cx="124884" cy="21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19403" y="1271"/>
                  </a:moveTo>
                  <a:cubicBezTo>
                    <a:pt x="17939" y="635"/>
                    <a:pt x="16475" y="0"/>
                    <a:pt x="15010" y="0"/>
                  </a:cubicBezTo>
                  <a:cubicBezTo>
                    <a:pt x="13546" y="0"/>
                    <a:pt x="12081" y="635"/>
                    <a:pt x="9702" y="3176"/>
                  </a:cubicBezTo>
                  <a:cubicBezTo>
                    <a:pt x="7322" y="5718"/>
                    <a:pt x="4027" y="10165"/>
                    <a:pt x="2197" y="13129"/>
                  </a:cubicBezTo>
                  <a:cubicBezTo>
                    <a:pt x="366" y="16094"/>
                    <a:pt x="0" y="17576"/>
                    <a:pt x="0" y="18953"/>
                  </a:cubicBezTo>
                  <a:cubicBezTo>
                    <a:pt x="0" y="20329"/>
                    <a:pt x="366" y="21600"/>
                    <a:pt x="4027" y="21388"/>
                  </a:cubicBezTo>
                  <a:cubicBezTo>
                    <a:pt x="7688" y="21176"/>
                    <a:pt x="14644" y="19482"/>
                    <a:pt x="21600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3375896" y="1469193"/>
              <a:ext cx="92665" cy="160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0991" fill="norm" stroke="1" extrusionOk="0">
                  <a:moveTo>
                    <a:pt x="14675" y="3847"/>
                  </a:moveTo>
                  <a:cubicBezTo>
                    <a:pt x="12275" y="3293"/>
                    <a:pt x="9875" y="2739"/>
                    <a:pt x="7955" y="3155"/>
                  </a:cubicBezTo>
                  <a:cubicBezTo>
                    <a:pt x="6035" y="3570"/>
                    <a:pt x="4595" y="4955"/>
                    <a:pt x="3155" y="7447"/>
                  </a:cubicBezTo>
                  <a:cubicBezTo>
                    <a:pt x="1715" y="9939"/>
                    <a:pt x="275" y="13539"/>
                    <a:pt x="35" y="16031"/>
                  </a:cubicBezTo>
                  <a:cubicBezTo>
                    <a:pt x="-205" y="18524"/>
                    <a:pt x="755" y="19908"/>
                    <a:pt x="3635" y="20601"/>
                  </a:cubicBezTo>
                  <a:cubicBezTo>
                    <a:pt x="6515" y="21293"/>
                    <a:pt x="11315" y="21293"/>
                    <a:pt x="14675" y="18662"/>
                  </a:cubicBezTo>
                  <a:cubicBezTo>
                    <a:pt x="18035" y="16031"/>
                    <a:pt x="19955" y="10770"/>
                    <a:pt x="20675" y="7447"/>
                  </a:cubicBezTo>
                  <a:cubicBezTo>
                    <a:pt x="21395" y="4124"/>
                    <a:pt x="20915" y="2739"/>
                    <a:pt x="19715" y="1631"/>
                  </a:cubicBezTo>
                  <a:cubicBezTo>
                    <a:pt x="18515" y="524"/>
                    <a:pt x="16595" y="-307"/>
                    <a:pt x="15875" y="108"/>
                  </a:cubicBezTo>
                  <a:cubicBezTo>
                    <a:pt x="15155" y="524"/>
                    <a:pt x="15635" y="2185"/>
                    <a:pt x="16115" y="3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3523160" y="1456923"/>
              <a:ext cx="139701" cy="165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5" fill="norm" stroke="1" extrusionOk="0">
                  <a:moveTo>
                    <a:pt x="0" y="6767"/>
                  </a:moveTo>
                  <a:cubicBezTo>
                    <a:pt x="655" y="9401"/>
                    <a:pt x="1309" y="12035"/>
                    <a:pt x="1473" y="14669"/>
                  </a:cubicBezTo>
                  <a:cubicBezTo>
                    <a:pt x="1636" y="17303"/>
                    <a:pt x="1309" y="19937"/>
                    <a:pt x="982" y="20464"/>
                  </a:cubicBezTo>
                  <a:cubicBezTo>
                    <a:pt x="655" y="20991"/>
                    <a:pt x="327" y="19411"/>
                    <a:pt x="1145" y="16381"/>
                  </a:cubicBezTo>
                  <a:cubicBezTo>
                    <a:pt x="1964" y="13352"/>
                    <a:pt x="3927" y="8874"/>
                    <a:pt x="5400" y="5976"/>
                  </a:cubicBezTo>
                  <a:cubicBezTo>
                    <a:pt x="6873" y="3079"/>
                    <a:pt x="7855" y="1762"/>
                    <a:pt x="9164" y="840"/>
                  </a:cubicBezTo>
                  <a:cubicBezTo>
                    <a:pt x="10473" y="-82"/>
                    <a:pt x="12109" y="-609"/>
                    <a:pt x="14073" y="1235"/>
                  </a:cubicBezTo>
                  <a:cubicBezTo>
                    <a:pt x="16036" y="3079"/>
                    <a:pt x="18327" y="7293"/>
                    <a:pt x="19636" y="10454"/>
                  </a:cubicBezTo>
                  <a:cubicBezTo>
                    <a:pt x="20945" y="13615"/>
                    <a:pt x="21273" y="15723"/>
                    <a:pt x="21600" y="17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3732710" y="1265177"/>
              <a:ext cx="127001" cy="352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7" fill="norm" stroke="1" extrusionOk="0">
                  <a:moveTo>
                    <a:pt x="21600" y="4509"/>
                  </a:moveTo>
                  <a:cubicBezTo>
                    <a:pt x="21240" y="3870"/>
                    <a:pt x="20880" y="3231"/>
                    <a:pt x="20340" y="2400"/>
                  </a:cubicBezTo>
                  <a:cubicBezTo>
                    <a:pt x="19800" y="1569"/>
                    <a:pt x="19080" y="547"/>
                    <a:pt x="17820" y="163"/>
                  </a:cubicBezTo>
                  <a:cubicBezTo>
                    <a:pt x="16560" y="-220"/>
                    <a:pt x="14760" y="36"/>
                    <a:pt x="12780" y="1314"/>
                  </a:cubicBezTo>
                  <a:cubicBezTo>
                    <a:pt x="10800" y="2592"/>
                    <a:pt x="8640" y="4892"/>
                    <a:pt x="7200" y="7832"/>
                  </a:cubicBezTo>
                  <a:cubicBezTo>
                    <a:pt x="5760" y="10772"/>
                    <a:pt x="5040" y="14350"/>
                    <a:pt x="4680" y="16459"/>
                  </a:cubicBezTo>
                  <a:cubicBezTo>
                    <a:pt x="4320" y="18568"/>
                    <a:pt x="4320" y="19207"/>
                    <a:pt x="4140" y="19846"/>
                  </a:cubicBezTo>
                  <a:cubicBezTo>
                    <a:pt x="3960" y="20485"/>
                    <a:pt x="3600" y="21124"/>
                    <a:pt x="2880" y="21252"/>
                  </a:cubicBezTo>
                  <a:cubicBezTo>
                    <a:pt x="2160" y="21380"/>
                    <a:pt x="1080" y="20997"/>
                    <a:pt x="0" y="20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3708016" y="1492250"/>
              <a:ext cx="94545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600" fill="norm" stroke="1" extrusionOk="0">
                  <a:moveTo>
                    <a:pt x="1252" y="21600"/>
                  </a:moveTo>
                  <a:cubicBezTo>
                    <a:pt x="313" y="17100"/>
                    <a:pt x="-626" y="12600"/>
                    <a:pt x="548" y="9000"/>
                  </a:cubicBezTo>
                  <a:cubicBezTo>
                    <a:pt x="1722" y="5400"/>
                    <a:pt x="5009" y="2700"/>
                    <a:pt x="8765" y="1350"/>
                  </a:cubicBezTo>
                  <a:cubicBezTo>
                    <a:pt x="12522" y="0"/>
                    <a:pt x="16748" y="0"/>
                    <a:pt x="209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3865425" y="155575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4253410" y="1466849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4278810" y="14097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4304635" y="1486848"/>
              <a:ext cx="88476" cy="153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67" fill="norm" stroke="1" extrusionOk="0">
                  <a:moveTo>
                    <a:pt x="6068" y="1642"/>
                  </a:moveTo>
                  <a:cubicBezTo>
                    <a:pt x="4526" y="7264"/>
                    <a:pt x="2983" y="12886"/>
                    <a:pt x="1954" y="16437"/>
                  </a:cubicBezTo>
                  <a:cubicBezTo>
                    <a:pt x="926" y="19988"/>
                    <a:pt x="411" y="21467"/>
                    <a:pt x="154" y="21467"/>
                  </a:cubicBezTo>
                  <a:cubicBezTo>
                    <a:pt x="-103" y="21467"/>
                    <a:pt x="-103" y="19988"/>
                    <a:pt x="668" y="16585"/>
                  </a:cubicBezTo>
                  <a:cubicBezTo>
                    <a:pt x="1440" y="13182"/>
                    <a:pt x="2983" y="7856"/>
                    <a:pt x="5040" y="4601"/>
                  </a:cubicBezTo>
                  <a:cubicBezTo>
                    <a:pt x="7097" y="1346"/>
                    <a:pt x="9668" y="163"/>
                    <a:pt x="11983" y="15"/>
                  </a:cubicBezTo>
                  <a:cubicBezTo>
                    <a:pt x="14297" y="-133"/>
                    <a:pt x="16354" y="755"/>
                    <a:pt x="17897" y="4009"/>
                  </a:cubicBezTo>
                  <a:cubicBezTo>
                    <a:pt x="19440" y="7264"/>
                    <a:pt x="20468" y="12886"/>
                    <a:pt x="20983" y="15993"/>
                  </a:cubicBezTo>
                  <a:cubicBezTo>
                    <a:pt x="21497" y="19100"/>
                    <a:pt x="21497" y="19692"/>
                    <a:pt x="21497" y="20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4477777" y="1295399"/>
              <a:ext cx="61384" cy="348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17131" y="0"/>
                  </a:moveTo>
                  <a:cubicBezTo>
                    <a:pt x="11917" y="4945"/>
                    <a:pt x="6703" y="9889"/>
                    <a:pt x="3724" y="13077"/>
                  </a:cubicBezTo>
                  <a:cubicBezTo>
                    <a:pt x="745" y="16265"/>
                    <a:pt x="0" y="17696"/>
                    <a:pt x="0" y="18867"/>
                  </a:cubicBezTo>
                  <a:cubicBezTo>
                    <a:pt x="0" y="20039"/>
                    <a:pt x="745" y="20949"/>
                    <a:pt x="2979" y="21275"/>
                  </a:cubicBezTo>
                  <a:cubicBezTo>
                    <a:pt x="5214" y="21600"/>
                    <a:pt x="8938" y="21340"/>
                    <a:pt x="12290" y="20754"/>
                  </a:cubicBezTo>
                  <a:cubicBezTo>
                    <a:pt x="15641" y="20169"/>
                    <a:pt x="18621" y="19258"/>
                    <a:pt x="21600" y="18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4462960" y="1460500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4979506" y="1344273"/>
              <a:ext cx="136497" cy="31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45" fill="norm" stroke="1" extrusionOk="0">
                  <a:moveTo>
                    <a:pt x="18315" y="3966"/>
                  </a:moveTo>
                  <a:cubicBezTo>
                    <a:pt x="19296" y="3256"/>
                    <a:pt x="20278" y="2545"/>
                    <a:pt x="20769" y="1834"/>
                  </a:cubicBezTo>
                  <a:cubicBezTo>
                    <a:pt x="21260" y="1124"/>
                    <a:pt x="21260" y="413"/>
                    <a:pt x="20442" y="129"/>
                  </a:cubicBezTo>
                  <a:cubicBezTo>
                    <a:pt x="19624" y="-155"/>
                    <a:pt x="17987" y="-13"/>
                    <a:pt x="15533" y="982"/>
                  </a:cubicBezTo>
                  <a:cubicBezTo>
                    <a:pt x="13078" y="1977"/>
                    <a:pt x="9805" y="3824"/>
                    <a:pt x="7024" y="6524"/>
                  </a:cubicBezTo>
                  <a:cubicBezTo>
                    <a:pt x="4242" y="9224"/>
                    <a:pt x="1951" y="12777"/>
                    <a:pt x="805" y="15192"/>
                  </a:cubicBezTo>
                  <a:cubicBezTo>
                    <a:pt x="-340" y="17608"/>
                    <a:pt x="-340" y="18887"/>
                    <a:pt x="1296" y="19740"/>
                  </a:cubicBezTo>
                  <a:cubicBezTo>
                    <a:pt x="2933" y="20592"/>
                    <a:pt x="6205" y="21019"/>
                    <a:pt x="9478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149708" y="1408717"/>
              <a:ext cx="151453" cy="195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0744" fill="norm" stroke="1" extrusionOk="0">
                  <a:moveTo>
                    <a:pt x="21466" y="779"/>
                  </a:moveTo>
                  <a:cubicBezTo>
                    <a:pt x="20266" y="104"/>
                    <a:pt x="19066" y="-571"/>
                    <a:pt x="15766" y="779"/>
                  </a:cubicBezTo>
                  <a:cubicBezTo>
                    <a:pt x="12466" y="2129"/>
                    <a:pt x="7066" y="5504"/>
                    <a:pt x="3916" y="8429"/>
                  </a:cubicBezTo>
                  <a:cubicBezTo>
                    <a:pt x="766" y="11354"/>
                    <a:pt x="-134" y="13829"/>
                    <a:pt x="16" y="16079"/>
                  </a:cubicBezTo>
                  <a:cubicBezTo>
                    <a:pt x="166" y="18329"/>
                    <a:pt x="1366" y="20354"/>
                    <a:pt x="4816" y="20692"/>
                  </a:cubicBezTo>
                  <a:cubicBezTo>
                    <a:pt x="8266" y="21029"/>
                    <a:pt x="13966" y="19679"/>
                    <a:pt x="19666" y="18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5438597" y="1403350"/>
              <a:ext cx="3401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320"/>
                    <a:pt x="5170" y="8640"/>
                    <a:pt x="1993" y="12240"/>
                  </a:cubicBezTo>
                  <a:cubicBezTo>
                    <a:pt x="-1183" y="15840"/>
                    <a:pt x="88" y="1872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5373873" y="1413532"/>
              <a:ext cx="168588" cy="34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570" fill="norm" stroke="1" extrusionOk="0">
                  <a:moveTo>
                    <a:pt x="1239" y="20570"/>
                  </a:moveTo>
                  <a:cubicBezTo>
                    <a:pt x="439" y="14217"/>
                    <a:pt x="-361" y="7864"/>
                    <a:pt x="172" y="4052"/>
                  </a:cubicBezTo>
                  <a:cubicBezTo>
                    <a:pt x="706" y="241"/>
                    <a:pt x="2572" y="-1030"/>
                    <a:pt x="6306" y="876"/>
                  </a:cubicBezTo>
                  <a:cubicBezTo>
                    <a:pt x="10039" y="2782"/>
                    <a:pt x="15639" y="7864"/>
                    <a:pt x="21239" y="12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5364660" y="1581149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5605960" y="1352550"/>
              <a:ext cx="8682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600" fill="norm" stroke="1" extrusionOk="0">
                  <a:moveTo>
                    <a:pt x="7535" y="0"/>
                  </a:moveTo>
                  <a:cubicBezTo>
                    <a:pt x="12558" y="3168"/>
                    <a:pt x="17581" y="6336"/>
                    <a:pt x="19591" y="9144"/>
                  </a:cubicBezTo>
                  <a:cubicBezTo>
                    <a:pt x="21600" y="11952"/>
                    <a:pt x="20595" y="14400"/>
                    <a:pt x="16828" y="16416"/>
                  </a:cubicBezTo>
                  <a:cubicBezTo>
                    <a:pt x="13060" y="18432"/>
                    <a:pt x="6530" y="200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6116695" y="1485899"/>
              <a:ext cx="103972" cy="22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4" h="21121" fill="norm" stroke="1" extrusionOk="0">
                  <a:moveTo>
                    <a:pt x="19401" y="5945"/>
                  </a:moveTo>
                  <a:cubicBezTo>
                    <a:pt x="19817" y="4558"/>
                    <a:pt x="20232" y="3171"/>
                    <a:pt x="19401" y="2675"/>
                  </a:cubicBezTo>
                  <a:cubicBezTo>
                    <a:pt x="18571" y="2180"/>
                    <a:pt x="16494" y="2576"/>
                    <a:pt x="12963" y="5053"/>
                  </a:cubicBezTo>
                  <a:cubicBezTo>
                    <a:pt x="9432" y="7530"/>
                    <a:pt x="4448" y="12088"/>
                    <a:pt x="1955" y="15061"/>
                  </a:cubicBezTo>
                  <a:cubicBezTo>
                    <a:pt x="-537" y="18033"/>
                    <a:pt x="-537" y="19420"/>
                    <a:pt x="1332" y="20312"/>
                  </a:cubicBezTo>
                  <a:cubicBezTo>
                    <a:pt x="3201" y="21204"/>
                    <a:pt x="6940" y="21600"/>
                    <a:pt x="10678" y="20213"/>
                  </a:cubicBezTo>
                  <a:cubicBezTo>
                    <a:pt x="14417" y="18826"/>
                    <a:pt x="18155" y="15655"/>
                    <a:pt x="19609" y="11989"/>
                  </a:cubicBezTo>
                  <a:cubicBezTo>
                    <a:pt x="21063" y="8323"/>
                    <a:pt x="20232" y="4161"/>
                    <a:pt x="194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6292123" y="1253515"/>
              <a:ext cx="88033" cy="492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488" fill="norm" stroke="1" extrusionOk="0">
                  <a:moveTo>
                    <a:pt x="19504" y="3488"/>
                  </a:moveTo>
                  <a:cubicBezTo>
                    <a:pt x="20006" y="3026"/>
                    <a:pt x="20509" y="2565"/>
                    <a:pt x="20760" y="1965"/>
                  </a:cubicBezTo>
                  <a:cubicBezTo>
                    <a:pt x="21011" y="1365"/>
                    <a:pt x="21011" y="626"/>
                    <a:pt x="19755" y="257"/>
                  </a:cubicBezTo>
                  <a:cubicBezTo>
                    <a:pt x="18499" y="-112"/>
                    <a:pt x="15988" y="-112"/>
                    <a:pt x="13727" y="442"/>
                  </a:cubicBezTo>
                  <a:cubicBezTo>
                    <a:pt x="11467" y="996"/>
                    <a:pt x="9458" y="2103"/>
                    <a:pt x="6946" y="4503"/>
                  </a:cubicBezTo>
                  <a:cubicBezTo>
                    <a:pt x="4434" y="6903"/>
                    <a:pt x="1420" y="10596"/>
                    <a:pt x="416" y="13642"/>
                  </a:cubicBezTo>
                  <a:cubicBezTo>
                    <a:pt x="-589" y="16688"/>
                    <a:pt x="416" y="19088"/>
                    <a:pt x="142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6234610" y="1530350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000"/>
                    <a:pt x="6171" y="10400"/>
                    <a:pt x="9771" y="6800"/>
                  </a:cubicBezTo>
                  <a:cubicBezTo>
                    <a:pt x="13371" y="3200"/>
                    <a:pt x="17486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6927981" y="1359940"/>
              <a:ext cx="227380" cy="37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32" fill="norm" stroke="1" extrusionOk="0">
                  <a:moveTo>
                    <a:pt x="14885" y="2461"/>
                  </a:moveTo>
                  <a:cubicBezTo>
                    <a:pt x="14485" y="1741"/>
                    <a:pt x="14085" y="1021"/>
                    <a:pt x="13385" y="841"/>
                  </a:cubicBezTo>
                  <a:cubicBezTo>
                    <a:pt x="12685" y="661"/>
                    <a:pt x="11685" y="1021"/>
                    <a:pt x="10185" y="2221"/>
                  </a:cubicBezTo>
                  <a:cubicBezTo>
                    <a:pt x="8685" y="3421"/>
                    <a:pt x="6685" y="5461"/>
                    <a:pt x="4885" y="8161"/>
                  </a:cubicBezTo>
                  <a:cubicBezTo>
                    <a:pt x="3085" y="10861"/>
                    <a:pt x="1485" y="14221"/>
                    <a:pt x="685" y="16321"/>
                  </a:cubicBezTo>
                  <a:cubicBezTo>
                    <a:pt x="-115" y="18421"/>
                    <a:pt x="-115" y="19261"/>
                    <a:pt x="185" y="19921"/>
                  </a:cubicBezTo>
                  <a:cubicBezTo>
                    <a:pt x="485" y="20581"/>
                    <a:pt x="1085" y="21061"/>
                    <a:pt x="2085" y="21301"/>
                  </a:cubicBezTo>
                  <a:cubicBezTo>
                    <a:pt x="3085" y="21541"/>
                    <a:pt x="4485" y="21541"/>
                    <a:pt x="6485" y="20521"/>
                  </a:cubicBezTo>
                  <a:cubicBezTo>
                    <a:pt x="8485" y="19501"/>
                    <a:pt x="11085" y="17461"/>
                    <a:pt x="13385" y="14581"/>
                  </a:cubicBezTo>
                  <a:cubicBezTo>
                    <a:pt x="15685" y="11701"/>
                    <a:pt x="17685" y="7981"/>
                    <a:pt x="18485" y="5521"/>
                  </a:cubicBezTo>
                  <a:cubicBezTo>
                    <a:pt x="19285" y="3061"/>
                    <a:pt x="18885" y="1861"/>
                    <a:pt x="17985" y="1141"/>
                  </a:cubicBezTo>
                  <a:cubicBezTo>
                    <a:pt x="17085" y="421"/>
                    <a:pt x="15685" y="181"/>
                    <a:pt x="14485" y="61"/>
                  </a:cubicBezTo>
                  <a:cubicBezTo>
                    <a:pt x="13285" y="-59"/>
                    <a:pt x="12285" y="-59"/>
                    <a:pt x="10885" y="601"/>
                  </a:cubicBezTo>
                  <a:cubicBezTo>
                    <a:pt x="9485" y="1261"/>
                    <a:pt x="7685" y="2581"/>
                    <a:pt x="6485" y="3661"/>
                  </a:cubicBezTo>
                  <a:cubicBezTo>
                    <a:pt x="5285" y="4741"/>
                    <a:pt x="4685" y="5581"/>
                    <a:pt x="4385" y="6361"/>
                  </a:cubicBezTo>
                  <a:cubicBezTo>
                    <a:pt x="4085" y="7141"/>
                    <a:pt x="4085" y="7861"/>
                    <a:pt x="4585" y="8401"/>
                  </a:cubicBezTo>
                  <a:cubicBezTo>
                    <a:pt x="5085" y="8941"/>
                    <a:pt x="6085" y="9301"/>
                    <a:pt x="8985" y="9241"/>
                  </a:cubicBezTo>
                  <a:cubicBezTo>
                    <a:pt x="11885" y="9181"/>
                    <a:pt x="16685" y="8701"/>
                    <a:pt x="21485" y="8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7834810" y="1568450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7841160" y="145415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7883278" y="1498600"/>
              <a:ext cx="91233" cy="223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514" fill="norm" stroke="1" extrusionOk="0">
                  <a:moveTo>
                    <a:pt x="20689" y="0"/>
                  </a:moveTo>
                  <a:cubicBezTo>
                    <a:pt x="15409" y="0"/>
                    <a:pt x="10129" y="0"/>
                    <a:pt x="6529" y="408"/>
                  </a:cubicBezTo>
                  <a:cubicBezTo>
                    <a:pt x="2929" y="815"/>
                    <a:pt x="1009" y="1630"/>
                    <a:pt x="289" y="3057"/>
                  </a:cubicBezTo>
                  <a:cubicBezTo>
                    <a:pt x="-431" y="4483"/>
                    <a:pt x="49" y="6521"/>
                    <a:pt x="3409" y="8966"/>
                  </a:cubicBezTo>
                  <a:cubicBezTo>
                    <a:pt x="6769" y="11411"/>
                    <a:pt x="13009" y="14264"/>
                    <a:pt x="16609" y="16302"/>
                  </a:cubicBezTo>
                  <a:cubicBezTo>
                    <a:pt x="20209" y="18340"/>
                    <a:pt x="21169" y="19562"/>
                    <a:pt x="19969" y="20377"/>
                  </a:cubicBezTo>
                  <a:cubicBezTo>
                    <a:pt x="18769" y="21192"/>
                    <a:pt x="15409" y="21600"/>
                    <a:pt x="12529" y="21498"/>
                  </a:cubicBezTo>
                  <a:cubicBezTo>
                    <a:pt x="9649" y="21396"/>
                    <a:pt x="7249" y="20785"/>
                    <a:pt x="4849" y="20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8655052" y="1382761"/>
              <a:ext cx="185322" cy="388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39" fill="norm" stroke="1" extrusionOk="0">
                  <a:moveTo>
                    <a:pt x="20990" y="1826"/>
                  </a:moveTo>
                  <a:cubicBezTo>
                    <a:pt x="21232" y="1129"/>
                    <a:pt x="21475" y="433"/>
                    <a:pt x="20868" y="142"/>
                  </a:cubicBezTo>
                  <a:cubicBezTo>
                    <a:pt x="20262" y="-148"/>
                    <a:pt x="18805" y="-32"/>
                    <a:pt x="16742" y="839"/>
                  </a:cubicBezTo>
                  <a:cubicBezTo>
                    <a:pt x="14679" y="1710"/>
                    <a:pt x="12010" y="3336"/>
                    <a:pt x="9097" y="6007"/>
                  </a:cubicBezTo>
                  <a:cubicBezTo>
                    <a:pt x="6185" y="8678"/>
                    <a:pt x="3030" y="12394"/>
                    <a:pt x="1453" y="14891"/>
                  </a:cubicBezTo>
                  <a:cubicBezTo>
                    <a:pt x="-125" y="17387"/>
                    <a:pt x="-125" y="18665"/>
                    <a:pt x="118" y="19594"/>
                  </a:cubicBezTo>
                  <a:cubicBezTo>
                    <a:pt x="360" y="20523"/>
                    <a:pt x="846" y="21104"/>
                    <a:pt x="1695" y="21278"/>
                  </a:cubicBezTo>
                  <a:cubicBezTo>
                    <a:pt x="2545" y="21452"/>
                    <a:pt x="3758" y="21220"/>
                    <a:pt x="4972" y="20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8858581" y="1374688"/>
              <a:ext cx="150980" cy="36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0890" fill="norm" stroke="1" extrusionOk="0">
                  <a:moveTo>
                    <a:pt x="12229" y="7144"/>
                  </a:moveTo>
                  <a:cubicBezTo>
                    <a:pt x="9862" y="9707"/>
                    <a:pt x="7495" y="12269"/>
                    <a:pt x="5572" y="14466"/>
                  </a:cubicBezTo>
                  <a:cubicBezTo>
                    <a:pt x="3648" y="16663"/>
                    <a:pt x="2169" y="18493"/>
                    <a:pt x="1133" y="19713"/>
                  </a:cubicBezTo>
                  <a:cubicBezTo>
                    <a:pt x="98" y="20934"/>
                    <a:pt x="-494" y="21544"/>
                    <a:pt x="542" y="19836"/>
                  </a:cubicBezTo>
                  <a:cubicBezTo>
                    <a:pt x="1577" y="18127"/>
                    <a:pt x="4240" y="14100"/>
                    <a:pt x="7051" y="10561"/>
                  </a:cubicBezTo>
                  <a:cubicBezTo>
                    <a:pt x="9862" y="7022"/>
                    <a:pt x="12821" y="3971"/>
                    <a:pt x="14892" y="2202"/>
                  </a:cubicBezTo>
                  <a:cubicBezTo>
                    <a:pt x="16964" y="432"/>
                    <a:pt x="18147" y="-56"/>
                    <a:pt x="18887" y="5"/>
                  </a:cubicBezTo>
                  <a:cubicBezTo>
                    <a:pt x="19627" y="66"/>
                    <a:pt x="19922" y="676"/>
                    <a:pt x="20070" y="3178"/>
                  </a:cubicBezTo>
                  <a:cubicBezTo>
                    <a:pt x="20218" y="5680"/>
                    <a:pt x="20218" y="10073"/>
                    <a:pt x="20366" y="13002"/>
                  </a:cubicBezTo>
                  <a:cubicBezTo>
                    <a:pt x="20514" y="15930"/>
                    <a:pt x="20810" y="17395"/>
                    <a:pt x="21106" y="18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8914310" y="1604105"/>
              <a:ext cx="1397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945" y="12582"/>
                    <a:pt x="5891" y="4867"/>
                    <a:pt x="9491" y="1782"/>
                  </a:cubicBezTo>
                  <a:cubicBezTo>
                    <a:pt x="13091" y="-1304"/>
                    <a:pt x="17345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9142910" y="1708150"/>
              <a:ext cx="5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9371510" y="1441450"/>
              <a:ext cx="50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3771"/>
                    <a:pt x="9000" y="7543"/>
                    <a:pt x="5400" y="11143"/>
                  </a:cubicBezTo>
                  <a:cubicBezTo>
                    <a:pt x="1800" y="14743"/>
                    <a:pt x="90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9384210" y="1392766"/>
              <a:ext cx="124874" cy="331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54" fill="norm" stroke="1" extrusionOk="0">
                  <a:moveTo>
                    <a:pt x="1080" y="3532"/>
                  </a:moveTo>
                  <a:cubicBezTo>
                    <a:pt x="1440" y="2717"/>
                    <a:pt x="1800" y="1902"/>
                    <a:pt x="2520" y="1223"/>
                  </a:cubicBezTo>
                  <a:cubicBezTo>
                    <a:pt x="3240" y="543"/>
                    <a:pt x="4320" y="0"/>
                    <a:pt x="7020" y="0"/>
                  </a:cubicBezTo>
                  <a:cubicBezTo>
                    <a:pt x="9720" y="0"/>
                    <a:pt x="14040" y="543"/>
                    <a:pt x="16740" y="1087"/>
                  </a:cubicBezTo>
                  <a:cubicBezTo>
                    <a:pt x="19440" y="1630"/>
                    <a:pt x="20520" y="2174"/>
                    <a:pt x="20520" y="3396"/>
                  </a:cubicBezTo>
                  <a:cubicBezTo>
                    <a:pt x="20520" y="4619"/>
                    <a:pt x="19440" y="6521"/>
                    <a:pt x="18180" y="7743"/>
                  </a:cubicBezTo>
                  <a:cubicBezTo>
                    <a:pt x="16920" y="8966"/>
                    <a:pt x="15480" y="9509"/>
                    <a:pt x="14220" y="10053"/>
                  </a:cubicBezTo>
                  <a:cubicBezTo>
                    <a:pt x="12960" y="10596"/>
                    <a:pt x="11880" y="11140"/>
                    <a:pt x="12240" y="11819"/>
                  </a:cubicBezTo>
                  <a:cubicBezTo>
                    <a:pt x="12600" y="12498"/>
                    <a:pt x="14400" y="13313"/>
                    <a:pt x="16200" y="14400"/>
                  </a:cubicBezTo>
                  <a:cubicBezTo>
                    <a:pt x="18000" y="15487"/>
                    <a:pt x="19800" y="16845"/>
                    <a:pt x="20700" y="17864"/>
                  </a:cubicBezTo>
                  <a:cubicBezTo>
                    <a:pt x="21600" y="18883"/>
                    <a:pt x="21600" y="19562"/>
                    <a:pt x="18900" y="20242"/>
                  </a:cubicBezTo>
                  <a:cubicBezTo>
                    <a:pt x="16200" y="20921"/>
                    <a:pt x="10800" y="21600"/>
                    <a:pt x="7200" y="21057"/>
                  </a:cubicBezTo>
                  <a:cubicBezTo>
                    <a:pt x="3600" y="20513"/>
                    <a:pt x="1800" y="18747"/>
                    <a:pt x="0" y="16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9612810" y="1365249"/>
              <a:ext cx="79466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3411" y="0"/>
                  </a:moveTo>
                  <a:cubicBezTo>
                    <a:pt x="7389" y="2400"/>
                    <a:pt x="11368" y="4800"/>
                    <a:pt x="14779" y="7740"/>
                  </a:cubicBezTo>
                  <a:cubicBezTo>
                    <a:pt x="18189" y="10680"/>
                    <a:pt x="21032" y="14160"/>
                    <a:pt x="21316" y="16440"/>
                  </a:cubicBezTo>
                  <a:cubicBezTo>
                    <a:pt x="21600" y="18720"/>
                    <a:pt x="19326" y="19800"/>
                    <a:pt x="16768" y="20520"/>
                  </a:cubicBezTo>
                  <a:cubicBezTo>
                    <a:pt x="14211" y="21240"/>
                    <a:pt x="11368" y="21600"/>
                    <a:pt x="8526" y="21600"/>
                  </a:cubicBezTo>
                  <a:cubicBezTo>
                    <a:pt x="5684" y="21600"/>
                    <a:pt x="2842" y="21240"/>
                    <a:pt x="0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10192007" y="1511734"/>
              <a:ext cx="87554" cy="246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277" fill="norm" stroke="1" extrusionOk="0">
                  <a:moveTo>
                    <a:pt x="20778" y="3257"/>
                  </a:moveTo>
                  <a:cubicBezTo>
                    <a:pt x="20276" y="2342"/>
                    <a:pt x="19773" y="1426"/>
                    <a:pt x="18015" y="786"/>
                  </a:cubicBezTo>
                  <a:cubicBezTo>
                    <a:pt x="16257" y="145"/>
                    <a:pt x="13243" y="-221"/>
                    <a:pt x="9727" y="145"/>
                  </a:cubicBezTo>
                  <a:cubicBezTo>
                    <a:pt x="6211" y="511"/>
                    <a:pt x="2192" y="1610"/>
                    <a:pt x="685" y="3074"/>
                  </a:cubicBezTo>
                  <a:cubicBezTo>
                    <a:pt x="-822" y="4538"/>
                    <a:pt x="183" y="6369"/>
                    <a:pt x="3448" y="8657"/>
                  </a:cubicBezTo>
                  <a:cubicBezTo>
                    <a:pt x="6713" y="10945"/>
                    <a:pt x="12238" y="13691"/>
                    <a:pt x="15001" y="15521"/>
                  </a:cubicBezTo>
                  <a:cubicBezTo>
                    <a:pt x="17764" y="17352"/>
                    <a:pt x="17764" y="18267"/>
                    <a:pt x="16508" y="19091"/>
                  </a:cubicBezTo>
                  <a:cubicBezTo>
                    <a:pt x="15252" y="19915"/>
                    <a:pt x="12741" y="20647"/>
                    <a:pt x="10229" y="21013"/>
                  </a:cubicBezTo>
                  <a:cubicBezTo>
                    <a:pt x="7718" y="21379"/>
                    <a:pt x="5206" y="21379"/>
                    <a:pt x="3699" y="20921"/>
                  </a:cubicBezTo>
                  <a:cubicBezTo>
                    <a:pt x="2192" y="20464"/>
                    <a:pt x="1690" y="19548"/>
                    <a:pt x="1941" y="18633"/>
                  </a:cubicBezTo>
                  <a:cubicBezTo>
                    <a:pt x="2192" y="17718"/>
                    <a:pt x="3197" y="16803"/>
                    <a:pt x="4201" y="158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10292260" y="1390650"/>
              <a:ext cx="387351" cy="354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0" y="11957"/>
                  </a:moveTo>
                  <a:cubicBezTo>
                    <a:pt x="354" y="11443"/>
                    <a:pt x="708" y="10929"/>
                    <a:pt x="1003" y="11057"/>
                  </a:cubicBezTo>
                  <a:cubicBezTo>
                    <a:pt x="1298" y="11186"/>
                    <a:pt x="1534" y="11957"/>
                    <a:pt x="1475" y="13371"/>
                  </a:cubicBezTo>
                  <a:cubicBezTo>
                    <a:pt x="1416" y="14786"/>
                    <a:pt x="1062" y="16843"/>
                    <a:pt x="885" y="18257"/>
                  </a:cubicBezTo>
                  <a:cubicBezTo>
                    <a:pt x="708" y="19671"/>
                    <a:pt x="708" y="20443"/>
                    <a:pt x="1003" y="20764"/>
                  </a:cubicBezTo>
                  <a:cubicBezTo>
                    <a:pt x="1298" y="21086"/>
                    <a:pt x="1889" y="20957"/>
                    <a:pt x="2479" y="20121"/>
                  </a:cubicBezTo>
                  <a:cubicBezTo>
                    <a:pt x="3069" y="19286"/>
                    <a:pt x="3659" y="17743"/>
                    <a:pt x="4013" y="16650"/>
                  </a:cubicBezTo>
                  <a:cubicBezTo>
                    <a:pt x="4367" y="15557"/>
                    <a:pt x="4485" y="14914"/>
                    <a:pt x="4485" y="15107"/>
                  </a:cubicBezTo>
                  <a:cubicBezTo>
                    <a:pt x="4485" y="15300"/>
                    <a:pt x="4367" y="16329"/>
                    <a:pt x="4308" y="17164"/>
                  </a:cubicBezTo>
                  <a:cubicBezTo>
                    <a:pt x="4249" y="18000"/>
                    <a:pt x="4249" y="18643"/>
                    <a:pt x="4544" y="18836"/>
                  </a:cubicBezTo>
                  <a:cubicBezTo>
                    <a:pt x="4839" y="19029"/>
                    <a:pt x="5430" y="18771"/>
                    <a:pt x="6374" y="17679"/>
                  </a:cubicBezTo>
                  <a:cubicBezTo>
                    <a:pt x="7318" y="16586"/>
                    <a:pt x="8616" y="14657"/>
                    <a:pt x="9502" y="13500"/>
                  </a:cubicBezTo>
                  <a:cubicBezTo>
                    <a:pt x="10387" y="12343"/>
                    <a:pt x="10859" y="11957"/>
                    <a:pt x="11390" y="11829"/>
                  </a:cubicBezTo>
                  <a:cubicBezTo>
                    <a:pt x="11921" y="11700"/>
                    <a:pt x="12511" y="11829"/>
                    <a:pt x="12630" y="11636"/>
                  </a:cubicBezTo>
                  <a:cubicBezTo>
                    <a:pt x="12748" y="11443"/>
                    <a:pt x="12393" y="10929"/>
                    <a:pt x="11921" y="10800"/>
                  </a:cubicBezTo>
                  <a:cubicBezTo>
                    <a:pt x="11449" y="10671"/>
                    <a:pt x="10859" y="10929"/>
                    <a:pt x="9974" y="12150"/>
                  </a:cubicBezTo>
                  <a:cubicBezTo>
                    <a:pt x="9089" y="13371"/>
                    <a:pt x="7908" y="15557"/>
                    <a:pt x="7318" y="17036"/>
                  </a:cubicBezTo>
                  <a:cubicBezTo>
                    <a:pt x="6728" y="18514"/>
                    <a:pt x="6728" y="19286"/>
                    <a:pt x="6905" y="19929"/>
                  </a:cubicBezTo>
                  <a:cubicBezTo>
                    <a:pt x="7082" y="20571"/>
                    <a:pt x="7436" y="21086"/>
                    <a:pt x="7908" y="21343"/>
                  </a:cubicBezTo>
                  <a:cubicBezTo>
                    <a:pt x="8380" y="21600"/>
                    <a:pt x="8970" y="21600"/>
                    <a:pt x="9856" y="21086"/>
                  </a:cubicBezTo>
                  <a:cubicBezTo>
                    <a:pt x="10741" y="20571"/>
                    <a:pt x="11921" y="19543"/>
                    <a:pt x="13397" y="16907"/>
                  </a:cubicBezTo>
                  <a:cubicBezTo>
                    <a:pt x="14872" y="14271"/>
                    <a:pt x="16643" y="10029"/>
                    <a:pt x="17705" y="7200"/>
                  </a:cubicBezTo>
                  <a:cubicBezTo>
                    <a:pt x="18767" y="4371"/>
                    <a:pt x="19121" y="2957"/>
                    <a:pt x="19416" y="1864"/>
                  </a:cubicBezTo>
                  <a:cubicBezTo>
                    <a:pt x="19711" y="771"/>
                    <a:pt x="19948" y="0"/>
                    <a:pt x="19889" y="0"/>
                  </a:cubicBezTo>
                  <a:cubicBezTo>
                    <a:pt x="19830" y="0"/>
                    <a:pt x="19475" y="771"/>
                    <a:pt x="18885" y="2957"/>
                  </a:cubicBezTo>
                  <a:cubicBezTo>
                    <a:pt x="18295" y="5143"/>
                    <a:pt x="17469" y="8743"/>
                    <a:pt x="16879" y="11443"/>
                  </a:cubicBezTo>
                  <a:cubicBezTo>
                    <a:pt x="16289" y="14143"/>
                    <a:pt x="15934" y="15943"/>
                    <a:pt x="15639" y="17164"/>
                  </a:cubicBezTo>
                  <a:cubicBezTo>
                    <a:pt x="15344" y="18386"/>
                    <a:pt x="15108" y="19029"/>
                    <a:pt x="15108" y="19029"/>
                  </a:cubicBezTo>
                  <a:cubicBezTo>
                    <a:pt x="15108" y="19029"/>
                    <a:pt x="15344" y="18386"/>
                    <a:pt x="15816" y="17421"/>
                  </a:cubicBezTo>
                  <a:cubicBezTo>
                    <a:pt x="16289" y="16457"/>
                    <a:pt x="16997" y="15171"/>
                    <a:pt x="17646" y="14400"/>
                  </a:cubicBezTo>
                  <a:cubicBezTo>
                    <a:pt x="18295" y="13629"/>
                    <a:pt x="18885" y="13371"/>
                    <a:pt x="19357" y="13500"/>
                  </a:cubicBezTo>
                  <a:cubicBezTo>
                    <a:pt x="19830" y="13629"/>
                    <a:pt x="20184" y="14143"/>
                    <a:pt x="20420" y="15107"/>
                  </a:cubicBezTo>
                  <a:cubicBezTo>
                    <a:pt x="20656" y="16071"/>
                    <a:pt x="20774" y="17486"/>
                    <a:pt x="20951" y="18386"/>
                  </a:cubicBezTo>
                  <a:cubicBezTo>
                    <a:pt x="21128" y="19286"/>
                    <a:pt x="21364" y="19671"/>
                    <a:pt x="21600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10996847" y="1358643"/>
              <a:ext cx="565305" cy="393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54" fill="norm" stroke="1" extrusionOk="0">
                  <a:moveTo>
                    <a:pt x="5551" y="1737"/>
                  </a:moveTo>
                  <a:cubicBezTo>
                    <a:pt x="4748" y="3690"/>
                    <a:pt x="3945" y="5644"/>
                    <a:pt x="3222" y="8229"/>
                  </a:cubicBezTo>
                  <a:cubicBezTo>
                    <a:pt x="2500" y="10814"/>
                    <a:pt x="1857" y="14031"/>
                    <a:pt x="1536" y="16042"/>
                  </a:cubicBezTo>
                  <a:cubicBezTo>
                    <a:pt x="1215" y="18052"/>
                    <a:pt x="1215" y="18856"/>
                    <a:pt x="1255" y="19603"/>
                  </a:cubicBezTo>
                  <a:cubicBezTo>
                    <a:pt x="1295" y="20350"/>
                    <a:pt x="1375" y="21039"/>
                    <a:pt x="1616" y="21269"/>
                  </a:cubicBezTo>
                  <a:cubicBezTo>
                    <a:pt x="1857" y="21499"/>
                    <a:pt x="2259" y="21269"/>
                    <a:pt x="2540" y="20465"/>
                  </a:cubicBezTo>
                  <a:cubicBezTo>
                    <a:pt x="2821" y="19661"/>
                    <a:pt x="2981" y="18282"/>
                    <a:pt x="2941" y="17018"/>
                  </a:cubicBezTo>
                  <a:cubicBezTo>
                    <a:pt x="2901" y="15754"/>
                    <a:pt x="2660" y="14605"/>
                    <a:pt x="2339" y="13859"/>
                  </a:cubicBezTo>
                  <a:cubicBezTo>
                    <a:pt x="2018" y="13112"/>
                    <a:pt x="1616" y="12767"/>
                    <a:pt x="1134" y="12537"/>
                  </a:cubicBezTo>
                  <a:cubicBezTo>
                    <a:pt x="653" y="12308"/>
                    <a:pt x="91" y="12193"/>
                    <a:pt x="10" y="11963"/>
                  </a:cubicBezTo>
                  <a:cubicBezTo>
                    <a:pt x="-70" y="11733"/>
                    <a:pt x="331" y="11388"/>
                    <a:pt x="1295" y="10297"/>
                  </a:cubicBezTo>
                  <a:cubicBezTo>
                    <a:pt x="2259" y="9205"/>
                    <a:pt x="3784" y="7367"/>
                    <a:pt x="4748" y="6103"/>
                  </a:cubicBezTo>
                  <a:cubicBezTo>
                    <a:pt x="5711" y="4839"/>
                    <a:pt x="6113" y="4150"/>
                    <a:pt x="6555" y="3576"/>
                  </a:cubicBezTo>
                  <a:cubicBezTo>
                    <a:pt x="6996" y="3001"/>
                    <a:pt x="7478" y="2542"/>
                    <a:pt x="7679" y="2599"/>
                  </a:cubicBezTo>
                  <a:cubicBezTo>
                    <a:pt x="7879" y="2656"/>
                    <a:pt x="7799" y="3231"/>
                    <a:pt x="7277" y="5356"/>
                  </a:cubicBezTo>
                  <a:cubicBezTo>
                    <a:pt x="6755" y="7482"/>
                    <a:pt x="5792" y="11159"/>
                    <a:pt x="5069" y="13629"/>
                  </a:cubicBezTo>
                  <a:cubicBezTo>
                    <a:pt x="4346" y="16099"/>
                    <a:pt x="3865" y="17363"/>
                    <a:pt x="3463" y="18512"/>
                  </a:cubicBezTo>
                  <a:cubicBezTo>
                    <a:pt x="3062" y="19661"/>
                    <a:pt x="2740" y="20695"/>
                    <a:pt x="2660" y="20925"/>
                  </a:cubicBezTo>
                  <a:cubicBezTo>
                    <a:pt x="2580" y="21154"/>
                    <a:pt x="2740" y="20580"/>
                    <a:pt x="3021" y="19890"/>
                  </a:cubicBezTo>
                  <a:cubicBezTo>
                    <a:pt x="3302" y="19201"/>
                    <a:pt x="3704" y="18397"/>
                    <a:pt x="4105" y="17937"/>
                  </a:cubicBezTo>
                  <a:cubicBezTo>
                    <a:pt x="4507" y="17478"/>
                    <a:pt x="4908" y="17363"/>
                    <a:pt x="5270" y="17535"/>
                  </a:cubicBezTo>
                  <a:cubicBezTo>
                    <a:pt x="5631" y="17708"/>
                    <a:pt x="5952" y="18167"/>
                    <a:pt x="6595" y="18684"/>
                  </a:cubicBezTo>
                  <a:cubicBezTo>
                    <a:pt x="7237" y="19201"/>
                    <a:pt x="8201" y="19776"/>
                    <a:pt x="9084" y="19546"/>
                  </a:cubicBezTo>
                  <a:cubicBezTo>
                    <a:pt x="9967" y="19316"/>
                    <a:pt x="10770" y="18282"/>
                    <a:pt x="11252" y="17478"/>
                  </a:cubicBezTo>
                  <a:cubicBezTo>
                    <a:pt x="11734" y="16673"/>
                    <a:pt x="11894" y="16099"/>
                    <a:pt x="11774" y="15697"/>
                  </a:cubicBezTo>
                  <a:cubicBezTo>
                    <a:pt x="11653" y="15295"/>
                    <a:pt x="11252" y="15065"/>
                    <a:pt x="10891" y="15122"/>
                  </a:cubicBezTo>
                  <a:cubicBezTo>
                    <a:pt x="10529" y="15180"/>
                    <a:pt x="10208" y="15525"/>
                    <a:pt x="9967" y="15984"/>
                  </a:cubicBezTo>
                  <a:cubicBezTo>
                    <a:pt x="9726" y="16444"/>
                    <a:pt x="9566" y="17018"/>
                    <a:pt x="9445" y="17650"/>
                  </a:cubicBezTo>
                  <a:cubicBezTo>
                    <a:pt x="9325" y="18282"/>
                    <a:pt x="9244" y="18971"/>
                    <a:pt x="9405" y="19259"/>
                  </a:cubicBezTo>
                  <a:cubicBezTo>
                    <a:pt x="9566" y="19546"/>
                    <a:pt x="9967" y="19431"/>
                    <a:pt x="10369" y="19201"/>
                  </a:cubicBezTo>
                  <a:cubicBezTo>
                    <a:pt x="10770" y="18971"/>
                    <a:pt x="11172" y="18627"/>
                    <a:pt x="11573" y="18397"/>
                  </a:cubicBezTo>
                  <a:cubicBezTo>
                    <a:pt x="11975" y="18167"/>
                    <a:pt x="12376" y="18052"/>
                    <a:pt x="12577" y="18339"/>
                  </a:cubicBezTo>
                  <a:cubicBezTo>
                    <a:pt x="12778" y="18627"/>
                    <a:pt x="12778" y="19316"/>
                    <a:pt x="12978" y="19603"/>
                  </a:cubicBezTo>
                  <a:cubicBezTo>
                    <a:pt x="13179" y="19890"/>
                    <a:pt x="13581" y="19776"/>
                    <a:pt x="14303" y="18742"/>
                  </a:cubicBezTo>
                  <a:cubicBezTo>
                    <a:pt x="15026" y="17708"/>
                    <a:pt x="16070" y="15754"/>
                    <a:pt x="17274" y="12767"/>
                  </a:cubicBezTo>
                  <a:cubicBezTo>
                    <a:pt x="18479" y="9780"/>
                    <a:pt x="19844" y="5759"/>
                    <a:pt x="20607" y="3346"/>
                  </a:cubicBezTo>
                  <a:cubicBezTo>
                    <a:pt x="21369" y="933"/>
                    <a:pt x="21530" y="129"/>
                    <a:pt x="21410" y="14"/>
                  </a:cubicBezTo>
                  <a:cubicBezTo>
                    <a:pt x="21289" y="-101"/>
                    <a:pt x="20888" y="473"/>
                    <a:pt x="20044" y="2542"/>
                  </a:cubicBezTo>
                  <a:cubicBezTo>
                    <a:pt x="19201" y="4610"/>
                    <a:pt x="17917" y="8171"/>
                    <a:pt x="17154" y="10871"/>
                  </a:cubicBezTo>
                  <a:cubicBezTo>
                    <a:pt x="16391" y="13571"/>
                    <a:pt x="16150" y="15410"/>
                    <a:pt x="16230" y="16788"/>
                  </a:cubicBezTo>
                  <a:cubicBezTo>
                    <a:pt x="16311" y="18167"/>
                    <a:pt x="16712" y="19086"/>
                    <a:pt x="17114" y="19603"/>
                  </a:cubicBezTo>
                  <a:cubicBezTo>
                    <a:pt x="17515" y="20120"/>
                    <a:pt x="17917" y="20235"/>
                    <a:pt x="18318" y="20005"/>
                  </a:cubicBezTo>
                  <a:cubicBezTo>
                    <a:pt x="18720" y="19776"/>
                    <a:pt x="19121" y="19201"/>
                    <a:pt x="19523" y="18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11441610" y="1504950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2488110" y="2787650"/>
              <a:ext cx="2178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600" fill="norm" stroke="1" extrusionOk="0">
                  <a:moveTo>
                    <a:pt x="0" y="0"/>
                  </a:moveTo>
                  <a:cubicBezTo>
                    <a:pt x="7855" y="1953"/>
                    <a:pt x="15709" y="3905"/>
                    <a:pt x="18655" y="7200"/>
                  </a:cubicBezTo>
                  <a:cubicBezTo>
                    <a:pt x="21600" y="10495"/>
                    <a:pt x="19636" y="15132"/>
                    <a:pt x="18655" y="17756"/>
                  </a:cubicBezTo>
                  <a:cubicBezTo>
                    <a:pt x="17673" y="20380"/>
                    <a:pt x="17673" y="20990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2492182" y="2663031"/>
              <a:ext cx="208558" cy="285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21" fill="norm" stroke="1" extrusionOk="0">
                  <a:moveTo>
                    <a:pt x="864" y="15068"/>
                  </a:moveTo>
                  <a:cubicBezTo>
                    <a:pt x="228" y="12209"/>
                    <a:pt x="-407" y="9350"/>
                    <a:pt x="334" y="6968"/>
                  </a:cubicBezTo>
                  <a:cubicBezTo>
                    <a:pt x="1075" y="4586"/>
                    <a:pt x="3193" y="2680"/>
                    <a:pt x="5417" y="1489"/>
                  </a:cubicBezTo>
                  <a:cubicBezTo>
                    <a:pt x="7640" y="297"/>
                    <a:pt x="9969" y="-179"/>
                    <a:pt x="12617" y="59"/>
                  </a:cubicBezTo>
                  <a:cubicBezTo>
                    <a:pt x="15264" y="297"/>
                    <a:pt x="18228" y="1250"/>
                    <a:pt x="19711" y="3395"/>
                  </a:cubicBezTo>
                  <a:cubicBezTo>
                    <a:pt x="21193" y="5539"/>
                    <a:pt x="21193" y="8874"/>
                    <a:pt x="20028" y="11971"/>
                  </a:cubicBezTo>
                  <a:cubicBezTo>
                    <a:pt x="18864" y="15068"/>
                    <a:pt x="16534" y="17927"/>
                    <a:pt x="14099" y="19515"/>
                  </a:cubicBezTo>
                  <a:cubicBezTo>
                    <a:pt x="11664" y="21103"/>
                    <a:pt x="9122" y="21421"/>
                    <a:pt x="7322" y="21421"/>
                  </a:cubicBezTo>
                  <a:cubicBezTo>
                    <a:pt x="5522" y="21421"/>
                    <a:pt x="4464" y="21103"/>
                    <a:pt x="3722" y="20547"/>
                  </a:cubicBezTo>
                  <a:cubicBezTo>
                    <a:pt x="2981" y="19992"/>
                    <a:pt x="2558" y="19197"/>
                    <a:pt x="2558" y="18721"/>
                  </a:cubicBezTo>
                  <a:cubicBezTo>
                    <a:pt x="2558" y="18245"/>
                    <a:pt x="2981" y="18086"/>
                    <a:pt x="3405" y="17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2678610" y="2863850"/>
              <a:ext cx="177801" cy="226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6600"/>
                  </a:moveTo>
                  <a:cubicBezTo>
                    <a:pt x="771" y="5600"/>
                    <a:pt x="1543" y="4600"/>
                    <a:pt x="2571" y="4300"/>
                  </a:cubicBezTo>
                  <a:cubicBezTo>
                    <a:pt x="3600" y="4000"/>
                    <a:pt x="4886" y="4400"/>
                    <a:pt x="6429" y="5700"/>
                  </a:cubicBezTo>
                  <a:cubicBezTo>
                    <a:pt x="7971" y="7000"/>
                    <a:pt x="9771" y="9200"/>
                    <a:pt x="10543" y="11800"/>
                  </a:cubicBezTo>
                  <a:cubicBezTo>
                    <a:pt x="11314" y="14400"/>
                    <a:pt x="11057" y="17400"/>
                    <a:pt x="10414" y="19200"/>
                  </a:cubicBezTo>
                  <a:cubicBezTo>
                    <a:pt x="9771" y="21000"/>
                    <a:pt x="8743" y="21600"/>
                    <a:pt x="8100" y="21400"/>
                  </a:cubicBezTo>
                  <a:cubicBezTo>
                    <a:pt x="7457" y="21200"/>
                    <a:pt x="7200" y="20200"/>
                    <a:pt x="7714" y="17700"/>
                  </a:cubicBezTo>
                  <a:cubicBezTo>
                    <a:pt x="8229" y="15200"/>
                    <a:pt x="9514" y="11200"/>
                    <a:pt x="11957" y="8000"/>
                  </a:cubicBezTo>
                  <a:cubicBezTo>
                    <a:pt x="14400" y="4800"/>
                    <a:pt x="18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3124107" y="2647471"/>
              <a:ext cx="157754" cy="45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23" fill="norm" stroke="1" extrusionOk="0">
                  <a:moveTo>
                    <a:pt x="21464" y="918"/>
                  </a:moveTo>
                  <a:cubicBezTo>
                    <a:pt x="20600" y="520"/>
                    <a:pt x="19736" y="122"/>
                    <a:pt x="18584" y="23"/>
                  </a:cubicBezTo>
                  <a:cubicBezTo>
                    <a:pt x="17432" y="-77"/>
                    <a:pt x="15992" y="122"/>
                    <a:pt x="13400" y="1267"/>
                  </a:cubicBezTo>
                  <a:cubicBezTo>
                    <a:pt x="10808" y="2411"/>
                    <a:pt x="7064" y="4502"/>
                    <a:pt x="4328" y="6990"/>
                  </a:cubicBezTo>
                  <a:cubicBezTo>
                    <a:pt x="1592" y="9479"/>
                    <a:pt x="-136" y="12365"/>
                    <a:pt x="8" y="14804"/>
                  </a:cubicBezTo>
                  <a:cubicBezTo>
                    <a:pt x="152" y="17243"/>
                    <a:pt x="2168" y="19234"/>
                    <a:pt x="3896" y="20279"/>
                  </a:cubicBezTo>
                  <a:cubicBezTo>
                    <a:pt x="5624" y="21324"/>
                    <a:pt x="7064" y="21423"/>
                    <a:pt x="8504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3338490" y="2769543"/>
              <a:ext cx="184671" cy="308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37" fill="norm" stroke="1" extrusionOk="0">
                  <a:moveTo>
                    <a:pt x="14051" y="1256"/>
                  </a:moveTo>
                  <a:cubicBezTo>
                    <a:pt x="13070" y="669"/>
                    <a:pt x="12088" y="81"/>
                    <a:pt x="11106" y="81"/>
                  </a:cubicBezTo>
                  <a:cubicBezTo>
                    <a:pt x="10124" y="81"/>
                    <a:pt x="9142" y="669"/>
                    <a:pt x="7424" y="2652"/>
                  </a:cubicBezTo>
                  <a:cubicBezTo>
                    <a:pt x="5706" y="4636"/>
                    <a:pt x="3251" y="8016"/>
                    <a:pt x="1779" y="11175"/>
                  </a:cubicBezTo>
                  <a:cubicBezTo>
                    <a:pt x="306" y="14334"/>
                    <a:pt x="-185" y="17273"/>
                    <a:pt x="60" y="18963"/>
                  </a:cubicBezTo>
                  <a:cubicBezTo>
                    <a:pt x="306" y="20652"/>
                    <a:pt x="1288" y="21093"/>
                    <a:pt x="2392" y="21314"/>
                  </a:cubicBezTo>
                  <a:cubicBezTo>
                    <a:pt x="3497" y="21534"/>
                    <a:pt x="4724" y="21534"/>
                    <a:pt x="6810" y="20652"/>
                  </a:cubicBezTo>
                  <a:cubicBezTo>
                    <a:pt x="8897" y="19771"/>
                    <a:pt x="11842" y="18007"/>
                    <a:pt x="14174" y="15803"/>
                  </a:cubicBezTo>
                  <a:cubicBezTo>
                    <a:pt x="16506" y="13599"/>
                    <a:pt x="18224" y="10954"/>
                    <a:pt x="19206" y="8897"/>
                  </a:cubicBezTo>
                  <a:cubicBezTo>
                    <a:pt x="20188" y="6840"/>
                    <a:pt x="20433" y="5371"/>
                    <a:pt x="20188" y="4122"/>
                  </a:cubicBezTo>
                  <a:cubicBezTo>
                    <a:pt x="19942" y="2873"/>
                    <a:pt x="19206" y="1844"/>
                    <a:pt x="17610" y="1110"/>
                  </a:cubicBezTo>
                  <a:cubicBezTo>
                    <a:pt x="16015" y="375"/>
                    <a:pt x="13560" y="-66"/>
                    <a:pt x="11106" y="7"/>
                  </a:cubicBezTo>
                  <a:cubicBezTo>
                    <a:pt x="8651" y="81"/>
                    <a:pt x="6197" y="669"/>
                    <a:pt x="4479" y="1771"/>
                  </a:cubicBezTo>
                  <a:cubicBezTo>
                    <a:pt x="2760" y="2873"/>
                    <a:pt x="1779" y="4489"/>
                    <a:pt x="1410" y="5665"/>
                  </a:cubicBezTo>
                  <a:cubicBezTo>
                    <a:pt x="1042" y="6840"/>
                    <a:pt x="1288" y="7575"/>
                    <a:pt x="2024" y="8310"/>
                  </a:cubicBezTo>
                  <a:cubicBezTo>
                    <a:pt x="2760" y="9044"/>
                    <a:pt x="3988" y="9779"/>
                    <a:pt x="7301" y="9852"/>
                  </a:cubicBezTo>
                  <a:cubicBezTo>
                    <a:pt x="10615" y="9926"/>
                    <a:pt x="16015" y="9338"/>
                    <a:pt x="21415" y="8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3717808" y="2811367"/>
              <a:ext cx="160953" cy="259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040" fill="norm" stroke="1" extrusionOk="0">
                  <a:moveTo>
                    <a:pt x="17965" y="651"/>
                  </a:moveTo>
                  <a:cubicBezTo>
                    <a:pt x="16282" y="136"/>
                    <a:pt x="14599" y="-378"/>
                    <a:pt x="12214" y="393"/>
                  </a:cubicBezTo>
                  <a:cubicBezTo>
                    <a:pt x="9830" y="1165"/>
                    <a:pt x="6744" y="3222"/>
                    <a:pt x="4500" y="6136"/>
                  </a:cubicBezTo>
                  <a:cubicBezTo>
                    <a:pt x="2256" y="9051"/>
                    <a:pt x="853" y="12822"/>
                    <a:pt x="292" y="15479"/>
                  </a:cubicBezTo>
                  <a:cubicBezTo>
                    <a:pt x="-269" y="18136"/>
                    <a:pt x="12" y="19679"/>
                    <a:pt x="853" y="20451"/>
                  </a:cubicBezTo>
                  <a:cubicBezTo>
                    <a:pt x="1695" y="21222"/>
                    <a:pt x="3097" y="21222"/>
                    <a:pt x="6604" y="20536"/>
                  </a:cubicBezTo>
                  <a:cubicBezTo>
                    <a:pt x="10110" y="19851"/>
                    <a:pt x="15721" y="18479"/>
                    <a:pt x="21331" y="17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3726360" y="2927350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4168082" y="2690854"/>
              <a:ext cx="212329" cy="369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26" fill="norm" stroke="1" extrusionOk="0">
                  <a:moveTo>
                    <a:pt x="21453" y="89"/>
                  </a:moveTo>
                  <a:cubicBezTo>
                    <a:pt x="20170" y="-33"/>
                    <a:pt x="18887" y="-155"/>
                    <a:pt x="16855" y="638"/>
                  </a:cubicBezTo>
                  <a:cubicBezTo>
                    <a:pt x="14823" y="1431"/>
                    <a:pt x="12043" y="3140"/>
                    <a:pt x="9370" y="5459"/>
                  </a:cubicBezTo>
                  <a:cubicBezTo>
                    <a:pt x="6697" y="7777"/>
                    <a:pt x="4130" y="10706"/>
                    <a:pt x="2526" y="13208"/>
                  </a:cubicBezTo>
                  <a:cubicBezTo>
                    <a:pt x="922" y="15709"/>
                    <a:pt x="281" y="17784"/>
                    <a:pt x="67" y="19126"/>
                  </a:cubicBezTo>
                  <a:cubicBezTo>
                    <a:pt x="-147" y="20469"/>
                    <a:pt x="67" y="21079"/>
                    <a:pt x="1992" y="21262"/>
                  </a:cubicBezTo>
                  <a:cubicBezTo>
                    <a:pt x="3916" y="21445"/>
                    <a:pt x="7552" y="21201"/>
                    <a:pt x="11188" y="20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4379186" y="2677583"/>
              <a:ext cx="179025" cy="34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09" fill="norm" stroke="1" extrusionOk="0">
                  <a:moveTo>
                    <a:pt x="7771" y="10071"/>
                  </a:moveTo>
                  <a:cubicBezTo>
                    <a:pt x="5738" y="12721"/>
                    <a:pt x="3705" y="15372"/>
                    <a:pt x="2561" y="17028"/>
                  </a:cubicBezTo>
                  <a:cubicBezTo>
                    <a:pt x="1418" y="18685"/>
                    <a:pt x="1164" y="19347"/>
                    <a:pt x="782" y="20076"/>
                  </a:cubicBezTo>
                  <a:cubicBezTo>
                    <a:pt x="401" y="20805"/>
                    <a:pt x="-107" y="21600"/>
                    <a:pt x="20" y="21202"/>
                  </a:cubicBezTo>
                  <a:cubicBezTo>
                    <a:pt x="147" y="20805"/>
                    <a:pt x="909" y="19215"/>
                    <a:pt x="2815" y="16101"/>
                  </a:cubicBezTo>
                  <a:cubicBezTo>
                    <a:pt x="4721" y="12987"/>
                    <a:pt x="7771" y="8348"/>
                    <a:pt x="9549" y="5632"/>
                  </a:cubicBezTo>
                  <a:cubicBezTo>
                    <a:pt x="11328" y="2915"/>
                    <a:pt x="11837" y="2120"/>
                    <a:pt x="12599" y="1391"/>
                  </a:cubicBezTo>
                  <a:cubicBezTo>
                    <a:pt x="13361" y="663"/>
                    <a:pt x="14378" y="0"/>
                    <a:pt x="15140" y="0"/>
                  </a:cubicBezTo>
                  <a:cubicBezTo>
                    <a:pt x="15902" y="0"/>
                    <a:pt x="16411" y="663"/>
                    <a:pt x="16792" y="3048"/>
                  </a:cubicBezTo>
                  <a:cubicBezTo>
                    <a:pt x="17173" y="5433"/>
                    <a:pt x="17427" y="9541"/>
                    <a:pt x="17681" y="12324"/>
                  </a:cubicBezTo>
                  <a:cubicBezTo>
                    <a:pt x="17935" y="15107"/>
                    <a:pt x="18189" y="16564"/>
                    <a:pt x="18825" y="17426"/>
                  </a:cubicBezTo>
                  <a:cubicBezTo>
                    <a:pt x="19460" y="18287"/>
                    <a:pt x="20477" y="18552"/>
                    <a:pt x="21493" y="18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4431210" y="2870200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4640760" y="3009900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4926510" y="2743200"/>
              <a:ext cx="38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221"/>
                    <a:pt x="9600" y="6442"/>
                    <a:pt x="6000" y="10042"/>
                  </a:cubicBezTo>
                  <a:cubicBezTo>
                    <a:pt x="2400" y="13642"/>
                    <a:pt x="1200" y="17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4931055" y="2696670"/>
              <a:ext cx="143780" cy="31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376" fill="norm" stroke="1" extrusionOk="0">
                  <a:moveTo>
                    <a:pt x="259" y="4402"/>
                  </a:moveTo>
                  <a:cubicBezTo>
                    <a:pt x="-45" y="3550"/>
                    <a:pt x="-349" y="2697"/>
                    <a:pt x="1020" y="1916"/>
                  </a:cubicBezTo>
                  <a:cubicBezTo>
                    <a:pt x="2389" y="1134"/>
                    <a:pt x="5431" y="423"/>
                    <a:pt x="8474" y="139"/>
                  </a:cubicBezTo>
                  <a:cubicBezTo>
                    <a:pt x="11516" y="-145"/>
                    <a:pt x="14558" y="-3"/>
                    <a:pt x="16992" y="637"/>
                  </a:cubicBezTo>
                  <a:cubicBezTo>
                    <a:pt x="19426" y="1276"/>
                    <a:pt x="21251" y="2413"/>
                    <a:pt x="20490" y="3834"/>
                  </a:cubicBezTo>
                  <a:cubicBezTo>
                    <a:pt x="19730" y="5255"/>
                    <a:pt x="16383" y="6960"/>
                    <a:pt x="13797" y="8239"/>
                  </a:cubicBezTo>
                  <a:cubicBezTo>
                    <a:pt x="11212" y="9518"/>
                    <a:pt x="9386" y="10371"/>
                    <a:pt x="9082" y="11081"/>
                  </a:cubicBezTo>
                  <a:cubicBezTo>
                    <a:pt x="8778" y="11792"/>
                    <a:pt x="9995" y="12360"/>
                    <a:pt x="11972" y="13071"/>
                  </a:cubicBezTo>
                  <a:cubicBezTo>
                    <a:pt x="13950" y="13781"/>
                    <a:pt x="16688" y="14634"/>
                    <a:pt x="18361" y="15416"/>
                  </a:cubicBezTo>
                  <a:cubicBezTo>
                    <a:pt x="20034" y="16197"/>
                    <a:pt x="20643" y="16908"/>
                    <a:pt x="20643" y="17618"/>
                  </a:cubicBezTo>
                  <a:cubicBezTo>
                    <a:pt x="20643" y="18329"/>
                    <a:pt x="20034" y="19039"/>
                    <a:pt x="18057" y="19679"/>
                  </a:cubicBezTo>
                  <a:cubicBezTo>
                    <a:pt x="16079" y="20318"/>
                    <a:pt x="12733" y="20887"/>
                    <a:pt x="10299" y="21171"/>
                  </a:cubicBezTo>
                  <a:cubicBezTo>
                    <a:pt x="7865" y="21455"/>
                    <a:pt x="6344" y="21455"/>
                    <a:pt x="5279" y="21100"/>
                  </a:cubicBezTo>
                  <a:cubicBezTo>
                    <a:pt x="4214" y="20744"/>
                    <a:pt x="3606" y="20034"/>
                    <a:pt x="4062" y="19039"/>
                  </a:cubicBezTo>
                  <a:cubicBezTo>
                    <a:pt x="4519" y="18044"/>
                    <a:pt x="6040" y="16766"/>
                    <a:pt x="7561" y="15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5161460" y="2635250"/>
              <a:ext cx="10060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2700" y="0"/>
                  </a:moveTo>
                  <a:cubicBezTo>
                    <a:pt x="7200" y="900"/>
                    <a:pt x="11700" y="1800"/>
                    <a:pt x="15300" y="3881"/>
                  </a:cubicBezTo>
                  <a:cubicBezTo>
                    <a:pt x="18900" y="5962"/>
                    <a:pt x="21600" y="9225"/>
                    <a:pt x="21375" y="12150"/>
                  </a:cubicBezTo>
                  <a:cubicBezTo>
                    <a:pt x="21150" y="15075"/>
                    <a:pt x="18000" y="17662"/>
                    <a:pt x="13950" y="19181"/>
                  </a:cubicBezTo>
                  <a:cubicBezTo>
                    <a:pt x="9900" y="20700"/>
                    <a:pt x="4950" y="211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5453560" y="2521313"/>
              <a:ext cx="162401" cy="48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491" fill="norm" stroke="1" extrusionOk="0">
                  <a:moveTo>
                    <a:pt x="0" y="263"/>
                  </a:moveTo>
                  <a:cubicBezTo>
                    <a:pt x="1367" y="77"/>
                    <a:pt x="2734" y="-109"/>
                    <a:pt x="4648" y="77"/>
                  </a:cubicBezTo>
                  <a:cubicBezTo>
                    <a:pt x="6562" y="263"/>
                    <a:pt x="9023" y="822"/>
                    <a:pt x="12030" y="2172"/>
                  </a:cubicBezTo>
                  <a:cubicBezTo>
                    <a:pt x="15038" y="3522"/>
                    <a:pt x="18592" y="5663"/>
                    <a:pt x="20096" y="8224"/>
                  </a:cubicBezTo>
                  <a:cubicBezTo>
                    <a:pt x="21600" y="10784"/>
                    <a:pt x="21053" y="13763"/>
                    <a:pt x="19413" y="15951"/>
                  </a:cubicBezTo>
                  <a:cubicBezTo>
                    <a:pt x="17772" y="18139"/>
                    <a:pt x="15038" y="19536"/>
                    <a:pt x="12304" y="20327"/>
                  </a:cubicBezTo>
                  <a:cubicBezTo>
                    <a:pt x="9570" y="21119"/>
                    <a:pt x="6835" y="21305"/>
                    <a:pt x="4101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6062030" y="2635250"/>
              <a:ext cx="358848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3880" y="0"/>
                  </a:moveTo>
                  <a:cubicBezTo>
                    <a:pt x="3245" y="432"/>
                    <a:pt x="2609" y="864"/>
                    <a:pt x="2482" y="1368"/>
                  </a:cubicBezTo>
                  <a:cubicBezTo>
                    <a:pt x="2355" y="1872"/>
                    <a:pt x="2736" y="2448"/>
                    <a:pt x="4261" y="3456"/>
                  </a:cubicBezTo>
                  <a:cubicBezTo>
                    <a:pt x="5786" y="4464"/>
                    <a:pt x="8454" y="5904"/>
                    <a:pt x="11313" y="7128"/>
                  </a:cubicBezTo>
                  <a:cubicBezTo>
                    <a:pt x="14172" y="8352"/>
                    <a:pt x="17221" y="9360"/>
                    <a:pt x="19063" y="10080"/>
                  </a:cubicBezTo>
                  <a:cubicBezTo>
                    <a:pt x="20906" y="10800"/>
                    <a:pt x="21541" y="11232"/>
                    <a:pt x="21541" y="11664"/>
                  </a:cubicBezTo>
                  <a:cubicBezTo>
                    <a:pt x="21541" y="12096"/>
                    <a:pt x="20906" y="12528"/>
                    <a:pt x="19063" y="13392"/>
                  </a:cubicBezTo>
                  <a:cubicBezTo>
                    <a:pt x="17221" y="14256"/>
                    <a:pt x="14172" y="15552"/>
                    <a:pt x="10995" y="16776"/>
                  </a:cubicBezTo>
                  <a:cubicBezTo>
                    <a:pt x="7819" y="18000"/>
                    <a:pt x="4515" y="19152"/>
                    <a:pt x="2546" y="19872"/>
                  </a:cubicBezTo>
                  <a:cubicBezTo>
                    <a:pt x="576" y="20592"/>
                    <a:pt x="-59" y="20880"/>
                    <a:pt x="5" y="21096"/>
                  </a:cubicBezTo>
                  <a:cubicBezTo>
                    <a:pt x="68" y="21312"/>
                    <a:pt x="830" y="21456"/>
                    <a:pt x="15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6171110" y="2908300"/>
              <a:ext cx="273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79" y="4500"/>
                    <a:pt x="12558" y="9000"/>
                    <a:pt x="8958" y="12600"/>
                  </a:cubicBezTo>
                  <a:cubicBezTo>
                    <a:pt x="5358" y="16200"/>
                    <a:pt x="2679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6830379" y="2624676"/>
              <a:ext cx="153532" cy="342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97" fill="norm" stroke="1" extrusionOk="0">
                  <a:moveTo>
                    <a:pt x="21462" y="1844"/>
                  </a:moveTo>
                  <a:cubicBezTo>
                    <a:pt x="20870" y="1185"/>
                    <a:pt x="20278" y="527"/>
                    <a:pt x="19243" y="197"/>
                  </a:cubicBezTo>
                  <a:cubicBezTo>
                    <a:pt x="18207" y="-132"/>
                    <a:pt x="16728" y="-132"/>
                    <a:pt x="14065" y="856"/>
                  </a:cubicBezTo>
                  <a:cubicBezTo>
                    <a:pt x="11402" y="1844"/>
                    <a:pt x="7555" y="3819"/>
                    <a:pt x="4744" y="6453"/>
                  </a:cubicBezTo>
                  <a:cubicBezTo>
                    <a:pt x="1933" y="9088"/>
                    <a:pt x="158" y="12380"/>
                    <a:pt x="10" y="15014"/>
                  </a:cubicBezTo>
                  <a:cubicBezTo>
                    <a:pt x="-138" y="17648"/>
                    <a:pt x="1341" y="19624"/>
                    <a:pt x="3709" y="20546"/>
                  </a:cubicBezTo>
                  <a:cubicBezTo>
                    <a:pt x="6076" y="21468"/>
                    <a:pt x="9330" y="21336"/>
                    <a:pt x="12585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7028360" y="2692400"/>
              <a:ext cx="19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300"/>
                    <a:pt x="7200" y="12600"/>
                    <a:pt x="3600" y="16200"/>
                  </a:cubicBezTo>
                  <a:cubicBezTo>
                    <a:pt x="0" y="19800"/>
                    <a:pt x="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7155360" y="2844800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7444943" y="2711450"/>
              <a:ext cx="173968" cy="179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12" fill="norm" stroke="1" extrusionOk="0">
                  <a:moveTo>
                    <a:pt x="21389" y="0"/>
                  </a:moveTo>
                  <a:cubicBezTo>
                    <a:pt x="18266" y="5274"/>
                    <a:pt x="15143" y="10549"/>
                    <a:pt x="12281" y="13814"/>
                  </a:cubicBezTo>
                  <a:cubicBezTo>
                    <a:pt x="9418" y="17079"/>
                    <a:pt x="6816" y="18335"/>
                    <a:pt x="4864" y="18963"/>
                  </a:cubicBezTo>
                  <a:cubicBezTo>
                    <a:pt x="2912" y="19591"/>
                    <a:pt x="1611" y="19591"/>
                    <a:pt x="830" y="18963"/>
                  </a:cubicBezTo>
                  <a:cubicBezTo>
                    <a:pt x="49" y="18335"/>
                    <a:pt x="-211" y="17079"/>
                    <a:pt x="179" y="16074"/>
                  </a:cubicBezTo>
                  <a:cubicBezTo>
                    <a:pt x="570" y="15070"/>
                    <a:pt x="1611" y="14316"/>
                    <a:pt x="2782" y="14065"/>
                  </a:cubicBezTo>
                  <a:cubicBezTo>
                    <a:pt x="3953" y="13814"/>
                    <a:pt x="5254" y="14065"/>
                    <a:pt x="7726" y="15447"/>
                  </a:cubicBezTo>
                  <a:cubicBezTo>
                    <a:pt x="10199" y="16828"/>
                    <a:pt x="13842" y="19340"/>
                    <a:pt x="16184" y="20470"/>
                  </a:cubicBezTo>
                  <a:cubicBezTo>
                    <a:pt x="18526" y="21600"/>
                    <a:pt x="19567" y="21349"/>
                    <a:pt x="20608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7682410" y="2673349"/>
              <a:ext cx="7326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600" fill="norm" stroke="1" extrusionOk="0">
                  <a:moveTo>
                    <a:pt x="10800" y="0"/>
                  </a:moveTo>
                  <a:cubicBezTo>
                    <a:pt x="15000" y="2571"/>
                    <a:pt x="19200" y="5143"/>
                    <a:pt x="20400" y="8164"/>
                  </a:cubicBezTo>
                  <a:cubicBezTo>
                    <a:pt x="21600" y="11186"/>
                    <a:pt x="19800" y="14657"/>
                    <a:pt x="15900" y="16971"/>
                  </a:cubicBezTo>
                  <a:cubicBezTo>
                    <a:pt x="12000" y="19286"/>
                    <a:pt x="6000" y="204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572426" y="3820620"/>
              <a:ext cx="296435" cy="46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55" fill="norm" stroke="1" extrusionOk="0">
                  <a:moveTo>
                    <a:pt x="2152" y="3925"/>
                  </a:moveTo>
                  <a:cubicBezTo>
                    <a:pt x="5063" y="3336"/>
                    <a:pt x="7973" y="2747"/>
                    <a:pt x="9735" y="2305"/>
                  </a:cubicBezTo>
                  <a:cubicBezTo>
                    <a:pt x="11497" y="1864"/>
                    <a:pt x="12109" y="1569"/>
                    <a:pt x="12722" y="1176"/>
                  </a:cubicBezTo>
                  <a:cubicBezTo>
                    <a:pt x="13335" y="784"/>
                    <a:pt x="13948" y="293"/>
                    <a:pt x="13794" y="96"/>
                  </a:cubicBezTo>
                  <a:cubicBezTo>
                    <a:pt x="13641" y="-100"/>
                    <a:pt x="12722" y="-2"/>
                    <a:pt x="11190" y="440"/>
                  </a:cubicBezTo>
                  <a:cubicBezTo>
                    <a:pt x="9658" y="882"/>
                    <a:pt x="7514" y="1667"/>
                    <a:pt x="5982" y="2305"/>
                  </a:cubicBezTo>
                  <a:cubicBezTo>
                    <a:pt x="4450" y="2944"/>
                    <a:pt x="3531" y="3435"/>
                    <a:pt x="3454" y="4073"/>
                  </a:cubicBezTo>
                  <a:cubicBezTo>
                    <a:pt x="3377" y="4711"/>
                    <a:pt x="4143" y="5496"/>
                    <a:pt x="4833" y="6036"/>
                  </a:cubicBezTo>
                  <a:cubicBezTo>
                    <a:pt x="5522" y="6576"/>
                    <a:pt x="6135" y="6871"/>
                    <a:pt x="6058" y="7215"/>
                  </a:cubicBezTo>
                  <a:cubicBezTo>
                    <a:pt x="5982" y="7558"/>
                    <a:pt x="5216" y="7951"/>
                    <a:pt x="4067" y="8589"/>
                  </a:cubicBezTo>
                  <a:cubicBezTo>
                    <a:pt x="2918" y="9227"/>
                    <a:pt x="1386" y="10111"/>
                    <a:pt x="620" y="10798"/>
                  </a:cubicBezTo>
                  <a:cubicBezTo>
                    <a:pt x="-146" y="11485"/>
                    <a:pt x="-146" y="11976"/>
                    <a:pt x="314" y="12369"/>
                  </a:cubicBezTo>
                  <a:cubicBezTo>
                    <a:pt x="773" y="12762"/>
                    <a:pt x="1692" y="13056"/>
                    <a:pt x="4143" y="12958"/>
                  </a:cubicBezTo>
                  <a:cubicBezTo>
                    <a:pt x="6594" y="12860"/>
                    <a:pt x="10577" y="12369"/>
                    <a:pt x="13182" y="11780"/>
                  </a:cubicBezTo>
                  <a:cubicBezTo>
                    <a:pt x="15786" y="11191"/>
                    <a:pt x="17011" y="10504"/>
                    <a:pt x="17701" y="9915"/>
                  </a:cubicBezTo>
                  <a:cubicBezTo>
                    <a:pt x="18390" y="9325"/>
                    <a:pt x="18543" y="8835"/>
                    <a:pt x="18084" y="8540"/>
                  </a:cubicBezTo>
                  <a:cubicBezTo>
                    <a:pt x="17624" y="8245"/>
                    <a:pt x="16552" y="8147"/>
                    <a:pt x="15709" y="8245"/>
                  </a:cubicBezTo>
                  <a:cubicBezTo>
                    <a:pt x="14867" y="8344"/>
                    <a:pt x="14254" y="8638"/>
                    <a:pt x="14331" y="8884"/>
                  </a:cubicBezTo>
                  <a:cubicBezTo>
                    <a:pt x="14407" y="9129"/>
                    <a:pt x="15173" y="9325"/>
                    <a:pt x="15939" y="9473"/>
                  </a:cubicBezTo>
                  <a:cubicBezTo>
                    <a:pt x="16705" y="9620"/>
                    <a:pt x="17471" y="9718"/>
                    <a:pt x="18160" y="9915"/>
                  </a:cubicBezTo>
                  <a:cubicBezTo>
                    <a:pt x="18850" y="10111"/>
                    <a:pt x="19463" y="10405"/>
                    <a:pt x="19845" y="11044"/>
                  </a:cubicBezTo>
                  <a:cubicBezTo>
                    <a:pt x="20228" y="11682"/>
                    <a:pt x="20382" y="12664"/>
                    <a:pt x="19845" y="14136"/>
                  </a:cubicBezTo>
                  <a:cubicBezTo>
                    <a:pt x="19309" y="15609"/>
                    <a:pt x="18084" y="17573"/>
                    <a:pt x="17241" y="18751"/>
                  </a:cubicBezTo>
                  <a:cubicBezTo>
                    <a:pt x="16399" y="19929"/>
                    <a:pt x="15939" y="20322"/>
                    <a:pt x="15173" y="20715"/>
                  </a:cubicBezTo>
                  <a:cubicBezTo>
                    <a:pt x="14407" y="21107"/>
                    <a:pt x="13335" y="21500"/>
                    <a:pt x="12799" y="21451"/>
                  </a:cubicBezTo>
                  <a:cubicBezTo>
                    <a:pt x="12263" y="21402"/>
                    <a:pt x="12263" y="20911"/>
                    <a:pt x="12952" y="20175"/>
                  </a:cubicBezTo>
                  <a:cubicBezTo>
                    <a:pt x="13641" y="19438"/>
                    <a:pt x="15020" y="18456"/>
                    <a:pt x="16552" y="17769"/>
                  </a:cubicBezTo>
                  <a:cubicBezTo>
                    <a:pt x="18084" y="17082"/>
                    <a:pt x="19769" y="16689"/>
                    <a:pt x="21454" y="16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570410" y="4165600"/>
              <a:ext cx="266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6" y="15840"/>
                    <a:pt x="8571" y="10080"/>
                    <a:pt x="12171" y="6480"/>
                  </a:cubicBezTo>
                  <a:cubicBezTo>
                    <a:pt x="15771" y="2880"/>
                    <a:pt x="1868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741860" y="4184650"/>
              <a:ext cx="101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033960" y="3956050"/>
              <a:ext cx="317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1053010" y="412750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1535677" y="3890967"/>
              <a:ext cx="145984" cy="300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62" fill="norm" stroke="1" extrusionOk="0">
                  <a:moveTo>
                    <a:pt x="21282" y="2812"/>
                  </a:moveTo>
                  <a:cubicBezTo>
                    <a:pt x="20973" y="2062"/>
                    <a:pt x="20665" y="1312"/>
                    <a:pt x="18968" y="712"/>
                  </a:cubicBezTo>
                  <a:cubicBezTo>
                    <a:pt x="17271" y="112"/>
                    <a:pt x="14185" y="-338"/>
                    <a:pt x="11408" y="337"/>
                  </a:cubicBezTo>
                  <a:cubicBezTo>
                    <a:pt x="8631" y="1012"/>
                    <a:pt x="6162" y="2812"/>
                    <a:pt x="4156" y="5662"/>
                  </a:cubicBezTo>
                  <a:cubicBezTo>
                    <a:pt x="2151" y="8512"/>
                    <a:pt x="608" y="12412"/>
                    <a:pt x="145" y="15112"/>
                  </a:cubicBezTo>
                  <a:cubicBezTo>
                    <a:pt x="-318" y="17812"/>
                    <a:pt x="299" y="19312"/>
                    <a:pt x="2459" y="20137"/>
                  </a:cubicBezTo>
                  <a:cubicBezTo>
                    <a:pt x="4619" y="20962"/>
                    <a:pt x="8322" y="21112"/>
                    <a:pt x="12025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719760" y="3962400"/>
              <a:ext cx="63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802310" y="4055205"/>
              <a:ext cx="1016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800" y="12582"/>
                    <a:pt x="3600" y="4867"/>
                    <a:pt x="7200" y="1782"/>
                  </a:cubicBezTo>
                  <a:cubicBezTo>
                    <a:pt x="10800" y="-1304"/>
                    <a:pt x="162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972554" y="3975100"/>
              <a:ext cx="134557" cy="151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05" fill="norm" stroke="1" extrusionOk="0">
                  <a:moveTo>
                    <a:pt x="21455" y="0"/>
                  </a:moveTo>
                  <a:cubicBezTo>
                    <a:pt x="19430" y="5100"/>
                    <a:pt x="17405" y="10200"/>
                    <a:pt x="15043" y="13800"/>
                  </a:cubicBezTo>
                  <a:cubicBezTo>
                    <a:pt x="12680" y="17400"/>
                    <a:pt x="9980" y="19500"/>
                    <a:pt x="7786" y="20550"/>
                  </a:cubicBezTo>
                  <a:cubicBezTo>
                    <a:pt x="5593" y="21600"/>
                    <a:pt x="3905" y="21600"/>
                    <a:pt x="2555" y="21000"/>
                  </a:cubicBezTo>
                  <a:cubicBezTo>
                    <a:pt x="1205" y="20400"/>
                    <a:pt x="193" y="19200"/>
                    <a:pt x="24" y="17850"/>
                  </a:cubicBezTo>
                  <a:cubicBezTo>
                    <a:pt x="-145" y="16500"/>
                    <a:pt x="530" y="15000"/>
                    <a:pt x="4074" y="15150"/>
                  </a:cubicBezTo>
                  <a:cubicBezTo>
                    <a:pt x="7618" y="15300"/>
                    <a:pt x="14030" y="17100"/>
                    <a:pt x="20442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2164260" y="3898899"/>
              <a:ext cx="7149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600" fill="norm" stroke="1" extrusionOk="0">
                  <a:moveTo>
                    <a:pt x="0" y="0"/>
                  </a:moveTo>
                  <a:cubicBezTo>
                    <a:pt x="6789" y="3600"/>
                    <a:pt x="13577" y="7200"/>
                    <a:pt x="17280" y="10309"/>
                  </a:cubicBezTo>
                  <a:cubicBezTo>
                    <a:pt x="20983" y="13418"/>
                    <a:pt x="21600" y="16036"/>
                    <a:pt x="20057" y="17836"/>
                  </a:cubicBezTo>
                  <a:cubicBezTo>
                    <a:pt x="18514" y="19636"/>
                    <a:pt x="14811" y="20618"/>
                    <a:pt x="111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2456360" y="399415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2465795" y="4102099"/>
              <a:ext cx="187416" cy="36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873" fill="norm" stroke="1" extrusionOk="0">
                  <a:moveTo>
                    <a:pt x="1831" y="7200"/>
                  </a:moveTo>
                  <a:cubicBezTo>
                    <a:pt x="860" y="12000"/>
                    <a:pt x="-111" y="16800"/>
                    <a:pt x="10" y="19200"/>
                  </a:cubicBezTo>
                  <a:cubicBezTo>
                    <a:pt x="132" y="21600"/>
                    <a:pt x="1345" y="21600"/>
                    <a:pt x="5107" y="18000"/>
                  </a:cubicBezTo>
                  <a:cubicBezTo>
                    <a:pt x="8869" y="14400"/>
                    <a:pt x="15179" y="7200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2717924" y="3956595"/>
              <a:ext cx="119986" cy="20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0785" fill="norm" stroke="1" extrusionOk="0">
                  <a:moveTo>
                    <a:pt x="15994" y="2562"/>
                  </a:moveTo>
                  <a:cubicBezTo>
                    <a:pt x="13114" y="2562"/>
                    <a:pt x="10234" y="2562"/>
                    <a:pt x="7354" y="4417"/>
                  </a:cubicBezTo>
                  <a:cubicBezTo>
                    <a:pt x="4474" y="6271"/>
                    <a:pt x="1594" y="9981"/>
                    <a:pt x="514" y="13035"/>
                  </a:cubicBezTo>
                  <a:cubicBezTo>
                    <a:pt x="-566" y="16090"/>
                    <a:pt x="154" y="18490"/>
                    <a:pt x="1774" y="19799"/>
                  </a:cubicBezTo>
                  <a:cubicBezTo>
                    <a:pt x="3394" y="21108"/>
                    <a:pt x="5914" y="21326"/>
                    <a:pt x="9334" y="19144"/>
                  </a:cubicBezTo>
                  <a:cubicBezTo>
                    <a:pt x="12754" y="16962"/>
                    <a:pt x="17074" y="12381"/>
                    <a:pt x="19054" y="8890"/>
                  </a:cubicBezTo>
                  <a:cubicBezTo>
                    <a:pt x="21034" y="5399"/>
                    <a:pt x="20674" y="2999"/>
                    <a:pt x="19054" y="1581"/>
                  </a:cubicBezTo>
                  <a:cubicBezTo>
                    <a:pt x="17434" y="162"/>
                    <a:pt x="14554" y="-274"/>
                    <a:pt x="12754" y="162"/>
                  </a:cubicBezTo>
                  <a:cubicBezTo>
                    <a:pt x="10954" y="599"/>
                    <a:pt x="10234" y="1908"/>
                    <a:pt x="9514" y="3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2913560" y="4089400"/>
              <a:ext cx="38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3008253" y="3928366"/>
              <a:ext cx="89458" cy="243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28" fill="norm" stroke="1" extrusionOk="0">
                  <a:moveTo>
                    <a:pt x="13695" y="9138"/>
                  </a:moveTo>
                  <a:cubicBezTo>
                    <a:pt x="13695" y="6159"/>
                    <a:pt x="13695" y="3180"/>
                    <a:pt x="12439" y="1597"/>
                  </a:cubicBezTo>
                  <a:cubicBezTo>
                    <a:pt x="11183" y="14"/>
                    <a:pt x="8672" y="-172"/>
                    <a:pt x="6663" y="107"/>
                  </a:cubicBezTo>
                  <a:cubicBezTo>
                    <a:pt x="4653" y="387"/>
                    <a:pt x="3146" y="1131"/>
                    <a:pt x="1890" y="1969"/>
                  </a:cubicBezTo>
                  <a:cubicBezTo>
                    <a:pt x="635" y="2807"/>
                    <a:pt x="-370" y="3738"/>
                    <a:pt x="132" y="4949"/>
                  </a:cubicBezTo>
                  <a:cubicBezTo>
                    <a:pt x="635" y="6159"/>
                    <a:pt x="2644" y="7649"/>
                    <a:pt x="4904" y="8300"/>
                  </a:cubicBezTo>
                  <a:cubicBezTo>
                    <a:pt x="7165" y="8952"/>
                    <a:pt x="9677" y="8766"/>
                    <a:pt x="11937" y="8952"/>
                  </a:cubicBezTo>
                  <a:cubicBezTo>
                    <a:pt x="14197" y="9138"/>
                    <a:pt x="16207" y="9697"/>
                    <a:pt x="16960" y="11000"/>
                  </a:cubicBezTo>
                  <a:cubicBezTo>
                    <a:pt x="17714" y="12304"/>
                    <a:pt x="17211" y="14352"/>
                    <a:pt x="17714" y="16214"/>
                  </a:cubicBezTo>
                  <a:cubicBezTo>
                    <a:pt x="18216" y="18076"/>
                    <a:pt x="19723" y="19752"/>
                    <a:pt x="21230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3192960" y="3941827"/>
              <a:ext cx="65753" cy="228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3" h="21170" fill="norm" stroke="1" extrusionOk="0">
                  <a:moveTo>
                    <a:pt x="19636" y="3087"/>
                  </a:moveTo>
                  <a:cubicBezTo>
                    <a:pt x="17672" y="2105"/>
                    <a:pt x="15709" y="1124"/>
                    <a:pt x="12763" y="534"/>
                  </a:cubicBezTo>
                  <a:cubicBezTo>
                    <a:pt x="9818" y="-55"/>
                    <a:pt x="5890" y="-251"/>
                    <a:pt x="3272" y="436"/>
                  </a:cubicBezTo>
                  <a:cubicBezTo>
                    <a:pt x="654" y="1124"/>
                    <a:pt x="-655" y="2694"/>
                    <a:pt x="981" y="5051"/>
                  </a:cubicBezTo>
                  <a:cubicBezTo>
                    <a:pt x="2618" y="7407"/>
                    <a:pt x="7200" y="10549"/>
                    <a:pt x="10800" y="12807"/>
                  </a:cubicBezTo>
                  <a:cubicBezTo>
                    <a:pt x="14400" y="15065"/>
                    <a:pt x="17018" y="16440"/>
                    <a:pt x="18654" y="17716"/>
                  </a:cubicBezTo>
                  <a:cubicBezTo>
                    <a:pt x="20290" y="18993"/>
                    <a:pt x="20945" y="20171"/>
                    <a:pt x="19636" y="20760"/>
                  </a:cubicBezTo>
                  <a:cubicBezTo>
                    <a:pt x="18327" y="21349"/>
                    <a:pt x="15054" y="21349"/>
                    <a:pt x="11454" y="20465"/>
                  </a:cubicBezTo>
                  <a:cubicBezTo>
                    <a:pt x="7854" y="19582"/>
                    <a:pt x="3927" y="17814"/>
                    <a:pt x="0" y="16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3192960" y="3962400"/>
              <a:ext cx="1524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3897810" y="4037377"/>
              <a:ext cx="3492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236" y="11040"/>
                    <a:pt x="10473" y="1783"/>
                    <a:pt x="14073" y="240"/>
                  </a:cubicBezTo>
                  <a:cubicBezTo>
                    <a:pt x="17673" y="-1303"/>
                    <a:pt x="1963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947872" y="4032250"/>
              <a:ext cx="311889" cy="109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25" fill="norm" stroke="1" extrusionOk="0">
                  <a:moveTo>
                    <a:pt x="3965" y="19938"/>
                  </a:moveTo>
                  <a:cubicBezTo>
                    <a:pt x="3240" y="19938"/>
                    <a:pt x="2515" y="19938"/>
                    <a:pt x="1646" y="20354"/>
                  </a:cubicBezTo>
                  <a:cubicBezTo>
                    <a:pt x="776" y="20769"/>
                    <a:pt x="-239" y="21600"/>
                    <a:pt x="51" y="21392"/>
                  </a:cubicBezTo>
                  <a:cubicBezTo>
                    <a:pt x="341" y="21185"/>
                    <a:pt x="1935" y="19938"/>
                    <a:pt x="4980" y="17238"/>
                  </a:cubicBezTo>
                  <a:cubicBezTo>
                    <a:pt x="8024" y="14538"/>
                    <a:pt x="12518" y="10385"/>
                    <a:pt x="15490" y="7269"/>
                  </a:cubicBezTo>
                  <a:cubicBezTo>
                    <a:pt x="18462" y="4154"/>
                    <a:pt x="19911" y="2077"/>
                    <a:pt x="213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4214810" y="3911549"/>
              <a:ext cx="142318" cy="2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426" fill="norm" stroke="1" extrusionOk="0">
                  <a:moveTo>
                    <a:pt x="7587" y="540"/>
                  </a:moveTo>
                  <a:cubicBezTo>
                    <a:pt x="4770" y="183"/>
                    <a:pt x="1952" y="-174"/>
                    <a:pt x="700" y="94"/>
                  </a:cubicBezTo>
                  <a:cubicBezTo>
                    <a:pt x="-552" y="362"/>
                    <a:pt x="-239" y="1254"/>
                    <a:pt x="2578" y="2682"/>
                  </a:cubicBezTo>
                  <a:cubicBezTo>
                    <a:pt x="5396" y="4110"/>
                    <a:pt x="10718" y="6074"/>
                    <a:pt x="14631" y="7770"/>
                  </a:cubicBezTo>
                  <a:cubicBezTo>
                    <a:pt x="18544" y="9466"/>
                    <a:pt x="21048" y="10894"/>
                    <a:pt x="21048" y="12947"/>
                  </a:cubicBezTo>
                  <a:cubicBezTo>
                    <a:pt x="21048" y="15000"/>
                    <a:pt x="18544" y="17677"/>
                    <a:pt x="16039" y="19195"/>
                  </a:cubicBezTo>
                  <a:cubicBezTo>
                    <a:pt x="13535" y="20712"/>
                    <a:pt x="11031" y="21069"/>
                    <a:pt x="8526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5346404" y="3803147"/>
              <a:ext cx="96724" cy="45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3" h="21476" fill="norm" stroke="1" extrusionOk="0">
                  <a:moveTo>
                    <a:pt x="2480" y="6383"/>
                  </a:moveTo>
                  <a:cubicBezTo>
                    <a:pt x="2921" y="9916"/>
                    <a:pt x="3362" y="13448"/>
                    <a:pt x="3582" y="15770"/>
                  </a:cubicBezTo>
                  <a:cubicBezTo>
                    <a:pt x="3802" y="18091"/>
                    <a:pt x="3802" y="19202"/>
                    <a:pt x="3582" y="20059"/>
                  </a:cubicBezTo>
                  <a:cubicBezTo>
                    <a:pt x="3362" y="20917"/>
                    <a:pt x="2921" y="21523"/>
                    <a:pt x="2259" y="21473"/>
                  </a:cubicBezTo>
                  <a:cubicBezTo>
                    <a:pt x="1598" y="21422"/>
                    <a:pt x="717" y="20716"/>
                    <a:pt x="276" y="18444"/>
                  </a:cubicBezTo>
                  <a:cubicBezTo>
                    <a:pt x="-165" y="16173"/>
                    <a:pt x="-165" y="12338"/>
                    <a:pt x="937" y="9159"/>
                  </a:cubicBezTo>
                  <a:cubicBezTo>
                    <a:pt x="2039" y="5979"/>
                    <a:pt x="4243" y="3456"/>
                    <a:pt x="6006" y="1992"/>
                  </a:cubicBezTo>
                  <a:cubicBezTo>
                    <a:pt x="7770" y="529"/>
                    <a:pt x="9092" y="125"/>
                    <a:pt x="10855" y="24"/>
                  </a:cubicBezTo>
                  <a:cubicBezTo>
                    <a:pt x="12619" y="-77"/>
                    <a:pt x="14823" y="125"/>
                    <a:pt x="17027" y="932"/>
                  </a:cubicBezTo>
                  <a:cubicBezTo>
                    <a:pt x="19231" y="1740"/>
                    <a:pt x="21435" y="3153"/>
                    <a:pt x="19231" y="4566"/>
                  </a:cubicBezTo>
                  <a:cubicBezTo>
                    <a:pt x="17027" y="5979"/>
                    <a:pt x="10415" y="7392"/>
                    <a:pt x="3802" y="8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5447210" y="3994150"/>
              <a:ext cx="133351" cy="21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6291"/>
                  </a:moveTo>
                  <a:cubicBezTo>
                    <a:pt x="3086" y="7550"/>
                    <a:pt x="6171" y="8808"/>
                    <a:pt x="8229" y="10590"/>
                  </a:cubicBezTo>
                  <a:cubicBezTo>
                    <a:pt x="10286" y="12373"/>
                    <a:pt x="11314" y="14680"/>
                    <a:pt x="11657" y="16462"/>
                  </a:cubicBezTo>
                  <a:cubicBezTo>
                    <a:pt x="12000" y="18245"/>
                    <a:pt x="11657" y="19503"/>
                    <a:pt x="10629" y="20342"/>
                  </a:cubicBezTo>
                  <a:cubicBezTo>
                    <a:pt x="9600" y="21181"/>
                    <a:pt x="7886" y="21600"/>
                    <a:pt x="6686" y="21076"/>
                  </a:cubicBezTo>
                  <a:cubicBezTo>
                    <a:pt x="5486" y="20551"/>
                    <a:pt x="4800" y="19083"/>
                    <a:pt x="5486" y="16148"/>
                  </a:cubicBezTo>
                  <a:cubicBezTo>
                    <a:pt x="6171" y="13212"/>
                    <a:pt x="8229" y="8808"/>
                    <a:pt x="11143" y="5872"/>
                  </a:cubicBezTo>
                  <a:cubicBezTo>
                    <a:pt x="14057" y="2936"/>
                    <a:pt x="17829" y="14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5666197" y="3820212"/>
              <a:ext cx="162014" cy="394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02" fill="norm" stroke="1" extrusionOk="0">
                  <a:moveTo>
                    <a:pt x="21471" y="2192"/>
                  </a:moveTo>
                  <a:cubicBezTo>
                    <a:pt x="21190" y="1506"/>
                    <a:pt x="20910" y="820"/>
                    <a:pt x="20068" y="420"/>
                  </a:cubicBezTo>
                  <a:cubicBezTo>
                    <a:pt x="19227" y="20"/>
                    <a:pt x="17824" y="-94"/>
                    <a:pt x="16702" y="77"/>
                  </a:cubicBezTo>
                  <a:cubicBezTo>
                    <a:pt x="15580" y="249"/>
                    <a:pt x="14739" y="706"/>
                    <a:pt x="12354" y="2535"/>
                  </a:cubicBezTo>
                  <a:cubicBezTo>
                    <a:pt x="9970" y="4363"/>
                    <a:pt x="6042" y="7563"/>
                    <a:pt x="3518" y="10363"/>
                  </a:cubicBezTo>
                  <a:cubicBezTo>
                    <a:pt x="993" y="13163"/>
                    <a:pt x="-129" y="15563"/>
                    <a:pt x="11" y="17392"/>
                  </a:cubicBezTo>
                  <a:cubicBezTo>
                    <a:pt x="152" y="19220"/>
                    <a:pt x="1554" y="20477"/>
                    <a:pt x="3798" y="20992"/>
                  </a:cubicBezTo>
                  <a:cubicBezTo>
                    <a:pt x="6042" y="21506"/>
                    <a:pt x="9128" y="21277"/>
                    <a:pt x="12214" y="21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5851093" y="3896783"/>
              <a:ext cx="171851" cy="33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08" fill="norm" stroke="1" extrusionOk="0">
                  <a:moveTo>
                    <a:pt x="15327" y="3396"/>
                  </a:moveTo>
                  <a:cubicBezTo>
                    <a:pt x="14274" y="2989"/>
                    <a:pt x="13220" y="2581"/>
                    <a:pt x="12035" y="2513"/>
                  </a:cubicBezTo>
                  <a:cubicBezTo>
                    <a:pt x="10849" y="2445"/>
                    <a:pt x="9532" y="2717"/>
                    <a:pt x="7952" y="4008"/>
                  </a:cubicBezTo>
                  <a:cubicBezTo>
                    <a:pt x="6371" y="5298"/>
                    <a:pt x="4527" y="7608"/>
                    <a:pt x="3079" y="10257"/>
                  </a:cubicBezTo>
                  <a:cubicBezTo>
                    <a:pt x="1630" y="12906"/>
                    <a:pt x="576" y="15894"/>
                    <a:pt x="181" y="17796"/>
                  </a:cubicBezTo>
                  <a:cubicBezTo>
                    <a:pt x="-214" y="19698"/>
                    <a:pt x="49" y="20513"/>
                    <a:pt x="840" y="20989"/>
                  </a:cubicBezTo>
                  <a:cubicBezTo>
                    <a:pt x="1630" y="21464"/>
                    <a:pt x="2947" y="21600"/>
                    <a:pt x="4791" y="21057"/>
                  </a:cubicBezTo>
                  <a:cubicBezTo>
                    <a:pt x="6635" y="20513"/>
                    <a:pt x="9006" y="19291"/>
                    <a:pt x="11771" y="16913"/>
                  </a:cubicBezTo>
                  <a:cubicBezTo>
                    <a:pt x="14537" y="14536"/>
                    <a:pt x="17698" y="11004"/>
                    <a:pt x="19410" y="8423"/>
                  </a:cubicBezTo>
                  <a:cubicBezTo>
                    <a:pt x="21123" y="5842"/>
                    <a:pt x="21386" y="4211"/>
                    <a:pt x="21386" y="3057"/>
                  </a:cubicBezTo>
                  <a:cubicBezTo>
                    <a:pt x="21386" y="1902"/>
                    <a:pt x="21123" y="1223"/>
                    <a:pt x="20069" y="747"/>
                  </a:cubicBezTo>
                  <a:cubicBezTo>
                    <a:pt x="19015" y="272"/>
                    <a:pt x="17171" y="0"/>
                    <a:pt x="15591" y="0"/>
                  </a:cubicBezTo>
                  <a:cubicBezTo>
                    <a:pt x="14010" y="0"/>
                    <a:pt x="12693" y="272"/>
                    <a:pt x="11376" y="1223"/>
                  </a:cubicBezTo>
                  <a:cubicBezTo>
                    <a:pt x="10059" y="2174"/>
                    <a:pt x="8742" y="3804"/>
                    <a:pt x="8084" y="4958"/>
                  </a:cubicBezTo>
                  <a:cubicBezTo>
                    <a:pt x="7425" y="6113"/>
                    <a:pt x="7425" y="6792"/>
                    <a:pt x="9401" y="7472"/>
                  </a:cubicBezTo>
                  <a:cubicBezTo>
                    <a:pt x="11376" y="8151"/>
                    <a:pt x="15327" y="8830"/>
                    <a:pt x="19279" y="9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6144681" y="3957599"/>
              <a:ext cx="159780" cy="256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143" fill="norm" stroke="1" extrusionOk="0">
                  <a:moveTo>
                    <a:pt x="15284" y="3530"/>
                  </a:moveTo>
                  <a:cubicBezTo>
                    <a:pt x="15004" y="2137"/>
                    <a:pt x="14723" y="743"/>
                    <a:pt x="13881" y="221"/>
                  </a:cubicBezTo>
                  <a:cubicBezTo>
                    <a:pt x="13040" y="-302"/>
                    <a:pt x="11637" y="46"/>
                    <a:pt x="9253" y="1875"/>
                  </a:cubicBezTo>
                  <a:cubicBezTo>
                    <a:pt x="6869" y="3704"/>
                    <a:pt x="3502" y="7014"/>
                    <a:pt x="1679" y="10150"/>
                  </a:cubicBezTo>
                  <a:cubicBezTo>
                    <a:pt x="-144" y="13285"/>
                    <a:pt x="-425" y="16246"/>
                    <a:pt x="557" y="18250"/>
                  </a:cubicBezTo>
                  <a:cubicBezTo>
                    <a:pt x="1539" y="20253"/>
                    <a:pt x="3783" y="21298"/>
                    <a:pt x="7430" y="21124"/>
                  </a:cubicBezTo>
                  <a:cubicBezTo>
                    <a:pt x="11076" y="20950"/>
                    <a:pt x="16126" y="19556"/>
                    <a:pt x="21175" y="18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6158410" y="4095750"/>
              <a:ext cx="1270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6498081" y="3884599"/>
              <a:ext cx="142930" cy="3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36" fill="norm" stroke="1" extrusionOk="0">
                  <a:moveTo>
                    <a:pt x="21449" y="99"/>
                  </a:moveTo>
                  <a:cubicBezTo>
                    <a:pt x="18590" y="-32"/>
                    <a:pt x="15731" y="-164"/>
                    <a:pt x="13031" y="626"/>
                  </a:cubicBezTo>
                  <a:cubicBezTo>
                    <a:pt x="10331" y="1416"/>
                    <a:pt x="7790" y="3129"/>
                    <a:pt x="5249" y="5960"/>
                  </a:cubicBezTo>
                  <a:cubicBezTo>
                    <a:pt x="2708" y="8792"/>
                    <a:pt x="167" y="12743"/>
                    <a:pt x="8" y="15509"/>
                  </a:cubicBezTo>
                  <a:cubicBezTo>
                    <a:pt x="-151" y="18275"/>
                    <a:pt x="2073" y="19856"/>
                    <a:pt x="4296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6612123" y="3882193"/>
              <a:ext cx="149538" cy="35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460" fill="norm" stroke="1" extrusionOk="0">
                  <a:moveTo>
                    <a:pt x="1394" y="21460"/>
                  </a:moveTo>
                  <a:cubicBezTo>
                    <a:pt x="494" y="20955"/>
                    <a:pt x="-406" y="20449"/>
                    <a:pt x="194" y="18681"/>
                  </a:cubicBezTo>
                  <a:cubicBezTo>
                    <a:pt x="794" y="16913"/>
                    <a:pt x="2894" y="13881"/>
                    <a:pt x="5144" y="10976"/>
                  </a:cubicBezTo>
                  <a:cubicBezTo>
                    <a:pt x="7394" y="8071"/>
                    <a:pt x="9794" y="5292"/>
                    <a:pt x="11444" y="3586"/>
                  </a:cubicBezTo>
                  <a:cubicBezTo>
                    <a:pt x="13094" y="1881"/>
                    <a:pt x="13994" y="1249"/>
                    <a:pt x="15044" y="744"/>
                  </a:cubicBezTo>
                  <a:cubicBezTo>
                    <a:pt x="16094" y="239"/>
                    <a:pt x="17294" y="-140"/>
                    <a:pt x="18044" y="49"/>
                  </a:cubicBezTo>
                  <a:cubicBezTo>
                    <a:pt x="18794" y="239"/>
                    <a:pt x="19094" y="997"/>
                    <a:pt x="19244" y="3776"/>
                  </a:cubicBezTo>
                  <a:cubicBezTo>
                    <a:pt x="19394" y="6555"/>
                    <a:pt x="19394" y="11355"/>
                    <a:pt x="19694" y="14386"/>
                  </a:cubicBezTo>
                  <a:cubicBezTo>
                    <a:pt x="19994" y="17418"/>
                    <a:pt x="20594" y="18681"/>
                    <a:pt x="21194" y="19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6647360" y="4114800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6850560" y="4171950"/>
              <a:ext cx="571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7079160" y="3943350"/>
              <a:ext cx="381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2700"/>
                    <a:pt x="9600" y="5400"/>
                    <a:pt x="6000" y="9000"/>
                  </a:cubicBezTo>
                  <a:cubicBezTo>
                    <a:pt x="2400" y="12600"/>
                    <a:pt x="120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7076716" y="3909604"/>
              <a:ext cx="128940" cy="306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44" fill="norm" stroke="1" extrusionOk="0">
                  <a:moveTo>
                    <a:pt x="403" y="4578"/>
                  </a:moveTo>
                  <a:cubicBezTo>
                    <a:pt x="54" y="3395"/>
                    <a:pt x="-294" y="2211"/>
                    <a:pt x="403" y="1471"/>
                  </a:cubicBezTo>
                  <a:cubicBezTo>
                    <a:pt x="1100" y="732"/>
                    <a:pt x="2841" y="436"/>
                    <a:pt x="4758" y="214"/>
                  </a:cubicBezTo>
                  <a:cubicBezTo>
                    <a:pt x="6674" y="-8"/>
                    <a:pt x="8764" y="-156"/>
                    <a:pt x="11029" y="288"/>
                  </a:cubicBezTo>
                  <a:cubicBezTo>
                    <a:pt x="13293" y="732"/>
                    <a:pt x="15732" y="1767"/>
                    <a:pt x="16603" y="3099"/>
                  </a:cubicBezTo>
                  <a:cubicBezTo>
                    <a:pt x="17474" y="4430"/>
                    <a:pt x="16777" y="6058"/>
                    <a:pt x="15732" y="7093"/>
                  </a:cubicBezTo>
                  <a:cubicBezTo>
                    <a:pt x="14687" y="8129"/>
                    <a:pt x="13293" y="8573"/>
                    <a:pt x="12074" y="9091"/>
                  </a:cubicBezTo>
                  <a:cubicBezTo>
                    <a:pt x="10854" y="9608"/>
                    <a:pt x="9809" y="10200"/>
                    <a:pt x="9983" y="10792"/>
                  </a:cubicBezTo>
                  <a:cubicBezTo>
                    <a:pt x="10158" y="11384"/>
                    <a:pt x="11551" y="11976"/>
                    <a:pt x="13467" y="12863"/>
                  </a:cubicBezTo>
                  <a:cubicBezTo>
                    <a:pt x="15383" y="13751"/>
                    <a:pt x="17822" y="14934"/>
                    <a:pt x="19216" y="15896"/>
                  </a:cubicBezTo>
                  <a:cubicBezTo>
                    <a:pt x="20609" y="16858"/>
                    <a:pt x="20958" y="17597"/>
                    <a:pt x="21132" y="18337"/>
                  </a:cubicBezTo>
                  <a:cubicBezTo>
                    <a:pt x="21306" y="19077"/>
                    <a:pt x="21306" y="19817"/>
                    <a:pt x="20435" y="20408"/>
                  </a:cubicBezTo>
                  <a:cubicBezTo>
                    <a:pt x="19564" y="21000"/>
                    <a:pt x="17822" y="21444"/>
                    <a:pt x="15035" y="21444"/>
                  </a:cubicBezTo>
                  <a:cubicBezTo>
                    <a:pt x="12248" y="21444"/>
                    <a:pt x="8416" y="21000"/>
                    <a:pt x="6500" y="19595"/>
                  </a:cubicBezTo>
                  <a:cubicBezTo>
                    <a:pt x="4583" y="18189"/>
                    <a:pt x="4583" y="15822"/>
                    <a:pt x="4583" y="13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7256960" y="3873499"/>
              <a:ext cx="85815" cy="375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24" fill="norm" stroke="1" extrusionOk="0">
                  <a:moveTo>
                    <a:pt x="0" y="0"/>
                  </a:moveTo>
                  <a:cubicBezTo>
                    <a:pt x="5795" y="3017"/>
                    <a:pt x="11590" y="6034"/>
                    <a:pt x="15541" y="8990"/>
                  </a:cubicBezTo>
                  <a:cubicBezTo>
                    <a:pt x="19493" y="11946"/>
                    <a:pt x="21600" y="14842"/>
                    <a:pt x="21337" y="16894"/>
                  </a:cubicBezTo>
                  <a:cubicBezTo>
                    <a:pt x="21073" y="18945"/>
                    <a:pt x="18439" y="20152"/>
                    <a:pt x="15805" y="20816"/>
                  </a:cubicBezTo>
                  <a:cubicBezTo>
                    <a:pt x="13171" y="21479"/>
                    <a:pt x="10537" y="21600"/>
                    <a:pt x="8429" y="21178"/>
                  </a:cubicBezTo>
                  <a:cubicBezTo>
                    <a:pt x="6322" y="20755"/>
                    <a:pt x="4741" y="19790"/>
                    <a:pt x="3161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7377610" y="3841750"/>
              <a:ext cx="127001" cy="44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437" fill="norm" stroke="1" extrusionOk="0">
                  <a:moveTo>
                    <a:pt x="6271" y="0"/>
                  </a:moveTo>
                  <a:cubicBezTo>
                    <a:pt x="11497" y="3583"/>
                    <a:pt x="16723" y="7166"/>
                    <a:pt x="19161" y="10339"/>
                  </a:cubicBezTo>
                  <a:cubicBezTo>
                    <a:pt x="21600" y="13513"/>
                    <a:pt x="21252" y="16277"/>
                    <a:pt x="19510" y="18119"/>
                  </a:cubicBezTo>
                  <a:cubicBezTo>
                    <a:pt x="17768" y="19962"/>
                    <a:pt x="14632" y="20883"/>
                    <a:pt x="11148" y="21242"/>
                  </a:cubicBezTo>
                  <a:cubicBezTo>
                    <a:pt x="7665" y="21600"/>
                    <a:pt x="3832" y="21395"/>
                    <a:pt x="0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7749941" y="3930650"/>
              <a:ext cx="233732" cy="269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501" fill="norm" stroke="1" extrusionOk="0">
                  <a:moveTo>
                    <a:pt x="212" y="0"/>
                  </a:moveTo>
                  <a:cubicBezTo>
                    <a:pt x="597" y="844"/>
                    <a:pt x="983" y="1687"/>
                    <a:pt x="3105" y="2784"/>
                  </a:cubicBezTo>
                  <a:cubicBezTo>
                    <a:pt x="5226" y="3881"/>
                    <a:pt x="9083" y="5231"/>
                    <a:pt x="12169" y="6412"/>
                  </a:cubicBezTo>
                  <a:cubicBezTo>
                    <a:pt x="15255" y="7594"/>
                    <a:pt x="17569" y="8606"/>
                    <a:pt x="19015" y="9450"/>
                  </a:cubicBezTo>
                  <a:cubicBezTo>
                    <a:pt x="20462" y="10294"/>
                    <a:pt x="21040" y="10969"/>
                    <a:pt x="21233" y="11728"/>
                  </a:cubicBezTo>
                  <a:cubicBezTo>
                    <a:pt x="21426" y="12487"/>
                    <a:pt x="21233" y="13331"/>
                    <a:pt x="19883" y="14344"/>
                  </a:cubicBezTo>
                  <a:cubicBezTo>
                    <a:pt x="18533" y="15356"/>
                    <a:pt x="16026" y="16538"/>
                    <a:pt x="13133" y="17550"/>
                  </a:cubicBezTo>
                  <a:cubicBezTo>
                    <a:pt x="10240" y="18563"/>
                    <a:pt x="6962" y="19406"/>
                    <a:pt x="4455" y="20081"/>
                  </a:cubicBezTo>
                  <a:cubicBezTo>
                    <a:pt x="1947" y="20756"/>
                    <a:pt x="212" y="21262"/>
                    <a:pt x="19" y="21431"/>
                  </a:cubicBezTo>
                  <a:cubicBezTo>
                    <a:pt x="-174" y="21600"/>
                    <a:pt x="1176" y="21431"/>
                    <a:pt x="2526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7764960" y="4197349"/>
              <a:ext cx="336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45" y="3456"/>
                    <a:pt x="12091" y="6912"/>
                    <a:pt x="8491" y="10512"/>
                  </a:cubicBezTo>
                  <a:cubicBezTo>
                    <a:pt x="4891" y="14112"/>
                    <a:pt x="2445" y="178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8361741" y="3992873"/>
              <a:ext cx="150201" cy="202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0504" fill="norm" stroke="1" extrusionOk="0">
                  <a:moveTo>
                    <a:pt x="18406" y="129"/>
                  </a:moveTo>
                  <a:cubicBezTo>
                    <a:pt x="16655" y="-85"/>
                    <a:pt x="14903" y="-299"/>
                    <a:pt x="11838" y="1840"/>
                  </a:cubicBezTo>
                  <a:cubicBezTo>
                    <a:pt x="8774" y="3978"/>
                    <a:pt x="4395" y="8469"/>
                    <a:pt x="2060" y="11677"/>
                  </a:cubicBezTo>
                  <a:cubicBezTo>
                    <a:pt x="-275" y="14885"/>
                    <a:pt x="-567" y="16810"/>
                    <a:pt x="892" y="18414"/>
                  </a:cubicBezTo>
                  <a:cubicBezTo>
                    <a:pt x="2352" y="20018"/>
                    <a:pt x="5563" y="21301"/>
                    <a:pt x="9211" y="19911"/>
                  </a:cubicBezTo>
                  <a:cubicBezTo>
                    <a:pt x="12860" y="18521"/>
                    <a:pt x="16947" y="14457"/>
                    <a:pt x="18990" y="11036"/>
                  </a:cubicBezTo>
                  <a:cubicBezTo>
                    <a:pt x="21033" y="7614"/>
                    <a:pt x="21033" y="4834"/>
                    <a:pt x="20157" y="3230"/>
                  </a:cubicBezTo>
                  <a:cubicBezTo>
                    <a:pt x="19282" y="1626"/>
                    <a:pt x="17530" y="1198"/>
                    <a:pt x="15925" y="1305"/>
                  </a:cubicBezTo>
                  <a:cubicBezTo>
                    <a:pt x="14319" y="1412"/>
                    <a:pt x="12860" y="2053"/>
                    <a:pt x="12130" y="2909"/>
                  </a:cubicBezTo>
                  <a:cubicBezTo>
                    <a:pt x="11401" y="3764"/>
                    <a:pt x="11401" y="4834"/>
                    <a:pt x="11401" y="5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8628560" y="4146550"/>
              <a:ext cx="50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8763363" y="3969672"/>
              <a:ext cx="100148" cy="297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82" fill="norm" stroke="1" extrusionOk="0">
                  <a:moveTo>
                    <a:pt x="21291" y="4497"/>
                  </a:moveTo>
                  <a:cubicBezTo>
                    <a:pt x="18141" y="3128"/>
                    <a:pt x="14991" y="1759"/>
                    <a:pt x="12291" y="923"/>
                  </a:cubicBezTo>
                  <a:cubicBezTo>
                    <a:pt x="9591" y="86"/>
                    <a:pt x="7341" y="-218"/>
                    <a:pt x="5316" y="162"/>
                  </a:cubicBezTo>
                  <a:cubicBezTo>
                    <a:pt x="3291" y="543"/>
                    <a:pt x="1491" y="1607"/>
                    <a:pt x="591" y="2596"/>
                  </a:cubicBezTo>
                  <a:cubicBezTo>
                    <a:pt x="-309" y="3585"/>
                    <a:pt x="-309" y="4497"/>
                    <a:pt x="1491" y="5334"/>
                  </a:cubicBezTo>
                  <a:cubicBezTo>
                    <a:pt x="3291" y="6171"/>
                    <a:pt x="6891" y="6931"/>
                    <a:pt x="9816" y="7236"/>
                  </a:cubicBezTo>
                  <a:cubicBezTo>
                    <a:pt x="12741" y="7540"/>
                    <a:pt x="14991" y="7388"/>
                    <a:pt x="16341" y="7692"/>
                  </a:cubicBezTo>
                  <a:cubicBezTo>
                    <a:pt x="17691" y="7996"/>
                    <a:pt x="18141" y="8757"/>
                    <a:pt x="18141" y="10582"/>
                  </a:cubicBezTo>
                  <a:cubicBezTo>
                    <a:pt x="18141" y="12407"/>
                    <a:pt x="17691" y="15297"/>
                    <a:pt x="16791" y="17199"/>
                  </a:cubicBezTo>
                  <a:cubicBezTo>
                    <a:pt x="15891" y="19100"/>
                    <a:pt x="14541" y="20013"/>
                    <a:pt x="13866" y="20545"/>
                  </a:cubicBezTo>
                  <a:cubicBezTo>
                    <a:pt x="13191" y="21078"/>
                    <a:pt x="13191" y="21230"/>
                    <a:pt x="13191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8952410" y="4007355"/>
              <a:ext cx="95251" cy="293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21600" y="426"/>
                  </a:moveTo>
                  <a:cubicBezTo>
                    <a:pt x="19200" y="272"/>
                    <a:pt x="16800" y="117"/>
                    <a:pt x="14160" y="40"/>
                  </a:cubicBezTo>
                  <a:cubicBezTo>
                    <a:pt x="11520" y="-37"/>
                    <a:pt x="8640" y="-37"/>
                    <a:pt x="6720" y="349"/>
                  </a:cubicBezTo>
                  <a:cubicBezTo>
                    <a:pt x="4800" y="734"/>
                    <a:pt x="3840" y="1506"/>
                    <a:pt x="4560" y="3434"/>
                  </a:cubicBezTo>
                  <a:cubicBezTo>
                    <a:pt x="5280" y="5363"/>
                    <a:pt x="7680" y="8449"/>
                    <a:pt x="9600" y="11149"/>
                  </a:cubicBezTo>
                  <a:cubicBezTo>
                    <a:pt x="11520" y="13849"/>
                    <a:pt x="12960" y="16163"/>
                    <a:pt x="13200" y="17783"/>
                  </a:cubicBezTo>
                  <a:cubicBezTo>
                    <a:pt x="13440" y="19403"/>
                    <a:pt x="12480" y="20329"/>
                    <a:pt x="10800" y="20869"/>
                  </a:cubicBezTo>
                  <a:cubicBezTo>
                    <a:pt x="9120" y="21409"/>
                    <a:pt x="6720" y="21563"/>
                    <a:pt x="5040" y="21177"/>
                  </a:cubicBezTo>
                  <a:cubicBezTo>
                    <a:pt x="3360" y="20792"/>
                    <a:pt x="2400" y="19866"/>
                    <a:pt x="1680" y="18940"/>
                  </a:cubicBezTo>
                  <a:cubicBezTo>
                    <a:pt x="960" y="18014"/>
                    <a:pt x="480" y="17089"/>
                    <a:pt x="0" y="16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8952410" y="4032250"/>
              <a:ext cx="266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9200"/>
                    <a:pt x="11314" y="16800"/>
                    <a:pt x="14914" y="13200"/>
                  </a:cubicBezTo>
                  <a:cubicBezTo>
                    <a:pt x="18514" y="9600"/>
                    <a:pt x="20057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6488610" y="4368799"/>
              <a:ext cx="679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84" y="17280"/>
                    <a:pt x="3768" y="12960"/>
                    <a:pt x="5921" y="10080"/>
                  </a:cubicBezTo>
                  <a:cubicBezTo>
                    <a:pt x="8075" y="7200"/>
                    <a:pt x="10497" y="5760"/>
                    <a:pt x="12684" y="4320"/>
                  </a:cubicBezTo>
                  <a:cubicBezTo>
                    <a:pt x="14871" y="2880"/>
                    <a:pt x="16822" y="1440"/>
                    <a:pt x="18269" y="720"/>
                  </a:cubicBezTo>
                  <a:cubicBezTo>
                    <a:pt x="19716" y="0"/>
                    <a:pt x="2065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6558460" y="4407429"/>
              <a:ext cx="711201" cy="3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21300"/>
                  </a:moveTo>
                  <a:cubicBezTo>
                    <a:pt x="2057" y="16500"/>
                    <a:pt x="4114" y="11700"/>
                    <a:pt x="6364" y="8100"/>
                  </a:cubicBezTo>
                  <a:cubicBezTo>
                    <a:pt x="8614" y="4500"/>
                    <a:pt x="11057" y="2100"/>
                    <a:pt x="13468" y="900"/>
                  </a:cubicBezTo>
                  <a:cubicBezTo>
                    <a:pt x="15879" y="-300"/>
                    <a:pt x="18257" y="-300"/>
                    <a:pt x="19607" y="900"/>
                  </a:cubicBezTo>
                  <a:cubicBezTo>
                    <a:pt x="20957" y="2100"/>
                    <a:pt x="21279" y="4500"/>
                    <a:pt x="21600" y="6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6479849" y="4630310"/>
              <a:ext cx="135762" cy="29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084" fill="norm" stroke="1" extrusionOk="0">
                  <a:moveTo>
                    <a:pt x="19320" y="3493"/>
                  </a:moveTo>
                  <a:cubicBezTo>
                    <a:pt x="18988" y="2748"/>
                    <a:pt x="18656" y="2003"/>
                    <a:pt x="16994" y="1259"/>
                  </a:cubicBezTo>
                  <a:cubicBezTo>
                    <a:pt x="15332" y="514"/>
                    <a:pt x="12342" y="-231"/>
                    <a:pt x="9351" y="67"/>
                  </a:cubicBezTo>
                  <a:cubicBezTo>
                    <a:pt x="6360" y="365"/>
                    <a:pt x="3369" y="1706"/>
                    <a:pt x="1708" y="2748"/>
                  </a:cubicBezTo>
                  <a:cubicBezTo>
                    <a:pt x="46" y="3791"/>
                    <a:pt x="-286" y="4536"/>
                    <a:pt x="212" y="5132"/>
                  </a:cubicBezTo>
                  <a:cubicBezTo>
                    <a:pt x="711" y="5728"/>
                    <a:pt x="2040" y="6175"/>
                    <a:pt x="4200" y="5951"/>
                  </a:cubicBezTo>
                  <a:cubicBezTo>
                    <a:pt x="6360" y="5728"/>
                    <a:pt x="9351" y="4834"/>
                    <a:pt x="11843" y="3940"/>
                  </a:cubicBezTo>
                  <a:cubicBezTo>
                    <a:pt x="14336" y="3046"/>
                    <a:pt x="16329" y="2152"/>
                    <a:pt x="17492" y="2078"/>
                  </a:cubicBezTo>
                  <a:cubicBezTo>
                    <a:pt x="18656" y="2003"/>
                    <a:pt x="18988" y="2748"/>
                    <a:pt x="18656" y="5430"/>
                  </a:cubicBezTo>
                  <a:cubicBezTo>
                    <a:pt x="18323" y="8111"/>
                    <a:pt x="17326" y="12729"/>
                    <a:pt x="16662" y="15857"/>
                  </a:cubicBezTo>
                  <a:cubicBezTo>
                    <a:pt x="15997" y="18986"/>
                    <a:pt x="15665" y="20624"/>
                    <a:pt x="16496" y="20997"/>
                  </a:cubicBezTo>
                  <a:cubicBezTo>
                    <a:pt x="17326" y="21369"/>
                    <a:pt x="19320" y="20475"/>
                    <a:pt x="21314" y="195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6674076" y="4642792"/>
              <a:ext cx="93935" cy="298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327" fill="norm" stroke="1" extrusionOk="0">
                  <a:moveTo>
                    <a:pt x="20839" y="839"/>
                  </a:moveTo>
                  <a:cubicBezTo>
                    <a:pt x="18961" y="386"/>
                    <a:pt x="17082" y="-67"/>
                    <a:pt x="13796" y="9"/>
                  </a:cubicBezTo>
                  <a:cubicBezTo>
                    <a:pt x="10509" y="84"/>
                    <a:pt x="5813" y="688"/>
                    <a:pt x="2996" y="1821"/>
                  </a:cubicBezTo>
                  <a:cubicBezTo>
                    <a:pt x="178" y="2954"/>
                    <a:pt x="-761" y="4616"/>
                    <a:pt x="648" y="6655"/>
                  </a:cubicBezTo>
                  <a:cubicBezTo>
                    <a:pt x="2056" y="8694"/>
                    <a:pt x="5813" y="11111"/>
                    <a:pt x="8865" y="13074"/>
                  </a:cubicBezTo>
                  <a:cubicBezTo>
                    <a:pt x="11917" y="15038"/>
                    <a:pt x="14265" y="16548"/>
                    <a:pt x="15439" y="17832"/>
                  </a:cubicBezTo>
                  <a:cubicBezTo>
                    <a:pt x="16613" y="19116"/>
                    <a:pt x="16613" y="20174"/>
                    <a:pt x="15439" y="20778"/>
                  </a:cubicBezTo>
                  <a:cubicBezTo>
                    <a:pt x="14265" y="21382"/>
                    <a:pt x="11917" y="21533"/>
                    <a:pt x="9335" y="21004"/>
                  </a:cubicBezTo>
                  <a:cubicBezTo>
                    <a:pt x="6752" y="20476"/>
                    <a:pt x="3935" y="19267"/>
                    <a:pt x="1117" y="18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6691810" y="4643551"/>
              <a:ext cx="1397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1309" y="11153"/>
                    <a:pt x="2618" y="2153"/>
                    <a:pt x="6218" y="353"/>
                  </a:cubicBezTo>
                  <a:cubicBezTo>
                    <a:pt x="9818" y="-1447"/>
                    <a:pt x="15709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6849097" y="4470400"/>
              <a:ext cx="153864" cy="309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69" fill="norm" stroke="1" extrusionOk="0">
                  <a:moveTo>
                    <a:pt x="12461" y="0"/>
                  </a:moveTo>
                  <a:cubicBezTo>
                    <a:pt x="11002" y="0"/>
                    <a:pt x="9542" y="0"/>
                    <a:pt x="8521" y="367"/>
                  </a:cubicBezTo>
                  <a:cubicBezTo>
                    <a:pt x="7499" y="735"/>
                    <a:pt x="6915" y="1469"/>
                    <a:pt x="6040" y="3820"/>
                  </a:cubicBezTo>
                  <a:cubicBezTo>
                    <a:pt x="5164" y="6171"/>
                    <a:pt x="3996" y="10139"/>
                    <a:pt x="3267" y="12931"/>
                  </a:cubicBezTo>
                  <a:cubicBezTo>
                    <a:pt x="2537" y="15722"/>
                    <a:pt x="2245" y="17339"/>
                    <a:pt x="2245" y="18735"/>
                  </a:cubicBezTo>
                  <a:cubicBezTo>
                    <a:pt x="2245" y="20131"/>
                    <a:pt x="2537" y="21306"/>
                    <a:pt x="2829" y="21453"/>
                  </a:cubicBezTo>
                  <a:cubicBezTo>
                    <a:pt x="3121" y="21600"/>
                    <a:pt x="3413" y="20718"/>
                    <a:pt x="2975" y="18808"/>
                  </a:cubicBezTo>
                  <a:cubicBezTo>
                    <a:pt x="2537" y="16898"/>
                    <a:pt x="1369" y="13959"/>
                    <a:pt x="640" y="12122"/>
                  </a:cubicBezTo>
                  <a:cubicBezTo>
                    <a:pt x="-90" y="10286"/>
                    <a:pt x="-382" y="9551"/>
                    <a:pt x="786" y="8596"/>
                  </a:cubicBezTo>
                  <a:cubicBezTo>
                    <a:pt x="1953" y="7641"/>
                    <a:pt x="4580" y="6465"/>
                    <a:pt x="6623" y="5657"/>
                  </a:cubicBezTo>
                  <a:cubicBezTo>
                    <a:pt x="8667" y="4849"/>
                    <a:pt x="10126" y="4408"/>
                    <a:pt x="11294" y="3894"/>
                  </a:cubicBezTo>
                  <a:cubicBezTo>
                    <a:pt x="12461" y="3380"/>
                    <a:pt x="13337" y="2792"/>
                    <a:pt x="13775" y="3086"/>
                  </a:cubicBezTo>
                  <a:cubicBezTo>
                    <a:pt x="14213" y="3380"/>
                    <a:pt x="14213" y="4555"/>
                    <a:pt x="13629" y="7127"/>
                  </a:cubicBezTo>
                  <a:cubicBezTo>
                    <a:pt x="13045" y="9698"/>
                    <a:pt x="11877" y="13665"/>
                    <a:pt x="11148" y="16016"/>
                  </a:cubicBezTo>
                  <a:cubicBezTo>
                    <a:pt x="10418" y="18367"/>
                    <a:pt x="10126" y="19102"/>
                    <a:pt x="10418" y="18808"/>
                  </a:cubicBezTo>
                  <a:cubicBezTo>
                    <a:pt x="10710" y="18514"/>
                    <a:pt x="11586" y="17192"/>
                    <a:pt x="12607" y="16163"/>
                  </a:cubicBezTo>
                  <a:cubicBezTo>
                    <a:pt x="13629" y="15135"/>
                    <a:pt x="14796" y="14400"/>
                    <a:pt x="16110" y="13812"/>
                  </a:cubicBezTo>
                  <a:cubicBezTo>
                    <a:pt x="17423" y="13224"/>
                    <a:pt x="18883" y="12784"/>
                    <a:pt x="19759" y="13078"/>
                  </a:cubicBezTo>
                  <a:cubicBezTo>
                    <a:pt x="20634" y="13371"/>
                    <a:pt x="20926" y="14400"/>
                    <a:pt x="21072" y="15722"/>
                  </a:cubicBezTo>
                  <a:cubicBezTo>
                    <a:pt x="21218" y="17045"/>
                    <a:pt x="21218" y="18661"/>
                    <a:pt x="21218" y="202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7199810" y="4644553"/>
              <a:ext cx="107010" cy="333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26" fill="norm" stroke="1" extrusionOk="0">
                  <a:moveTo>
                    <a:pt x="19059" y="2679"/>
                  </a:moveTo>
                  <a:cubicBezTo>
                    <a:pt x="19906" y="1456"/>
                    <a:pt x="20753" y="234"/>
                    <a:pt x="21176" y="30"/>
                  </a:cubicBezTo>
                  <a:cubicBezTo>
                    <a:pt x="21600" y="-174"/>
                    <a:pt x="21600" y="641"/>
                    <a:pt x="19906" y="2815"/>
                  </a:cubicBezTo>
                  <a:cubicBezTo>
                    <a:pt x="18212" y="4988"/>
                    <a:pt x="14824" y="8520"/>
                    <a:pt x="11224" y="11849"/>
                  </a:cubicBezTo>
                  <a:cubicBezTo>
                    <a:pt x="7624" y="15177"/>
                    <a:pt x="3812" y="18301"/>
                    <a:pt x="0" y="214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7161710" y="4804272"/>
              <a:ext cx="571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400" y="12302"/>
                    <a:pt x="4800" y="4448"/>
                    <a:pt x="8400" y="1502"/>
                  </a:cubicBezTo>
                  <a:cubicBezTo>
                    <a:pt x="12000" y="-1443"/>
                    <a:pt x="168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7288710" y="4851400"/>
              <a:ext cx="38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7396660" y="4819650"/>
              <a:ext cx="1" cy="1333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7396660" y="4749800"/>
              <a:ext cx="19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7461340" y="4616449"/>
              <a:ext cx="182971" cy="355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50" fill="norm" stroke="1" extrusionOk="0">
                  <a:moveTo>
                    <a:pt x="7310" y="0"/>
                  </a:moveTo>
                  <a:cubicBezTo>
                    <a:pt x="5821" y="4193"/>
                    <a:pt x="4331" y="8386"/>
                    <a:pt x="3090" y="11499"/>
                  </a:cubicBezTo>
                  <a:cubicBezTo>
                    <a:pt x="1848" y="14612"/>
                    <a:pt x="855" y="16645"/>
                    <a:pt x="359" y="18106"/>
                  </a:cubicBezTo>
                  <a:cubicBezTo>
                    <a:pt x="-138" y="19567"/>
                    <a:pt x="-138" y="20456"/>
                    <a:pt x="483" y="20965"/>
                  </a:cubicBezTo>
                  <a:cubicBezTo>
                    <a:pt x="1103" y="21473"/>
                    <a:pt x="2345" y="21600"/>
                    <a:pt x="4703" y="20584"/>
                  </a:cubicBezTo>
                  <a:cubicBezTo>
                    <a:pt x="7062" y="19567"/>
                    <a:pt x="10538" y="17407"/>
                    <a:pt x="12648" y="16009"/>
                  </a:cubicBezTo>
                  <a:cubicBezTo>
                    <a:pt x="14759" y="14612"/>
                    <a:pt x="15503" y="13976"/>
                    <a:pt x="15007" y="13786"/>
                  </a:cubicBezTo>
                  <a:cubicBezTo>
                    <a:pt x="14510" y="13595"/>
                    <a:pt x="12772" y="13849"/>
                    <a:pt x="11034" y="14675"/>
                  </a:cubicBezTo>
                  <a:cubicBezTo>
                    <a:pt x="9296" y="15501"/>
                    <a:pt x="7559" y="16899"/>
                    <a:pt x="6690" y="17915"/>
                  </a:cubicBezTo>
                  <a:cubicBezTo>
                    <a:pt x="5821" y="18932"/>
                    <a:pt x="5821" y="19567"/>
                    <a:pt x="7310" y="20075"/>
                  </a:cubicBezTo>
                  <a:cubicBezTo>
                    <a:pt x="8800" y="20584"/>
                    <a:pt x="11779" y="20965"/>
                    <a:pt x="14386" y="21092"/>
                  </a:cubicBezTo>
                  <a:cubicBezTo>
                    <a:pt x="16993" y="21219"/>
                    <a:pt x="19228" y="21092"/>
                    <a:pt x="21462" y="209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7874926" y="4740102"/>
              <a:ext cx="156735" cy="19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0822" fill="norm" stroke="1" extrusionOk="0">
                  <a:moveTo>
                    <a:pt x="15278" y="3692"/>
                  </a:moveTo>
                  <a:cubicBezTo>
                    <a:pt x="15566" y="2133"/>
                    <a:pt x="15854" y="575"/>
                    <a:pt x="15134" y="129"/>
                  </a:cubicBezTo>
                  <a:cubicBezTo>
                    <a:pt x="14414" y="-316"/>
                    <a:pt x="12686" y="352"/>
                    <a:pt x="9950" y="2690"/>
                  </a:cubicBezTo>
                  <a:cubicBezTo>
                    <a:pt x="7214" y="5028"/>
                    <a:pt x="3470" y="9037"/>
                    <a:pt x="1598" y="12265"/>
                  </a:cubicBezTo>
                  <a:cubicBezTo>
                    <a:pt x="-274" y="15494"/>
                    <a:pt x="-274" y="17944"/>
                    <a:pt x="446" y="19391"/>
                  </a:cubicBezTo>
                  <a:cubicBezTo>
                    <a:pt x="1166" y="20839"/>
                    <a:pt x="2606" y="21284"/>
                    <a:pt x="6206" y="20282"/>
                  </a:cubicBezTo>
                  <a:cubicBezTo>
                    <a:pt x="9806" y="19280"/>
                    <a:pt x="15566" y="16830"/>
                    <a:pt x="21326" y="14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8083402" y="4749800"/>
              <a:ext cx="18109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140"/>
                    <a:pt x="1332" y="8280"/>
                    <a:pt x="132" y="11880"/>
                  </a:cubicBezTo>
                  <a:cubicBezTo>
                    <a:pt x="-1068" y="15480"/>
                    <a:pt x="6132" y="1854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8044360" y="476250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7999910" y="4953000"/>
              <a:ext cx="2730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15709"/>
                    <a:pt x="10047" y="9818"/>
                    <a:pt x="13647" y="6218"/>
                  </a:cubicBezTo>
                  <a:cubicBezTo>
                    <a:pt x="17247" y="2618"/>
                    <a:pt x="19423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8515849" y="4770583"/>
              <a:ext cx="150812" cy="169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82" fill="norm" stroke="1" extrusionOk="0">
                  <a:moveTo>
                    <a:pt x="14175" y="6982"/>
                  </a:moveTo>
                  <a:cubicBezTo>
                    <a:pt x="14475" y="5649"/>
                    <a:pt x="14775" y="4315"/>
                    <a:pt x="14625" y="2982"/>
                  </a:cubicBezTo>
                  <a:cubicBezTo>
                    <a:pt x="14475" y="1649"/>
                    <a:pt x="13875" y="315"/>
                    <a:pt x="12825" y="49"/>
                  </a:cubicBezTo>
                  <a:cubicBezTo>
                    <a:pt x="11775" y="-218"/>
                    <a:pt x="10275" y="582"/>
                    <a:pt x="8025" y="3382"/>
                  </a:cubicBezTo>
                  <a:cubicBezTo>
                    <a:pt x="5775" y="6182"/>
                    <a:pt x="2775" y="10982"/>
                    <a:pt x="1275" y="14049"/>
                  </a:cubicBezTo>
                  <a:cubicBezTo>
                    <a:pt x="-225" y="17115"/>
                    <a:pt x="-225" y="18449"/>
                    <a:pt x="375" y="19515"/>
                  </a:cubicBezTo>
                  <a:cubicBezTo>
                    <a:pt x="975" y="20582"/>
                    <a:pt x="2175" y="21382"/>
                    <a:pt x="3375" y="21382"/>
                  </a:cubicBezTo>
                  <a:cubicBezTo>
                    <a:pt x="4575" y="21382"/>
                    <a:pt x="5775" y="20582"/>
                    <a:pt x="6825" y="19649"/>
                  </a:cubicBezTo>
                  <a:cubicBezTo>
                    <a:pt x="7875" y="18715"/>
                    <a:pt x="8775" y="17649"/>
                    <a:pt x="9825" y="15782"/>
                  </a:cubicBezTo>
                  <a:cubicBezTo>
                    <a:pt x="10875" y="13915"/>
                    <a:pt x="12075" y="11249"/>
                    <a:pt x="13125" y="11115"/>
                  </a:cubicBezTo>
                  <a:cubicBezTo>
                    <a:pt x="14175" y="10982"/>
                    <a:pt x="15075" y="13382"/>
                    <a:pt x="16125" y="15382"/>
                  </a:cubicBezTo>
                  <a:cubicBezTo>
                    <a:pt x="17175" y="17382"/>
                    <a:pt x="18375" y="18982"/>
                    <a:pt x="19275" y="19915"/>
                  </a:cubicBezTo>
                  <a:cubicBezTo>
                    <a:pt x="20175" y="20849"/>
                    <a:pt x="20775" y="21115"/>
                    <a:pt x="21375" y="213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8698410" y="4794250"/>
              <a:ext cx="177801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25"/>
                  </a:moveTo>
                  <a:cubicBezTo>
                    <a:pt x="3343" y="5780"/>
                    <a:pt x="6686" y="9735"/>
                    <a:pt x="8486" y="12625"/>
                  </a:cubicBezTo>
                  <a:cubicBezTo>
                    <a:pt x="10286" y="15515"/>
                    <a:pt x="10543" y="17341"/>
                    <a:pt x="10157" y="18862"/>
                  </a:cubicBezTo>
                  <a:cubicBezTo>
                    <a:pt x="9771" y="20383"/>
                    <a:pt x="8743" y="21600"/>
                    <a:pt x="7843" y="21600"/>
                  </a:cubicBezTo>
                  <a:cubicBezTo>
                    <a:pt x="6943" y="21600"/>
                    <a:pt x="6171" y="20383"/>
                    <a:pt x="6429" y="17189"/>
                  </a:cubicBezTo>
                  <a:cubicBezTo>
                    <a:pt x="6686" y="13994"/>
                    <a:pt x="7971" y="8823"/>
                    <a:pt x="10671" y="5628"/>
                  </a:cubicBezTo>
                  <a:cubicBezTo>
                    <a:pt x="13371" y="2434"/>
                    <a:pt x="17486" y="12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8855949" y="4814005"/>
              <a:ext cx="90112" cy="113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0749" fill="norm" stroke="1" extrusionOk="0">
                  <a:moveTo>
                    <a:pt x="20899" y="1029"/>
                  </a:moveTo>
                  <a:cubicBezTo>
                    <a:pt x="18444" y="257"/>
                    <a:pt x="15990" y="-514"/>
                    <a:pt x="12554" y="450"/>
                  </a:cubicBezTo>
                  <a:cubicBezTo>
                    <a:pt x="9117" y="1415"/>
                    <a:pt x="4699" y="4115"/>
                    <a:pt x="2244" y="6815"/>
                  </a:cubicBezTo>
                  <a:cubicBezTo>
                    <a:pt x="-210" y="9515"/>
                    <a:pt x="-701" y="12215"/>
                    <a:pt x="1017" y="14915"/>
                  </a:cubicBezTo>
                  <a:cubicBezTo>
                    <a:pt x="2735" y="17615"/>
                    <a:pt x="6663" y="20315"/>
                    <a:pt x="9854" y="20700"/>
                  </a:cubicBezTo>
                  <a:cubicBezTo>
                    <a:pt x="13044" y="21086"/>
                    <a:pt x="15499" y="19157"/>
                    <a:pt x="16481" y="16072"/>
                  </a:cubicBezTo>
                  <a:cubicBezTo>
                    <a:pt x="17463" y="12986"/>
                    <a:pt x="16972" y="8743"/>
                    <a:pt x="16481" y="45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9003210" y="4819650"/>
              <a:ext cx="266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06"/>
                    <a:pt x="0" y="11012"/>
                    <a:pt x="257" y="14612"/>
                  </a:cubicBezTo>
                  <a:cubicBezTo>
                    <a:pt x="514" y="18212"/>
                    <a:pt x="1029" y="19906"/>
                    <a:pt x="1714" y="20541"/>
                  </a:cubicBezTo>
                  <a:cubicBezTo>
                    <a:pt x="2400" y="21176"/>
                    <a:pt x="3257" y="20753"/>
                    <a:pt x="3943" y="19482"/>
                  </a:cubicBezTo>
                  <a:cubicBezTo>
                    <a:pt x="4629" y="18212"/>
                    <a:pt x="5143" y="16094"/>
                    <a:pt x="5571" y="13765"/>
                  </a:cubicBezTo>
                  <a:cubicBezTo>
                    <a:pt x="6000" y="11435"/>
                    <a:pt x="6343" y="8894"/>
                    <a:pt x="6514" y="8682"/>
                  </a:cubicBezTo>
                  <a:cubicBezTo>
                    <a:pt x="6686" y="8471"/>
                    <a:pt x="6686" y="10588"/>
                    <a:pt x="6943" y="12706"/>
                  </a:cubicBezTo>
                  <a:cubicBezTo>
                    <a:pt x="7200" y="14824"/>
                    <a:pt x="7714" y="16941"/>
                    <a:pt x="8400" y="18212"/>
                  </a:cubicBezTo>
                  <a:cubicBezTo>
                    <a:pt x="9086" y="19482"/>
                    <a:pt x="9943" y="19906"/>
                    <a:pt x="10714" y="19271"/>
                  </a:cubicBezTo>
                  <a:cubicBezTo>
                    <a:pt x="11486" y="18635"/>
                    <a:pt x="12171" y="16941"/>
                    <a:pt x="12257" y="16941"/>
                  </a:cubicBezTo>
                  <a:cubicBezTo>
                    <a:pt x="12343" y="16941"/>
                    <a:pt x="11829" y="18635"/>
                    <a:pt x="11657" y="18424"/>
                  </a:cubicBezTo>
                  <a:cubicBezTo>
                    <a:pt x="11486" y="18212"/>
                    <a:pt x="11657" y="16094"/>
                    <a:pt x="12257" y="13129"/>
                  </a:cubicBezTo>
                  <a:cubicBezTo>
                    <a:pt x="12857" y="10165"/>
                    <a:pt x="13886" y="6353"/>
                    <a:pt x="14743" y="3812"/>
                  </a:cubicBezTo>
                  <a:cubicBezTo>
                    <a:pt x="15600" y="1271"/>
                    <a:pt x="16286" y="0"/>
                    <a:pt x="16971" y="0"/>
                  </a:cubicBezTo>
                  <a:cubicBezTo>
                    <a:pt x="17657" y="0"/>
                    <a:pt x="18343" y="1271"/>
                    <a:pt x="18771" y="4447"/>
                  </a:cubicBezTo>
                  <a:cubicBezTo>
                    <a:pt x="19200" y="7624"/>
                    <a:pt x="19371" y="12706"/>
                    <a:pt x="19800" y="15882"/>
                  </a:cubicBezTo>
                  <a:cubicBezTo>
                    <a:pt x="20229" y="19059"/>
                    <a:pt x="20914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9304575" y="4612845"/>
              <a:ext cx="183217" cy="354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286" fill="norm" stroke="1" extrusionOk="0">
                  <a:moveTo>
                    <a:pt x="10707" y="14701"/>
                  </a:moveTo>
                  <a:cubicBezTo>
                    <a:pt x="10952" y="13684"/>
                    <a:pt x="11198" y="12668"/>
                    <a:pt x="10584" y="12096"/>
                  </a:cubicBezTo>
                  <a:cubicBezTo>
                    <a:pt x="9971" y="11524"/>
                    <a:pt x="8498" y="11397"/>
                    <a:pt x="6780" y="12033"/>
                  </a:cubicBezTo>
                  <a:cubicBezTo>
                    <a:pt x="5062" y="12668"/>
                    <a:pt x="3098" y="14066"/>
                    <a:pt x="1871" y="15463"/>
                  </a:cubicBezTo>
                  <a:cubicBezTo>
                    <a:pt x="643" y="16861"/>
                    <a:pt x="152" y="18259"/>
                    <a:pt x="30" y="19275"/>
                  </a:cubicBezTo>
                  <a:cubicBezTo>
                    <a:pt x="-93" y="20291"/>
                    <a:pt x="152" y="20927"/>
                    <a:pt x="889" y="21181"/>
                  </a:cubicBezTo>
                  <a:cubicBezTo>
                    <a:pt x="1625" y="21435"/>
                    <a:pt x="2852" y="21308"/>
                    <a:pt x="4939" y="19910"/>
                  </a:cubicBezTo>
                  <a:cubicBezTo>
                    <a:pt x="7025" y="18513"/>
                    <a:pt x="9971" y="15844"/>
                    <a:pt x="12793" y="12795"/>
                  </a:cubicBezTo>
                  <a:cubicBezTo>
                    <a:pt x="15616" y="9746"/>
                    <a:pt x="18316" y="6315"/>
                    <a:pt x="19789" y="4091"/>
                  </a:cubicBezTo>
                  <a:cubicBezTo>
                    <a:pt x="21262" y="1868"/>
                    <a:pt x="21507" y="851"/>
                    <a:pt x="21016" y="343"/>
                  </a:cubicBezTo>
                  <a:cubicBezTo>
                    <a:pt x="20525" y="-165"/>
                    <a:pt x="19298" y="-165"/>
                    <a:pt x="17825" y="724"/>
                  </a:cubicBezTo>
                  <a:cubicBezTo>
                    <a:pt x="16352" y="1614"/>
                    <a:pt x="14634" y="3393"/>
                    <a:pt x="13407" y="5807"/>
                  </a:cubicBezTo>
                  <a:cubicBezTo>
                    <a:pt x="12180" y="8221"/>
                    <a:pt x="11443" y="11270"/>
                    <a:pt x="11321" y="13113"/>
                  </a:cubicBezTo>
                  <a:cubicBezTo>
                    <a:pt x="11198" y="14955"/>
                    <a:pt x="11689" y="15590"/>
                    <a:pt x="12180" y="162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9709240" y="4717782"/>
              <a:ext cx="240121" cy="299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56" fill="norm" stroke="1" extrusionOk="0">
                  <a:moveTo>
                    <a:pt x="10694" y="2285"/>
                  </a:moveTo>
                  <a:cubicBezTo>
                    <a:pt x="7852" y="4702"/>
                    <a:pt x="5010" y="7118"/>
                    <a:pt x="3210" y="9837"/>
                  </a:cubicBezTo>
                  <a:cubicBezTo>
                    <a:pt x="1410" y="12556"/>
                    <a:pt x="652" y="15577"/>
                    <a:pt x="273" y="17465"/>
                  </a:cubicBezTo>
                  <a:cubicBezTo>
                    <a:pt x="-106" y="19353"/>
                    <a:pt x="-106" y="20109"/>
                    <a:pt x="368" y="20637"/>
                  </a:cubicBezTo>
                  <a:cubicBezTo>
                    <a:pt x="841" y="21166"/>
                    <a:pt x="1789" y="21468"/>
                    <a:pt x="3305" y="21317"/>
                  </a:cubicBezTo>
                  <a:cubicBezTo>
                    <a:pt x="4820" y="21166"/>
                    <a:pt x="6905" y="20562"/>
                    <a:pt x="9083" y="18447"/>
                  </a:cubicBezTo>
                  <a:cubicBezTo>
                    <a:pt x="11262" y="16332"/>
                    <a:pt x="13536" y="12707"/>
                    <a:pt x="14862" y="9762"/>
                  </a:cubicBezTo>
                  <a:cubicBezTo>
                    <a:pt x="16189" y="6816"/>
                    <a:pt x="16568" y="4551"/>
                    <a:pt x="15999" y="2889"/>
                  </a:cubicBezTo>
                  <a:cubicBezTo>
                    <a:pt x="15431" y="1227"/>
                    <a:pt x="13915" y="170"/>
                    <a:pt x="12020" y="19"/>
                  </a:cubicBezTo>
                  <a:cubicBezTo>
                    <a:pt x="10126" y="-132"/>
                    <a:pt x="7852" y="623"/>
                    <a:pt x="6147" y="1907"/>
                  </a:cubicBezTo>
                  <a:cubicBezTo>
                    <a:pt x="4441" y="3191"/>
                    <a:pt x="3305" y="5004"/>
                    <a:pt x="2926" y="6288"/>
                  </a:cubicBezTo>
                  <a:cubicBezTo>
                    <a:pt x="2547" y="7571"/>
                    <a:pt x="2926" y="8327"/>
                    <a:pt x="4915" y="8780"/>
                  </a:cubicBezTo>
                  <a:cubicBezTo>
                    <a:pt x="6905" y="9233"/>
                    <a:pt x="10505" y="9384"/>
                    <a:pt x="13536" y="9309"/>
                  </a:cubicBezTo>
                  <a:cubicBezTo>
                    <a:pt x="16568" y="9233"/>
                    <a:pt x="19031" y="8931"/>
                    <a:pt x="21494" y="86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1922960" y="2235200"/>
              <a:ext cx="62996" cy="1206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6480" y="0"/>
                  </a:moveTo>
                  <a:cubicBezTo>
                    <a:pt x="10080" y="76"/>
                    <a:pt x="13680" y="152"/>
                    <a:pt x="16200" y="625"/>
                  </a:cubicBezTo>
                  <a:cubicBezTo>
                    <a:pt x="18720" y="1099"/>
                    <a:pt x="20160" y="1971"/>
                    <a:pt x="20520" y="3107"/>
                  </a:cubicBezTo>
                  <a:cubicBezTo>
                    <a:pt x="20880" y="4244"/>
                    <a:pt x="20160" y="5646"/>
                    <a:pt x="19800" y="7162"/>
                  </a:cubicBezTo>
                  <a:cubicBezTo>
                    <a:pt x="19440" y="8678"/>
                    <a:pt x="19440" y="10307"/>
                    <a:pt x="19800" y="11842"/>
                  </a:cubicBezTo>
                  <a:cubicBezTo>
                    <a:pt x="20160" y="13377"/>
                    <a:pt x="20880" y="14817"/>
                    <a:pt x="21240" y="16143"/>
                  </a:cubicBezTo>
                  <a:cubicBezTo>
                    <a:pt x="21600" y="17469"/>
                    <a:pt x="21600" y="18682"/>
                    <a:pt x="19800" y="19535"/>
                  </a:cubicBezTo>
                  <a:cubicBezTo>
                    <a:pt x="18000" y="20387"/>
                    <a:pt x="14400" y="20880"/>
                    <a:pt x="10800" y="21164"/>
                  </a:cubicBezTo>
                  <a:cubicBezTo>
                    <a:pt x="7200" y="21448"/>
                    <a:pt x="3600" y="215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586410" y="2222500"/>
              <a:ext cx="6760634" cy="160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1116" y="1881"/>
                  </a:moveTo>
                  <a:cubicBezTo>
                    <a:pt x="1082" y="1710"/>
                    <a:pt x="1048" y="1539"/>
                    <a:pt x="1055" y="1453"/>
                  </a:cubicBezTo>
                  <a:cubicBezTo>
                    <a:pt x="1062" y="1368"/>
                    <a:pt x="1109" y="1368"/>
                    <a:pt x="1254" y="1311"/>
                  </a:cubicBezTo>
                  <a:cubicBezTo>
                    <a:pt x="1400" y="1254"/>
                    <a:pt x="1643" y="1140"/>
                    <a:pt x="1894" y="1012"/>
                  </a:cubicBezTo>
                  <a:cubicBezTo>
                    <a:pt x="2144" y="883"/>
                    <a:pt x="2401" y="741"/>
                    <a:pt x="2675" y="613"/>
                  </a:cubicBezTo>
                  <a:cubicBezTo>
                    <a:pt x="2949" y="484"/>
                    <a:pt x="3239" y="370"/>
                    <a:pt x="3520" y="285"/>
                  </a:cubicBezTo>
                  <a:cubicBezTo>
                    <a:pt x="3801" y="199"/>
                    <a:pt x="4071" y="142"/>
                    <a:pt x="4318" y="100"/>
                  </a:cubicBezTo>
                  <a:cubicBezTo>
                    <a:pt x="4565" y="57"/>
                    <a:pt x="4788" y="28"/>
                    <a:pt x="5021" y="14"/>
                  </a:cubicBezTo>
                  <a:cubicBezTo>
                    <a:pt x="5255" y="0"/>
                    <a:pt x="5498" y="0"/>
                    <a:pt x="5748" y="0"/>
                  </a:cubicBezTo>
                  <a:cubicBezTo>
                    <a:pt x="5998" y="0"/>
                    <a:pt x="6255" y="0"/>
                    <a:pt x="6526" y="0"/>
                  </a:cubicBezTo>
                  <a:cubicBezTo>
                    <a:pt x="6796" y="0"/>
                    <a:pt x="7081" y="0"/>
                    <a:pt x="7375" y="0"/>
                  </a:cubicBezTo>
                  <a:cubicBezTo>
                    <a:pt x="7669" y="0"/>
                    <a:pt x="7973" y="0"/>
                    <a:pt x="8230" y="0"/>
                  </a:cubicBezTo>
                  <a:cubicBezTo>
                    <a:pt x="8487" y="0"/>
                    <a:pt x="8697" y="0"/>
                    <a:pt x="8913" y="0"/>
                  </a:cubicBezTo>
                  <a:cubicBezTo>
                    <a:pt x="9130" y="0"/>
                    <a:pt x="9353" y="0"/>
                    <a:pt x="9633" y="14"/>
                  </a:cubicBezTo>
                  <a:cubicBezTo>
                    <a:pt x="9914" y="28"/>
                    <a:pt x="10252" y="57"/>
                    <a:pt x="10523" y="85"/>
                  </a:cubicBezTo>
                  <a:cubicBezTo>
                    <a:pt x="10793" y="114"/>
                    <a:pt x="10996" y="142"/>
                    <a:pt x="11206" y="171"/>
                  </a:cubicBezTo>
                  <a:cubicBezTo>
                    <a:pt x="11415" y="199"/>
                    <a:pt x="11632" y="228"/>
                    <a:pt x="11855" y="271"/>
                  </a:cubicBezTo>
                  <a:cubicBezTo>
                    <a:pt x="12078" y="313"/>
                    <a:pt x="12308" y="370"/>
                    <a:pt x="12524" y="427"/>
                  </a:cubicBezTo>
                  <a:cubicBezTo>
                    <a:pt x="12741" y="484"/>
                    <a:pt x="12944" y="541"/>
                    <a:pt x="13208" y="613"/>
                  </a:cubicBezTo>
                  <a:cubicBezTo>
                    <a:pt x="13471" y="684"/>
                    <a:pt x="13796" y="769"/>
                    <a:pt x="14070" y="826"/>
                  </a:cubicBezTo>
                  <a:cubicBezTo>
                    <a:pt x="14344" y="883"/>
                    <a:pt x="14567" y="912"/>
                    <a:pt x="14793" y="940"/>
                  </a:cubicBezTo>
                  <a:cubicBezTo>
                    <a:pt x="15020" y="969"/>
                    <a:pt x="15250" y="997"/>
                    <a:pt x="15466" y="1026"/>
                  </a:cubicBezTo>
                  <a:cubicBezTo>
                    <a:pt x="15683" y="1054"/>
                    <a:pt x="15886" y="1083"/>
                    <a:pt x="16088" y="1111"/>
                  </a:cubicBezTo>
                  <a:cubicBezTo>
                    <a:pt x="16291" y="1140"/>
                    <a:pt x="16494" y="1168"/>
                    <a:pt x="16748" y="1183"/>
                  </a:cubicBezTo>
                  <a:cubicBezTo>
                    <a:pt x="17001" y="1197"/>
                    <a:pt x="17306" y="1197"/>
                    <a:pt x="17593" y="1197"/>
                  </a:cubicBezTo>
                  <a:cubicBezTo>
                    <a:pt x="17881" y="1197"/>
                    <a:pt x="18151" y="1197"/>
                    <a:pt x="18411" y="1183"/>
                  </a:cubicBezTo>
                  <a:cubicBezTo>
                    <a:pt x="18672" y="1168"/>
                    <a:pt x="18922" y="1140"/>
                    <a:pt x="19186" y="1126"/>
                  </a:cubicBezTo>
                  <a:cubicBezTo>
                    <a:pt x="19449" y="1111"/>
                    <a:pt x="19727" y="1111"/>
                    <a:pt x="20001" y="1097"/>
                  </a:cubicBezTo>
                  <a:cubicBezTo>
                    <a:pt x="20275" y="1083"/>
                    <a:pt x="20545" y="1054"/>
                    <a:pt x="20792" y="1040"/>
                  </a:cubicBezTo>
                  <a:cubicBezTo>
                    <a:pt x="21039" y="1026"/>
                    <a:pt x="21262" y="1026"/>
                    <a:pt x="21390" y="1026"/>
                  </a:cubicBezTo>
                  <a:cubicBezTo>
                    <a:pt x="21519" y="1026"/>
                    <a:pt x="21553" y="1026"/>
                    <a:pt x="21573" y="1097"/>
                  </a:cubicBezTo>
                  <a:cubicBezTo>
                    <a:pt x="21593" y="1168"/>
                    <a:pt x="21600" y="1311"/>
                    <a:pt x="21600" y="1852"/>
                  </a:cubicBezTo>
                  <a:cubicBezTo>
                    <a:pt x="21600" y="2394"/>
                    <a:pt x="21593" y="3334"/>
                    <a:pt x="21590" y="4374"/>
                  </a:cubicBezTo>
                  <a:cubicBezTo>
                    <a:pt x="21586" y="5414"/>
                    <a:pt x="21586" y="6554"/>
                    <a:pt x="21586" y="7722"/>
                  </a:cubicBezTo>
                  <a:cubicBezTo>
                    <a:pt x="21586" y="8891"/>
                    <a:pt x="21586" y="10088"/>
                    <a:pt x="21586" y="11327"/>
                  </a:cubicBezTo>
                  <a:cubicBezTo>
                    <a:pt x="21586" y="12567"/>
                    <a:pt x="21586" y="13849"/>
                    <a:pt x="21576" y="14918"/>
                  </a:cubicBezTo>
                  <a:cubicBezTo>
                    <a:pt x="21566" y="15986"/>
                    <a:pt x="21546" y="16841"/>
                    <a:pt x="21478" y="17639"/>
                  </a:cubicBezTo>
                  <a:cubicBezTo>
                    <a:pt x="21411" y="18437"/>
                    <a:pt x="21296" y="19178"/>
                    <a:pt x="21133" y="19762"/>
                  </a:cubicBezTo>
                  <a:cubicBezTo>
                    <a:pt x="20971" y="20346"/>
                    <a:pt x="20761" y="20774"/>
                    <a:pt x="20525" y="21059"/>
                  </a:cubicBezTo>
                  <a:cubicBezTo>
                    <a:pt x="20288" y="21344"/>
                    <a:pt x="20024" y="21486"/>
                    <a:pt x="19750" y="21543"/>
                  </a:cubicBezTo>
                  <a:cubicBezTo>
                    <a:pt x="19477" y="21600"/>
                    <a:pt x="19192" y="21572"/>
                    <a:pt x="18919" y="21486"/>
                  </a:cubicBezTo>
                  <a:cubicBezTo>
                    <a:pt x="18645" y="21401"/>
                    <a:pt x="18381" y="21258"/>
                    <a:pt x="18100" y="21116"/>
                  </a:cubicBezTo>
                  <a:cubicBezTo>
                    <a:pt x="17820" y="20973"/>
                    <a:pt x="17522" y="20831"/>
                    <a:pt x="17265" y="20702"/>
                  </a:cubicBezTo>
                  <a:cubicBezTo>
                    <a:pt x="17008" y="20574"/>
                    <a:pt x="16792" y="20460"/>
                    <a:pt x="16558" y="20360"/>
                  </a:cubicBezTo>
                  <a:cubicBezTo>
                    <a:pt x="16325" y="20261"/>
                    <a:pt x="16075" y="20175"/>
                    <a:pt x="15828" y="20090"/>
                  </a:cubicBezTo>
                  <a:cubicBezTo>
                    <a:pt x="15581" y="20004"/>
                    <a:pt x="15338" y="19919"/>
                    <a:pt x="15084" y="19833"/>
                  </a:cubicBezTo>
                  <a:cubicBezTo>
                    <a:pt x="14831" y="19748"/>
                    <a:pt x="14567" y="19662"/>
                    <a:pt x="14303" y="19591"/>
                  </a:cubicBezTo>
                  <a:cubicBezTo>
                    <a:pt x="14039" y="19520"/>
                    <a:pt x="13776" y="19463"/>
                    <a:pt x="13498" y="19406"/>
                  </a:cubicBezTo>
                  <a:cubicBezTo>
                    <a:pt x="13221" y="19349"/>
                    <a:pt x="12930" y="19292"/>
                    <a:pt x="12639" y="19235"/>
                  </a:cubicBezTo>
                  <a:cubicBezTo>
                    <a:pt x="12349" y="19178"/>
                    <a:pt x="12058" y="19121"/>
                    <a:pt x="11838" y="19078"/>
                  </a:cubicBezTo>
                  <a:cubicBezTo>
                    <a:pt x="11618" y="19035"/>
                    <a:pt x="11470" y="19007"/>
                    <a:pt x="11314" y="18978"/>
                  </a:cubicBezTo>
                  <a:cubicBezTo>
                    <a:pt x="11158" y="18950"/>
                    <a:pt x="10996" y="18921"/>
                    <a:pt x="10847" y="18879"/>
                  </a:cubicBezTo>
                  <a:cubicBezTo>
                    <a:pt x="10699" y="18836"/>
                    <a:pt x="10563" y="18779"/>
                    <a:pt x="10411" y="18736"/>
                  </a:cubicBezTo>
                  <a:cubicBezTo>
                    <a:pt x="10259" y="18693"/>
                    <a:pt x="10090" y="18665"/>
                    <a:pt x="9931" y="18636"/>
                  </a:cubicBezTo>
                  <a:cubicBezTo>
                    <a:pt x="9772" y="18608"/>
                    <a:pt x="9623" y="18579"/>
                    <a:pt x="9464" y="18551"/>
                  </a:cubicBezTo>
                  <a:cubicBezTo>
                    <a:pt x="9305" y="18522"/>
                    <a:pt x="9136" y="18494"/>
                    <a:pt x="8886" y="18451"/>
                  </a:cubicBezTo>
                  <a:cubicBezTo>
                    <a:pt x="8636" y="18408"/>
                    <a:pt x="8305" y="18351"/>
                    <a:pt x="8068" y="18309"/>
                  </a:cubicBezTo>
                  <a:cubicBezTo>
                    <a:pt x="7831" y="18266"/>
                    <a:pt x="7689" y="18237"/>
                    <a:pt x="7537" y="18209"/>
                  </a:cubicBezTo>
                  <a:cubicBezTo>
                    <a:pt x="7385" y="18180"/>
                    <a:pt x="7223" y="18152"/>
                    <a:pt x="7060" y="18123"/>
                  </a:cubicBezTo>
                  <a:cubicBezTo>
                    <a:pt x="6898" y="18095"/>
                    <a:pt x="6736" y="18066"/>
                    <a:pt x="6506" y="18024"/>
                  </a:cubicBezTo>
                  <a:cubicBezTo>
                    <a:pt x="6276" y="17981"/>
                    <a:pt x="5978" y="17924"/>
                    <a:pt x="5684" y="17867"/>
                  </a:cubicBezTo>
                  <a:cubicBezTo>
                    <a:pt x="5390" y="17810"/>
                    <a:pt x="5099" y="17753"/>
                    <a:pt x="4805" y="17696"/>
                  </a:cubicBezTo>
                  <a:cubicBezTo>
                    <a:pt x="4511" y="17639"/>
                    <a:pt x="4213" y="17582"/>
                    <a:pt x="3932" y="17525"/>
                  </a:cubicBezTo>
                  <a:cubicBezTo>
                    <a:pt x="3652" y="17468"/>
                    <a:pt x="3388" y="17411"/>
                    <a:pt x="3074" y="17368"/>
                  </a:cubicBezTo>
                  <a:cubicBezTo>
                    <a:pt x="2759" y="17326"/>
                    <a:pt x="2394" y="17297"/>
                    <a:pt x="2056" y="17269"/>
                  </a:cubicBezTo>
                  <a:cubicBezTo>
                    <a:pt x="1718" y="17240"/>
                    <a:pt x="1407" y="17212"/>
                    <a:pt x="1102" y="17183"/>
                  </a:cubicBezTo>
                  <a:cubicBezTo>
                    <a:pt x="798" y="17155"/>
                    <a:pt x="500" y="17126"/>
                    <a:pt x="318" y="17112"/>
                  </a:cubicBezTo>
                  <a:cubicBezTo>
                    <a:pt x="135" y="17098"/>
                    <a:pt x="68" y="17098"/>
                    <a:pt x="0" y="170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3262810" y="3181350"/>
              <a:ext cx="254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8000"/>
                    <a:pt x="12600" y="14400"/>
                    <a:pt x="16200" y="10800"/>
                  </a:cubicBezTo>
                  <a:cubicBezTo>
                    <a:pt x="19800" y="7200"/>
                    <a:pt x="207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3250110" y="3244850"/>
              <a:ext cx="298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28" y="14400"/>
                    <a:pt x="12255" y="7200"/>
                    <a:pt x="15855" y="3600"/>
                  </a:cubicBezTo>
                  <a:cubicBezTo>
                    <a:pt x="19455" y="0"/>
                    <a:pt x="2052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3095382" y="3395133"/>
              <a:ext cx="192829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140" fill="norm" stroke="1" extrusionOk="0">
                  <a:moveTo>
                    <a:pt x="14191" y="459"/>
                  </a:moveTo>
                  <a:cubicBezTo>
                    <a:pt x="11404" y="0"/>
                    <a:pt x="8617" y="-460"/>
                    <a:pt x="6178" y="919"/>
                  </a:cubicBezTo>
                  <a:cubicBezTo>
                    <a:pt x="3740" y="2297"/>
                    <a:pt x="1649" y="5514"/>
                    <a:pt x="604" y="8502"/>
                  </a:cubicBezTo>
                  <a:cubicBezTo>
                    <a:pt x="-441" y="11489"/>
                    <a:pt x="-441" y="14246"/>
                    <a:pt x="3159" y="16314"/>
                  </a:cubicBezTo>
                  <a:cubicBezTo>
                    <a:pt x="6759" y="18383"/>
                    <a:pt x="13959" y="19761"/>
                    <a:pt x="21159" y="211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3226699" y="3409950"/>
              <a:ext cx="161558" cy="8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059" fill="norm" stroke="1" extrusionOk="0">
                  <a:moveTo>
                    <a:pt x="16355" y="0"/>
                  </a:moveTo>
                  <a:cubicBezTo>
                    <a:pt x="11925" y="1080"/>
                    <a:pt x="7494" y="2160"/>
                    <a:pt x="4725" y="3780"/>
                  </a:cubicBezTo>
                  <a:cubicBezTo>
                    <a:pt x="1955" y="5400"/>
                    <a:pt x="848" y="7560"/>
                    <a:pt x="294" y="10260"/>
                  </a:cubicBezTo>
                  <a:cubicBezTo>
                    <a:pt x="-260" y="12960"/>
                    <a:pt x="-260" y="16200"/>
                    <a:pt x="2371" y="18360"/>
                  </a:cubicBezTo>
                  <a:cubicBezTo>
                    <a:pt x="5002" y="20520"/>
                    <a:pt x="10263" y="21600"/>
                    <a:pt x="13863" y="20790"/>
                  </a:cubicBezTo>
                  <a:cubicBezTo>
                    <a:pt x="17463" y="19980"/>
                    <a:pt x="19402" y="17280"/>
                    <a:pt x="20371" y="14580"/>
                  </a:cubicBezTo>
                  <a:cubicBezTo>
                    <a:pt x="21340" y="11880"/>
                    <a:pt x="21340" y="9180"/>
                    <a:pt x="20648" y="7560"/>
                  </a:cubicBezTo>
                  <a:cubicBezTo>
                    <a:pt x="19955" y="5940"/>
                    <a:pt x="18571" y="5400"/>
                    <a:pt x="17325" y="5940"/>
                  </a:cubicBezTo>
                  <a:cubicBezTo>
                    <a:pt x="16078" y="6480"/>
                    <a:pt x="14971" y="8100"/>
                    <a:pt x="13863" y="97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3383460" y="3425735"/>
              <a:ext cx="146051" cy="98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6224"/>
                  </a:moveTo>
                  <a:cubicBezTo>
                    <a:pt x="1565" y="6224"/>
                    <a:pt x="3130" y="6224"/>
                    <a:pt x="3913" y="7373"/>
                  </a:cubicBezTo>
                  <a:cubicBezTo>
                    <a:pt x="4696" y="8522"/>
                    <a:pt x="4696" y="10820"/>
                    <a:pt x="4852" y="13118"/>
                  </a:cubicBezTo>
                  <a:cubicBezTo>
                    <a:pt x="5009" y="15416"/>
                    <a:pt x="5322" y="17713"/>
                    <a:pt x="6261" y="17254"/>
                  </a:cubicBezTo>
                  <a:cubicBezTo>
                    <a:pt x="7200" y="16794"/>
                    <a:pt x="8765" y="13577"/>
                    <a:pt x="9861" y="10820"/>
                  </a:cubicBezTo>
                  <a:cubicBezTo>
                    <a:pt x="10957" y="8062"/>
                    <a:pt x="11583" y="5764"/>
                    <a:pt x="12365" y="3696"/>
                  </a:cubicBezTo>
                  <a:cubicBezTo>
                    <a:pt x="13148" y="1628"/>
                    <a:pt x="14087" y="-210"/>
                    <a:pt x="14870" y="20"/>
                  </a:cubicBezTo>
                  <a:cubicBezTo>
                    <a:pt x="15652" y="250"/>
                    <a:pt x="16278" y="2547"/>
                    <a:pt x="16591" y="5764"/>
                  </a:cubicBezTo>
                  <a:cubicBezTo>
                    <a:pt x="16904" y="8981"/>
                    <a:pt x="16904" y="13118"/>
                    <a:pt x="17687" y="15875"/>
                  </a:cubicBezTo>
                  <a:cubicBezTo>
                    <a:pt x="18470" y="18633"/>
                    <a:pt x="20035" y="20011"/>
                    <a:pt x="21600" y="213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3542175" y="3400705"/>
              <a:ext cx="88936" cy="123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368" fill="norm" stroke="1" extrusionOk="0">
                  <a:moveTo>
                    <a:pt x="21106" y="2697"/>
                  </a:moveTo>
                  <a:cubicBezTo>
                    <a:pt x="16083" y="1599"/>
                    <a:pt x="11059" y="500"/>
                    <a:pt x="7292" y="134"/>
                  </a:cubicBezTo>
                  <a:cubicBezTo>
                    <a:pt x="3525" y="-232"/>
                    <a:pt x="1013" y="134"/>
                    <a:pt x="259" y="1415"/>
                  </a:cubicBezTo>
                  <a:cubicBezTo>
                    <a:pt x="-494" y="2697"/>
                    <a:pt x="511" y="4893"/>
                    <a:pt x="1766" y="6724"/>
                  </a:cubicBezTo>
                  <a:cubicBezTo>
                    <a:pt x="3022" y="8554"/>
                    <a:pt x="4529" y="10019"/>
                    <a:pt x="5785" y="11666"/>
                  </a:cubicBezTo>
                  <a:cubicBezTo>
                    <a:pt x="7041" y="13314"/>
                    <a:pt x="8046" y="15144"/>
                    <a:pt x="7543" y="16792"/>
                  </a:cubicBezTo>
                  <a:cubicBezTo>
                    <a:pt x="7041" y="18439"/>
                    <a:pt x="5032" y="19904"/>
                    <a:pt x="3022" y="213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3657794" y="3257550"/>
              <a:ext cx="93967" cy="27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446" fill="norm" stroke="1" extrusionOk="0">
                  <a:moveTo>
                    <a:pt x="9576" y="0"/>
                  </a:moveTo>
                  <a:cubicBezTo>
                    <a:pt x="5820" y="4287"/>
                    <a:pt x="2063" y="8574"/>
                    <a:pt x="655" y="11707"/>
                  </a:cubicBezTo>
                  <a:cubicBezTo>
                    <a:pt x="-754" y="14840"/>
                    <a:pt x="185" y="16818"/>
                    <a:pt x="2768" y="18302"/>
                  </a:cubicBezTo>
                  <a:cubicBezTo>
                    <a:pt x="5350" y="19786"/>
                    <a:pt x="9576" y="20776"/>
                    <a:pt x="12863" y="21188"/>
                  </a:cubicBezTo>
                  <a:cubicBezTo>
                    <a:pt x="16150" y="21600"/>
                    <a:pt x="18498" y="21435"/>
                    <a:pt x="20846" y="212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3636330" y="3409950"/>
              <a:ext cx="17258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3301" y="21600"/>
                  </a:moveTo>
                  <a:cubicBezTo>
                    <a:pt x="1721" y="20160"/>
                    <a:pt x="140" y="18720"/>
                    <a:pt x="9" y="16560"/>
                  </a:cubicBezTo>
                  <a:cubicBezTo>
                    <a:pt x="-123" y="14400"/>
                    <a:pt x="1194" y="11520"/>
                    <a:pt x="5014" y="8640"/>
                  </a:cubicBezTo>
                  <a:cubicBezTo>
                    <a:pt x="8833" y="5760"/>
                    <a:pt x="15155" y="288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4239581" y="3164416"/>
              <a:ext cx="788530" cy="8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474" fill="norm" stroke="1" extrusionOk="0">
                  <a:moveTo>
                    <a:pt x="1421" y="4215"/>
                  </a:moveTo>
                  <a:cubicBezTo>
                    <a:pt x="842" y="3161"/>
                    <a:pt x="263" y="2107"/>
                    <a:pt x="147" y="1317"/>
                  </a:cubicBezTo>
                  <a:cubicBezTo>
                    <a:pt x="31" y="527"/>
                    <a:pt x="378" y="0"/>
                    <a:pt x="1537" y="0"/>
                  </a:cubicBezTo>
                  <a:cubicBezTo>
                    <a:pt x="2695" y="0"/>
                    <a:pt x="4664" y="527"/>
                    <a:pt x="6806" y="1317"/>
                  </a:cubicBezTo>
                  <a:cubicBezTo>
                    <a:pt x="8949" y="2107"/>
                    <a:pt x="11265" y="3161"/>
                    <a:pt x="12568" y="3688"/>
                  </a:cubicBezTo>
                  <a:cubicBezTo>
                    <a:pt x="13871" y="4215"/>
                    <a:pt x="14161" y="4215"/>
                    <a:pt x="14450" y="4215"/>
                  </a:cubicBezTo>
                  <a:cubicBezTo>
                    <a:pt x="14740" y="4215"/>
                    <a:pt x="15029" y="4215"/>
                    <a:pt x="14942" y="3688"/>
                  </a:cubicBezTo>
                  <a:cubicBezTo>
                    <a:pt x="14856" y="3161"/>
                    <a:pt x="14392" y="2107"/>
                    <a:pt x="13234" y="2107"/>
                  </a:cubicBezTo>
                  <a:cubicBezTo>
                    <a:pt x="12076" y="2107"/>
                    <a:pt x="10223" y="3161"/>
                    <a:pt x="8283" y="4478"/>
                  </a:cubicBezTo>
                  <a:cubicBezTo>
                    <a:pt x="6343" y="5795"/>
                    <a:pt x="4316" y="7376"/>
                    <a:pt x="3042" y="8429"/>
                  </a:cubicBezTo>
                  <a:cubicBezTo>
                    <a:pt x="1768" y="9483"/>
                    <a:pt x="1247" y="10010"/>
                    <a:pt x="813" y="10800"/>
                  </a:cubicBezTo>
                  <a:cubicBezTo>
                    <a:pt x="378" y="11590"/>
                    <a:pt x="31" y="12644"/>
                    <a:pt x="2" y="13434"/>
                  </a:cubicBezTo>
                  <a:cubicBezTo>
                    <a:pt x="-27" y="14224"/>
                    <a:pt x="263" y="14751"/>
                    <a:pt x="1305" y="14488"/>
                  </a:cubicBezTo>
                  <a:cubicBezTo>
                    <a:pt x="2347" y="14224"/>
                    <a:pt x="4142" y="13171"/>
                    <a:pt x="6024" y="11854"/>
                  </a:cubicBezTo>
                  <a:cubicBezTo>
                    <a:pt x="7907" y="10537"/>
                    <a:pt x="9875" y="8956"/>
                    <a:pt x="11671" y="7902"/>
                  </a:cubicBezTo>
                  <a:cubicBezTo>
                    <a:pt x="13466" y="6849"/>
                    <a:pt x="15087" y="6322"/>
                    <a:pt x="16043" y="6059"/>
                  </a:cubicBezTo>
                  <a:cubicBezTo>
                    <a:pt x="16998" y="5795"/>
                    <a:pt x="17288" y="5795"/>
                    <a:pt x="16622" y="6585"/>
                  </a:cubicBezTo>
                  <a:cubicBezTo>
                    <a:pt x="15956" y="7376"/>
                    <a:pt x="14334" y="8956"/>
                    <a:pt x="12365" y="10800"/>
                  </a:cubicBezTo>
                  <a:cubicBezTo>
                    <a:pt x="10397" y="12644"/>
                    <a:pt x="8080" y="14751"/>
                    <a:pt x="6372" y="16332"/>
                  </a:cubicBezTo>
                  <a:cubicBezTo>
                    <a:pt x="4664" y="17912"/>
                    <a:pt x="3563" y="18966"/>
                    <a:pt x="2868" y="19756"/>
                  </a:cubicBezTo>
                  <a:cubicBezTo>
                    <a:pt x="2174" y="20546"/>
                    <a:pt x="1884" y="21073"/>
                    <a:pt x="1884" y="21337"/>
                  </a:cubicBezTo>
                  <a:cubicBezTo>
                    <a:pt x="1884" y="21600"/>
                    <a:pt x="2174" y="21600"/>
                    <a:pt x="3448" y="20283"/>
                  </a:cubicBezTo>
                  <a:cubicBezTo>
                    <a:pt x="4722" y="18966"/>
                    <a:pt x="6980" y="16332"/>
                    <a:pt x="9267" y="14488"/>
                  </a:cubicBezTo>
                  <a:cubicBezTo>
                    <a:pt x="11555" y="12644"/>
                    <a:pt x="13871" y="11590"/>
                    <a:pt x="15927" y="11327"/>
                  </a:cubicBezTo>
                  <a:cubicBezTo>
                    <a:pt x="17983" y="11063"/>
                    <a:pt x="19778" y="11590"/>
                    <a:pt x="21573" y="121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4569713" y="3297766"/>
              <a:ext cx="172648" cy="21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600" fill="norm" stroke="1" extrusionOk="0">
                  <a:moveTo>
                    <a:pt x="3270" y="6202"/>
                  </a:moveTo>
                  <a:cubicBezTo>
                    <a:pt x="2229" y="6844"/>
                    <a:pt x="1188" y="7485"/>
                    <a:pt x="538" y="9517"/>
                  </a:cubicBezTo>
                  <a:cubicBezTo>
                    <a:pt x="-113" y="11549"/>
                    <a:pt x="-373" y="14970"/>
                    <a:pt x="928" y="13901"/>
                  </a:cubicBezTo>
                  <a:cubicBezTo>
                    <a:pt x="2229" y="12832"/>
                    <a:pt x="5092" y="7271"/>
                    <a:pt x="7304" y="4063"/>
                  </a:cubicBezTo>
                  <a:cubicBezTo>
                    <a:pt x="9516" y="855"/>
                    <a:pt x="11078" y="0"/>
                    <a:pt x="13029" y="0"/>
                  </a:cubicBezTo>
                  <a:cubicBezTo>
                    <a:pt x="14981" y="0"/>
                    <a:pt x="17323" y="855"/>
                    <a:pt x="18755" y="2459"/>
                  </a:cubicBezTo>
                  <a:cubicBezTo>
                    <a:pt x="20186" y="4063"/>
                    <a:pt x="20707" y="6416"/>
                    <a:pt x="19926" y="8234"/>
                  </a:cubicBezTo>
                  <a:cubicBezTo>
                    <a:pt x="19145" y="10051"/>
                    <a:pt x="17063" y="11335"/>
                    <a:pt x="14461" y="12083"/>
                  </a:cubicBezTo>
                  <a:cubicBezTo>
                    <a:pt x="11858" y="12832"/>
                    <a:pt x="8735" y="13046"/>
                    <a:pt x="6133" y="12832"/>
                  </a:cubicBezTo>
                  <a:cubicBezTo>
                    <a:pt x="3531" y="12618"/>
                    <a:pt x="1449" y="11976"/>
                    <a:pt x="1058" y="11869"/>
                  </a:cubicBezTo>
                  <a:cubicBezTo>
                    <a:pt x="668" y="11762"/>
                    <a:pt x="1969" y="12190"/>
                    <a:pt x="4572" y="13580"/>
                  </a:cubicBezTo>
                  <a:cubicBezTo>
                    <a:pt x="7174" y="14970"/>
                    <a:pt x="11078" y="17323"/>
                    <a:pt x="14070" y="18820"/>
                  </a:cubicBezTo>
                  <a:cubicBezTo>
                    <a:pt x="17063" y="20317"/>
                    <a:pt x="19145" y="20958"/>
                    <a:pt x="2122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4799510" y="3314700"/>
              <a:ext cx="196851" cy="19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0"/>
                  </a:moveTo>
                  <a:cubicBezTo>
                    <a:pt x="1161" y="6204"/>
                    <a:pt x="2323" y="12409"/>
                    <a:pt x="3252" y="16200"/>
                  </a:cubicBezTo>
                  <a:cubicBezTo>
                    <a:pt x="4181" y="19991"/>
                    <a:pt x="4877" y="21370"/>
                    <a:pt x="5574" y="21485"/>
                  </a:cubicBezTo>
                  <a:cubicBezTo>
                    <a:pt x="6271" y="21600"/>
                    <a:pt x="6968" y="20451"/>
                    <a:pt x="9639" y="17119"/>
                  </a:cubicBezTo>
                  <a:cubicBezTo>
                    <a:pt x="12310" y="13787"/>
                    <a:pt x="16955" y="8272"/>
                    <a:pt x="21600" y="27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4589960" y="3441700"/>
              <a:ext cx="12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4767760" y="3670300"/>
              <a:ext cx="114036" cy="1608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37" fill="norm" stroke="1" extrusionOk="0">
                  <a:moveTo>
                    <a:pt x="0" y="0"/>
                  </a:moveTo>
                  <a:cubicBezTo>
                    <a:pt x="800" y="510"/>
                    <a:pt x="1600" y="1020"/>
                    <a:pt x="3200" y="1772"/>
                  </a:cubicBezTo>
                  <a:cubicBezTo>
                    <a:pt x="4800" y="2523"/>
                    <a:pt x="7200" y="3515"/>
                    <a:pt x="9200" y="4535"/>
                  </a:cubicBezTo>
                  <a:cubicBezTo>
                    <a:pt x="11200" y="5556"/>
                    <a:pt x="12800" y="6605"/>
                    <a:pt x="14000" y="7625"/>
                  </a:cubicBezTo>
                  <a:cubicBezTo>
                    <a:pt x="15200" y="8646"/>
                    <a:pt x="16000" y="9638"/>
                    <a:pt x="16600" y="10715"/>
                  </a:cubicBezTo>
                  <a:cubicBezTo>
                    <a:pt x="17200" y="11792"/>
                    <a:pt x="17600" y="12954"/>
                    <a:pt x="18200" y="14074"/>
                  </a:cubicBezTo>
                  <a:cubicBezTo>
                    <a:pt x="18800" y="15194"/>
                    <a:pt x="19600" y="16271"/>
                    <a:pt x="20200" y="17263"/>
                  </a:cubicBezTo>
                  <a:cubicBezTo>
                    <a:pt x="20800" y="18255"/>
                    <a:pt x="21200" y="19162"/>
                    <a:pt x="21400" y="19715"/>
                  </a:cubicBezTo>
                  <a:cubicBezTo>
                    <a:pt x="21600" y="20268"/>
                    <a:pt x="21600" y="20466"/>
                    <a:pt x="21400" y="20735"/>
                  </a:cubicBezTo>
                  <a:cubicBezTo>
                    <a:pt x="21200" y="21005"/>
                    <a:pt x="20800" y="21345"/>
                    <a:pt x="19800" y="21472"/>
                  </a:cubicBezTo>
                  <a:cubicBezTo>
                    <a:pt x="18800" y="21600"/>
                    <a:pt x="17200" y="21515"/>
                    <a:pt x="15600" y="214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4697964" y="5251450"/>
              <a:ext cx="171397" cy="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0671" fill="norm" stroke="1" extrusionOk="0">
                  <a:moveTo>
                    <a:pt x="6239" y="0"/>
                  </a:moveTo>
                  <a:cubicBezTo>
                    <a:pt x="3637" y="697"/>
                    <a:pt x="1034" y="1394"/>
                    <a:pt x="254" y="2787"/>
                  </a:cubicBezTo>
                  <a:cubicBezTo>
                    <a:pt x="-527" y="4181"/>
                    <a:pt x="514" y="6271"/>
                    <a:pt x="3116" y="9755"/>
                  </a:cubicBezTo>
                  <a:cubicBezTo>
                    <a:pt x="5719" y="13239"/>
                    <a:pt x="9883" y="18116"/>
                    <a:pt x="13136" y="19858"/>
                  </a:cubicBezTo>
                  <a:cubicBezTo>
                    <a:pt x="16389" y="21600"/>
                    <a:pt x="18731" y="20206"/>
                    <a:pt x="21073" y="1881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4837610" y="5245100"/>
              <a:ext cx="1270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108"/>
                    <a:pt x="12960" y="2215"/>
                    <a:pt x="9360" y="5815"/>
                  </a:cubicBezTo>
                  <a:cubicBezTo>
                    <a:pt x="5760" y="9415"/>
                    <a:pt x="2880" y="155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4365160" y="5475025"/>
              <a:ext cx="177985" cy="340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308" fill="norm" stroke="1" extrusionOk="0">
                  <a:moveTo>
                    <a:pt x="5577" y="4290"/>
                  </a:moveTo>
                  <a:cubicBezTo>
                    <a:pt x="5577" y="7338"/>
                    <a:pt x="5577" y="10386"/>
                    <a:pt x="5200" y="12771"/>
                  </a:cubicBezTo>
                  <a:cubicBezTo>
                    <a:pt x="4823" y="15156"/>
                    <a:pt x="4070" y="16879"/>
                    <a:pt x="3191" y="18337"/>
                  </a:cubicBezTo>
                  <a:cubicBezTo>
                    <a:pt x="2312" y="19794"/>
                    <a:pt x="1307" y="20987"/>
                    <a:pt x="679" y="21252"/>
                  </a:cubicBezTo>
                  <a:cubicBezTo>
                    <a:pt x="51" y="21517"/>
                    <a:pt x="-200" y="20854"/>
                    <a:pt x="177" y="18867"/>
                  </a:cubicBezTo>
                  <a:cubicBezTo>
                    <a:pt x="553" y="16879"/>
                    <a:pt x="1558" y="13566"/>
                    <a:pt x="3316" y="10386"/>
                  </a:cubicBezTo>
                  <a:cubicBezTo>
                    <a:pt x="5074" y="7205"/>
                    <a:pt x="7586" y="4157"/>
                    <a:pt x="9344" y="2435"/>
                  </a:cubicBezTo>
                  <a:cubicBezTo>
                    <a:pt x="11102" y="712"/>
                    <a:pt x="12107" y="315"/>
                    <a:pt x="13363" y="116"/>
                  </a:cubicBezTo>
                  <a:cubicBezTo>
                    <a:pt x="14619" y="-83"/>
                    <a:pt x="16126" y="-83"/>
                    <a:pt x="17633" y="580"/>
                  </a:cubicBezTo>
                  <a:cubicBezTo>
                    <a:pt x="19140" y="1242"/>
                    <a:pt x="20647" y="2567"/>
                    <a:pt x="21023" y="4290"/>
                  </a:cubicBezTo>
                  <a:cubicBezTo>
                    <a:pt x="21400" y="6013"/>
                    <a:pt x="20647" y="8133"/>
                    <a:pt x="19140" y="9524"/>
                  </a:cubicBezTo>
                  <a:cubicBezTo>
                    <a:pt x="17633" y="10916"/>
                    <a:pt x="15372" y="11578"/>
                    <a:pt x="13112" y="11777"/>
                  </a:cubicBezTo>
                  <a:cubicBezTo>
                    <a:pt x="10851" y="11976"/>
                    <a:pt x="8591" y="11711"/>
                    <a:pt x="7963" y="11843"/>
                  </a:cubicBezTo>
                  <a:cubicBezTo>
                    <a:pt x="7335" y="11976"/>
                    <a:pt x="8340" y="12506"/>
                    <a:pt x="10726" y="13831"/>
                  </a:cubicBezTo>
                  <a:cubicBezTo>
                    <a:pt x="13112" y="15156"/>
                    <a:pt x="16879" y="17277"/>
                    <a:pt x="20647" y="193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4609010" y="5562600"/>
              <a:ext cx="107951" cy="212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0"/>
                  </a:moveTo>
                  <a:cubicBezTo>
                    <a:pt x="847" y="5560"/>
                    <a:pt x="1694" y="11121"/>
                    <a:pt x="2118" y="14436"/>
                  </a:cubicBezTo>
                  <a:cubicBezTo>
                    <a:pt x="2541" y="17750"/>
                    <a:pt x="2541" y="18820"/>
                    <a:pt x="3176" y="19782"/>
                  </a:cubicBezTo>
                  <a:cubicBezTo>
                    <a:pt x="3812" y="20745"/>
                    <a:pt x="5082" y="21600"/>
                    <a:pt x="6353" y="21493"/>
                  </a:cubicBezTo>
                  <a:cubicBezTo>
                    <a:pt x="7624" y="21386"/>
                    <a:pt x="8894" y="20317"/>
                    <a:pt x="11435" y="16788"/>
                  </a:cubicBezTo>
                  <a:cubicBezTo>
                    <a:pt x="13976" y="13259"/>
                    <a:pt x="17788" y="7271"/>
                    <a:pt x="21600" y="12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5256714" y="5562600"/>
              <a:ext cx="120234" cy="286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532" fill="norm" stroke="1" extrusionOk="0">
                  <a:moveTo>
                    <a:pt x="6589" y="0"/>
                  </a:moveTo>
                  <a:cubicBezTo>
                    <a:pt x="5857" y="4924"/>
                    <a:pt x="5125" y="9847"/>
                    <a:pt x="4575" y="12706"/>
                  </a:cubicBezTo>
                  <a:cubicBezTo>
                    <a:pt x="4026" y="15565"/>
                    <a:pt x="3660" y="16359"/>
                    <a:pt x="3477" y="17153"/>
                  </a:cubicBezTo>
                  <a:cubicBezTo>
                    <a:pt x="3294" y="17947"/>
                    <a:pt x="3294" y="18741"/>
                    <a:pt x="3111" y="18741"/>
                  </a:cubicBezTo>
                  <a:cubicBezTo>
                    <a:pt x="2928" y="18741"/>
                    <a:pt x="2562" y="17947"/>
                    <a:pt x="3660" y="16518"/>
                  </a:cubicBezTo>
                  <a:cubicBezTo>
                    <a:pt x="4758" y="15088"/>
                    <a:pt x="7321" y="13024"/>
                    <a:pt x="9518" y="11753"/>
                  </a:cubicBezTo>
                  <a:cubicBezTo>
                    <a:pt x="11714" y="10482"/>
                    <a:pt x="13545" y="10006"/>
                    <a:pt x="15192" y="10006"/>
                  </a:cubicBezTo>
                  <a:cubicBezTo>
                    <a:pt x="16840" y="10006"/>
                    <a:pt x="18304" y="10482"/>
                    <a:pt x="19402" y="11515"/>
                  </a:cubicBezTo>
                  <a:cubicBezTo>
                    <a:pt x="20501" y="12547"/>
                    <a:pt x="21233" y="14135"/>
                    <a:pt x="20501" y="15803"/>
                  </a:cubicBezTo>
                  <a:cubicBezTo>
                    <a:pt x="19769" y="17471"/>
                    <a:pt x="17572" y="19218"/>
                    <a:pt x="14643" y="20250"/>
                  </a:cubicBezTo>
                  <a:cubicBezTo>
                    <a:pt x="11714" y="21282"/>
                    <a:pt x="8053" y="21600"/>
                    <a:pt x="5308" y="21521"/>
                  </a:cubicBezTo>
                  <a:cubicBezTo>
                    <a:pt x="2562" y="21441"/>
                    <a:pt x="731" y="20965"/>
                    <a:pt x="182" y="20329"/>
                  </a:cubicBezTo>
                  <a:cubicBezTo>
                    <a:pt x="-367" y="19694"/>
                    <a:pt x="365" y="18900"/>
                    <a:pt x="1830" y="18265"/>
                  </a:cubicBezTo>
                  <a:cubicBezTo>
                    <a:pt x="3294" y="17629"/>
                    <a:pt x="5491" y="17153"/>
                    <a:pt x="7687" y="166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5423734" y="5675327"/>
              <a:ext cx="125077" cy="140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059" fill="norm" stroke="1" extrusionOk="0">
                  <a:moveTo>
                    <a:pt x="5073" y="12625"/>
                  </a:moveTo>
                  <a:cubicBezTo>
                    <a:pt x="7233" y="10083"/>
                    <a:pt x="9393" y="7542"/>
                    <a:pt x="10653" y="5319"/>
                  </a:cubicBezTo>
                  <a:cubicBezTo>
                    <a:pt x="11913" y="3095"/>
                    <a:pt x="12273" y="1189"/>
                    <a:pt x="11373" y="395"/>
                  </a:cubicBezTo>
                  <a:cubicBezTo>
                    <a:pt x="10473" y="-399"/>
                    <a:pt x="8313" y="-81"/>
                    <a:pt x="6153" y="2142"/>
                  </a:cubicBezTo>
                  <a:cubicBezTo>
                    <a:pt x="3993" y="4366"/>
                    <a:pt x="1833" y="8495"/>
                    <a:pt x="753" y="11513"/>
                  </a:cubicBezTo>
                  <a:cubicBezTo>
                    <a:pt x="-327" y="14530"/>
                    <a:pt x="-327" y="16436"/>
                    <a:pt x="1293" y="18025"/>
                  </a:cubicBezTo>
                  <a:cubicBezTo>
                    <a:pt x="2913" y="19613"/>
                    <a:pt x="6153" y="20883"/>
                    <a:pt x="9753" y="21042"/>
                  </a:cubicBezTo>
                  <a:cubicBezTo>
                    <a:pt x="13353" y="21201"/>
                    <a:pt x="17313" y="20248"/>
                    <a:pt x="21273" y="192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5563160" y="5690542"/>
              <a:ext cx="412323" cy="148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25" fill="norm" stroke="1" extrusionOk="0">
                  <a:moveTo>
                    <a:pt x="4543" y="1690"/>
                  </a:moveTo>
                  <a:cubicBezTo>
                    <a:pt x="4102" y="778"/>
                    <a:pt x="3661" y="-135"/>
                    <a:pt x="3165" y="17"/>
                  </a:cubicBezTo>
                  <a:cubicBezTo>
                    <a:pt x="2669" y="169"/>
                    <a:pt x="2118" y="1386"/>
                    <a:pt x="1567" y="3668"/>
                  </a:cubicBezTo>
                  <a:cubicBezTo>
                    <a:pt x="1016" y="5950"/>
                    <a:pt x="465" y="9296"/>
                    <a:pt x="190" y="11730"/>
                  </a:cubicBezTo>
                  <a:cubicBezTo>
                    <a:pt x="-86" y="14164"/>
                    <a:pt x="-86" y="15685"/>
                    <a:pt x="355" y="17054"/>
                  </a:cubicBezTo>
                  <a:cubicBezTo>
                    <a:pt x="796" y="18423"/>
                    <a:pt x="1677" y="19640"/>
                    <a:pt x="3110" y="18575"/>
                  </a:cubicBezTo>
                  <a:cubicBezTo>
                    <a:pt x="4543" y="17510"/>
                    <a:pt x="6526" y="14164"/>
                    <a:pt x="7573" y="11578"/>
                  </a:cubicBezTo>
                  <a:cubicBezTo>
                    <a:pt x="8620" y="8992"/>
                    <a:pt x="8730" y="7166"/>
                    <a:pt x="8510" y="6254"/>
                  </a:cubicBezTo>
                  <a:cubicBezTo>
                    <a:pt x="8290" y="5341"/>
                    <a:pt x="7738" y="5341"/>
                    <a:pt x="7243" y="5797"/>
                  </a:cubicBezTo>
                  <a:cubicBezTo>
                    <a:pt x="6747" y="6254"/>
                    <a:pt x="6306" y="7166"/>
                    <a:pt x="5920" y="8383"/>
                  </a:cubicBezTo>
                  <a:cubicBezTo>
                    <a:pt x="5534" y="9600"/>
                    <a:pt x="5204" y="11121"/>
                    <a:pt x="4983" y="12642"/>
                  </a:cubicBezTo>
                  <a:cubicBezTo>
                    <a:pt x="4763" y="14164"/>
                    <a:pt x="4653" y="15685"/>
                    <a:pt x="4873" y="16597"/>
                  </a:cubicBezTo>
                  <a:cubicBezTo>
                    <a:pt x="5094" y="17510"/>
                    <a:pt x="5645" y="17814"/>
                    <a:pt x="6141" y="17358"/>
                  </a:cubicBezTo>
                  <a:cubicBezTo>
                    <a:pt x="6636" y="16902"/>
                    <a:pt x="7077" y="15685"/>
                    <a:pt x="7573" y="14468"/>
                  </a:cubicBezTo>
                  <a:cubicBezTo>
                    <a:pt x="8069" y="13251"/>
                    <a:pt x="8620" y="12034"/>
                    <a:pt x="8896" y="12186"/>
                  </a:cubicBezTo>
                  <a:cubicBezTo>
                    <a:pt x="9171" y="12338"/>
                    <a:pt x="9171" y="13859"/>
                    <a:pt x="9171" y="15380"/>
                  </a:cubicBezTo>
                  <a:cubicBezTo>
                    <a:pt x="9171" y="16902"/>
                    <a:pt x="9171" y="18423"/>
                    <a:pt x="9392" y="18727"/>
                  </a:cubicBezTo>
                  <a:cubicBezTo>
                    <a:pt x="9612" y="19031"/>
                    <a:pt x="10053" y="18119"/>
                    <a:pt x="10383" y="16902"/>
                  </a:cubicBezTo>
                  <a:cubicBezTo>
                    <a:pt x="10714" y="15685"/>
                    <a:pt x="10934" y="14164"/>
                    <a:pt x="11210" y="12795"/>
                  </a:cubicBezTo>
                  <a:cubicBezTo>
                    <a:pt x="11485" y="11426"/>
                    <a:pt x="11816" y="10209"/>
                    <a:pt x="11926" y="10817"/>
                  </a:cubicBezTo>
                  <a:cubicBezTo>
                    <a:pt x="12036" y="11426"/>
                    <a:pt x="11926" y="13859"/>
                    <a:pt x="12147" y="15228"/>
                  </a:cubicBezTo>
                  <a:cubicBezTo>
                    <a:pt x="12367" y="16597"/>
                    <a:pt x="12918" y="16902"/>
                    <a:pt x="13414" y="16445"/>
                  </a:cubicBezTo>
                  <a:cubicBezTo>
                    <a:pt x="13910" y="15989"/>
                    <a:pt x="14351" y="14772"/>
                    <a:pt x="14736" y="13555"/>
                  </a:cubicBezTo>
                  <a:cubicBezTo>
                    <a:pt x="15122" y="12338"/>
                    <a:pt x="15453" y="11121"/>
                    <a:pt x="15618" y="11273"/>
                  </a:cubicBezTo>
                  <a:cubicBezTo>
                    <a:pt x="15783" y="11426"/>
                    <a:pt x="15783" y="12947"/>
                    <a:pt x="16004" y="14164"/>
                  </a:cubicBezTo>
                  <a:cubicBezTo>
                    <a:pt x="16224" y="15380"/>
                    <a:pt x="16665" y="16293"/>
                    <a:pt x="17106" y="16293"/>
                  </a:cubicBezTo>
                  <a:cubicBezTo>
                    <a:pt x="17547" y="16293"/>
                    <a:pt x="17987" y="15380"/>
                    <a:pt x="18428" y="14316"/>
                  </a:cubicBezTo>
                  <a:cubicBezTo>
                    <a:pt x="18869" y="13251"/>
                    <a:pt x="19310" y="12034"/>
                    <a:pt x="19641" y="10209"/>
                  </a:cubicBezTo>
                  <a:cubicBezTo>
                    <a:pt x="19971" y="8383"/>
                    <a:pt x="20192" y="5950"/>
                    <a:pt x="20247" y="5493"/>
                  </a:cubicBezTo>
                  <a:cubicBezTo>
                    <a:pt x="20302" y="5037"/>
                    <a:pt x="20192" y="6558"/>
                    <a:pt x="20247" y="8079"/>
                  </a:cubicBezTo>
                  <a:cubicBezTo>
                    <a:pt x="20302" y="9600"/>
                    <a:pt x="20522" y="11121"/>
                    <a:pt x="20798" y="12795"/>
                  </a:cubicBezTo>
                  <a:cubicBezTo>
                    <a:pt x="21073" y="14468"/>
                    <a:pt x="21404" y="16293"/>
                    <a:pt x="21459" y="17966"/>
                  </a:cubicBezTo>
                  <a:cubicBezTo>
                    <a:pt x="21514" y="19640"/>
                    <a:pt x="21294" y="21161"/>
                    <a:pt x="21018" y="21313"/>
                  </a:cubicBezTo>
                  <a:cubicBezTo>
                    <a:pt x="20743" y="21465"/>
                    <a:pt x="20412" y="20248"/>
                    <a:pt x="20081" y="190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6018308" y="5717292"/>
              <a:ext cx="165503" cy="125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0957" fill="norm" stroke="1" extrusionOk="0">
                  <a:moveTo>
                    <a:pt x="3291" y="9178"/>
                  </a:moveTo>
                  <a:cubicBezTo>
                    <a:pt x="4641" y="8469"/>
                    <a:pt x="5991" y="7761"/>
                    <a:pt x="7071" y="6168"/>
                  </a:cubicBezTo>
                  <a:cubicBezTo>
                    <a:pt x="8151" y="4574"/>
                    <a:pt x="8961" y="2096"/>
                    <a:pt x="8691" y="856"/>
                  </a:cubicBezTo>
                  <a:cubicBezTo>
                    <a:pt x="8421" y="-383"/>
                    <a:pt x="7071" y="-383"/>
                    <a:pt x="5451" y="1565"/>
                  </a:cubicBezTo>
                  <a:cubicBezTo>
                    <a:pt x="3831" y="3512"/>
                    <a:pt x="1941" y="7407"/>
                    <a:pt x="861" y="10417"/>
                  </a:cubicBezTo>
                  <a:cubicBezTo>
                    <a:pt x="-219" y="13427"/>
                    <a:pt x="-489" y="15551"/>
                    <a:pt x="1266" y="17322"/>
                  </a:cubicBezTo>
                  <a:cubicBezTo>
                    <a:pt x="3021" y="19092"/>
                    <a:pt x="6801" y="20509"/>
                    <a:pt x="10446" y="20863"/>
                  </a:cubicBezTo>
                  <a:cubicBezTo>
                    <a:pt x="14091" y="21217"/>
                    <a:pt x="17601" y="20509"/>
                    <a:pt x="21111" y="198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6579064" y="5742516"/>
              <a:ext cx="157197" cy="135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27" fill="norm" stroke="1" extrusionOk="0">
                  <a:moveTo>
                    <a:pt x="16205" y="7643"/>
                  </a:moveTo>
                  <a:cubicBezTo>
                    <a:pt x="16205" y="5982"/>
                    <a:pt x="16205" y="4320"/>
                    <a:pt x="15773" y="2825"/>
                  </a:cubicBezTo>
                  <a:cubicBezTo>
                    <a:pt x="15341" y="1329"/>
                    <a:pt x="14477" y="0"/>
                    <a:pt x="12749" y="0"/>
                  </a:cubicBezTo>
                  <a:cubicBezTo>
                    <a:pt x="11021" y="0"/>
                    <a:pt x="8429" y="1329"/>
                    <a:pt x="6125" y="4320"/>
                  </a:cubicBezTo>
                  <a:cubicBezTo>
                    <a:pt x="3821" y="7311"/>
                    <a:pt x="1805" y="11963"/>
                    <a:pt x="797" y="15120"/>
                  </a:cubicBezTo>
                  <a:cubicBezTo>
                    <a:pt x="-211" y="18277"/>
                    <a:pt x="-211" y="19938"/>
                    <a:pt x="509" y="20769"/>
                  </a:cubicBezTo>
                  <a:cubicBezTo>
                    <a:pt x="1229" y="21600"/>
                    <a:pt x="2669" y="21600"/>
                    <a:pt x="4397" y="20105"/>
                  </a:cubicBezTo>
                  <a:cubicBezTo>
                    <a:pt x="6125" y="18609"/>
                    <a:pt x="8141" y="15618"/>
                    <a:pt x="9437" y="13126"/>
                  </a:cubicBezTo>
                  <a:cubicBezTo>
                    <a:pt x="10733" y="10634"/>
                    <a:pt x="11309" y="8640"/>
                    <a:pt x="11597" y="8474"/>
                  </a:cubicBezTo>
                  <a:cubicBezTo>
                    <a:pt x="11885" y="8308"/>
                    <a:pt x="11885" y="9969"/>
                    <a:pt x="11885" y="11631"/>
                  </a:cubicBezTo>
                  <a:cubicBezTo>
                    <a:pt x="11885" y="13292"/>
                    <a:pt x="11885" y="14954"/>
                    <a:pt x="12749" y="16449"/>
                  </a:cubicBezTo>
                  <a:cubicBezTo>
                    <a:pt x="13613" y="17945"/>
                    <a:pt x="15341" y="19274"/>
                    <a:pt x="16925" y="19274"/>
                  </a:cubicBezTo>
                  <a:cubicBezTo>
                    <a:pt x="18509" y="19274"/>
                    <a:pt x="19949" y="17945"/>
                    <a:pt x="21389" y="166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6731630" y="5742123"/>
              <a:ext cx="125281" cy="154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067" fill="norm" stroke="1" extrusionOk="0">
                  <a:moveTo>
                    <a:pt x="12667" y="7541"/>
                  </a:moveTo>
                  <a:cubicBezTo>
                    <a:pt x="12667" y="6101"/>
                    <a:pt x="12667" y="4661"/>
                    <a:pt x="12127" y="3221"/>
                  </a:cubicBezTo>
                  <a:cubicBezTo>
                    <a:pt x="11587" y="1781"/>
                    <a:pt x="10507" y="341"/>
                    <a:pt x="9067" y="53"/>
                  </a:cubicBezTo>
                  <a:cubicBezTo>
                    <a:pt x="7627" y="-235"/>
                    <a:pt x="5827" y="629"/>
                    <a:pt x="4027" y="2933"/>
                  </a:cubicBezTo>
                  <a:cubicBezTo>
                    <a:pt x="2227" y="5237"/>
                    <a:pt x="427" y="8981"/>
                    <a:pt x="67" y="12293"/>
                  </a:cubicBezTo>
                  <a:cubicBezTo>
                    <a:pt x="-293" y="15605"/>
                    <a:pt x="787" y="18485"/>
                    <a:pt x="3307" y="19925"/>
                  </a:cubicBezTo>
                  <a:cubicBezTo>
                    <a:pt x="5827" y="21365"/>
                    <a:pt x="9787" y="21365"/>
                    <a:pt x="13027" y="20357"/>
                  </a:cubicBezTo>
                  <a:cubicBezTo>
                    <a:pt x="16267" y="19349"/>
                    <a:pt x="18787" y="17333"/>
                    <a:pt x="21307" y="153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6848800" y="5556250"/>
              <a:ext cx="527867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5705" y="0"/>
                  </a:moveTo>
                  <a:cubicBezTo>
                    <a:pt x="4681" y="2880"/>
                    <a:pt x="3656" y="5760"/>
                    <a:pt x="2973" y="8640"/>
                  </a:cubicBezTo>
                  <a:cubicBezTo>
                    <a:pt x="2290" y="11520"/>
                    <a:pt x="1949" y="14400"/>
                    <a:pt x="1778" y="16233"/>
                  </a:cubicBezTo>
                  <a:cubicBezTo>
                    <a:pt x="1607" y="18065"/>
                    <a:pt x="1607" y="18851"/>
                    <a:pt x="1735" y="19505"/>
                  </a:cubicBezTo>
                  <a:cubicBezTo>
                    <a:pt x="1863" y="20160"/>
                    <a:pt x="2120" y="20684"/>
                    <a:pt x="2461" y="20945"/>
                  </a:cubicBezTo>
                  <a:cubicBezTo>
                    <a:pt x="2803" y="21207"/>
                    <a:pt x="3229" y="21207"/>
                    <a:pt x="3486" y="20815"/>
                  </a:cubicBezTo>
                  <a:cubicBezTo>
                    <a:pt x="3742" y="20422"/>
                    <a:pt x="3827" y="19636"/>
                    <a:pt x="3742" y="18655"/>
                  </a:cubicBezTo>
                  <a:cubicBezTo>
                    <a:pt x="3656" y="17673"/>
                    <a:pt x="3400" y="16495"/>
                    <a:pt x="2845" y="15709"/>
                  </a:cubicBezTo>
                  <a:cubicBezTo>
                    <a:pt x="2290" y="14924"/>
                    <a:pt x="1437" y="14531"/>
                    <a:pt x="796" y="14335"/>
                  </a:cubicBezTo>
                  <a:cubicBezTo>
                    <a:pt x="156" y="14138"/>
                    <a:pt x="-271" y="14138"/>
                    <a:pt x="199" y="14204"/>
                  </a:cubicBezTo>
                  <a:cubicBezTo>
                    <a:pt x="668" y="14269"/>
                    <a:pt x="2034" y="14400"/>
                    <a:pt x="3187" y="14465"/>
                  </a:cubicBezTo>
                  <a:cubicBezTo>
                    <a:pt x="4339" y="14531"/>
                    <a:pt x="5278" y="14531"/>
                    <a:pt x="5961" y="14531"/>
                  </a:cubicBezTo>
                  <a:cubicBezTo>
                    <a:pt x="6644" y="14531"/>
                    <a:pt x="7071" y="14531"/>
                    <a:pt x="7498" y="14400"/>
                  </a:cubicBezTo>
                  <a:cubicBezTo>
                    <a:pt x="7925" y="14269"/>
                    <a:pt x="8352" y="14007"/>
                    <a:pt x="8395" y="13680"/>
                  </a:cubicBezTo>
                  <a:cubicBezTo>
                    <a:pt x="8437" y="13353"/>
                    <a:pt x="8096" y="12960"/>
                    <a:pt x="7754" y="13025"/>
                  </a:cubicBezTo>
                  <a:cubicBezTo>
                    <a:pt x="7413" y="13091"/>
                    <a:pt x="7071" y="13615"/>
                    <a:pt x="6815" y="14204"/>
                  </a:cubicBezTo>
                  <a:cubicBezTo>
                    <a:pt x="6559" y="14793"/>
                    <a:pt x="6388" y="15447"/>
                    <a:pt x="6303" y="16102"/>
                  </a:cubicBezTo>
                  <a:cubicBezTo>
                    <a:pt x="6218" y="16756"/>
                    <a:pt x="6218" y="17411"/>
                    <a:pt x="6346" y="18000"/>
                  </a:cubicBezTo>
                  <a:cubicBezTo>
                    <a:pt x="6474" y="18589"/>
                    <a:pt x="6730" y="19113"/>
                    <a:pt x="7071" y="19244"/>
                  </a:cubicBezTo>
                  <a:cubicBezTo>
                    <a:pt x="7413" y="19375"/>
                    <a:pt x="7840" y="19113"/>
                    <a:pt x="8224" y="18785"/>
                  </a:cubicBezTo>
                  <a:cubicBezTo>
                    <a:pt x="8608" y="18458"/>
                    <a:pt x="8950" y="18065"/>
                    <a:pt x="9291" y="17673"/>
                  </a:cubicBezTo>
                  <a:cubicBezTo>
                    <a:pt x="9633" y="17280"/>
                    <a:pt x="9974" y="16887"/>
                    <a:pt x="10145" y="17018"/>
                  </a:cubicBezTo>
                  <a:cubicBezTo>
                    <a:pt x="10316" y="17149"/>
                    <a:pt x="10316" y="17804"/>
                    <a:pt x="10486" y="18327"/>
                  </a:cubicBezTo>
                  <a:cubicBezTo>
                    <a:pt x="10657" y="18851"/>
                    <a:pt x="10999" y="19244"/>
                    <a:pt x="11383" y="19440"/>
                  </a:cubicBezTo>
                  <a:cubicBezTo>
                    <a:pt x="11767" y="19636"/>
                    <a:pt x="12194" y="19636"/>
                    <a:pt x="12578" y="19440"/>
                  </a:cubicBezTo>
                  <a:cubicBezTo>
                    <a:pt x="12962" y="19244"/>
                    <a:pt x="13304" y="18851"/>
                    <a:pt x="13560" y="18327"/>
                  </a:cubicBezTo>
                  <a:cubicBezTo>
                    <a:pt x="13816" y="17804"/>
                    <a:pt x="13987" y="17149"/>
                    <a:pt x="14115" y="17149"/>
                  </a:cubicBezTo>
                  <a:cubicBezTo>
                    <a:pt x="14243" y="17149"/>
                    <a:pt x="14328" y="17804"/>
                    <a:pt x="14371" y="18458"/>
                  </a:cubicBezTo>
                  <a:cubicBezTo>
                    <a:pt x="14414" y="19113"/>
                    <a:pt x="14414" y="19767"/>
                    <a:pt x="14670" y="20095"/>
                  </a:cubicBezTo>
                  <a:cubicBezTo>
                    <a:pt x="14926" y="20422"/>
                    <a:pt x="15438" y="20422"/>
                    <a:pt x="16206" y="19505"/>
                  </a:cubicBezTo>
                  <a:cubicBezTo>
                    <a:pt x="16975" y="18589"/>
                    <a:pt x="17999" y="16756"/>
                    <a:pt x="18810" y="14662"/>
                  </a:cubicBezTo>
                  <a:cubicBezTo>
                    <a:pt x="19621" y="12567"/>
                    <a:pt x="20219" y="10211"/>
                    <a:pt x="20646" y="8247"/>
                  </a:cubicBezTo>
                  <a:cubicBezTo>
                    <a:pt x="21073" y="6284"/>
                    <a:pt x="21329" y="4713"/>
                    <a:pt x="21286" y="4124"/>
                  </a:cubicBezTo>
                  <a:cubicBezTo>
                    <a:pt x="21244" y="3535"/>
                    <a:pt x="20902" y="3927"/>
                    <a:pt x="20347" y="5825"/>
                  </a:cubicBezTo>
                  <a:cubicBezTo>
                    <a:pt x="19792" y="7724"/>
                    <a:pt x="19024" y="11127"/>
                    <a:pt x="18640" y="13615"/>
                  </a:cubicBezTo>
                  <a:cubicBezTo>
                    <a:pt x="18255" y="16102"/>
                    <a:pt x="18255" y="17673"/>
                    <a:pt x="18725" y="18851"/>
                  </a:cubicBezTo>
                  <a:cubicBezTo>
                    <a:pt x="19195" y="20029"/>
                    <a:pt x="20134" y="20815"/>
                    <a:pt x="2107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7657010" y="5763906"/>
              <a:ext cx="146051" cy="138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6" fill="norm" stroke="1" extrusionOk="0">
                  <a:moveTo>
                    <a:pt x="0" y="289"/>
                  </a:moveTo>
                  <a:cubicBezTo>
                    <a:pt x="1565" y="-34"/>
                    <a:pt x="3130" y="-356"/>
                    <a:pt x="3913" y="934"/>
                  </a:cubicBezTo>
                  <a:cubicBezTo>
                    <a:pt x="4696" y="2223"/>
                    <a:pt x="4696" y="5125"/>
                    <a:pt x="5009" y="8187"/>
                  </a:cubicBezTo>
                  <a:cubicBezTo>
                    <a:pt x="5322" y="11250"/>
                    <a:pt x="5948" y="14474"/>
                    <a:pt x="6730" y="16892"/>
                  </a:cubicBezTo>
                  <a:cubicBezTo>
                    <a:pt x="7513" y="19310"/>
                    <a:pt x="8452" y="20922"/>
                    <a:pt x="9391" y="21083"/>
                  </a:cubicBezTo>
                  <a:cubicBezTo>
                    <a:pt x="10330" y="21244"/>
                    <a:pt x="11270" y="19954"/>
                    <a:pt x="12209" y="17214"/>
                  </a:cubicBezTo>
                  <a:cubicBezTo>
                    <a:pt x="13148" y="14474"/>
                    <a:pt x="14087" y="10283"/>
                    <a:pt x="14870" y="7220"/>
                  </a:cubicBezTo>
                  <a:cubicBezTo>
                    <a:pt x="15652" y="4157"/>
                    <a:pt x="16278" y="2223"/>
                    <a:pt x="17374" y="1417"/>
                  </a:cubicBezTo>
                  <a:cubicBezTo>
                    <a:pt x="18470" y="611"/>
                    <a:pt x="20035" y="934"/>
                    <a:pt x="21600" y="12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7792477" y="5554133"/>
              <a:ext cx="518584" cy="337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2292" y="15831"/>
                  </a:moveTo>
                  <a:cubicBezTo>
                    <a:pt x="2380" y="15160"/>
                    <a:pt x="2469" y="14489"/>
                    <a:pt x="2292" y="14087"/>
                  </a:cubicBezTo>
                  <a:cubicBezTo>
                    <a:pt x="2116" y="13684"/>
                    <a:pt x="1675" y="13550"/>
                    <a:pt x="1278" y="13752"/>
                  </a:cubicBezTo>
                  <a:cubicBezTo>
                    <a:pt x="882" y="13953"/>
                    <a:pt x="529" y="14489"/>
                    <a:pt x="309" y="15093"/>
                  </a:cubicBezTo>
                  <a:cubicBezTo>
                    <a:pt x="88" y="15697"/>
                    <a:pt x="0" y="16368"/>
                    <a:pt x="0" y="17039"/>
                  </a:cubicBezTo>
                  <a:cubicBezTo>
                    <a:pt x="0" y="17709"/>
                    <a:pt x="88" y="18380"/>
                    <a:pt x="353" y="18648"/>
                  </a:cubicBezTo>
                  <a:cubicBezTo>
                    <a:pt x="617" y="18917"/>
                    <a:pt x="1058" y="18783"/>
                    <a:pt x="1455" y="18447"/>
                  </a:cubicBezTo>
                  <a:cubicBezTo>
                    <a:pt x="1851" y="18112"/>
                    <a:pt x="2204" y="17575"/>
                    <a:pt x="2424" y="17843"/>
                  </a:cubicBezTo>
                  <a:cubicBezTo>
                    <a:pt x="2645" y="18112"/>
                    <a:pt x="2733" y="19185"/>
                    <a:pt x="2998" y="19588"/>
                  </a:cubicBezTo>
                  <a:cubicBezTo>
                    <a:pt x="3262" y="19990"/>
                    <a:pt x="3703" y="19722"/>
                    <a:pt x="4496" y="18313"/>
                  </a:cubicBezTo>
                  <a:cubicBezTo>
                    <a:pt x="5290" y="16904"/>
                    <a:pt x="6436" y="14355"/>
                    <a:pt x="7494" y="11337"/>
                  </a:cubicBezTo>
                  <a:cubicBezTo>
                    <a:pt x="8552" y="8318"/>
                    <a:pt x="9522" y="4830"/>
                    <a:pt x="10051" y="2750"/>
                  </a:cubicBezTo>
                  <a:cubicBezTo>
                    <a:pt x="10580" y="671"/>
                    <a:pt x="10668" y="0"/>
                    <a:pt x="10536" y="0"/>
                  </a:cubicBezTo>
                  <a:cubicBezTo>
                    <a:pt x="10403" y="0"/>
                    <a:pt x="10051" y="671"/>
                    <a:pt x="9389" y="3086"/>
                  </a:cubicBezTo>
                  <a:cubicBezTo>
                    <a:pt x="8728" y="5501"/>
                    <a:pt x="7758" y="9660"/>
                    <a:pt x="7185" y="12611"/>
                  </a:cubicBezTo>
                  <a:cubicBezTo>
                    <a:pt x="6612" y="15563"/>
                    <a:pt x="6436" y="17307"/>
                    <a:pt x="6348" y="18514"/>
                  </a:cubicBezTo>
                  <a:cubicBezTo>
                    <a:pt x="6260" y="19722"/>
                    <a:pt x="6260" y="20393"/>
                    <a:pt x="6480" y="20661"/>
                  </a:cubicBezTo>
                  <a:cubicBezTo>
                    <a:pt x="6700" y="20929"/>
                    <a:pt x="7141" y="20795"/>
                    <a:pt x="7670" y="20057"/>
                  </a:cubicBezTo>
                  <a:cubicBezTo>
                    <a:pt x="8199" y="19319"/>
                    <a:pt x="8816" y="17978"/>
                    <a:pt x="9257" y="17039"/>
                  </a:cubicBezTo>
                  <a:cubicBezTo>
                    <a:pt x="9698" y="16099"/>
                    <a:pt x="9962" y="15563"/>
                    <a:pt x="9962" y="15563"/>
                  </a:cubicBezTo>
                  <a:cubicBezTo>
                    <a:pt x="9962" y="15563"/>
                    <a:pt x="9698" y="16099"/>
                    <a:pt x="9522" y="16971"/>
                  </a:cubicBezTo>
                  <a:cubicBezTo>
                    <a:pt x="9345" y="17843"/>
                    <a:pt x="9257" y="19051"/>
                    <a:pt x="9433" y="19453"/>
                  </a:cubicBezTo>
                  <a:cubicBezTo>
                    <a:pt x="9610" y="19856"/>
                    <a:pt x="10051" y="19453"/>
                    <a:pt x="10447" y="18917"/>
                  </a:cubicBezTo>
                  <a:cubicBezTo>
                    <a:pt x="10844" y="18380"/>
                    <a:pt x="11197" y="17709"/>
                    <a:pt x="11505" y="17039"/>
                  </a:cubicBezTo>
                  <a:cubicBezTo>
                    <a:pt x="11814" y="16368"/>
                    <a:pt x="12078" y="15697"/>
                    <a:pt x="12299" y="15697"/>
                  </a:cubicBezTo>
                  <a:cubicBezTo>
                    <a:pt x="12519" y="15697"/>
                    <a:pt x="12696" y="16368"/>
                    <a:pt x="12784" y="17039"/>
                  </a:cubicBezTo>
                  <a:cubicBezTo>
                    <a:pt x="12872" y="17709"/>
                    <a:pt x="12872" y="18380"/>
                    <a:pt x="13092" y="18783"/>
                  </a:cubicBezTo>
                  <a:cubicBezTo>
                    <a:pt x="13313" y="19185"/>
                    <a:pt x="13753" y="19319"/>
                    <a:pt x="14503" y="18716"/>
                  </a:cubicBezTo>
                  <a:cubicBezTo>
                    <a:pt x="15252" y="18112"/>
                    <a:pt x="16310" y="16770"/>
                    <a:pt x="16927" y="15764"/>
                  </a:cubicBezTo>
                  <a:cubicBezTo>
                    <a:pt x="17544" y="14758"/>
                    <a:pt x="17721" y="14087"/>
                    <a:pt x="17589" y="13886"/>
                  </a:cubicBezTo>
                  <a:cubicBezTo>
                    <a:pt x="17456" y="13684"/>
                    <a:pt x="17016" y="13953"/>
                    <a:pt x="16619" y="14691"/>
                  </a:cubicBezTo>
                  <a:cubicBezTo>
                    <a:pt x="16222" y="15429"/>
                    <a:pt x="15869" y="16636"/>
                    <a:pt x="15869" y="17911"/>
                  </a:cubicBezTo>
                  <a:cubicBezTo>
                    <a:pt x="15869" y="19185"/>
                    <a:pt x="16222" y="20527"/>
                    <a:pt x="17236" y="21063"/>
                  </a:cubicBezTo>
                  <a:cubicBezTo>
                    <a:pt x="18250" y="21600"/>
                    <a:pt x="19925" y="21332"/>
                    <a:pt x="21600" y="210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8537352" y="5557999"/>
              <a:ext cx="292672" cy="565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66" fill="norm" stroke="1" extrusionOk="0">
                  <a:moveTo>
                    <a:pt x="9426" y="10292"/>
                  </a:moveTo>
                  <a:cubicBezTo>
                    <a:pt x="9426" y="9891"/>
                    <a:pt x="9426" y="9489"/>
                    <a:pt x="9040" y="9208"/>
                  </a:cubicBezTo>
                  <a:cubicBezTo>
                    <a:pt x="8654" y="8927"/>
                    <a:pt x="7883" y="8767"/>
                    <a:pt x="6571" y="9008"/>
                  </a:cubicBezTo>
                  <a:cubicBezTo>
                    <a:pt x="5260" y="9248"/>
                    <a:pt x="3409" y="9891"/>
                    <a:pt x="2251" y="10413"/>
                  </a:cubicBezTo>
                  <a:cubicBezTo>
                    <a:pt x="1094" y="10935"/>
                    <a:pt x="631" y="11336"/>
                    <a:pt x="323" y="11818"/>
                  </a:cubicBezTo>
                  <a:cubicBezTo>
                    <a:pt x="14" y="12300"/>
                    <a:pt x="-140" y="12862"/>
                    <a:pt x="169" y="13223"/>
                  </a:cubicBezTo>
                  <a:cubicBezTo>
                    <a:pt x="477" y="13585"/>
                    <a:pt x="1249" y="13745"/>
                    <a:pt x="2406" y="13424"/>
                  </a:cubicBezTo>
                  <a:cubicBezTo>
                    <a:pt x="3563" y="13103"/>
                    <a:pt x="5106" y="12300"/>
                    <a:pt x="6571" y="10774"/>
                  </a:cubicBezTo>
                  <a:cubicBezTo>
                    <a:pt x="8037" y="9248"/>
                    <a:pt x="9426" y="7000"/>
                    <a:pt x="10351" y="5234"/>
                  </a:cubicBezTo>
                  <a:cubicBezTo>
                    <a:pt x="11277" y="3467"/>
                    <a:pt x="11740" y="2182"/>
                    <a:pt x="11971" y="1339"/>
                  </a:cubicBezTo>
                  <a:cubicBezTo>
                    <a:pt x="12203" y="496"/>
                    <a:pt x="12203" y="95"/>
                    <a:pt x="11894" y="14"/>
                  </a:cubicBezTo>
                  <a:cubicBezTo>
                    <a:pt x="11586" y="-66"/>
                    <a:pt x="10969" y="175"/>
                    <a:pt x="9889" y="1420"/>
                  </a:cubicBezTo>
                  <a:cubicBezTo>
                    <a:pt x="8809" y="2664"/>
                    <a:pt x="7266" y="4912"/>
                    <a:pt x="6494" y="6759"/>
                  </a:cubicBezTo>
                  <a:cubicBezTo>
                    <a:pt x="5723" y="8606"/>
                    <a:pt x="5723" y="10051"/>
                    <a:pt x="6031" y="11015"/>
                  </a:cubicBezTo>
                  <a:cubicBezTo>
                    <a:pt x="6340" y="11979"/>
                    <a:pt x="6957" y="12460"/>
                    <a:pt x="7729" y="12701"/>
                  </a:cubicBezTo>
                  <a:cubicBezTo>
                    <a:pt x="8500" y="12942"/>
                    <a:pt x="9426" y="12942"/>
                    <a:pt x="10429" y="12581"/>
                  </a:cubicBezTo>
                  <a:cubicBezTo>
                    <a:pt x="11431" y="12220"/>
                    <a:pt x="12511" y="11497"/>
                    <a:pt x="13129" y="10935"/>
                  </a:cubicBezTo>
                  <a:cubicBezTo>
                    <a:pt x="13746" y="10373"/>
                    <a:pt x="13900" y="9971"/>
                    <a:pt x="13669" y="9610"/>
                  </a:cubicBezTo>
                  <a:cubicBezTo>
                    <a:pt x="13437" y="9248"/>
                    <a:pt x="12820" y="8927"/>
                    <a:pt x="12280" y="8967"/>
                  </a:cubicBezTo>
                  <a:cubicBezTo>
                    <a:pt x="11740" y="9008"/>
                    <a:pt x="11277" y="9409"/>
                    <a:pt x="10891" y="10011"/>
                  </a:cubicBezTo>
                  <a:cubicBezTo>
                    <a:pt x="10506" y="10614"/>
                    <a:pt x="10197" y="11417"/>
                    <a:pt x="10043" y="12019"/>
                  </a:cubicBezTo>
                  <a:cubicBezTo>
                    <a:pt x="9889" y="12621"/>
                    <a:pt x="9889" y="13022"/>
                    <a:pt x="10274" y="13304"/>
                  </a:cubicBezTo>
                  <a:cubicBezTo>
                    <a:pt x="10660" y="13585"/>
                    <a:pt x="11431" y="13745"/>
                    <a:pt x="12203" y="13785"/>
                  </a:cubicBezTo>
                  <a:cubicBezTo>
                    <a:pt x="12974" y="13825"/>
                    <a:pt x="13746" y="13745"/>
                    <a:pt x="14363" y="13866"/>
                  </a:cubicBezTo>
                  <a:cubicBezTo>
                    <a:pt x="14980" y="13986"/>
                    <a:pt x="15443" y="14307"/>
                    <a:pt x="15366" y="15271"/>
                  </a:cubicBezTo>
                  <a:cubicBezTo>
                    <a:pt x="15289" y="16234"/>
                    <a:pt x="14671" y="17840"/>
                    <a:pt x="14286" y="18884"/>
                  </a:cubicBezTo>
                  <a:cubicBezTo>
                    <a:pt x="13900" y="19928"/>
                    <a:pt x="13746" y="20410"/>
                    <a:pt x="13437" y="20811"/>
                  </a:cubicBezTo>
                  <a:cubicBezTo>
                    <a:pt x="13129" y="21213"/>
                    <a:pt x="12666" y="21534"/>
                    <a:pt x="12357" y="21454"/>
                  </a:cubicBezTo>
                  <a:cubicBezTo>
                    <a:pt x="12049" y="21373"/>
                    <a:pt x="11894" y="20892"/>
                    <a:pt x="12280" y="19446"/>
                  </a:cubicBezTo>
                  <a:cubicBezTo>
                    <a:pt x="12666" y="18001"/>
                    <a:pt x="13591" y="15592"/>
                    <a:pt x="14594" y="13665"/>
                  </a:cubicBezTo>
                  <a:cubicBezTo>
                    <a:pt x="15597" y="11738"/>
                    <a:pt x="16677" y="10292"/>
                    <a:pt x="17449" y="9409"/>
                  </a:cubicBezTo>
                  <a:cubicBezTo>
                    <a:pt x="18220" y="8526"/>
                    <a:pt x="18683" y="8205"/>
                    <a:pt x="19300" y="8205"/>
                  </a:cubicBezTo>
                  <a:cubicBezTo>
                    <a:pt x="19917" y="8205"/>
                    <a:pt x="20689" y="8526"/>
                    <a:pt x="21074" y="9128"/>
                  </a:cubicBezTo>
                  <a:cubicBezTo>
                    <a:pt x="21460" y="9730"/>
                    <a:pt x="21460" y="10614"/>
                    <a:pt x="20766" y="11376"/>
                  </a:cubicBezTo>
                  <a:cubicBezTo>
                    <a:pt x="20071" y="12139"/>
                    <a:pt x="18683" y="12782"/>
                    <a:pt x="17603" y="13103"/>
                  </a:cubicBezTo>
                  <a:cubicBezTo>
                    <a:pt x="16523" y="13424"/>
                    <a:pt x="15751" y="13424"/>
                    <a:pt x="15443" y="13223"/>
                  </a:cubicBezTo>
                  <a:cubicBezTo>
                    <a:pt x="15134" y="13022"/>
                    <a:pt x="15289" y="12621"/>
                    <a:pt x="15443" y="122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8846384" y="5586973"/>
              <a:ext cx="396757" cy="35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39" fill="norm" stroke="1" extrusionOk="0">
                  <a:moveTo>
                    <a:pt x="925" y="14927"/>
                  </a:moveTo>
                  <a:cubicBezTo>
                    <a:pt x="2067" y="14038"/>
                    <a:pt x="3210" y="13148"/>
                    <a:pt x="3839" y="12386"/>
                  </a:cubicBezTo>
                  <a:cubicBezTo>
                    <a:pt x="4467" y="11623"/>
                    <a:pt x="4582" y="10988"/>
                    <a:pt x="4353" y="10798"/>
                  </a:cubicBezTo>
                  <a:cubicBezTo>
                    <a:pt x="4125" y="10607"/>
                    <a:pt x="3553" y="10861"/>
                    <a:pt x="2753" y="11941"/>
                  </a:cubicBezTo>
                  <a:cubicBezTo>
                    <a:pt x="1953" y="13021"/>
                    <a:pt x="925" y="14927"/>
                    <a:pt x="410" y="16198"/>
                  </a:cubicBezTo>
                  <a:cubicBezTo>
                    <a:pt x="-104" y="17468"/>
                    <a:pt x="-104" y="18103"/>
                    <a:pt x="239" y="18548"/>
                  </a:cubicBezTo>
                  <a:cubicBezTo>
                    <a:pt x="582" y="18993"/>
                    <a:pt x="1267" y="19247"/>
                    <a:pt x="1896" y="19183"/>
                  </a:cubicBezTo>
                  <a:cubicBezTo>
                    <a:pt x="2525" y="19120"/>
                    <a:pt x="3096" y="18739"/>
                    <a:pt x="3896" y="17976"/>
                  </a:cubicBezTo>
                  <a:cubicBezTo>
                    <a:pt x="4696" y="17214"/>
                    <a:pt x="5725" y="16071"/>
                    <a:pt x="6125" y="15880"/>
                  </a:cubicBezTo>
                  <a:cubicBezTo>
                    <a:pt x="6525" y="15689"/>
                    <a:pt x="6296" y="16452"/>
                    <a:pt x="6125" y="17151"/>
                  </a:cubicBezTo>
                  <a:cubicBezTo>
                    <a:pt x="5953" y="17849"/>
                    <a:pt x="5839" y="18485"/>
                    <a:pt x="5782" y="18421"/>
                  </a:cubicBezTo>
                  <a:cubicBezTo>
                    <a:pt x="5725" y="18358"/>
                    <a:pt x="5725" y="17595"/>
                    <a:pt x="6296" y="16515"/>
                  </a:cubicBezTo>
                  <a:cubicBezTo>
                    <a:pt x="6867" y="15435"/>
                    <a:pt x="8010" y="14038"/>
                    <a:pt x="8867" y="13212"/>
                  </a:cubicBezTo>
                  <a:cubicBezTo>
                    <a:pt x="9725" y="12386"/>
                    <a:pt x="10296" y="12132"/>
                    <a:pt x="10582" y="12449"/>
                  </a:cubicBezTo>
                  <a:cubicBezTo>
                    <a:pt x="10867" y="12767"/>
                    <a:pt x="10867" y="13656"/>
                    <a:pt x="10753" y="14800"/>
                  </a:cubicBezTo>
                  <a:cubicBezTo>
                    <a:pt x="10639" y="15943"/>
                    <a:pt x="10410" y="17341"/>
                    <a:pt x="10296" y="18358"/>
                  </a:cubicBezTo>
                  <a:cubicBezTo>
                    <a:pt x="10182" y="19374"/>
                    <a:pt x="10182" y="20009"/>
                    <a:pt x="10410" y="20518"/>
                  </a:cubicBezTo>
                  <a:cubicBezTo>
                    <a:pt x="10639" y="21026"/>
                    <a:pt x="11096" y="21407"/>
                    <a:pt x="11896" y="20899"/>
                  </a:cubicBezTo>
                  <a:cubicBezTo>
                    <a:pt x="12696" y="20391"/>
                    <a:pt x="13839" y="18993"/>
                    <a:pt x="14639" y="17976"/>
                  </a:cubicBezTo>
                  <a:cubicBezTo>
                    <a:pt x="15439" y="16960"/>
                    <a:pt x="15896" y="16325"/>
                    <a:pt x="16239" y="15562"/>
                  </a:cubicBezTo>
                  <a:cubicBezTo>
                    <a:pt x="16582" y="14800"/>
                    <a:pt x="16810" y="13911"/>
                    <a:pt x="16639" y="13529"/>
                  </a:cubicBezTo>
                  <a:cubicBezTo>
                    <a:pt x="16467" y="13148"/>
                    <a:pt x="15896" y="13275"/>
                    <a:pt x="15153" y="13974"/>
                  </a:cubicBezTo>
                  <a:cubicBezTo>
                    <a:pt x="14410" y="14673"/>
                    <a:pt x="13496" y="15943"/>
                    <a:pt x="13039" y="16896"/>
                  </a:cubicBezTo>
                  <a:cubicBezTo>
                    <a:pt x="12582" y="17849"/>
                    <a:pt x="12582" y="18485"/>
                    <a:pt x="12925" y="18866"/>
                  </a:cubicBezTo>
                  <a:cubicBezTo>
                    <a:pt x="13267" y="19247"/>
                    <a:pt x="13953" y="19374"/>
                    <a:pt x="14810" y="18739"/>
                  </a:cubicBezTo>
                  <a:cubicBezTo>
                    <a:pt x="15667" y="18103"/>
                    <a:pt x="16696" y="16706"/>
                    <a:pt x="17839" y="13847"/>
                  </a:cubicBezTo>
                  <a:cubicBezTo>
                    <a:pt x="18982" y="10988"/>
                    <a:pt x="20239" y="6668"/>
                    <a:pt x="20867" y="4000"/>
                  </a:cubicBezTo>
                  <a:cubicBezTo>
                    <a:pt x="21496" y="1332"/>
                    <a:pt x="21496" y="315"/>
                    <a:pt x="21325" y="61"/>
                  </a:cubicBezTo>
                  <a:cubicBezTo>
                    <a:pt x="21153" y="-193"/>
                    <a:pt x="20810" y="315"/>
                    <a:pt x="20182" y="2031"/>
                  </a:cubicBezTo>
                  <a:cubicBezTo>
                    <a:pt x="19553" y="3746"/>
                    <a:pt x="18639" y="6668"/>
                    <a:pt x="18353" y="9591"/>
                  </a:cubicBezTo>
                  <a:cubicBezTo>
                    <a:pt x="18067" y="12513"/>
                    <a:pt x="18410" y="15435"/>
                    <a:pt x="18753" y="183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9483323" y="5853477"/>
              <a:ext cx="78688" cy="12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0790" fill="norm" stroke="1" extrusionOk="0">
                  <a:moveTo>
                    <a:pt x="21131" y="1309"/>
                  </a:moveTo>
                  <a:cubicBezTo>
                    <a:pt x="18289" y="577"/>
                    <a:pt x="15447" y="-155"/>
                    <a:pt x="12889" y="28"/>
                  </a:cubicBezTo>
                  <a:cubicBezTo>
                    <a:pt x="10331" y="211"/>
                    <a:pt x="8057" y="1309"/>
                    <a:pt x="5784" y="3872"/>
                  </a:cubicBezTo>
                  <a:cubicBezTo>
                    <a:pt x="3510" y="6435"/>
                    <a:pt x="1236" y="10462"/>
                    <a:pt x="384" y="13391"/>
                  </a:cubicBezTo>
                  <a:cubicBezTo>
                    <a:pt x="-469" y="16320"/>
                    <a:pt x="99" y="18150"/>
                    <a:pt x="2089" y="19431"/>
                  </a:cubicBezTo>
                  <a:cubicBezTo>
                    <a:pt x="4078" y="20713"/>
                    <a:pt x="7489" y="21445"/>
                    <a:pt x="10899" y="19981"/>
                  </a:cubicBezTo>
                  <a:cubicBezTo>
                    <a:pt x="14310" y="18516"/>
                    <a:pt x="17720" y="14855"/>
                    <a:pt x="18289" y="11194"/>
                  </a:cubicBezTo>
                  <a:cubicBezTo>
                    <a:pt x="18857" y="7533"/>
                    <a:pt x="16584" y="3872"/>
                    <a:pt x="14310" y="2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9594768" y="5855696"/>
              <a:ext cx="106943" cy="128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141" fill="norm" stroke="1" extrusionOk="0">
                  <a:moveTo>
                    <a:pt x="6151" y="881"/>
                  </a:moveTo>
                  <a:cubicBezTo>
                    <a:pt x="6151" y="4713"/>
                    <a:pt x="6151" y="8546"/>
                    <a:pt x="5727" y="11507"/>
                  </a:cubicBezTo>
                  <a:cubicBezTo>
                    <a:pt x="5304" y="14468"/>
                    <a:pt x="4457" y="16559"/>
                    <a:pt x="3398" y="18301"/>
                  </a:cubicBezTo>
                  <a:cubicBezTo>
                    <a:pt x="2339" y="20042"/>
                    <a:pt x="1069" y="21436"/>
                    <a:pt x="433" y="21088"/>
                  </a:cubicBezTo>
                  <a:cubicBezTo>
                    <a:pt x="-202" y="20739"/>
                    <a:pt x="-202" y="18649"/>
                    <a:pt x="857" y="15688"/>
                  </a:cubicBezTo>
                  <a:cubicBezTo>
                    <a:pt x="1916" y="12726"/>
                    <a:pt x="4033" y="8894"/>
                    <a:pt x="6574" y="5759"/>
                  </a:cubicBezTo>
                  <a:cubicBezTo>
                    <a:pt x="9116" y="2623"/>
                    <a:pt x="12080" y="184"/>
                    <a:pt x="13774" y="10"/>
                  </a:cubicBezTo>
                  <a:cubicBezTo>
                    <a:pt x="15469" y="-164"/>
                    <a:pt x="15892" y="1926"/>
                    <a:pt x="16104" y="4713"/>
                  </a:cubicBezTo>
                  <a:cubicBezTo>
                    <a:pt x="16316" y="7501"/>
                    <a:pt x="16316" y="10984"/>
                    <a:pt x="17163" y="13597"/>
                  </a:cubicBezTo>
                  <a:cubicBezTo>
                    <a:pt x="18010" y="16210"/>
                    <a:pt x="19704" y="17952"/>
                    <a:pt x="21398" y="196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9930310" y="5827446"/>
              <a:ext cx="114301" cy="215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6" fill="norm" stroke="1" extrusionOk="0">
                  <a:moveTo>
                    <a:pt x="21600" y="2649"/>
                  </a:moveTo>
                  <a:cubicBezTo>
                    <a:pt x="21600" y="1620"/>
                    <a:pt x="21600" y="592"/>
                    <a:pt x="20600" y="180"/>
                  </a:cubicBezTo>
                  <a:cubicBezTo>
                    <a:pt x="19600" y="-231"/>
                    <a:pt x="17600" y="-25"/>
                    <a:pt x="15600" y="1723"/>
                  </a:cubicBezTo>
                  <a:cubicBezTo>
                    <a:pt x="13600" y="3472"/>
                    <a:pt x="11600" y="6763"/>
                    <a:pt x="11400" y="9335"/>
                  </a:cubicBezTo>
                  <a:cubicBezTo>
                    <a:pt x="11200" y="11906"/>
                    <a:pt x="12800" y="13758"/>
                    <a:pt x="13600" y="15506"/>
                  </a:cubicBezTo>
                  <a:cubicBezTo>
                    <a:pt x="14400" y="17255"/>
                    <a:pt x="14400" y="18900"/>
                    <a:pt x="12800" y="19929"/>
                  </a:cubicBezTo>
                  <a:cubicBezTo>
                    <a:pt x="11200" y="20958"/>
                    <a:pt x="8000" y="21369"/>
                    <a:pt x="5600" y="20135"/>
                  </a:cubicBezTo>
                  <a:cubicBezTo>
                    <a:pt x="3200" y="18900"/>
                    <a:pt x="1600" y="16020"/>
                    <a:pt x="0" y="131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10031644" y="5657850"/>
              <a:ext cx="641617" cy="404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73" fill="norm" stroke="1" extrusionOk="0">
                  <a:moveTo>
                    <a:pt x="5764" y="0"/>
                  </a:moveTo>
                  <a:cubicBezTo>
                    <a:pt x="5125" y="2250"/>
                    <a:pt x="4485" y="4500"/>
                    <a:pt x="3810" y="7088"/>
                  </a:cubicBezTo>
                  <a:cubicBezTo>
                    <a:pt x="3135" y="9675"/>
                    <a:pt x="2425" y="12600"/>
                    <a:pt x="1963" y="14794"/>
                  </a:cubicBezTo>
                  <a:cubicBezTo>
                    <a:pt x="1501" y="16987"/>
                    <a:pt x="1288" y="18450"/>
                    <a:pt x="1181" y="19519"/>
                  </a:cubicBezTo>
                  <a:cubicBezTo>
                    <a:pt x="1075" y="20588"/>
                    <a:pt x="1075" y="21262"/>
                    <a:pt x="1217" y="21431"/>
                  </a:cubicBezTo>
                  <a:cubicBezTo>
                    <a:pt x="1359" y="21600"/>
                    <a:pt x="1643" y="21262"/>
                    <a:pt x="1785" y="20419"/>
                  </a:cubicBezTo>
                  <a:cubicBezTo>
                    <a:pt x="1927" y="19575"/>
                    <a:pt x="1927" y="18225"/>
                    <a:pt x="1785" y="16987"/>
                  </a:cubicBezTo>
                  <a:cubicBezTo>
                    <a:pt x="1643" y="15750"/>
                    <a:pt x="1359" y="14625"/>
                    <a:pt x="968" y="13894"/>
                  </a:cubicBezTo>
                  <a:cubicBezTo>
                    <a:pt x="577" y="13162"/>
                    <a:pt x="80" y="12825"/>
                    <a:pt x="9" y="12656"/>
                  </a:cubicBezTo>
                  <a:cubicBezTo>
                    <a:pt x="-62" y="12488"/>
                    <a:pt x="293" y="12488"/>
                    <a:pt x="1004" y="12431"/>
                  </a:cubicBezTo>
                  <a:cubicBezTo>
                    <a:pt x="1714" y="12375"/>
                    <a:pt x="2780" y="12262"/>
                    <a:pt x="3491" y="12206"/>
                  </a:cubicBezTo>
                  <a:cubicBezTo>
                    <a:pt x="4201" y="12150"/>
                    <a:pt x="4556" y="12150"/>
                    <a:pt x="4805" y="12431"/>
                  </a:cubicBezTo>
                  <a:cubicBezTo>
                    <a:pt x="5054" y="12713"/>
                    <a:pt x="5196" y="13275"/>
                    <a:pt x="5267" y="13894"/>
                  </a:cubicBezTo>
                  <a:cubicBezTo>
                    <a:pt x="5338" y="14512"/>
                    <a:pt x="5338" y="15188"/>
                    <a:pt x="5302" y="15806"/>
                  </a:cubicBezTo>
                  <a:cubicBezTo>
                    <a:pt x="5267" y="16425"/>
                    <a:pt x="5196" y="16987"/>
                    <a:pt x="5338" y="17156"/>
                  </a:cubicBezTo>
                  <a:cubicBezTo>
                    <a:pt x="5480" y="17325"/>
                    <a:pt x="5835" y="17100"/>
                    <a:pt x="6155" y="16594"/>
                  </a:cubicBezTo>
                  <a:cubicBezTo>
                    <a:pt x="6475" y="16088"/>
                    <a:pt x="6759" y="15300"/>
                    <a:pt x="7008" y="15188"/>
                  </a:cubicBezTo>
                  <a:cubicBezTo>
                    <a:pt x="7256" y="15075"/>
                    <a:pt x="7470" y="15637"/>
                    <a:pt x="7931" y="16031"/>
                  </a:cubicBezTo>
                  <a:cubicBezTo>
                    <a:pt x="8393" y="16425"/>
                    <a:pt x="9104" y="16650"/>
                    <a:pt x="9850" y="16763"/>
                  </a:cubicBezTo>
                  <a:cubicBezTo>
                    <a:pt x="10596" y="16875"/>
                    <a:pt x="11377" y="16875"/>
                    <a:pt x="11946" y="16650"/>
                  </a:cubicBezTo>
                  <a:cubicBezTo>
                    <a:pt x="12514" y="16425"/>
                    <a:pt x="12870" y="15975"/>
                    <a:pt x="12870" y="15694"/>
                  </a:cubicBezTo>
                  <a:cubicBezTo>
                    <a:pt x="12870" y="15413"/>
                    <a:pt x="12514" y="15300"/>
                    <a:pt x="12124" y="15356"/>
                  </a:cubicBezTo>
                  <a:cubicBezTo>
                    <a:pt x="11733" y="15413"/>
                    <a:pt x="11306" y="15637"/>
                    <a:pt x="10987" y="15975"/>
                  </a:cubicBezTo>
                  <a:cubicBezTo>
                    <a:pt x="10667" y="16312"/>
                    <a:pt x="10454" y="16763"/>
                    <a:pt x="10276" y="17438"/>
                  </a:cubicBezTo>
                  <a:cubicBezTo>
                    <a:pt x="10099" y="18113"/>
                    <a:pt x="9956" y="19012"/>
                    <a:pt x="10063" y="19463"/>
                  </a:cubicBezTo>
                  <a:cubicBezTo>
                    <a:pt x="10170" y="19912"/>
                    <a:pt x="10525" y="19912"/>
                    <a:pt x="11058" y="19238"/>
                  </a:cubicBezTo>
                  <a:cubicBezTo>
                    <a:pt x="11591" y="18562"/>
                    <a:pt x="12301" y="17212"/>
                    <a:pt x="13260" y="14512"/>
                  </a:cubicBezTo>
                  <a:cubicBezTo>
                    <a:pt x="14220" y="11812"/>
                    <a:pt x="15427" y="7762"/>
                    <a:pt x="16102" y="5456"/>
                  </a:cubicBezTo>
                  <a:cubicBezTo>
                    <a:pt x="16777" y="3150"/>
                    <a:pt x="16920" y="2587"/>
                    <a:pt x="16991" y="2025"/>
                  </a:cubicBezTo>
                  <a:cubicBezTo>
                    <a:pt x="17062" y="1463"/>
                    <a:pt x="17062" y="900"/>
                    <a:pt x="16813" y="844"/>
                  </a:cubicBezTo>
                  <a:cubicBezTo>
                    <a:pt x="16564" y="787"/>
                    <a:pt x="16067" y="1238"/>
                    <a:pt x="15427" y="2756"/>
                  </a:cubicBezTo>
                  <a:cubicBezTo>
                    <a:pt x="14788" y="4275"/>
                    <a:pt x="14006" y="6863"/>
                    <a:pt x="13402" y="9563"/>
                  </a:cubicBezTo>
                  <a:cubicBezTo>
                    <a:pt x="12799" y="12262"/>
                    <a:pt x="12372" y="15075"/>
                    <a:pt x="12159" y="16763"/>
                  </a:cubicBezTo>
                  <a:cubicBezTo>
                    <a:pt x="11946" y="18450"/>
                    <a:pt x="11946" y="19012"/>
                    <a:pt x="12088" y="19463"/>
                  </a:cubicBezTo>
                  <a:cubicBezTo>
                    <a:pt x="12230" y="19912"/>
                    <a:pt x="12514" y="20250"/>
                    <a:pt x="12834" y="20419"/>
                  </a:cubicBezTo>
                  <a:cubicBezTo>
                    <a:pt x="13154" y="20588"/>
                    <a:pt x="13509" y="20588"/>
                    <a:pt x="13935" y="20081"/>
                  </a:cubicBezTo>
                  <a:cubicBezTo>
                    <a:pt x="14362" y="19575"/>
                    <a:pt x="14859" y="18562"/>
                    <a:pt x="15214" y="17606"/>
                  </a:cubicBezTo>
                  <a:cubicBezTo>
                    <a:pt x="15570" y="16650"/>
                    <a:pt x="15783" y="15750"/>
                    <a:pt x="15747" y="15469"/>
                  </a:cubicBezTo>
                  <a:cubicBezTo>
                    <a:pt x="15712" y="15188"/>
                    <a:pt x="15427" y="15525"/>
                    <a:pt x="15108" y="16256"/>
                  </a:cubicBezTo>
                  <a:cubicBezTo>
                    <a:pt x="14788" y="16987"/>
                    <a:pt x="14433" y="18113"/>
                    <a:pt x="14255" y="18956"/>
                  </a:cubicBezTo>
                  <a:cubicBezTo>
                    <a:pt x="14077" y="19800"/>
                    <a:pt x="14077" y="20362"/>
                    <a:pt x="14291" y="20700"/>
                  </a:cubicBezTo>
                  <a:cubicBezTo>
                    <a:pt x="14504" y="21037"/>
                    <a:pt x="14930" y="21150"/>
                    <a:pt x="15356" y="20756"/>
                  </a:cubicBezTo>
                  <a:cubicBezTo>
                    <a:pt x="15783" y="20362"/>
                    <a:pt x="16209" y="19463"/>
                    <a:pt x="16529" y="18788"/>
                  </a:cubicBezTo>
                  <a:cubicBezTo>
                    <a:pt x="16849" y="18113"/>
                    <a:pt x="17062" y="17662"/>
                    <a:pt x="17026" y="17944"/>
                  </a:cubicBezTo>
                  <a:cubicBezTo>
                    <a:pt x="16991" y="18225"/>
                    <a:pt x="16706" y="19238"/>
                    <a:pt x="16635" y="19463"/>
                  </a:cubicBezTo>
                  <a:cubicBezTo>
                    <a:pt x="16564" y="19687"/>
                    <a:pt x="16706" y="19125"/>
                    <a:pt x="17239" y="18225"/>
                  </a:cubicBezTo>
                  <a:cubicBezTo>
                    <a:pt x="17772" y="17325"/>
                    <a:pt x="18696" y="16088"/>
                    <a:pt x="19335" y="15413"/>
                  </a:cubicBezTo>
                  <a:cubicBezTo>
                    <a:pt x="19975" y="14738"/>
                    <a:pt x="20330" y="14625"/>
                    <a:pt x="20508" y="14850"/>
                  </a:cubicBezTo>
                  <a:cubicBezTo>
                    <a:pt x="20685" y="15075"/>
                    <a:pt x="20685" y="15637"/>
                    <a:pt x="20508" y="16481"/>
                  </a:cubicBezTo>
                  <a:cubicBezTo>
                    <a:pt x="20330" y="17325"/>
                    <a:pt x="19975" y="18450"/>
                    <a:pt x="19762" y="19294"/>
                  </a:cubicBezTo>
                  <a:cubicBezTo>
                    <a:pt x="19549" y="20138"/>
                    <a:pt x="19477" y="20700"/>
                    <a:pt x="19620" y="20531"/>
                  </a:cubicBezTo>
                  <a:cubicBezTo>
                    <a:pt x="19762" y="20362"/>
                    <a:pt x="20117" y="19463"/>
                    <a:pt x="20472" y="18675"/>
                  </a:cubicBezTo>
                  <a:cubicBezTo>
                    <a:pt x="20827" y="17888"/>
                    <a:pt x="21183" y="17212"/>
                    <a:pt x="21538" y="165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10711461" y="5716160"/>
              <a:ext cx="143087" cy="333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146" fill="norm" stroke="1" extrusionOk="0">
                  <a:moveTo>
                    <a:pt x="19426" y="1134"/>
                  </a:moveTo>
                  <a:cubicBezTo>
                    <a:pt x="20351" y="463"/>
                    <a:pt x="21277" y="-208"/>
                    <a:pt x="20660" y="60"/>
                  </a:cubicBezTo>
                  <a:cubicBezTo>
                    <a:pt x="20043" y="329"/>
                    <a:pt x="17883" y="1536"/>
                    <a:pt x="14334" y="4219"/>
                  </a:cubicBezTo>
                  <a:cubicBezTo>
                    <a:pt x="10786" y="6903"/>
                    <a:pt x="5848" y="11062"/>
                    <a:pt x="3071" y="13611"/>
                  </a:cubicBezTo>
                  <a:cubicBezTo>
                    <a:pt x="294" y="16160"/>
                    <a:pt x="-323" y="17099"/>
                    <a:pt x="140" y="18239"/>
                  </a:cubicBezTo>
                  <a:cubicBezTo>
                    <a:pt x="603" y="19380"/>
                    <a:pt x="2146" y="20721"/>
                    <a:pt x="4151" y="21057"/>
                  </a:cubicBezTo>
                  <a:cubicBezTo>
                    <a:pt x="6157" y="21392"/>
                    <a:pt x="8626" y="20721"/>
                    <a:pt x="11094" y="200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10685960" y="5911850"/>
              <a:ext cx="107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9860460" y="6159499"/>
              <a:ext cx="787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" y="1440"/>
                    <a:pt x="465" y="2880"/>
                    <a:pt x="1161" y="3360"/>
                  </a:cubicBezTo>
                  <a:cubicBezTo>
                    <a:pt x="1858" y="3840"/>
                    <a:pt x="3019" y="3360"/>
                    <a:pt x="3919" y="2880"/>
                  </a:cubicBezTo>
                  <a:cubicBezTo>
                    <a:pt x="4819" y="2400"/>
                    <a:pt x="5458" y="1920"/>
                    <a:pt x="5923" y="1680"/>
                  </a:cubicBezTo>
                  <a:cubicBezTo>
                    <a:pt x="6387" y="1440"/>
                    <a:pt x="6677" y="1440"/>
                    <a:pt x="6852" y="2640"/>
                  </a:cubicBezTo>
                  <a:cubicBezTo>
                    <a:pt x="7026" y="3840"/>
                    <a:pt x="7084" y="6240"/>
                    <a:pt x="7229" y="8400"/>
                  </a:cubicBezTo>
                  <a:cubicBezTo>
                    <a:pt x="7374" y="10560"/>
                    <a:pt x="7606" y="12480"/>
                    <a:pt x="8535" y="13440"/>
                  </a:cubicBezTo>
                  <a:cubicBezTo>
                    <a:pt x="9465" y="14400"/>
                    <a:pt x="11090" y="14400"/>
                    <a:pt x="12890" y="14160"/>
                  </a:cubicBezTo>
                  <a:cubicBezTo>
                    <a:pt x="14690" y="13920"/>
                    <a:pt x="16665" y="13440"/>
                    <a:pt x="18145" y="14640"/>
                  </a:cubicBezTo>
                  <a:cubicBezTo>
                    <a:pt x="19626" y="15840"/>
                    <a:pt x="20613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9739810" y="6388100"/>
              <a:ext cx="444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1705"/>
                    <a:pt x="9257" y="3411"/>
                    <a:pt x="5657" y="7011"/>
                  </a:cubicBezTo>
                  <a:cubicBezTo>
                    <a:pt x="2057" y="10611"/>
                    <a:pt x="1029" y="161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9657260" y="6297866"/>
              <a:ext cx="332868" cy="36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250" fill="norm" stroke="1" extrusionOk="0">
                  <a:moveTo>
                    <a:pt x="6037" y="6409"/>
                  </a:moveTo>
                  <a:cubicBezTo>
                    <a:pt x="6440" y="4175"/>
                    <a:pt x="6842" y="1940"/>
                    <a:pt x="7781" y="823"/>
                  </a:cubicBezTo>
                  <a:cubicBezTo>
                    <a:pt x="8720" y="-294"/>
                    <a:pt x="10196" y="-294"/>
                    <a:pt x="12410" y="947"/>
                  </a:cubicBezTo>
                  <a:cubicBezTo>
                    <a:pt x="14624" y="2189"/>
                    <a:pt x="17575" y="4672"/>
                    <a:pt x="19319" y="6968"/>
                  </a:cubicBezTo>
                  <a:cubicBezTo>
                    <a:pt x="21063" y="9265"/>
                    <a:pt x="21600" y="11375"/>
                    <a:pt x="20594" y="13609"/>
                  </a:cubicBezTo>
                  <a:cubicBezTo>
                    <a:pt x="19588" y="15844"/>
                    <a:pt x="17039" y="18203"/>
                    <a:pt x="13886" y="19568"/>
                  </a:cubicBezTo>
                  <a:cubicBezTo>
                    <a:pt x="10733" y="20934"/>
                    <a:pt x="6976" y="21306"/>
                    <a:pt x="4561" y="21244"/>
                  </a:cubicBezTo>
                  <a:cubicBezTo>
                    <a:pt x="2147" y="21182"/>
                    <a:pt x="1073" y="20685"/>
                    <a:pt x="0" y="201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6549993" y="3215216"/>
              <a:ext cx="1049902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173" y="12343"/>
                  </a:moveTo>
                  <a:cubicBezTo>
                    <a:pt x="1692" y="10029"/>
                    <a:pt x="3210" y="7714"/>
                    <a:pt x="4836" y="5786"/>
                  </a:cubicBezTo>
                  <a:cubicBezTo>
                    <a:pt x="6463" y="3857"/>
                    <a:pt x="8198" y="2314"/>
                    <a:pt x="9889" y="1350"/>
                  </a:cubicBezTo>
                  <a:cubicBezTo>
                    <a:pt x="11581" y="386"/>
                    <a:pt x="13229" y="0"/>
                    <a:pt x="14899" y="0"/>
                  </a:cubicBezTo>
                  <a:cubicBezTo>
                    <a:pt x="16569" y="0"/>
                    <a:pt x="18260" y="386"/>
                    <a:pt x="19280" y="771"/>
                  </a:cubicBezTo>
                  <a:cubicBezTo>
                    <a:pt x="20299" y="1157"/>
                    <a:pt x="20646" y="1543"/>
                    <a:pt x="20971" y="2121"/>
                  </a:cubicBezTo>
                  <a:cubicBezTo>
                    <a:pt x="21296" y="2700"/>
                    <a:pt x="21600" y="3471"/>
                    <a:pt x="21492" y="4243"/>
                  </a:cubicBezTo>
                  <a:cubicBezTo>
                    <a:pt x="21383" y="5014"/>
                    <a:pt x="20863" y="5786"/>
                    <a:pt x="19670" y="6171"/>
                  </a:cubicBezTo>
                  <a:cubicBezTo>
                    <a:pt x="18477" y="6557"/>
                    <a:pt x="16612" y="6557"/>
                    <a:pt x="14790" y="6943"/>
                  </a:cubicBezTo>
                  <a:cubicBezTo>
                    <a:pt x="12969" y="7329"/>
                    <a:pt x="11190" y="8100"/>
                    <a:pt x="9412" y="9064"/>
                  </a:cubicBezTo>
                  <a:cubicBezTo>
                    <a:pt x="7634" y="10029"/>
                    <a:pt x="5855" y="11186"/>
                    <a:pt x="4402" y="12150"/>
                  </a:cubicBezTo>
                  <a:cubicBezTo>
                    <a:pt x="2949" y="13114"/>
                    <a:pt x="1822" y="13886"/>
                    <a:pt x="1084" y="14850"/>
                  </a:cubicBezTo>
                  <a:cubicBezTo>
                    <a:pt x="347" y="15814"/>
                    <a:pt x="0" y="16971"/>
                    <a:pt x="0" y="17743"/>
                  </a:cubicBezTo>
                  <a:cubicBezTo>
                    <a:pt x="0" y="18514"/>
                    <a:pt x="347" y="18900"/>
                    <a:pt x="1323" y="18900"/>
                  </a:cubicBezTo>
                  <a:cubicBezTo>
                    <a:pt x="2299" y="18900"/>
                    <a:pt x="3904" y="18514"/>
                    <a:pt x="5595" y="18321"/>
                  </a:cubicBezTo>
                  <a:cubicBezTo>
                    <a:pt x="7287" y="18129"/>
                    <a:pt x="9065" y="18129"/>
                    <a:pt x="10735" y="18707"/>
                  </a:cubicBezTo>
                  <a:cubicBezTo>
                    <a:pt x="12405" y="19286"/>
                    <a:pt x="13966" y="20443"/>
                    <a:pt x="155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4" name="Drawing"/>
          <p:cNvGrpSpPr/>
          <p:nvPr/>
        </p:nvGrpSpPr>
        <p:grpSpPr>
          <a:xfrm>
            <a:off x="1016000" y="1997806"/>
            <a:ext cx="10814613" cy="7609745"/>
            <a:chOff x="0" y="0"/>
            <a:chExt cx="10814613" cy="7609743"/>
          </a:xfrm>
        </p:grpSpPr>
        <p:sp>
          <p:nvSpPr>
            <p:cNvPr id="553" name="Line"/>
            <p:cNvSpPr/>
            <p:nvPr/>
          </p:nvSpPr>
          <p:spPr>
            <a:xfrm>
              <a:off x="457200" y="273376"/>
              <a:ext cx="323850" cy="37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29" y="18202"/>
                    <a:pt x="2259" y="14804"/>
                    <a:pt x="3176" y="11407"/>
                  </a:cubicBezTo>
                  <a:cubicBezTo>
                    <a:pt x="4094" y="8009"/>
                    <a:pt x="4800" y="4611"/>
                    <a:pt x="5153" y="2609"/>
                  </a:cubicBezTo>
                  <a:cubicBezTo>
                    <a:pt x="5506" y="607"/>
                    <a:pt x="5506" y="0"/>
                    <a:pt x="5435" y="0"/>
                  </a:cubicBezTo>
                  <a:cubicBezTo>
                    <a:pt x="5365" y="0"/>
                    <a:pt x="5224" y="607"/>
                    <a:pt x="4729" y="2670"/>
                  </a:cubicBezTo>
                  <a:cubicBezTo>
                    <a:pt x="4235" y="4733"/>
                    <a:pt x="3388" y="8252"/>
                    <a:pt x="2965" y="11285"/>
                  </a:cubicBezTo>
                  <a:cubicBezTo>
                    <a:pt x="2541" y="14319"/>
                    <a:pt x="2541" y="16867"/>
                    <a:pt x="2824" y="18324"/>
                  </a:cubicBezTo>
                  <a:cubicBezTo>
                    <a:pt x="3106" y="19780"/>
                    <a:pt x="3671" y="20144"/>
                    <a:pt x="4588" y="20144"/>
                  </a:cubicBezTo>
                  <a:cubicBezTo>
                    <a:pt x="5506" y="20144"/>
                    <a:pt x="6776" y="19780"/>
                    <a:pt x="8612" y="17778"/>
                  </a:cubicBezTo>
                  <a:cubicBezTo>
                    <a:pt x="10447" y="15775"/>
                    <a:pt x="12847" y="12135"/>
                    <a:pt x="14471" y="9222"/>
                  </a:cubicBezTo>
                  <a:cubicBezTo>
                    <a:pt x="16094" y="6310"/>
                    <a:pt x="16941" y="4126"/>
                    <a:pt x="17506" y="2609"/>
                  </a:cubicBezTo>
                  <a:cubicBezTo>
                    <a:pt x="18071" y="1092"/>
                    <a:pt x="18353" y="243"/>
                    <a:pt x="18424" y="243"/>
                  </a:cubicBezTo>
                  <a:cubicBezTo>
                    <a:pt x="18494" y="243"/>
                    <a:pt x="18353" y="1092"/>
                    <a:pt x="18212" y="2852"/>
                  </a:cubicBezTo>
                  <a:cubicBezTo>
                    <a:pt x="18071" y="4611"/>
                    <a:pt x="17929" y="7281"/>
                    <a:pt x="18494" y="9404"/>
                  </a:cubicBezTo>
                  <a:cubicBezTo>
                    <a:pt x="19059" y="11528"/>
                    <a:pt x="20329" y="13106"/>
                    <a:pt x="21600" y="14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457200" y="0"/>
              <a:ext cx="171450" cy="211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1419"/>
                  </a:moveTo>
                  <a:cubicBezTo>
                    <a:pt x="3200" y="16072"/>
                    <a:pt x="6400" y="10726"/>
                    <a:pt x="8400" y="7411"/>
                  </a:cubicBezTo>
                  <a:cubicBezTo>
                    <a:pt x="10400" y="4096"/>
                    <a:pt x="11200" y="2813"/>
                    <a:pt x="12000" y="1744"/>
                  </a:cubicBezTo>
                  <a:cubicBezTo>
                    <a:pt x="12800" y="674"/>
                    <a:pt x="13600" y="-181"/>
                    <a:pt x="14400" y="33"/>
                  </a:cubicBezTo>
                  <a:cubicBezTo>
                    <a:pt x="15200" y="247"/>
                    <a:pt x="16000" y="1530"/>
                    <a:pt x="17200" y="4738"/>
                  </a:cubicBezTo>
                  <a:cubicBezTo>
                    <a:pt x="18400" y="7946"/>
                    <a:pt x="20000" y="13078"/>
                    <a:pt x="21600" y="18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990600" y="389793"/>
              <a:ext cx="825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984250" y="478693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1395271" y="56253"/>
              <a:ext cx="270546" cy="363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17" fill="norm" stroke="1" extrusionOk="0">
                  <a:moveTo>
                    <a:pt x="19728" y="2057"/>
                  </a:moveTo>
                  <a:cubicBezTo>
                    <a:pt x="20565" y="1189"/>
                    <a:pt x="21402" y="320"/>
                    <a:pt x="21402" y="71"/>
                  </a:cubicBezTo>
                  <a:cubicBezTo>
                    <a:pt x="21402" y="-177"/>
                    <a:pt x="20565" y="195"/>
                    <a:pt x="17886" y="1561"/>
                  </a:cubicBezTo>
                  <a:cubicBezTo>
                    <a:pt x="15207" y="2926"/>
                    <a:pt x="10686" y="5285"/>
                    <a:pt x="8007" y="6651"/>
                  </a:cubicBezTo>
                  <a:cubicBezTo>
                    <a:pt x="5328" y="8016"/>
                    <a:pt x="4490" y="8389"/>
                    <a:pt x="4072" y="8885"/>
                  </a:cubicBezTo>
                  <a:cubicBezTo>
                    <a:pt x="3653" y="9382"/>
                    <a:pt x="3653" y="10002"/>
                    <a:pt x="4155" y="10313"/>
                  </a:cubicBezTo>
                  <a:cubicBezTo>
                    <a:pt x="4658" y="10623"/>
                    <a:pt x="5662" y="10623"/>
                    <a:pt x="6583" y="10623"/>
                  </a:cubicBezTo>
                  <a:cubicBezTo>
                    <a:pt x="7504" y="10623"/>
                    <a:pt x="8342" y="10623"/>
                    <a:pt x="9262" y="10685"/>
                  </a:cubicBezTo>
                  <a:cubicBezTo>
                    <a:pt x="10183" y="10747"/>
                    <a:pt x="11188" y="10871"/>
                    <a:pt x="11439" y="11306"/>
                  </a:cubicBezTo>
                  <a:cubicBezTo>
                    <a:pt x="11690" y="11740"/>
                    <a:pt x="11188" y="12485"/>
                    <a:pt x="9430" y="13664"/>
                  </a:cubicBezTo>
                  <a:cubicBezTo>
                    <a:pt x="7672" y="14844"/>
                    <a:pt x="4658" y="16457"/>
                    <a:pt x="2900" y="17513"/>
                  </a:cubicBezTo>
                  <a:cubicBezTo>
                    <a:pt x="1142" y="18568"/>
                    <a:pt x="639" y="19064"/>
                    <a:pt x="304" y="19623"/>
                  </a:cubicBezTo>
                  <a:cubicBezTo>
                    <a:pt x="-31" y="20182"/>
                    <a:pt x="-198" y="20802"/>
                    <a:pt x="388" y="21113"/>
                  </a:cubicBezTo>
                  <a:cubicBezTo>
                    <a:pt x="974" y="21423"/>
                    <a:pt x="2314" y="21423"/>
                    <a:pt x="5579" y="20802"/>
                  </a:cubicBezTo>
                  <a:cubicBezTo>
                    <a:pt x="8844" y="20182"/>
                    <a:pt x="14035" y="18940"/>
                    <a:pt x="19225" y="17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1753549" y="107128"/>
              <a:ext cx="189551" cy="25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17" fill="norm" stroke="1" extrusionOk="0">
                  <a:moveTo>
                    <a:pt x="2052" y="1369"/>
                  </a:moveTo>
                  <a:cubicBezTo>
                    <a:pt x="1092" y="643"/>
                    <a:pt x="132" y="-83"/>
                    <a:pt x="12" y="8"/>
                  </a:cubicBezTo>
                  <a:cubicBezTo>
                    <a:pt x="-108" y="99"/>
                    <a:pt x="612" y="1006"/>
                    <a:pt x="3612" y="3820"/>
                  </a:cubicBezTo>
                  <a:cubicBezTo>
                    <a:pt x="6612" y="6633"/>
                    <a:pt x="11892" y="11352"/>
                    <a:pt x="15252" y="14620"/>
                  </a:cubicBezTo>
                  <a:cubicBezTo>
                    <a:pt x="18612" y="17887"/>
                    <a:pt x="20052" y="19702"/>
                    <a:pt x="21492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1784350" y="59593"/>
              <a:ext cx="1714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67" y="0"/>
                    <a:pt x="18933" y="0"/>
                    <a:pt x="17200" y="747"/>
                  </a:cubicBezTo>
                  <a:cubicBezTo>
                    <a:pt x="15467" y="1494"/>
                    <a:pt x="13333" y="2989"/>
                    <a:pt x="10667" y="5570"/>
                  </a:cubicBezTo>
                  <a:cubicBezTo>
                    <a:pt x="8000" y="8151"/>
                    <a:pt x="4800" y="11819"/>
                    <a:pt x="2933" y="14672"/>
                  </a:cubicBezTo>
                  <a:cubicBezTo>
                    <a:pt x="1067" y="17525"/>
                    <a:pt x="533" y="19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1987550" y="294543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2012677" y="183328"/>
              <a:ext cx="2281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905" h="20702" fill="norm" stroke="1" extrusionOk="0">
                  <a:moveTo>
                    <a:pt x="15167" y="20702"/>
                  </a:moveTo>
                  <a:cubicBezTo>
                    <a:pt x="6860" y="20702"/>
                    <a:pt x="-1448" y="20702"/>
                    <a:pt x="214" y="15793"/>
                  </a:cubicBezTo>
                  <a:cubicBezTo>
                    <a:pt x="1875" y="10884"/>
                    <a:pt x="13506" y="1066"/>
                    <a:pt x="16829" y="84"/>
                  </a:cubicBezTo>
                  <a:cubicBezTo>
                    <a:pt x="20152" y="-898"/>
                    <a:pt x="15167" y="6957"/>
                    <a:pt x="10183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1534583" y="485043"/>
              <a:ext cx="541868" cy="6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2" fill="norm" stroke="1" extrusionOk="0">
                  <a:moveTo>
                    <a:pt x="844" y="10125"/>
                  </a:moveTo>
                  <a:cubicBezTo>
                    <a:pt x="422" y="13500"/>
                    <a:pt x="0" y="16875"/>
                    <a:pt x="0" y="18900"/>
                  </a:cubicBezTo>
                  <a:cubicBezTo>
                    <a:pt x="0" y="20925"/>
                    <a:pt x="422" y="21600"/>
                    <a:pt x="2067" y="20250"/>
                  </a:cubicBezTo>
                  <a:cubicBezTo>
                    <a:pt x="3712" y="18900"/>
                    <a:pt x="6581" y="15525"/>
                    <a:pt x="9872" y="12150"/>
                  </a:cubicBezTo>
                  <a:cubicBezTo>
                    <a:pt x="13162" y="8775"/>
                    <a:pt x="16875" y="5400"/>
                    <a:pt x="18900" y="3375"/>
                  </a:cubicBezTo>
                  <a:cubicBezTo>
                    <a:pt x="20925" y="1350"/>
                    <a:pt x="21262" y="6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1739899" y="629231"/>
              <a:ext cx="215901" cy="207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3" fill="norm" stroke="1" extrusionOk="0">
                  <a:moveTo>
                    <a:pt x="0" y="6604"/>
                  </a:moveTo>
                  <a:cubicBezTo>
                    <a:pt x="0" y="10668"/>
                    <a:pt x="0" y="14731"/>
                    <a:pt x="106" y="17297"/>
                  </a:cubicBezTo>
                  <a:cubicBezTo>
                    <a:pt x="212" y="19864"/>
                    <a:pt x="424" y="20933"/>
                    <a:pt x="529" y="20933"/>
                  </a:cubicBezTo>
                  <a:cubicBezTo>
                    <a:pt x="635" y="20933"/>
                    <a:pt x="635" y="19864"/>
                    <a:pt x="1271" y="17083"/>
                  </a:cubicBezTo>
                  <a:cubicBezTo>
                    <a:pt x="1906" y="14303"/>
                    <a:pt x="3176" y="9812"/>
                    <a:pt x="4341" y="6711"/>
                  </a:cubicBezTo>
                  <a:cubicBezTo>
                    <a:pt x="5506" y="3610"/>
                    <a:pt x="6565" y="1899"/>
                    <a:pt x="7624" y="830"/>
                  </a:cubicBezTo>
                  <a:cubicBezTo>
                    <a:pt x="8682" y="-239"/>
                    <a:pt x="9741" y="-667"/>
                    <a:pt x="12071" y="2006"/>
                  </a:cubicBezTo>
                  <a:cubicBezTo>
                    <a:pt x="14400" y="4680"/>
                    <a:pt x="18000" y="10454"/>
                    <a:pt x="21600" y="16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774699" y="1747370"/>
              <a:ext cx="123880" cy="58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044" fill="norm" stroke="1" extrusionOk="0">
                  <a:moveTo>
                    <a:pt x="0" y="7778"/>
                  </a:moveTo>
                  <a:cubicBezTo>
                    <a:pt x="1464" y="10658"/>
                    <a:pt x="2929" y="13538"/>
                    <a:pt x="3661" y="15698"/>
                  </a:cubicBezTo>
                  <a:cubicBezTo>
                    <a:pt x="4393" y="17858"/>
                    <a:pt x="4393" y="19298"/>
                    <a:pt x="4393" y="20208"/>
                  </a:cubicBezTo>
                  <a:cubicBezTo>
                    <a:pt x="4393" y="21117"/>
                    <a:pt x="4393" y="21496"/>
                    <a:pt x="4210" y="20245"/>
                  </a:cubicBezTo>
                  <a:cubicBezTo>
                    <a:pt x="4027" y="18995"/>
                    <a:pt x="3661" y="16115"/>
                    <a:pt x="3478" y="13235"/>
                  </a:cubicBezTo>
                  <a:cubicBezTo>
                    <a:pt x="3295" y="10355"/>
                    <a:pt x="3295" y="7475"/>
                    <a:pt x="3844" y="5429"/>
                  </a:cubicBezTo>
                  <a:cubicBezTo>
                    <a:pt x="4393" y="3382"/>
                    <a:pt x="5492" y="2170"/>
                    <a:pt x="6590" y="1412"/>
                  </a:cubicBezTo>
                  <a:cubicBezTo>
                    <a:pt x="7688" y="654"/>
                    <a:pt x="8786" y="351"/>
                    <a:pt x="10434" y="161"/>
                  </a:cubicBezTo>
                  <a:cubicBezTo>
                    <a:pt x="12081" y="-28"/>
                    <a:pt x="14278" y="-104"/>
                    <a:pt x="16658" y="237"/>
                  </a:cubicBezTo>
                  <a:cubicBezTo>
                    <a:pt x="19037" y="578"/>
                    <a:pt x="21600" y="1336"/>
                    <a:pt x="21417" y="2662"/>
                  </a:cubicBezTo>
                  <a:cubicBezTo>
                    <a:pt x="21234" y="3989"/>
                    <a:pt x="18305" y="5883"/>
                    <a:pt x="14461" y="7172"/>
                  </a:cubicBezTo>
                  <a:cubicBezTo>
                    <a:pt x="10617" y="8460"/>
                    <a:pt x="5858" y="9142"/>
                    <a:pt x="1098" y="9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876300" y="1977293"/>
              <a:ext cx="190500" cy="33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6037"/>
                  </a:moveTo>
                  <a:cubicBezTo>
                    <a:pt x="2400" y="6976"/>
                    <a:pt x="4800" y="7916"/>
                    <a:pt x="6960" y="9995"/>
                  </a:cubicBezTo>
                  <a:cubicBezTo>
                    <a:pt x="9120" y="12075"/>
                    <a:pt x="11040" y="15294"/>
                    <a:pt x="11880" y="17374"/>
                  </a:cubicBezTo>
                  <a:cubicBezTo>
                    <a:pt x="12720" y="19453"/>
                    <a:pt x="12480" y="20393"/>
                    <a:pt x="11640" y="20929"/>
                  </a:cubicBezTo>
                  <a:cubicBezTo>
                    <a:pt x="10800" y="21466"/>
                    <a:pt x="9360" y="21600"/>
                    <a:pt x="8280" y="21130"/>
                  </a:cubicBezTo>
                  <a:cubicBezTo>
                    <a:pt x="7200" y="20661"/>
                    <a:pt x="6480" y="19588"/>
                    <a:pt x="7440" y="16636"/>
                  </a:cubicBezTo>
                  <a:cubicBezTo>
                    <a:pt x="8400" y="13684"/>
                    <a:pt x="11040" y="8855"/>
                    <a:pt x="13680" y="5769"/>
                  </a:cubicBezTo>
                  <a:cubicBezTo>
                    <a:pt x="16320" y="2683"/>
                    <a:pt x="18960" y="13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1381359" y="1773693"/>
              <a:ext cx="123591" cy="540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2" h="21448" fill="norm" stroke="1" extrusionOk="0">
                  <a:moveTo>
                    <a:pt x="20342" y="1781"/>
                  </a:moveTo>
                  <a:cubicBezTo>
                    <a:pt x="20342" y="1025"/>
                    <a:pt x="20342" y="268"/>
                    <a:pt x="19123" y="58"/>
                  </a:cubicBezTo>
                  <a:cubicBezTo>
                    <a:pt x="17903" y="-152"/>
                    <a:pt x="15465" y="184"/>
                    <a:pt x="12329" y="1487"/>
                  </a:cubicBezTo>
                  <a:cubicBezTo>
                    <a:pt x="9194" y="2790"/>
                    <a:pt x="5361" y="5059"/>
                    <a:pt x="2748" y="7538"/>
                  </a:cubicBezTo>
                  <a:cubicBezTo>
                    <a:pt x="136" y="10018"/>
                    <a:pt x="-1258" y="12707"/>
                    <a:pt x="1529" y="15060"/>
                  </a:cubicBezTo>
                  <a:cubicBezTo>
                    <a:pt x="4316" y="17414"/>
                    <a:pt x="11284" y="19431"/>
                    <a:pt x="18252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1638299" y="1911474"/>
              <a:ext cx="311151" cy="33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1476"/>
                  </a:moveTo>
                  <a:cubicBezTo>
                    <a:pt x="1763" y="16418"/>
                    <a:pt x="3527" y="11360"/>
                    <a:pt x="4555" y="8079"/>
                  </a:cubicBezTo>
                  <a:cubicBezTo>
                    <a:pt x="5584" y="4798"/>
                    <a:pt x="5878" y="3294"/>
                    <a:pt x="6024" y="2063"/>
                  </a:cubicBezTo>
                  <a:cubicBezTo>
                    <a:pt x="6171" y="833"/>
                    <a:pt x="6171" y="-124"/>
                    <a:pt x="6098" y="13"/>
                  </a:cubicBezTo>
                  <a:cubicBezTo>
                    <a:pt x="6024" y="149"/>
                    <a:pt x="5878" y="1380"/>
                    <a:pt x="5584" y="4182"/>
                  </a:cubicBezTo>
                  <a:cubicBezTo>
                    <a:pt x="5290" y="6985"/>
                    <a:pt x="4849" y="11360"/>
                    <a:pt x="4702" y="13889"/>
                  </a:cubicBezTo>
                  <a:cubicBezTo>
                    <a:pt x="4555" y="16418"/>
                    <a:pt x="4702" y="17101"/>
                    <a:pt x="5216" y="17648"/>
                  </a:cubicBezTo>
                  <a:cubicBezTo>
                    <a:pt x="5731" y="18195"/>
                    <a:pt x="6612" y="18605"/>
                    <a:pt x="7420" y="18673"/>
                  </a:cubicBezTo>
                  <a:cubicBezTo>
                    <a:pt x="8229" y="18742"/>
                    <a:pt x="8963" y="18468"/>
                    <a:pt x="10212" y="16554"/>
                  </a:cubicBezTo>
                  <a:cubicBezTo>
                    <a:pt x="11461" y="14641"/>
                    <a:pt x="13224" y="11086"/>
                    <a:pt x="14253" y="8967"/>
                  </a:cubicBezTo>
                  <a:cubicBezTo>
                    <a:pt x="15282" y="6848"/>
                    <a:pt x="15576" y="6165"/>
                    <a:pt x="15869" y="5276"/>
                  </a:cubicBezTo>
                  <a:cubicBezTo>
                    <a:pt x="16163" y="4387"/>
                    <a:pt x="16457" y="3294"/>
                    <a:pt x="16604" y="3089"/>
                  </a:cubicBezTo>
                  <a:cubicBezTo>
                    <a:pt x="16751" y="2884"/>
                    <a:pt x="16751" y="3567"/>
                    <a:pt x="16604" y="5686"/>
                  </a:cubicBezTo>
                  <a:cubicBezTo>
                    <a:pt x="16457" y="7805"/>
                    <a:pt x="16163" y="11360"/>
                    <a:pt x="16604" y="13752"/>
                  </a:cubicBezTo>
                  <a:cubicBezTo>
                    <a:pt x="17045" y="16144"/>
                    <a:pt x="18220" y="17375"/>
                    <a:pt x="19176" y="17990"/>
                  </a:cubicBezTo>
                  <a:cubicBezTo>
                    <a:pt x="20131" y="18605"/>
                    <a:pt x="20865" y="18605"/>
                    <a:pt x="21600" y="18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2132389" y="1919603"/>
              <a:ext cx="229812" cy="286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64" fill="norm" stroke="1" extrusionOk="0">
                  <a:moveTo>
                    <a:pt x="15570" y="3352"/>
                  </a:moveTo>
                  <a:cubicBezTo>
                    <a:pt x="14976" y="2406"/>
                    <a:pt x="14381" y="1460"/>
                    <a:pt x="13588" y="829"/>
                  </a:cubicBezTo>
                  <a:cubicBezTo>
                    <a:pt x="12796" y="198"/>
                    <a:pt x="11805" y="-117"/>
                    <a:pt x="11012" y="41"/>
                  </a:cubicBezTo>
                  <a:cubicBezTo>
                    <a:pt x="10220" y="198"/>
                    <a:pt x="9625" y="829"/>
                    <a:pt x="7941" y="2879"/>
                  </a:cubicBezTo>
                  <a:cubicBezTo>
                    <a:pt x="6256" y="4928"/>
                    <a:pt x="3482" y="8397"/>
                    <a:pt x="1897" y="11471"/>
                  </a:cubicBezTo>
                  <a:cubicBezTo>
                    <a:pt x="311" y="14546"/>
                    <a:pt x="-85" y="17226"/>
                    <a:pt x="14" y="18882"/>
                  </a:cubicBezTo>
                  <a:cubicBezTo>
                    <a:pt x="113" y="20537"/>
                    <a:pt x="708" y="21168"/>
                    <a:pt x="2987" y="21325"/>
                  </a:cubicBezTo>
                  <a:cubicBezTo>
                    <a:pt x="5265" y="21483"/>
                    <a:pt x="9229" y="21168"/>
                    <a:pt x="12598" y="20379"/>
                  </a:cubicBezTo>
                  <a:cubicBezTo>
                    <a:pt x="15966" y="19591"/>
                    <a:pt x="18741" y="18330"/>
                    <a:pt x="21515" y="17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2184400" y="2047143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2671436" y="1799928"/>
              <a:ext cx="217815" cy="437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254" fill="norm" stroke="1" extrusionOk="0">
                  <a:moveTo>
                    <a:pt x="21169" y="1830"/>
                  </a:moveTo>
                  <a:cubicBezTo>
                    <a:pt x="20963" y="1316"/>
                    <a:pt x="20758" y="802"/>
                    <a:pt x="20140" y="442"/>
                  </a:cubicBezTo>
                  <a:cubicBezTo>
                    <a:pt x="19523" y="82"/>
                    <a:pt x="18495" y="-124"/>
                    <a:pt x="16952" y="82"/>
                  </a:cubicBezTo>
                  <a:cubicBezTo>
                    <a:pt x="15409" y="287"/>
                    <a:pt x="13352" y="905"/>
                    <a:pt x="10575" y="2756"/>
                  </a:cubicBezTo>
                  <a:cubicBezTo>
                    <a:pt x="7798" y="4607"/>
                    <a:pt x="4300" y="7693"/>
                    <a:pt x="2243" y="10522"/>
                  </a:cubicBezTo>
                  <a:cubicBezTo>
                    <a:pt x="186" y="13350"/>
                    <a:pt x="-431" y="15922"/>
                    <a:pt x="289" y="17773"/>
                  </a:cubicBezTo>
                  <a:cubicBezTo>
                    <a:pt x="1009" y="19625"/>
                    <a:pt x="3066" y="20756"/>
                    <a:pt x="5843" y="21116"/>
                  </a:cubicBezTo>
                  <a:cubicBezTo>
                    <a:pt x="8620" y="21476"/>
                    <a:pt x="12118" y="21065"/>
                    <a:pt x="15615" y="20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2935816" y="1808931"/>
              <a:ext cx="188384" cy="367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10679" y="8384"/>
                  </a:moveTo>
                  <a:cubicBezTo>
                    <a:pt x="7766" y="11240"/>
                    <a:pt x="4854" y="14095"/>
                    <a:pt x="3155" y="16081"/>
                  </a:cubicBezTo>
                  <a:cubicBezTo>
                    <a:pt x="1456" y="18067"/>
                    <a:pt x="971" y="19184"/>
                    <a:pt x="607" y="20053"/>
                  </a:cubicBezTo>
                  <a:cubicBezTo>
                    <a:pt x="243" y="20922"/>
                    <a:pt x="0" y="21543"/>
                    <a:pt x="0" y="21543"/>
                  </a:cubicBezTo>
                  <a:cubicBezTo>
                    <a:pt x="0" y="21543"/>
                    <a:pt x="243" y="20922"/>
                    <a:pt x="1456" y="18812"/>
                  </a:cubicBezTo>
                  <a:cubicBezTo>
                    <a:pt x="2670" y="16702"/>
                    <a:pt x="4854" y="13102"/>
                    <a:pt x="7038" y="9874"/>
                  </a:cubicBezTo>
                  <a:cubicBezTo>
                    <a:pt x="9222" y="6646"/>
                    <a:pt x="11407" y="3791"/>
                    <a:pt x="12863" y="2115"/>
                  </a:cubicBezTo>
                  <a:cubicBezTo>
                    <a:pt x="14319" y="440"/>
                    <a:pt x="15047" y="-57"/>
                    <a:pt x="15654" y="5"/>
                  </a:cubicBezTo>
                  <a:cubicBezTo>
                    <a:pt x="16261" y="67"/>
                    <a:pt x="16746" y="688"/>
                    <a:pt x="17110" y="2922"/>
                  </a:cubicBezTo>
                  <a:cubicBezTo>
                    <a:pt x="17474" y="5157"/>
                    <a:pt x="17717" y="9005"/>
                    <a:pt x="18445" y="12171"/>
                  </a:cubicBezTo>
                  <a:cubicBezTo>
                    <a:pt x="19173" y="15336"/>
                    <a:pt x="20387" y="17819"/>
                    <a:pt x="21600" y="20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2986390" y="2040793"/>
              <a:ext cx="16321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4738" y="21600"/>
                  </a:moveTo>
                  <a:cubicBezTo>
                    <a:pt x="2522" y="19200"/>
                    <a:pt x="307" y="16800"/>
                    <a:pt x="30" y="13200"/>
                  </a:cubicBezTo>
                  <a:cubicBezTo>
                    <a:pt x="-247" y="9600"/>
                    <a:pt x="1415" y="4800"/>
                    <a:pt x="5291" y="2400"/>
                  </a:cubicBezTo>
                  <a:cubicBezTo>
                    <a:pt x="9168" y="0"/>
                    <a:pt x="15261" y="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3257550" y="2097943"/>
              <a:ext cx="825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3511550" y="1831243"/>
              <a:ext cx="444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181"/>
                    <a:pt x="7200" y="6363"/>
                    <a:pt x="3600" y="9963"/>
                  </a:cubicBezTo>
                  <a:cubicBezTo>
                    <a:pt x="0" y="13563"/>
                    <a:pt x="0" y="17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3517900" y="1774941"/>
              <a:ext cx="142626" cy="392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181" fill="norm" stroke="1" extrusionOk="0">
                  <a:moveTo>
                    <a:pt x="0" y="3726"/>
                  </a:moveTo>
                  <a:cubicBezTo>
                    <a:pt x="0" y="2697"/>
                    <a:pt x="0" y="1669"/>
                    <a:pt x="1722" y="926"/>
                  </a:cubicBezTo>
                  <a:cubicBezTo>
                    <a:pt x="3443" y="183"/>
                    <a:pt x="6887" y="-274"/>
                    <a:pt x="10174" y="183"/>
                  </a:cubicBezTo>
                  <a:cubicBezTo>
                    <a:pt x="13461" y="640"/>
                    <a:pt x="16591" y="2012"/>
                    <a:pt x="17217" y="3555"/>
                  </a:cubicBezTo>
                  <a:cubicBezTo>
                    <a:pt x="17843" y="5097"/>
                    <a:pt x="15965" y="6812"/>
                    <a:pt x="13930" y="8012"/>
                  </a:cubicBezTo>
                  <a:cubicBezTo>
                    <a:pt x="11896" y="9212"/>
                    <a:pt x="9704" y="9897"/>
                    <a:pt x="9078" y="10469"/>
                  </a:cubicBezTo>
                  <a:cubicBezTo>
                    <a:pt x="8452" y="11040"/>
                    <a:pt x="9391" y="11497"/>
                    <a:pt x="11739" y="12355"/>
                  </a:cubicBezTo>
                  <a:cubicBezTo>
                    <a:pt x="14087" y="13212"/>
                    <a:pt x="17843" y="14469"/>
                    <a:pt x="19722" y="15726"/>
                  </a:cubicBezTo>
                  <a:cubicBezTo>
                    <a:pt x="21600" y="16983"/>
                    <a:pt x="21600" y="18240"/>
                    <a:pt x="19409" y="19212"/>
                  </a:cubicBezTo>
                  <a:cubicBezTo>
                    <a:pt x="17217" y="20183"/>
                    <a:pt x="12835" y="20869"/>
                    <a:pt x="9861" y="21097"/>
                  </a:cubicBezTo>
                  <a:cubicBezTo>
                    <a:pt x="6887" y="21326"/>
                    <a:pt x="5322" y="21097"/>
                    <a:pt x="4226" y="20297"/>
                  </a:cubicBezTo>
                  <a:cubicBezTo>
                    <a:pt x="3130" y="19497"/>
                    <a:pt x="2504" y="18126"/>
                    <a:pt x="1878" y="16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3727450" y="1761393"/>
              <a:ext cx="137329" cy="442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511" fill="norm" stroke="1" extrusionOk="0">
                  <a:moveTo>
                    <a:pt x="0" y="0"/>
                  </a:moveTo>
                  <a:cubicBezTo>
                    <a:pt x="2579" y="514"/>
                    <a:pt x="5158" y="1029"/>
                    <a:pt x="8543" y="2674"/>
                  </a:cubicBezTo>
                  <a:cubicBezTo>
                    <a:pt x="11928" y="4320"/>
                    <a:pt x="16119" y="7097"/>
                    <a:pt x="18537" y="9669"/>
                  </a:cubicBezTo>
                  <a:cubicBezTo>
                    <a:pt x="20955" y="12240"/>
                    <a:pt x="21600" y="14606"/>
                    <a:pt x="20149" y="16560"/>
                  </a:cubicBezTo>
                  <a:cubicBezTo>
                    <a:pt x="18699" y="18514"/>
                    <a:pt x="15152" y="20057"/>
                    <a:pt x="12573" y="20829"/>
                  </a:cubicBezTo>
                  <a:cubicBezTo>
                    <a:pt x="9994" y="21600"/>
                    <a:pt x="8382" y="21600"/>
                    <a:pt x="7415" y="21394"/>
                  </a:cubicBezTo>
                  <a:cubicBezTo>
                    <a:pt x="6448" y="21189"/>
                    <a:pt x="6125" y="20777"/>
                    <a:pt x="5803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3892550" y="1729643"/>
              <a:ext cx="172168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0" y="0"/>
                  </a:moveTo>
                  <a:cubicBezTo>
                    <a:pt x="1561" y="0"/>
                    <a:pt x="3123" y="0"/>
                    <a:pt x="5595" y="910"/>
                  </a:cubicBezTo>
                  <a:cubicBezTo>
                    <a:pt x="8067" y="1821"/>
                    <a:pt x="11451" y="3641"/>
                    <a:pt x="14573" y="5793"/>
                  </a:cubicBezTo>
                  <a:cubicBezTo>
                    <a:pt x="17696" y="7945"/>
                    <a:pt x="20559" y="10428"/>
                    <a:pt x="21080" y="12828"/>
                  </a:cubicBezTo>
                  <a:cubicBezTo>
                    <a:pt x="21600" y="15228"/>
                    <a:pt x="19778" y="17545"/>
                    <a:pt x="16655" y="18993"/>
                  </a:cubicBezTo>
                  <a:cubicBezTo>
                    <a:pt x="13533" y="20441"/>
                    <a:pt x="9108" y="21021"/>
                    <a:pt x="46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4381500" y="1862993"/>
              <a:ext cx="33836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402" y="0"/>
                  </a:moveTo>
                  <a:cubicBezTo>
                    <a:pt x="3622" y="1722"/>
                    <a:pt x="6842" y="3443"/>
                    <a:pt x="10062" y="5009"/>
                  </a:cubicBezTo>
                  <a:cubicBezTo>
                    <a:pt x="13282" y="6574"/>
                    <a:pt x="16502" y="7983"/>
                    <a:pt x="18447" y="9000"/>
                  </a:cubicBezTo>
                  <a:cubicBezTo>
                    <a:pt x="20393" y="10017"/>
                    <a:pt x="21063" y="10643"/>
                    <a:pt x="21332" y="11348"/>
                  </a:cubicBezTo>
                  <a:cubicBezTo>
                    <a:pt x="21600" y="12052"/>
                    <a:pt x="21466" y="12835"/>
                    <a:pt x="20191" y="13774"/>
                  </a:cubicBezTo>
                  <a:cubicBezTo>
                    <a:pt x="18917" y="14713"/>
                    <a:pt x="16502" y="15809"/>
                    <a:pt x="12947" y="17139"/>
                  </a:cubicBezTo>
                  <a:cubicBezTo>
                    <a:pt x="9391" y="18470"/>
                    <a:pt x="4696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4444999" y="2148743"/>
              <a:ext cx="387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49" y="1800"/>
                    <a:pt x="15698" y="3600"/>
                    <a:pt x="12275" y="6600"/>
                  </a:cubicBezTo>
                  <a:cubicBezTo>
                    <a:pt x="8852" y="9600"/>
                    <a:pt x="4957" y="13800"/>
                    <a:pt x="2833" y="16500"/>
                  </a:cubicBezTo>
                  <a:cubicBezTo>
                    <a:pt x="708" y="19200"/>
                    <a:pt x="354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5167337" y="1925277"/>
              <a:ext cx="141314" cy="23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143" fill="norm" stroke="1" extrusionOk="0">
                  <a:moveTo>
                    <a:pt x="19668" y="5224"/>
                  </a:moveTo>
                  <a:cubicBezTo>
                    <a:pt x="20285" y="3708"/>
                    <a:pt x="20902" y="2193"/>
                    <a:pt x="20439" y="1245"/>
                  </a:cubicBezTo>
                  <a:cubicBezTo>
                    <a:pt x="19976" y="298"/>
                    <a:pt x="18433" y="-81"/>
                    <a:pt x="16273" y="14"/>
                  </a:cubicBezTo>
                  <a:cubicBezTo>
                    <a:pt x="14113" y="108"/>
                    <a:pt x="11336" y="677"/>
                    <a:pt x="8251" y="3424"/>
                  </a:cubicBezTo>
                  <a:cubicBezTo>
                    <a:pt x="5165" y="6172"/>
                    <a:pt x="1771" y="11098"/>
                    <a:pt x="536" y="14508"/>
                  </a:cubicBezTo>
                  <a:cubicBezTo>
                    <a:pt x="-698" y="17919"/>
                    <a:pt x="228" y="19814"/>
                    <a:pt x="3005" y="20666"/>
                  </a:cubicBezTo>
                  <a:cubicBezTo>
                    <a:pt x="5782" y="21519"/>
                    <a:pt x="10411" y="21330"/>
                    <a:pt x="13805" y="19245"/>
                  </a:cubicBezTo>
                  <a:cubicBezTo>
                    <a:pt x="17199" y="17161"/>
                    <a:pt x="19359" y="13182"/>
                    <a:pt x="20131" y="10151"/>
                  </a:cubicBezTo>
                  <a:cubicBezTo>
                    <a:pt x="20902" y="7119"/>
                    <a:pt x="20285" y="5035"/>
                    <a:pt x="19205" y="3803"/>
                  </a:cubicBezTo>
                  <a:cubicBezTo>
                    <a:pt x="18125" y="2572"/>
                    <a:pt x="16582" y="2193"/>
                    <a:pt x="15502" y="2098"/>
                  </a:cubicBezTo>
                  <a:cubicBezTo>
                    <a:pt x="14422" y="2003"/>
                    <a:pt x="13805" y="2193"/>
                    <a:pt x="13188" y="2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5429199" y="2059843"/>
              <a:ext cx="25452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21600"/>
                  </a:moveTo>
                  <a:cubicBezTo>
                    <a:pt x="1701" y="17100"/>
                    <a:pt x="-1622" y="12600"/>
                    <a:pt x="870" y="9000"/>
                  </a:cubicBezTo>
                  <a:cubicBezTo>
                    <a:pt x="3363" y="5400"/>
                    <a:pt x="11670" y="2700"/>
                    <a:pt x="199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5569007" y="1869339"/>
              <a:ext cx="133293" cy="361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51" fill="norm" stroke="1" extrusionOk="0">
                  <a:moveTo>
                    <a:pt x="21253" y="4870"/>
                  </a:moveTo>
                  <a:cubicBezTo>
                    <a:pt x="19566" y="3497"/>
                    <a:pt x="17878" y="2123"/>
                    <a:pt x="15009" y="1187"/>
                  </a:cubicBezTo>
                  <a:cubicBezTo>
                    <a:pt x="12140" y="250"/>
                    <a:pt x="8090" y="-249"/>
                    <a:pt x="5222" y="126"/>
                  </a:cubicBezTo>
                  <a:cubicBezTo>
                    <a:pt x="2353" y="500"/>
                    <a:pt x="666" y="1749"/>
                    <a:pt x="159" y="2997"/>
                  </a:cubicBezTo>
                  <a:cubicBezTo>
                    <a:pt x="-347" y="4246"/>
                    <a:pt x="328" y="5494"/>
                    <a:pt x="2522" y="6181"/>
                  </a:cubicBezTo>
                  <a:cubicBezTo>
                    <a:pt x="4716" y="6868"/>
                    <a:pt x="8428" y="6993"/>
                    <a:pt x="11465" y="6743"/>
                  </a:cubicBezTo>
                  <a:cubicBezTo>
                    <a:pt x="14503" y="6493"/>
                    <a:pt x="16865" y="5869"/>
                    <a:pt x="18047" y="5931"/>
                  </a:cubicBezTo>
                  <a:cubicBezTo>
                    <a:pt x="19228" y="5994"/>
                    <a:pt x="19228" y="6743"/>
                    <a:pt x="18384" y="9115"/>
                  </a:cubicBezTo>
                  <a:cubicBezTo>
                    <a:pt x="17541" y="11487"/>
                    <a:pt x="15853" y="15483"/>
                    <a:pt x="15178" y="17793"/>
                  </a:cubicBezTo>
                  <a:cubicBezTo>
                    <a:pt x="14503" y="20102"/>
                    <a:pt x="14841" y="20727"/>
                    <a:pt x="15178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5772150" y="1919870"/>
              <a:ext cx="152400" cy="29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21600" y="1388"/>
                  </a:moveTo>
                  <a:cubicBezTo>
                    <a:pt x="17400" y="628"/>
                    <a:pt x="13200" y="-133"/>
                    <a:pt x="9750" y="19"/>
                  </a:cubicBezTo>
                  <a:cubicBezTo>
                    <a:pt x="6300" y="171"/>
                    <a:pt x="3600" y="1236"/>
                    <a:pt x="2700" y="2529"/>
                  </a:cubicBezTo>
                  <a:cubicBezTo>
                    <a:pt x="1800" y="3822"/>
                    <a:pt x="2700" y="5343"/>
                    <a:pt x="5100" y="7397"/>
                  </a:cubicBezTo>
                  <a:cubicBezTo>
                    <a:pt x="7500" y="9450"/>
                    <a:pt x="11400" y="12036"/>
                    <a:pt x="13650" y="14318"/>
                  </a:cubicBezTo>
                  <a:cubicBezTo>
                    <a:pt x="15900" y="16599"/>
                    <a:pt x="16500" y="18577"/>
                    <a:pt x="16200" y="19794"/>
                  </a:cubicBezTo>
                  <a:cubicBezTo>
                    <a:pt x="15900" y="21011"/>
                    <a:pt x="14700" y="21467"/>
                    <a:pt x="12450" y="21315"/>
                  </a:cubicBezTo>
                  <a:cubicBezTo>
                    <a:pt x="10200" y="21163"/>
                    <a:pt x="6900" y="20402"/>
                    <a:pt x="4650" y="19337"/>
                  </a:cubicBezTo>
                  <a:cubicBezTo>
                    <a:pt x="2400" y="18273"/>
                    <a:pt x="1200" y="16904"/>
                    <a:pt x="0" y="15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5778500" y="1913793"/>
              <a:ext cx="273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0" y="14400"/>
                    <a:pt x="11721" y="7200"/>
                    <a:pt x="15321" y="3600"/>
                  </a:cubicBezTo>
                  <a:cubicBezTo>
                    <a:pt x="18921" y="0"/>
                    <a:pt x="202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0" y="2739293"/>
              <a:ext cx="9036050" cy="221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17897"/>
                  </a:moveTo>
                  <a:cubicBezTo>
                    <a:pt x="172" y="19131"/>
                    <a:pt x="344" y="20366"/>
                    <a:pt x="519" y="20983"/>
                  </a:cubicBezTo>
                  <a:cubicBezTo>
                    <a:pt x="693" y="21600"/>
                    <a:pt x="870" y="21600"/>
                    <a:pt x="1052" y="21291"/>
                  </a:cubicBezTo>
                  <a:cubicBezTo>
                    <a:pt x="1235" y="20983"/>
                    <a:pt x="1422" y="20366"/>
                    <a:pt x="1591" y="19749"/>
                  </a:cubicBezTo>
                  <a:cubicBezTo>
                    <a:pt x="1761" y="19131"/>
                    <a:pt x="1913" y="18514"/>
                    <a:pt x="2085" y="17794"/>
                  </a:cubicBezTo>
                  <a:cubicBezTo>
                    <a:pt x="2257" y="17074"/>
                    <a:pt x="2449" y="16251"/>
                    <a:pt x="2656" y="15429"/>
                  </a:cubicBezTo>
                  <a:cubicBezTo>
                    <a:pt x="2864" y="14606"/>
                    <a:pt x="3086" y="13783"/>
                    <a:pt x="3253" y="13166"/>
                  </a:cubicBezTo>
                  <a:cubicBezTo>
                    <a:pt x="3420" y="12549"/>
                    <a:pt x="3532" y="12137"/>
                    <a:pt x="3651" y="11726"/>
                  </a:cubicBezTo>
                  <a:cubicBezTo>
                    <a:pt x="3770" y="11314"/>
                    <a:pt x="3896" y="10903"/>
                    <a:pt x="4035" y="10389"/>
                  </a:cubicBezTo>
                  <a:cubicBezTo>
                    <a:pt x="4174" y="9874"/>
                    <a:pt x="4326" y="9257"/>
                    <a:pt x="4460" y="8846"/>
                  </a:cubicBezTo>
                  <a:cubicBezTo>
                    <a:pt x="4594" y="8434"/>
                    <a:pt x="4711" y="8229"/>
                    <a:pt x="4852" y="7920"/>
                  </a:cubicBezTo>
                  <a:cubicBezTo>
                    <a:pt x="4994" y="7611"/>
                    <a:pt x="5161" y="7200"/>
                    <a:pt x="5318" y="6789"/>
                  </a:cubicBezTo>
                  <a:cubicBezTo>
                    <a:pt x="5475" y="6377"/>
                    <a:pt x="5621" y="5966"/>
                    <a:pt x="5776" y="5657"/>
                  </a:cubicBezTo>
                  <a:cubicBezTo>
                    <a:pt x="5930" y="5349"/>
                    <a:pt x="6092" y="5143"/>
                    <a:pt x="6249" y="4834"/>
                  </a:cubicBezTo>
                  <a:cubicBezTo>
                    <a:pt x="6406" y="4526"/>
                    <a:pt x="6557" y="4114"/>
                    <a:pt x="6722" y="3806"/>
                  </a:cubicBezTo>
                  <a:cubicBezTo>
                    <a:pt x="6886" y="3497"/>
                    <a:pt x="7063" y="3291"/>
                    <a:pt x="7235" y="3086"/>
                  </a:cubicBezTo>
                  <a:cubicBezTo>
                    <a:pt x="7407" y="2880"/>
                    <a:pt x="7574" y="2674"/>
                    <a:pt x="7752" y="2469"/>
                  </a:cubicBezTo>
                  <a:cubicBezTo>
                    <a:pt x="7929" y="2263"/>
                    <a:pt x="8116" y="2057"/>
                    <a:pt x="8293" y="1851"/>
                  </a:cubicBezTo>
                  <a:cubicBezTo>
                    <a:pt x="8470" y="1646"/>
                    <a:pt x="8637" y="1440"/>
                    <a:pt x="8822" y="1234"/>
                  </a:cubicBezTo>
                  <a:cubicBezTo>
                    <a:pt x="9006" y="1029"/>
                    <a:pt x="9209" y="823"/>
                    <a:pt x="9409" y="720"/>
                  </a:cubicBezTo>
                  <a:cubicBezTo>
                    <a:pt x="9608" y="617"/>
                    <a:pt x="9806" y="617"/>
                    <a:pt x="10006" y="514"/>
                  </a:cubicBezTo>
                  <a:cubicBezTo>
                    <a:pt x="10205" y="411"/>
                    <a:pt x="10408" y="206"/>
                    <a:pt x="10605" y="103"/>
                  </a:cubicBezTo>
                  <a:cubicBezTo>
                    <a:pt x="10803" y="0"/>
                    <a:pt x="10995" y="0"/>
                    <a:pt x="11202" y="0"/>
                  </a:cubicBezTo>
                  <a:cubicBezTo>
                    <a:pt x="11410" y="0"/>
                    <a:pt x="11632" y="0"/>
                    <a:pt x="11850" y="0"/>
                  </a:cubicBezTo>
                  <a:cubicBezTo>
                    <a:pt x="12067" y="0"/>
                    <a:pt x="12280" y="0"/>
                    <a:pt x="12498" y="0"/>
                  </a:cubicBezTo>
                  <a:cubicBezTo>
                    <a:pt x="12715" y="0"/>
                    <a:pt x="12938" y="0"/>
                    <a:pt x="13150" y="0"/>
                  </a:cubicBezTo>
                  <a:cubicBezTo>
                    <a:pt x="13363" y="0"/>
                    <a:pt x="13565" y="0"/>
                    <a:pt x="13780" y="0"/>
                  </a:cubicBezTo>
                  <a:cubicBezTo>
                    <a:pt x="13995" y="0"/>
                    <a:pt x="14223" y="0"/>
                    <a:pt x="14443" y="0"/>
                  </a:cubicBezTo>
                  <a:cubicBezTo>
                    <a:pt x="14663" y="0"/>
                    <a:pt x="14876" y="0"/>
                    <a:pt x="15091" y="103"/>
                  </a:cubicBezTo>
                  <a:cubicBezTo>
                    <a:pt x="15306" y="206"/>
                    <a:pt x="15523" y="411"/>
                    <a:pt x="15728" y="720"/>
                  </a:cubicBezTo>
                  <a:cubicBezTo>
                    <a:pt x="15933" y="1029"/>
                    <a:pt x="16125" y="1440"/>
                    <a:pt x="16330" y="1749"/>
                  </a:cubicBezTo>
                  <a:cubicBezTo>
                    <a:pt x="16535" y="2057"/>
                    <a:pt x="16753" y="2263"/>
                    <a:pt x="16958" y="2571"/>
                  </a:cubicBezTo>
                  <a:cubicBezTo>
                    <a:pt x="17163" y="2880"/>
                    <a:pt x="17355" y="3291"/>
                    <a:pt x="17631" y="3703"/>
                  </a:cubicBezTo>
                  <a:cubicBezTo>
                    <a:pt x="17906" y="4114"/>
                    <a:pt x="18266" y="4526"/>
                    <a:pt x="18536" y="4937"/>
                  </a:cubicBezTo>
                  <a:cubicBezTo>
                    <a:pt x="18807" y="5349"/>
                    <a:pt x="18989" y="5760"/>
                    <a:pt x="19237" y="6171"/>
                  </a:cubicBezTo>
                  <a:cubicBezTo>
                    <a:pt x="19485" y="6583"/>
                    <a:pt x="19799" y="6994"/>
                    <a:pt x="20014" y="7303"/>
                  </a:cubicBezTo>
                  <a:cubicBezTo>
                    <a:pt x="20229" y="7611"/>
                    <a:pt x="20345" y="7817"/>
                    <a:pt x="20593" y="8126"/>
                  </a:cubicBezTo>
                  <a:cubicBezTo>
                    <a:pt x="20841" y="8434"/>
                    <a:pt x="21221" y="8846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1239951" y="3359171"/>
              <a:ext cx="207850" cy="474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18" fill="norm" stroke="1" extrusionOk="0">
                  <a:moveTo>
                    <a:pt x="1134" y="21422"/>
                  </a:moveTo>
                  <a:cubicBezTo>
                    <a:pt x="480" y="20270"/>
                    <a:pt x="-175" y="19118"/>
                    <a:pt x="43" y="16958"/>
                  </a:cubicBezTo>
                  <a:cubicBezTo>
                    <a:pt x="261" y="14798"/>
                    <a:pt x="1352" y="11630"/>
                    <a:pt x="3207" y="8750"/>
                  </a:cubicBezTo>
                  <a:cubicBezTo>
                    <a:pt x="5061" y="5870"/>
                    <a:pt x="7680" y="3278"/>
                    <a:pt x="9425" y="1790"/>
                  </a:cubicBezTo>
                  <a:cubicBezTo>
                    <a:pt x="11170" y="302"/>
                    <a:pt x="12043" y="-82"/>
                    <a:pt x="12807" y="14"/>
                  </a:cubicBezTo>
                  <a:cubicBezTo>
                    <a:pt x="13570" y="110"/>
                    <a:pt x="14225" y="686"/>
                    <a:pt x="14989" y="2414"/>
                  </a:cubicBezTo>
                  <a:cubicBezTo>
                    <a:pt x="15752" y="4142"/>
                    <a:pt x="16625" y="7022"/>
                    <a:pt x="17389" y="9998"/>
                  </a:cubicBezTo>
                  <a:cubicBezTo>
                    <a:pt x="18152" y="12974"/>
                    <a:pt x="18807" y="16046"/>
                    <a:pt x="19243" y="17822"/>
                  </a:cubicBezTo>
                  <a:cubicBezTo>
                    <a:pt x="19680" y="19598"/>
                    <a:pt x="19898" y="20078"/>
                    <a:pt x="20225" y="20558"/>
                  </a:cubicBezTo>
                  <a:cubicBezTo>
                    <a:pt x="20552" y="21038"/>
                    <a:pt x="20989" y="21518"/>
                    <a:pt x="21207" y="21518"/>
                  </a:cubicBezTo>
                  <a:cubicBezTo>
                    <a:pt x="21425" y="21518"/>
                    <a:pt x="21425" y="21038"/>
                    <a:pt x="21425" y="20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270000" y="3685443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574799" y="3742593"/>
              <a:ext cx="444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790699" y="3475893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00"/>
                    <a:pt x="7200" y="12000"/>
                    <a:pt x="3600" y="1560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739900" y="3389619"/>
              <a:ext cx="199166" cy="347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230" fill="norm" stroke="1" extrusionOk="0">
                  <a:moveTo>
                    <a:pt x="0" y="4108"/>
                  </a:moveTo>
                  <a:cubicBezTo>
                    <a:pt x="2274" y="2686"/>
                    <a:pt x="4547" y="1263"/>
                    <a:pt x="7162" y="551"/>
                  </a:cubicBezTo>
                  <a:cubicBezTo>
                    <a:pt x="9777" y="-160"/>
                    <a:pt x="12733" y="-160"/>
                    <a:pt x="14552" y="422"/>
                  </a:cubicBezTo>
                  <a:cubicBezTo>
                    <a:pt x="16371" y="1004"/>
                    <a:pt x="17053" y="2168"/>
                    <a:pt x="16257" y="3656"/>
                  </a:cubicBezTo>
                  <a:cubicBezTo>
                    <a:pt x="15461" y="5143"/>
                    <a:pt x="13187" y="6954"/>
                    <a:pt x="11709" y="8183"/>
                  </a:cubicBezTo>
                  <a:cubicBezTo>
                    <a:pt x="10232" y="9411"/>
                    <a:pt x="9549" y="10058"/>
                    <a:pt x="9663" y="10640"/>
                  </a:cubicBezTo>
                  <a:cubicBezTo>
                    <a:pt x="9777" y="11222"/>
                    <a:pt x="10686" y="11739"/>
                    <a:pt x="12733" y="12774"/>
                  </a:cubicBezTo>
                  <a:cubicBezTo>
                    <a:pt x="14779" y="13809"/>
                    <a:pt x="17962" y="15361"/>
                    <a:pt x="19667" y="16590"/>
                  </a:cubicBezTo>
                  <a:cubicBezTo>
                    <a:pt x="21373" y="17818"/>
                    <a:pt x="21600" y="18724"/>
                    <a:pt x="21259" y="19435"/>
                  </a:cubicBezTo>
                  <a:cubicBezTo>
                    <a:pt x="20918" y="20147"/>
                    <a:pt x="20008" y="20664"/>
                    <a:pt x="18076" y="20987"/>
                  </a:cubicBezTo>
                  <a:cubicBezTo>
                    <a:pt x="16143" y="21311"/>
                    <a:pt x="13187" y="21440"/>
                    <a:pt x="11141" y="20535"/>
                  </a:cubicBezTo>
                  <a:cubicBezTo>
                    <a:pt x="9095" y="19629"/>
                    <a:pt x="7958" y="17689"/>
                    <a:pt x="6821" y="15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2006599" y="3355243"/>
              <a:ext cx="153676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12259" y="0"/>
                  </a:moveTo>
                  <a:cubicBezTo>
                    <a:pt x="13719" y="203"/>
                    <a:pt x="15178" y="406"/>
                    <a:pt x="16784" y="1521"/>
                  </a:cubicBezTo>
                  <a:cubicBezTo>
                    <a:pt x="18389" y="2637"/>
                    <a:pt x="20141" y="4665"/>
                    <a:pt x="20870" y="7048"/>
                  </a:cubicBezTo>
                  <a:cubicBezTo>
                    <a:pt x="21600" y="9431"/>
                    <a:pt x="21308" y="12169"/>
                    <a:pt x="17659" y="14654"/>
                  </a:cubicBezTo>
                  <a:cubicBezTo>
                    <a:pt x="14011" y="17138"/>
                    <a:pt x="7005" y="193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983897" y="3293540"/>
              <a:ext cx="184504" cy="59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535" fill="norm" stroke="1" extrusionOk="0">
                  <a:moveTo>
                    <a:pt x="21155" y="854"/>
                  </a:moveTo>
                  <a:cubicBezTo>
                    <a:pt x="20427" y="548"/>
                    <a:pt x="19699" y="241"/>
                    <a:pt x="18728" y="88"/>
                  </a:cubicBezTo>
                  <a:cubicBezTo>
                    <a:pt x="17757" y="-65"/>
                    <a:pt x="16544" y="-65"/>
                    <a:pt x="14481" y="471"/>
                  </a:cubicBezTo>
                  <a:cubicBezTo>
                    <a:pt x="12418" y="1007"/>
                    <a:pt x="9506" y="2080"/>
                    <a:pt x="6836" y="3880"/>
                  </a:cubicBezTo>
                  <a:cubicBezTo>
                    <a:pt x="4166" y="5680"/>
                    <a:pt x="1739" y="8207"/>
                    <a:pt x="647" y="10658"/>
                  </a:cubicBezTo>
                  <a:cubicBezTo>
                    <a:pt x="-445" y="13109"/>
                    <a:pt x="-202" y="15484"/>
                    <a:pt x="1739" y="17284"/>
                  </a:cubicBezTo>
                  <a:cubicBezTo>
                    <a:pt x="3681" y="19084"/>
                    <a:pt x="7321" y="20309"/>
                    <a:pt x="10962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2571749" y="3501293"/>
              <a:ext cx="228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2641600" y="3609243"/>
              <a:ext cx="196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3" y="14400"/>
                    <a:pt x="4645" y="7200"/>
                    <a:pt x="8245" y="3600"/>
                  </a:cubicBezTo>
                  <a:cubicBezTo>
                    <a:pt x="11845" y="0"/>
                    <a:pt x="1672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2584450" y="3748943"/>
              <a:ext cx="2730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3684" y="19636"/>
                    <a:pt x="7367" y="21600"/>
                    <a:pt x="10967" y="18655"/>
                  </a:cubicBezTo>
                  <a:cubicBezTo>
                    <a:pt x="14567" y="15709"/>
                    <a:pt x="18084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3465487" y="3335554"/>
              <a:ext cx="198463" cy="527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54" fill="norm" stroke="1" extrusionOk="0">
                  <a:moveTo>
                    <a:pt x="21096" y="1059"/>
                  </a:moveTo>
                  <a:cubicBezTo>
                    <a:pt x="20421" y="715"/>
                    <a:pt x="19746" y="370"/>
                    <a:pt x="18733" y="155"/>
                  </a:cubicBezTo>
                  <a:cubicBezTo>
                    <a:pt x="17721" y="-60"/>
                    <a:pt x="16371" y="-146"/>
                    <a:pt x="14234" y="542"/>
                  </a:cubicBezTo>
                  <a:cubicBezTo>
                    <a:pt x="12096" y="1231"/>
                    <a:pt x="9171" y="2694"/>
                    <a:pt x="6358" y="5017"/>
                  </a:cubicBezTo>
                  <a:cubicBezTo>
                    <a:pt x="3546" y="7341"/>
                    <a:pt x="846" y="10525"/>
                    <a:pt x="171" y="13236"/>
                  </a:cubicBezTo>
                  <a:cubicBezTo>
                    <a:pt x="-504" y="15946"/>
                    <a:pt x="846" y="18184"/>
                    <a:pt x="3659" y="19475"/>
                  </a:cubicBezTo>
                  <a:cubicBezTo>
                    <a:pt x="6471" y="20766"/>
                    <a:pt x="10746" y="21110"/>
                    <a:pt x="15021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3816350" y="3562676"/>
              <a:ext cx="228600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8453"/>
                    <a:pt x="2400" y="15306"/>
                    <a:pt x="3400" y="12302"/>
                  </a:cubicBezTo>
                  <a:cubicBezTo>
                    <a:pt x="4400" y="9298"/>
                    <a:pt x="5200" y="6437"/>
                    <a:pt x="5800" y="4649"/>
                  </a:cubicBezTo>
                  <a:cubicBezTo>
                    <a:pt x="6400" y="2861"/>
                    <a:pt x="6800" y="2146"/>
                    <a:pt x="7000" y="1430"/>
                  </a:cubicBezTo>
                  <a:cubicBezTo>
                    <a:pt x="7200" y="715"/>
                    <a:pt x="7200" y="0"/>
                    <a:pt x="7100" y="0"/>
                  </a:cubicBezTo>
                  <a:cubicBezTo>
                    <a:pt x="7000" y="0"/>
                    <a:pt x="6800" y="715"/>
                    <a:pt x="6300" y="3219"/>
                  </a:cubicBezTo>
                  <a:cubicBezTo>
                    <a:pt x="5800" y="5722"/>
                    <a:pt x="5000" y="10013"/>
                    <a:pt x="4600" y="12731"/>
                  </a:cubicBezTo>
                  <a:cubicBezTo>
                    <a:pt x="4200" y="15449"/>
                    <a:pt x="4200" y="16593"/>
                    <a:pt x="4400" y="17595"/>
                  </a:cubicBezTo>
                  <a:cubicBezTo>
                    <a:pt x="4600" y="18596"/>
                    <a:pt x="5000" y="19454"/>
                    <a:pt x="5700" y="19955"/>
                  </a:cubicBezTo>
                  <a:cubicBezTo>
                    <a:pt x="6400" y="20456"/>
                    <a:pt x="7400" y="20599"/>
                    <a:pt x="9000" y="19454"/>
                  </a:cubicBezTo>
                  <a:cubicBezTo>
                    <a:pt x="10600" y="18310"/>
                    <a:pt x="12800" y="15878"/>
                    <a:pt x="14500" y="13375"/>
                  </a:cubicBezTo>
                  <a:cubicBezTo>
                    <a:pt x="16200" y="10872"/>
                    <a:pt x="17400" y="8297"/>
                    <a:pt x="18300" y="6366"/>
                  </a:cubicBezTo>
                  <a:cubicBezTo>
                    <a:pt x="19200" y="4434"/>
                    <a:pt x="19800" y="3147"/>
                    <a:pt x="19800" y="2789"/>
                  </a:cubicBezTo>
                  <a:cubicBezTo>
                    <a:pt x="19800" y="2432"/>
                    <a:pt x="19200" y="3004"/>
                    <a:pt x="18800" y="5007"/>
                  </a:cubicBezTo>
                  <a:cubicBezTo>
                    <a:pt x="18400" y="7009"/>
                    <a:pt x="18200" y="10442"/>
                    <a:pt x="18200" y="12588"/>
                  </a:cubicBezTo>
                  <a:cubicBezTo>
                    <a:pt x="18200" y="14734"/>
                    <a:pt x="18400" y="15592"/>
                    <a:pt x="19000" y="16164"/>
                  </a:cubicBezTo>
                  <a:cubicBezTo>
                    <a:pt x="19600" y="16736"/>
                    <a:pt x="20600" y="17023"/>
                    <a:pt x="21600" y="17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3886200" y="3355243"/>
              <a:ext cx="1079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5508"/>
                    <a:pt x="6776" y="9415"/>
                    <a:pt x="9318" y="5538"/>
                  </a:cubicBezTo>
                  <a:cubicBezTo>
                    <a:pt x="11859" y="1662"/>
                    <a:pt x="13553" y="0"/>
                    <a:pt x="15035" y="0"/>
                  </a:cubicBezTo>
                  <a:cubicBezTo>
                    <a:pt x="16518" y="0"/>
                    <a:pt x="17788" y="1662"/>
                    <a:pt x="18847" y="4846"/>
                  </a:cubicBezTo>
                  <a:cubicBezTo>
                    <a:pt x="19906" y="8031"/>
                    <a:pt x="20753" y="12738"/>
                    <a:pt x="21600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4311649" y="3761643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800"/>
                    <a:pt x="11520" y="12000"/>
                    <a:pt x="15120" y="8400"/>
                  </a:cubicBezTo>
                  <a:cubicBezTo>
                    <a:pt x="18720" y="4800"/>
                    <a:pt x="201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4739652" y="3491996"/>
              <a:ext cx="264148" cy="349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01" fill="norm" stroke="1" extrusionOk="0">
                  <a:moveTo>
                    <a:pt x="10079" y="14451"/>
                  </a:moveTo>
                  <a:cubicBezTo>
                    <a:pt x="9564" y="13936"/>
                    <a:pt x="9050" y="13422"/>
                    <a:pt x="7850" y="13358"/>
                  </a:cubicBezTo>
                  <a:cubicBezTo>
                    <a:pt x="6650" y="13293"/>
                    <a:pt x="4764" y="13679"/>
                    <a:pt x="3307" y="14708"/>
                  </a:cubicBezTo>
                  <a:cubicBezTo>
                    <a:pt x="1850" y="15736"/>
                    <a:pt x="822" y="17408"/>
                    <a:pt x="307" y="18565"/>
                  </a:cubicBezTo>
                  <a:cubicBezTo>
                    <a:pt x="-207" y="19722"/>
                    <a:pt x="-207" y="20365"/>
                    <a:pt x="1336" y="20815"/>
                  </a:cubicBezTo>
                  <a:cubicBezTo>
                    <a:pt x="2879" y="21265"/>
                    <a:pt x="5964" y="21522"/>
                    <a:pt x="7936" y="20429"/>
                  </a:cubicBezTo>
                  <a:cubicBezTo>
                    <a:pt x="9907" y="19336"/>
                    <a:pt x="10764" y="16893"/>
                    <a:pt x="10507" y="13808"/>
                  </a:cubicBezTo>
                  <a:cubicBezTo>
                    <a:pt x="10250" y="10722"/>
                    <a:pt x="8879" y="6993"/>
                    <a:pt x="7850" y="4743"/>
                  </a:cubicBezTo>
                  <a:cubicBezTo>
                    <a:pt x="6822" y="2493"/>
                    <a:pt x="6136" y="1722"/>
                    <a:pt x="5193" y="1143"/>
                  </a:cubicBezTo>
                  <a:cubicBezTo>
                    <a:pt x="4250" y="565"/>
                    <a:pt x="3050" y="179"/>
                    <a:pt x="3136" y="51"/>
                  </a:cubicBezTo>
                  <a:cubicBezTo>
                    <a:pt x="3222" y="-78"/>
                    <a:pt x="4593" y="51"/>
                    <a:pt x="7507" y="308"/>
                  </a:cubicBezTo>
                  <a:cubicBezTo>
                    <a:pt x="10422" y="565"/>
                    <a:pt x="14879" y="951"/>
                    <a:pt x="17450" y="1336"/>
                  </a:cubicBezTo>
                  <a:cubicBezTo>
                    <a:pt x="20022" y="1722"/>
                    <a:pt x="20707" y="2108"/>
                    <a:pt x="21393" y="2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5041900" y="3894993"/>
              <a:ext cx="381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5702300" y="3627163"/>
              <a:ext cx="260350" cy="30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527" y="19892"/>
                    <a:pt x="1054" y="18254"/>
                    <a:pt x="1932" y="15349"/>
                  </a:cubicBezTo>
                  <a:cubicBezTo>
                    <a:pt x="2810" y="12444"/>
                    <a:pt x="4039" y="8273"/>
                    <a:pt x="4741" y="5815"/>
                  </a:cubicBezTo>
                  <a:cubicBezTo>
                    <a:pt x="5444" y="3357"/>
                    <a:pt x="5620" y="2612"/>
                    <a:pt x="5883" y="1793"/>
                  </a:cubicBezTo>
                  <a:cubicBezTo>
                    <a:pt x="6146" y="974"/>
                    <a:pt x="6498" y="80"/>
                    <a:pt x="6410" y="5"/>
                  </a:cubicBezTo>
                  <a:cubicBezTo>
                    <a:pt x="6322" y="-69"/>
                    <a:pt x="5795" y="676"/>
                    <a:pt x="5268" y="3059"/>
                  </a:cubicBezTo>
                  <a:cubicBezTo>
                    <a:pt x="4741" y="5443"/>
                    <a:pt x="4215" y="9465"/>
                    <a:pt x="4127" y="11923"/>
                  </a:cubicBezTo>
                  <a:cubicBezTo>
                    <a:pt x="4039" y="14381"/>
                    <a:pt x="4390" y="15274"/>
                    <a:pt x="4917" y="16019"/>
                  </a:cubicBezTo>
                  <a:cubicBezTo>
                    <a:pt x="5444" y="16764"/>
                    <a:pt x="6146" y="17360"/>
                    <a:pt x="7024" y="17658"/>
                  </a:cubicBezTo>
                  <a:cubicBezTo>
                    <a:pt x="7902" y="17956"/>
                    <a:pt x="8956" y="17956"/>
                    <a:pt x="10361" y="16839"/>
                  </a:cubicBezTo>
                  <a:cubicBezTo>
                    <a:pt x="11766" y="15721"/>
                    <a:pt x="13522" y="13487"/>
                    <a:pt x="14751" y="11178"/>
                  </a:cubicBezTo>
                  <a:cubicBezTo>
                    <a:pt x="15980" y="8869"/>
                    <a:pt x="16683" y="6485"/>
                    <a:pt x="17210" y="4847"/>
                  </a:cubicBezTo>
                  <a:cubicBezTo>
                    <a:pt x="17737" y="3208"/>
                    <a:pt x="18088" y="2314"/>
                    <a:pt x="18176" y="2463"/>
                  </a:cubicBezTo>
                  <a:cubicBezTo>
                    <a:pt x="18263" y="2612"/>
                    <a:pt x="18088" y="3804"/>
                    <a:pt x="17912" y="6039"/>
                  </a:cubicBezTo>
                  <a:cubicBezTo>
                    <a:pt x="17737" y="8273"/>
                    <a:pt x="17561" y="11550"/>
                    <a:pt x="17737" y="13710"/>
                  </a:cubicBezTo>
                  <a:cubicBezTo>
                    <a:pt x="17912" y="15870"/>
                    <a:pt x="18439" y="16913"/>
                    <a:pt x="19141" y="17360"/>
                  </a:cubicBezTo>
                  <a:cubicBezTo>
                    <a:pt x="19844" y="17807"/>
                    <a:pt x="20722" y="17658"/>
                    <a:pt x="21600" y="17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5791200" y="3395714"/>
              <a:ext cx="107950" cy="181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21322"/>
                  </a:moveTo>
                  <a:cubicBezTo>
                    <a:pt x="424" y="17101"/>
                    <a:pt x="847" y="12881"/>
                    <a:pt x="1906" y="9529"/>
                  </a:cubicBezTo>
                  <a:cubicBezTo>
                    <a:pt x="2965" y="6177"/>
                    <a:pt x="4659" y="3694"/>
                    <a:pt x="6565" y="2081"/>
                  </a:cubicBezTo>
                  <a:cubicBezTo>
                    <a:pt x="8471" y="467"/>
                    <a:pt x="10588" y="-278"/>
                    <a:pt x="11859" y="94"/>
                  </a:cubicBezTo>
                  <a:cubicBezTo>
                    <a:pt x="13129" y="467"/>
                    <a:pt x="13553" y="1956"/>
                    <a:pt x="15035" y="4812"/>
                  </a:cubicBezTo>
                  <a:cubicBezTo>
                    <a:pt x="16518" y="7667"/>
                    <a:pt x="19059" y="11888"/>
                    <a:pt x="21600" y="16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6083300" y="3787043"/>
              <a:ext cx="2159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0"/>
                  </a:moveTo>
                  <a:cubicBezTo>
                    <a:pt x="5082" y="9600"/>
                    <a:pt x="10165" y="19200"/>
                    <a:pt x="13765" y="20400"/>
                  </a:cubicBezTo>
                  <a:cubicBezTo>
                    <a:pt x="17365" y="21600"/>
                    <a:pt x="19482" y="1440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6175136" y="3710843"/>
              <a:ext cx="7326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8" h="21600" fill="norm" stroke="1" extrusionOk="0">
                  <a:moveTo>
                    <a:pt x="9968" y="0"/>
                  </a:moveTo>
                  <a:cubicBezTo>
                    <a:pt x="5768" y="3972"/>
                    <a:pt x="1568" y="7945"/>
                    <a:pt x="368" y="11421"/>
                  </a:cubicBezTo>
                  <a:cubicBezTo>
                    <a:pt x="-832" y="14897"/>
                    <a:pt x="968" y="17876"/>
                    <a:pt x="4868" y="19490"/>
                  </a:cubicBezTo>
                  <a:cubicBezTo>
                    <a:pt x="8768" y="21103"/>
                    <a:pt x="14768" y="21352"/>
                    <a:pt x="207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6464300" y="3470520"/>
              <a:ext cx="279400" cy="404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8836" y="16736"/>
                  </a:moveTo>
                  <a:cubicBezTo>
                    <a:pt x="8018" y="16512"/>
                    <a:pt x="7200" y="16288"/>
                    <a:pt x="5973" y="16456"/>
                  </a:cubicBezTo>
                  <a:cubicBezTo>
                    <a:pt x="4745" y="16624"/>
                    <a:pt x="3109" y="17183"/>
                    <a:pt x="2291" y="17743"/>
                  </a:cubicBezTo>
                  <a:cubicBezTo>
                    <a:pt x="1473" y="18302"/>
                    <a:pt x="1473" y="18862"/>
                    <a:pt x="2455" y="19589"/>
                  </a:cubicBezTo>
                  <a:cubicBezTo>
                    <a:pt x="3436" y="20317"/>
                    <a:pt x="5400" y="21212"/>
                    <a:pt x="7282" y="21380"/>
                  </a:cubicBezTo>
                  <a:cubicBezTo>
                    <a:pt x="9164" y="21548"/>
                    <a:pt x="10964" y="20988"/>
                    <a:pt x="12027" y="19589"/>
                  </a:cubicBezTo>
                  <a:cubicBezTo>
                    <a:pt x="13091" y="18190"/>
                    <a:pt x="13418" y="15952"/>
                    <a:pt x="12682" y="13154"/>
                  </a:cubicBezTo>
                  <a:cubicBezTo>
                    <a:pt x="11945" y="10356"/>
                    <a:pt x="10145" y="6999"/>
                    <a:pt x="8182" y="4816"/>
                  </a:cubicBezTo>
                  <a:cubicBezTo>
                    <a:pt x="6218" y="2634"/>
                    <a:pt x="4091" y="1627"/>
                    <a:pt x="2536" y="1011"/>
                  </a:cubicBezTo>
                  <a:cubicBezTo>
                    <a:pt x="982" y="396"/>
                    <a:pt x="0" y="172"/>
                    <a:pt x="0" y="60"/>
                  </a:cubicBezTo>
                  <a:cubicBezTo>
                    <a:pt x="0" y="-52"/>
                    <a:pt x="982" y="-52"/>
                    <a:pt x="4173" y="452"/>
                  </a:cubicBezTo>
                  <a:cubicBezTo>
                    <a:pt x="7364" y="955"/>
                    <a:pt x="12764" y="1963"/>
                    <a:pt x="16036" y="2578"/>
                  </a:cubicBezTo>
                  <a:cubicBezTo>
                    <a:pt x="19309" y="3194"/>
                    <a:pt x="20455" y="3417"/>
                    <a:pt x="21600" y="3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6756400" y="3450493"/>
              <a:ext cx="170621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8" h="21600" fill="norm" stroke="1" extrusionOk="0">
                  <a:moveTo>
                    <a:pt x="9257" y="0"/>
                  </a:moveTo>
                  <a:cubicBezTo>
                    <a:pt x="12343" y="2589"/>
                    <a:pt x="15429" y="5178"/>
                    <a:pt x="17743" y="7645"/>
                  </a:cubicBezTo>
                  <a:cubicBezTo>
                    <a:pt x="20057" y="10112"/>
                    <a:pt x="21600" y="12458"/>
                    <a:pt x="20186" y="14724"/>
                  </a:cubicBezTo>
                  <a:cubicBezTo>
                    <a:pt x="18771" y="16989"/>
                    <a:pt x="14400" y="19173"/>
                    <a:pt x="10543" y="20306"/>
                  </a:cubicBezTo>
                  <a:cubicBezTo>
                    <a:pt x="6686" y="21438"/>
                    <a:pt x="3343" y="215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2336800" y="5107843"/>
              <a:ext cx="44450" cy="41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2945"/>
                  </a:moveTo>
                  <a:cubicBezTo>
                    <a:pt x="3086" y="6655"/>
                    <a:pt x="6171" y="10364"/>
                    <a:pt x="8229" y="13091"/>
                  </a:cubicBezTo>
                  <a:cubicBezTo>
                    <a:pt x="10286" y="15818"/>
                    <a:pt x="11314" y="17564"/>
                    <a:pt x="12343" y="18927"/>
                  </a:cubicBezTo>
                  <a:cubicBezTo>
                    <a:pt x="13371" y="20291"/>
                    <a:pt x="14400" y="21273"/>
                    <a:pt x="14914" y="21436"/>
                  </a:cubicBezTo>
                  <a:cubicBezTo>
                    <a:pt x="15429" y="21600"/>
                    <a:pt x="15429" y="20945"/>
                    <a:pt x="14400" y="18600"/>
                  </a:cubicBezTo>
                  <a:cubicBezTo>
                    <a:pt x="13371" y="16255"/>
                    <a:pt x="11314" y="12218"/>
                    <a:pt x="10286" y="9055"/>
                  </a:cubicBezTo>
                  <a:cubicBezTo>
                    <a:pt x="9257" y="5891"/>
                    <a:pt x="9257" y="3600"/>
                    <a:pt x="9771" y="2127"/>
                  </a:cubicBezTo>
                  <a:cubicBezTo>
                    <a:pt x="10286" y="655"/>
                    <a:pt x="11314" y="0"/>
                    <a:pt x="12343" y="0"/>
                  </a:cubicBezTo>
                  <a:cubicBezTo>
                    <a:pt x="13371" y="0"/>
                    <a:pt x="14400" y="655"/>
                    <a:pt x="15429" y="2945"/>
                  </a:cubicBezTo>
                  <a:cubicBezTo>
                    <a:pt x="16457" y="5236"/>
                    <a:pt x="17486" y="9164"/>
                    <a:pt x="17486" y="12109"/>
                  </a:cubicBezTo>
                  <a:cubicBezTo>
                    <a:pt x="17486" y="15055"/>
                    <a:pt x="16457" y="17018"/>
                    <a:pt x="16971" y="18273"/>
                  </a:cubicBezTo>
                  <a:cubicBezTo>
                    <a:pt x="17486" y="19527"/>
                    <a:pt x="19543" y="20073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2298700" y="5689729"/>
              <a:ext cx="311150" cy="30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1466"/>
                  </a:moveTo>
                  <a:cubicBezTo>
                    <a:pt x="1176" y="19247"/>
                    <a:pt x="2351" y="17028"/>
                    <a:pt x="3453" y="13773"/>
                  </a:cubicBezTo>
                  <a:cubicBezTo>
                    <a:pt x="4555" y="10518"/>
                    <a:pt x="5584" y="6228"/>
                    <a:pt x="6245" y="3565"/>
                  </a:cubicBezTo>
                  <a:cubicBezTo>
                    <a:pt x="6906" y="902"/>
                    <a:pt x="7200" y="-134"/>
                    <a:pt x="7347" y="14"/>
                  </a:cubicBezTo>
                  <a:cubicBezTo>
                    <a:pt x="7494" y="162"/>
                    <a:pt x="7494" y="1493"/>
                    <a:pt x="7567" y="3639"/>
                  </a:cubicBezTo>
                  <a:cubicBezTo>
                    <a:pt x="7641" y="5784"/>
                    <a:pt x="7788" y="8743"/>
                    <a:pt x="8008" y="10740"/>
                  </a:cubicBezTo>
                  <a:cubicBezTo>
                    <a:pt x="8229" y="12737"/>
                    <a:pt x="8522" y="13773"/>
                    <a:pt x="9037" y="14587"/>
                  </a:cubicBezTo>
                  <a:cubicBezTo>
                    <a:pt x="9551" y="15400"/>
                    <a:pt x="10286" y="15992"/>
                    <a:pt x="10947" y="15992"/>
                  </a:cubicBezTo>
                  <a:cubicBezTo>
                    <a:pt x="11608" y="15992"/>
                    <a:pt x="12196" y="15400"/>
                    <a:pt x="13151" y="13181"/>
                  </a:cubicBezTo>
                  <a:cubicBezTo>
                    <a:pt x="14106" y="10962"/>
                    <a:pt x="15429" y="7115"/>
                    <a:pt x="16310" y="4748"/>
                  </a:cubicBezTo>
                  <a:cubicBezTo>
                    <a:pt x="17192" y="2381"/>
                    <a:pt x="17633" y="1493"/>
                    <a:pt x="17927" y="1419"/>
                  </a:cubicBezTo>
                  <a:cubicBezTo>
                    <a:pt x="18220" y="1345"/>
                    <a:pt x="18367" y="2085"/>
                    <a:pt x="18588" y="3639"/>
                  </a:cubicBezTo>
                  <a:cubicBezTo>
                    <a:pt x="18808" y="5192"/>
                    <a:pt x="19102" y="7559"/>
                    <a:pt x="19616" y="8965"/>
                  </a:cubicBezTo>
                  <a:cubicBezTo>
                    <a:pt x="20131" y="10370"/>
                    <a:pt x="20865" y="10814"/>
                    <a:pt x="21600" y="11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2482850" y="5506093"/>
              <a:ext cx="120650" cy="13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21218"/>
                  </a:moveTo>
                  <a:cubicBezTo>
                    <a:pt x="1516" y="15569"/>
                    <a:pt x="3032" y="9920"/>
                    <a:pt x="4358" y="6430"/>
                  </a:cubicBezTo>
                  <a:cubicBezTo>
                    <a:pt x="5684" y="2941"/>
                    <a:pt x="6821" y="1612"/>
                    <a:pt x="8337" y="781"/>
                  </a:cubicBezTo>
                  <a:cubicBezTo>
                    <a:pt x="9853" y="-50"/>
                    <a:pt x="11747" y="-382"/>
                    <a:pt x="13074" y="615"/>
                  </a:cubicBezTo>
                  <a:cubicBezTo>
                    <a:pt x="14400" y="1612"/>
                    <a:pt x="15158" y="3938"/>
                    <a:pt x="16484" y="7427"/>
                  </a:cubicBezTo>
                  <a:cubicBezTo>
                    <a:pt x="17811" y="10916"/>
                    <a:pt x="19705" y="15569"/>
                    <a:pt x="21600" y="20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918976" y="5082443"/>
              <a:ext cx="125724" cy="39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61" fill="norm" stroke="1" extrusionOk="0">
                  <a:moveTo>
                    <a:pt x="21383" y="0"/>
                  </a:moveTo>
                  <a:cubicBezTo>
                    <a:pt x="19583" y="0"/>
                    <a:pt x="17783" y="0"/>
                    <a:pt x="15803" y="629"/>
                  </a:cubicBezTo>
                  <a:cubicBezTo>
                    <a:pt x="13823" y="1257"/>
                    <a:pt x="11663" y="2514"/>
                    <a:pt x="8963" y="4686"/>
                  </a:cubicBezTo>
                  <a:cubicBezTo>
                    <a:pt x="6263" y="6857"/>
                    <a:pt x="3023" y="9943"/>
                    <a:pt x="1403" y="12686"/>
                  </a:cubicBezTo>
                  <a:cubicBezTo>
                    <a:pt x="-217" y="15429"/>
                    <a:pt x="-217" y="17829"/>
                    <a:pt x="323" y="19257"/>
                  </a:cubicBezTo>
                  <a:cubicBezTo>
                    <a:pt x="863" y="20686"/>
                    <a:pt x="1943" y="21143"/>
                    <a:pt x="3383" y="21371"/>
                  </a:cubicBezTo>
                  <a:cubicBezTo>
                    <a:pt x="4823" y="21600"/>
                    <a:pt x="6623" y="21600"/>
                    <a:pt x="7703" y="21486"/>
                  </a:cubicBezTo>
                  <a:cubicBezTo>
                    <a:pt x="8783" y="21371"/>
                    <a:pt x="9143" y="21143"/>
                    <a:pt x="9503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2000228" y="5302249"/>
              <a:ext cx="266722" cy="72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001" fill="norm" stroke="1" extrusionOk="0">
                  <a:moveTo>
                    <a:pt x="5104" y="712"/>
                  </a:moveTo>
                  <a:cubicBezTo>
                    <a:pt x="4254" y="95"/>
                    <a:pt x="3404" y="-522"/>
                    <a:pt x="2638" y="712"/>
                  </a:cubicBezTo>
                  <a:cubicBezTo>
                    <a:pt x="1873" y="1947"/>
                    <a:pt x="1193" y="5032"/>
                    <a:pt x="682" y="8427"/>
                  </a:cubicBezTo>
                  <a:cubicBezTo>
                    <a:pt x="172" y="11821"/>
                    <a:pt x="-168" y="15524"/>
                    <a:pt x="87" y="17684"/>
                  </a:cubicBezTo>
                  <a:cubicBezTo>
                    <a:pt x="342" y="19844"/>
                    <a:pt x="1193" y="20461"/>
                    <a:pt x="2043" y="20769"/>
                  </a:cubicBezTo>
                  <a:cubicBezTo>
                    <a:pt x="2893" y="21078"/>
                    <a:pt x="3744" y="21078"/>
                    <a:pt x="4594" y="20769"/>
                  </a:cubicBezTo>
                  <a:cubicBezTo>
                    <a:pt x="5445" y="20461"/>
                    <a:pt x="6295" y="19844"/>
                    <a:pt x="6380" y="18609"/>
                  </a:cubicBezTo>
                  <a:cubicBezTo>
                    <a:pt x="6465" y="17375"/>
                    <a:pt x="5785" y="15524"/>
                    <a:pt x="5104" y="15524"/>
                  </a:cubicBezTo>
                  <a:cubicBezTo>
                    <a:pt x="4424" y="15524"/>
                    <a:pt x="3744" y="17375"/>
                    <a:pt x="3829" y="18301"/>
                  </a:cubicBezTo>
                  <a:cubicBezTo>
                    <a:pt x="3914" y="19227"/>
                    <a:pt x="4764" y="19227"/>
                    <a:pt x="7230" y="18609"/>
                  </a:cubicBezTo>
                  <a:cubicBezTo>
                    <a:pt x="9697" y="17992"/>
                    <a:pt x="13778" y="16758"/>
                    <a:pt x="16415" y="14289"/>
                  </a:cubicBezTo>
                  <a:cubicBezTo>
                    <a:pt x="19051" y="11821"/>
                    <a:pt x="20241" y="8118"/>
                    <a:pt x="21432" y="4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2222499" y="5318854"/>
              <a:ext cx="64607" cy="12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001" fill="norm" stroke="1" extrusionOk="0">
                  <a:moveTo>
                    <a:pt x="0" y="817"/>
                  </a:moveTo>
                  <a:cubicBezTo>
                    <a:pt x="3484" y="109"/>
                    <a:pt x="6968" y="-599"/>
                    <a:pt x="11497" y="817"/>
                  </a:cubicBezTo>
                  <a:cubicBezTo>
                    <a:pt x="16026" y="2234"/>
                    <a:pt x="21600" y="5775"/>
                    <a:pt x="21252" y="9493"/>
                  </a:cubicBezTo>
                  <a:cubicBezTo>
                    <a:pt x="20903" y="13211"/>
                    <a:pt x="14632" y="17106"/>
                    <a:pt x="8361" y="21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2395765" y="5266593"/>
              <a:ext cx="150585" cy="9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13243" y="0"/>
                  </a:moveTo>
                  <a:cubicBezTo>
                    <a:pt x="11743" y="0"/>
                    <a:pt x="10243" y="0"/>
                    <a:pt x="7993" y="2298"/>
                  </a:cubicBezTo>
                  <a:cubicBezTo>
                    <a:pt x="5743" y="4596"/>
                    <a:pt x="2743" y="9191"/>
                    <a:pt x="1243" y="12638"/>
                  </a:cubicBezTo>
                  <a:cubicBezTo>
                    <a:pt x="-257" y="16085"/>
                    <a:pt x="-257" y="18383"/>
                    <a:pt x="493" y="19762"/>
                  </a:cubicBezTo>
                  <a:cubicBezTo>
                    <a:pt x="1243" y="21140"/>
                    <a:pt x="2743" y="21600"/>
                    <a:pt x="6343" y="21600"/>
                  </a:cubicBezTo>
                  <a:cubicBezTo>
                    <a:pt x="9943" y="21600"/>
                    <a:pt x="15643" y="21140"/>
                    <a:pt x="21343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2458447" y="5311043"/>
              <a:ext cx="1351553" cy="37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333" fill="norm" stroke="1" extrusionOk="0">
                  <a:moveTo>
                    <a:pt x="491" y="18000"/>
                  </a:moveTo>
                  <a:cubicBezTo>
                    <a:pt x="254" y="19200"/>
                    <a:pt x="18" y="20400"/>
                    <a:pt x="1" y="21000"/>
                  </a:cubicBezTo>
                  <a:cubicBezTo>
                    <a:pt x="-16" y="21600"/>
                    <a:pt x="187" y="21600"/>
                    <a:pt x="812" y="19200"/>
                  </a:cubicBezTo>
                  <a:cubicBezTo>
                    <a:pt x="1438" y="16800"/>
                    <a:pt x="2485" y="12000"/>
                    <a:pt x="3685" y="9600"/>
                  </a:cubicBezTo>
                  <a:cubicBezTo>
                    <a:pt x="4885" y="7200"/>
                    <a:pt x="6238" y="7200"/>
                    <a:pt x="7522" y="8400"/>
                  </a:cubicBezTo>
                  <a:cubicBezTo>
                    <a:pt x="8807" y="9600"/>
                    <a:pt x="10023" y="12000"/>
                    <a:pt x="11291" y="13200"/>
                  </a:cubicBezTo>
                  <a:cubicBezTo>
                    <a:pt x="12559" y="14400"/>
                    <a:pt x="13877" y="14400"/>
                    <a:pt x="15161" y="14400"/>
                  </a:cubicBezTo>
                  <a:cubicBezTo>
                    <a:pt x="16446" y="14400"/>
                    <a:pt x="17697" y="14400"/>
                    <a:pt x="18626" y="13200"/>
                  </a:cubicBezTo>
                  <a:cubicBezTo>
                    <a:pt x="19556" y="12000"/>
                    <a:pt x="20164" y="9600"/>
                    <a:pt x="20604" y="7200"/>
                  </a:cubicBezTo>
                  <a:cubicBezTo>
                    <a:pt x="21043" y="4800"/>
                    <a:pt x="21314" y="2400"/>
                    <a:pt x="215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3755180" y="5261695"/>
              <a:ext cx="75027" cy="119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8" h="21340" fill="norm" stroke="1" extrusionOk="0">
                  <a:moveTo>
                    <a:pt x="2785" y="4287"/>
                  </a:moveTo>
                  <a:cubicBezTo>
                    <a:pt x="1079" y="2772"/>
                    <a:pt x="-626" y="1256"/>
                    <a:pt x="227" y="498"/>
                  </a:cubicBezTo>
                  <a:cubicBezTo>
                    <a:pt x="1079" y="-260"/>
                    <a:pt x="4490" y="-260"/>
                    <a:pt x="8185" y="1256"/>
                  </a:cubicBezTo>
                  <a:cubicBezTo>
                    <a:pt x="11879" y="2772"/>
                    <a:pt x="15858" y="5803"/>
                    <a:pt x="18132" y="8266"/>
                  </a:cubicBezTo>
                  <a:cubicBezTo>
                    <a:pt x="20406" y="10729"/>
                    <a:pt x="20974" y="12624"/>
                    <a:pt x="18700" y="14708"/>
                  </a:cubicBezTo>
                  <a:cubicBezTo>
                    <a:pt x="16427" y="16793"/>
                    <a:pt x="11311" y="19066"/>
                    <a:pt x="6195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3746500" y="4968143"/>
              <a:ext cx="179198" cy="6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600" fill="norm" stroke="1" extrusionOk="0">
                  <a:moveTo>
                    <a:pt x="2979" y="0"/>
                  </a:moveTo>
                  <a:cubicBezTo>
                    <a:pt x="6703" y="1856"/>
                    <a:pt x="10428" y="3711"/>
                    <a:pt x="13655" y="5790"/>
                  </a:cubicBezTo>
                  <a:cubicBezTo>
                    <a:pt x="16883" y="7868"/>
                    <a:pt x="19614" y="10169"/>
                    <a:pt x="20607" y="12173"/>
                  </a:cubicBezTo>
                  <a:cubicBezTo>
                    <a:pt x="21600" y="14177"/>
                    <a:pt x="20855" y="15885"/>
                    <a:pt x="17752" y="17332"/>
                  </a:cubicBezTo>
                  <a:cubicBezTo>
                    <a:pt x="14648" y="18779"/>
                    <a:pt x="9186" y="19967"/>
                    <a:pt x="5834" y="20635"/>
                  </a:cubicBezTo>
                  <a:cubicBezTo>
                    <a:pt x="2483" y="21303"/>
                    <a:pt x="1241" y="214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6757722" y="4755329"/>
              <a:ext cx="60477" cy="93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1" h="21157" fill="norm" stroke="1" extrusionOk="0">
                  <a:moveTo>
                    <a:pt x="18990" y="5060"/>
                  </a:moveTo>
                  <a:cubicBezTo>
                    <a:pt x="19710" y="2660"/>
                    <a:pt x="20430" y="260"/>
                    <a:pt x="18990" y="20"/>
                  </a:cubicBezTo>
                  <a:cubicBezTo>
                    <a:pt x="17550" y="-220"/>
                    <a:pt x="13950" y="1700"/>
                    <a:pt x="10350" y="4580"/>
                  </a:cubicBezTo>
                  <a:cubicBezTo>
                    <a:pt x="6750" y="7460"/>
                    <a:pt x="3150" y="11300"/>
                    <a:pt x="1350" y="14660"/>
                  </a:cubicBezTo>
                  <a:cubicBezTo>
                    <a:pt x="-450" y="18020"/>
                    <a:pt x="-450" y="20900"/>
                    <a:pt x="1350" y="21140"/>
                  </a:cubicBezTo>
                  <a:cubicBezTo>
                    <a:pt x="3150" y="21380"/>
                    <a:pt x="6750" y="18980"/>
                    <a:pt x="9630" y="16820"/>
                  </a:cubicBezTo>
                  <a:cubicBezTo>
                    <a:pt x="12510" y="14660"/>
                    <a:pt x="14670" y="12740"/>
                    <a:pt x="16830" y="10580"/>
                  </a:cubicBezTo>
                  <a:cubicBezTo>
                    <a:pt x="18990" y="8420"/>
                    <a:pt x="21150" y="6020"/>
                    <a:pt x="20430" y="5540"/>
                  </a:cubicBezTo>
                  <a:cubicBezTo>
                    <a:pt x="19710" y="5060"/>
                    <a:pt x="16110" y="6500"/>
                    <a:pt x="13230" y="8180"/>
                  </a:cubicBezTo>
                  <a:cubicBezTo>
                    <a:pt x="10350" y="9860"/>
                    <a:pt x="8190" y="11780"/>
                    <a:pt x="8910" y="12260"/>
                  </a:cubicBezTo>
                  <a:cubicBezTo>
                    <a:pt x="9630" y="12740"/>
                    <a:pt x="13230" y="11780"/>
                    <a:pt x="15030" y="10100"/>
                  </a:cubicBezTo>
                  <a:cubicBezTo>
                    <a:pt x="16830" y="8420"/>
                    <a:pt x="16830" y="6020"/>
                    <a:pt x="15030" y="6020"/>
                  </a:cubicBezTo>
                  <a:cubicBezTo>
                    <a:pt x="13230" y="6020"/>
                    <a:pt x="9630" y="8420"/>
                    <a:pt x="7470" y="10820"/>
                  </a:cubicBezTo>
                  <a:cubicBezTo>
                    <a:pt x="5310" y="13220"/>
                    <a:pt x="4590" y="15620"/>
                    <a:pt x="5670" y="17300"/>
                  </a:cubicBezTo>
                  <a:cubicBezTo>
                    <a:pt x="6750" y="18980"/>
                    <a:pt x="9630" y="19940"/>
                    <a:pt x="12510" y="20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7089685" y="4517033"/>
              <a:ext cx="152338" cy="43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354" fill="norm" stroke="1" extrusionOk="0">
                  <a:moveTo>
                    <a:pt x="3120" y="21089"/>
                  </a:moveTo>
                  <a:cubicBezTo>
                    <a:pt x="1640" y="21298"/>
                    <a:pt x="161" y="21508"/>
                    <a:pt x="13" y="21193"/>
                  </a:cubicBezTo>
                  <a:cubicBezTo>
                    <a:pt x="-135" y="20879"/>
                    <a:pt x="1049" y="20040"/>
                    <a:pt x="2528" y="17943"/>
                  </a:cubicBezTo>
                  <a:cubicBezTo>
                    <a:pt x="4007" y="15846"/>
                    <a:pt x="5783" y="12491"/>
                    <a:pt x="7854" y="9450"/>
                  </a:cubicBezTo>
                  <a:cubicBezTo>
                    <a:pt x="9925" y="6409"/>
                    <a:pt x="12292" y="3683"/>
                    <a:pt x="14068" y="2058"/>
                  </a:cubicBezTo>
                  <a:cubicBezTo>
                    <a:pt x="15843" y="432"/>
                    <a:pt x="17027" y="-92"/>
                    <a:pt x="17914" y="13"/>
                  </a:cubicBezTo>
                  <a:cubicBezTo>
                    <a:pt x="18802" y="118"/>
                    <a:pt x="19394" y="852"/>
                    <a:pt x="19838" y="3106"/>
                  </a:cubicBezTo>
                  <a:cubicBezTo>
                    <a:pt x="20281" y="5360"/>
                    <a:pt x="20577" y="9135"/>
                    <a:pt x="20725" y="11599"/>
                  </a:cubicBezTo>
                  <a:cubicBezTo>
                    <a:pt x="20873" y="14063"/>
                    <a:pt x="20873" y="15217"/>
                    <a:pt x="21021" y="16213"/>
                  </a:cubicBezTo>
                  <a:cubicBezTo>
                    <a:pt x="21169" y="17209"/>
                    <a:pt x="21465" y="18048"/>
                    <a:pt x="21169" y="18100"/>
                  </a:cubicBezTo>
                  <a:cubicBezTo>
                    <a:pt x="20873" y="18153"/>
                    <a:pt x="19986" y="17419"/>
                    <a:pt x="18950" y="16790"/>
                  </a:cubicBezTo>
                  <a:cubicBezTo>
                    <a:pt x="17914" y="16160"/>
                    <a:pt x="16731" y="15636"/>
                    <a:pt x="15547" y="151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7143487" y="4758593"/>
              <a:ext cx="152663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4475" y="21600"/>
                  </a:moveTo>
                  <a:cubicBezTo>
                    <a:pt x="2404" y="19800"/>
                    <a:pt x="333" y="18000"/>
                    <a:pt x="37" y="15750"/>
                  </a:cubicBezTo>
                  <a:cubicBezTo>
                    <a:pt x="-259" y="13500"/>
                    <a:pt x="1220" y="10800"/>
                    <a:pt x="5067" y="8100"/>
                  </a:cubicBezTo>
                  <a:cubicBezTo>
                    <a:pt x="8914" y="5400"/>
                    <a:pt x="15127" y="2700"/>
                    <a:pt x="2134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7321814" y="4741272"/>
              <a:ext cx="114037" cy="133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24" fill="norm" stroke="1" extrusionOk="0">
                  <a:moveTo>
                    <a:pt x="3550" y="3774"/>
                  </a:moveTo>
                  <a:cubicBezTo>
                    <a:pt x="2750" y="8499"/>
                    <a:pt x="1950" y="13224"/>
                    <a:pt x="1350" y="16430"/>
                  </a:cubicBezTo>
                  <a:cubicBezTo>
                    <a:pt x="750" y="19637"/>
                    <a:pt x="350" y="21324"/>
                    <a:pt x="150" y="21324"/>
                  </a:cubicBezTo>
                  <a:cubicBezTo>
                    <a:pt x="-50" y="21324"/>
                    <a:pt x="-50" y="19637"/>
                    <a:pt x="150" y="16093"/>
                  </a:cubicBezTo>
                  <a:cubicBezTo>
                    <a:pt x="350" y="12549"/>
                    <a:pt x="750" y="7149"/>
                    <a:pt x="1750" y="3943"/>
                  </a:cubicBezTo>
                  <a:cubicBezTo>
                    <a:pt x="2750" y="737"/>
                    <a:pt x="4350" y="-276"/>
                    <a:pt x="6150" y="62"/>
                  </a:cubicBezTo>
                  <a:cubicBezTo>
                    <a:pt x="7950" y="399"/>
                    <a:pt x="9950" y="2087"/>
                    <a:pt x="12550" y="5630"/>
                  </a:cubicBezTo>
                  <a:cubicBezTo>
                    <a:pt x="15150" y="9174"/>
                    <a:pt x="18350" y="14574"/>
                    <a:pt x="21550" y="199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7766674" y="4739543"/>
              <a:ext cx="119128" cy="176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137" fill="norm" stroke="1" extrusionOk="0">
                  <a:moveTo>
                    <a:pt x="20351" y="4574"/>
                  </a:moveTo>
                  <a:cubicBezTo>
                    <a:pt x="19593" y="2795"/>
                    <a:pt x="18835" y="1017"/>
                    <a:pt x="17509" y="381"/>
                  </a:cubicBezTo>
                  <a:cubicBezTo>
                    <a:pt x="16183" y="-254"/>
                    <a:pt x="14288" y="254"/>
                    <a:pt x="11256" y="2795"/>
                  </a:cubicBezTo>
                  <a:cubicBezTo>
                    <a:pt x="8225" y="5337"/>
                    <a:pt x="4056" y="9911"/>
                    <a:pt x="1972" y="12833"/>
                  </a:cubicBezTo>
                  <a:cubicBezTo>
                    <a:pt x="-112" y="15755"/>
                    <a:pt x="-112" y="17026"/>
                    <a:pt x="77" y="18297"/>
                  </a:cubicBezTo>
                  <a:cubicBezTo>
                    <a:pt x="267" y="19567"/>
                    <a:pt x="646" y="20838"/>
                    <a:pt x="2920" y="21092"/>
                  </a:cubicBezTo>
                  <a:cubicBezTo>
                    <a:pt x="5193" y="21346"/>
                    <a:pt x="9362" y="20584"/>
                    <a:pt x="12772" y="17534"/>
                  </a:cubicBezTo>
                  <a:cubicBezTo>
                    <a:pt x="16183" y="14485"/>
                    <a:pt x="18835" y="9148"/>
                    <a:pt x="20162" y="5845"/>
                  </a:cubicBezTo>
                  <a:cubicBezTo>
                    <a:pt x="21488" y="2541"/>
                    <a:pt x="21488" y="1271"/>
                    <a:pt x="21109" y="635"/>
                  </a:cubicBezTo>
                  <a:cubicBezTo>
                    <a:pt x="20730" y="0"/>
                    <a:pt x="19972" y="0"/>
                    <a:pt x="1921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7959477" y="4542693"/>
              <a:ext cx="125291" cy="417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15" fill="norm" stroke="1" extrusionOk="0">
                  <a:moveTo>
                    <a:pt x="5982" y="0"/>
                  </a:moveTo>
                  <a:cubicBezTo>
                    <a:pt x="5262" y="4036"/>
                    <a:pt x="4542" y="8073"/>
                    <a:pt x="3822" y="10909"/>
                  </a:cubicBezTo>
                  <a:cubicBezTo>
                    <a:pt x="3102" y="13745"/>
                    <a:pt x="2382" y="15382"/>
                    <a:pt x="1662" y="16527"/>
                  </a:cubicBezTo>
                  <a:cubicBezTo>
                    <a:pt x="942" y="17673"/>
                    <a:pt x="222" y="18327"/>
                    <a:pt x="42" y="18273"/>
                  </a:cubicBezTo>
                  <a:cubicBezTo>
                    <a:pt x="-138" y="18218"/>
                    <a:pt x="222" y="17455"/>
                    <a:pt x="1842" y="16309"/>
                  </a:cubicBezTo>
                  <a:cubicBezTo>
                    <a:pt x="3462" y="15164"/>
                    <a:pt x="6342" y="13636"/>
                    <a:pt x="8682" y="12818"/>
                  </a:cubicBezTo>
                  <a:cubicBezTo>
                    <a:pt x="11022" y="12000"/>
                    <a:pt x="12822" y="11891"/>
                    <a:pt x="14442" y="12000"/>
                  </a:cubicBezTo>
                  <a:cubicBezTo>
                    <a:pt x="16062" y="12109"/>
                    <a:pt x="17502" y="12436"/>
                    <a:pt x="18762" y="13527"/>
                  </a:cubicBezTo>
                  <a:cubicBezTo>
                    <a:pt x="20022" y="14618"/>
                    <a:pt x="21102" y="16473"/>
                    <a:pt x="21282" y="17673"/>
                  </a:cubicBezTo>
                  <a:cubicBezTo>
                    <a:pt x="21462" y="18873"/>
                    <a:pt x="20742" y="19418"/>
                    <a:pt x="19122" y="19964"/>
                  </a:cubicBezTo>
                  <a:cubicBezTo>
                    <a:pt x="17502" y="20509"/>
                    <a:pt x="14982" y="21055"/>
                    <a:pt x="12822" y="21327"/>
                  </a:cubicBezTo>
                  <a:cubicBezTo>
                    <a:pt x="10662" y="21600"/>
                    <a:pt x="8862" y="21600"/>
                    <a:pt x="6882" y="21164"/>
                  </a:cubicBezTo>
                  <a:cubicBezTo>
                    <a:pt x="4902" y="20727"/>
                    <a:pt x="2742" y="19855"/>
                    <a:pt x="2202" y="18873"/>
                  </a:cubicBezTo>
                  <a:cubicBezTo>
                    <a:pt x="1662" y="17891"/>
                    <a:pt x="2742" y="16800"/>
                    <a:pt x="3822" y="157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8128000" y="4771293"/>
              <a:ext cx="133350" cy="15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0" y="842"/>
                  </a:moveTo>
                  <a:cubicBezTo>
                    <a:pt x="686" y="5610"/>
                    <a:pt x="1371" y="10379"/>
                    <a:pt x="2229" y="13745"/>
                  </a:cubicBezTo>
                  <a:cubicBezTo>
                    <a:pt x="3086" y="17112"/>
                    <a:pt x="4114" y="19075"/>
                    <a:pt x="5486" y="20197"/>
                  </a:cubicBezTo>
                  <a:cubicBezTo>
                    <a:pt x="6857" y="21319"/>
                    <a:pt x="8571" y="21600"/>
                    <a:pt x="10286" y="19496"/>
                  </a:cubicBezTo>
                  <a:cubicBezTo>
                    <a:pt x="12000" y="17392"/>
                    <a:pt x="13714" y="12904"/>
                    <a:pt x="15600" y="9257"/>
                  </a:cubicBezTo>
                  <a:cubicBezTo>
                    <a:pt x="17486" y="5610"/>
                    <a:pt x="19543" y="28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8293099" y="4777643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8328206" y="4707793"/>
              <a:ext cx="1569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21600"/>
                  </a:moveTo>
                  <a:cubicBezTo>
                    <a:pt x="1118" y="10800"/>
                    <a:pt x="-1582" y="0"/>
                    <a:pt x="1118" y="0"/>
                  </a:cubicBezTo>
                  <a:cubicBezTo>
                    <a:pt x="3818" y="0"/>
                    <a:pt x="11918" y="108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8370746" y="4758593"/>
              <a:ext cx="100155" cy="147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864" fill="norm" stroke="1" extrusionOk="0">
                  <a:moveTo>
                    <a:pt x="18593" y="5400"/>
                  </a:moveTo>
                  <a:cubicBezTo>
                    <a:pt x="16793" y="4500"/>
                    <a:pt x="14993" y="3600"/>
                    <a:pt x="12968" y="3450"/>
                  </a:cubicBezTo>
                  <a:cubicBezTo>
                    <a:pt x="10943" y="3300"/>
                    <a:pt x="8693" y="3900"/>
                    <a:pt x="6443" y="5550"/>
                  </a:cubicBezTo>
                  <a:cubicBezTo>
                    <a:pt x="4193" y="7200"/>
                    <a:pt x="1943" y="9900"/>
                    <a:pt x="818" y="12450"/>
                  </a:cubicBezTo>
                  <a:cubicBezTo>
                    <a:pt x="-307" y="15000"/>
                    <a:pt x="-307" y="17400"/>
                    <a:pt x="1043" y="19050"/>
                  </a:cubicBezTo>
                  <a:cubicBezTo>
                    <a:pt x="2393" y="20700"/>
                    <a:pt x="5093" y="21600"/>
                    <a:pt x="8243" y="20100"/>
                  </a:cubicBezTo>
                  <a:cubicBezTo>
                    <a:pt x="11393" y="18600"/>
                    <a:pt x="14993" y="14700"/>
                    <a:pt x="17243" y="10950"/>
                  </a:cubicBezTo>
                  <a:cubicBezTo>
                    <a:pt x="19493" y="7200"/>
                    <a:pt x="20393" y="3600"/>
                    <a:pt x="2129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8496300" y="4758593"/>
              <a:ext cx="244565" cy="14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88" fill="norm" stroke="1" extrusionOk="0">
                  <a:moveTo>
                    <a:pt x="0" y="0"/>
                  </a:moveTo>
                  <a:cubicBezTo>
                    <a:pt x="372" y="3042"/>
                    <a:pt x="745" y="6085"/>
                    <a:pt x="1117" y="8366"/>
                  </a:cubicBezTo>
                  <a:cubicBezTo>
                    <a:pt x="1490" y="10648"/>
                    <a:pt x="1862" y="12169"/>
                    <a:pt x="2514" y="13234"/>
                  </a:cubicBezTo>
                  <a:cubicBezTo>
                    <a:pt x="3166" y="14299"/>
                    <a:pt x="4097" y="14907"/>
                    <a:pt x="4841" y="14299"/>
                  </a:cubicBezTo>
                  <a:cubicBezTo>
                    <a:pt x="5586" y="13690"/>
                    <a:pt x="6145" y="11865"/>
                    <a:pt x="6797" y="10039"/>
                  </a:cubicBezTo>
                  <a:cubicBezTo>
                    <a:pt x="7448" y="8214"/>
                    <a:pt x="8193" y="6389"/>
                    <a:pt x="8566" y="6237"/>
                  </a:cubicBezTo>
                  <a:cubicBezTo>
                    <a:pt x="8938" y="6085"/>
                    <a:pt x="8938" y="7606"/>
                    <a:pt x="9031" y="9127"/>
                  </a:cubicBezTo>
                  <a:cubicBezTo>
                    <a:pt x="9124" y="10648"/>
                    <a:pt x="9310" y="12169"/>
                    <a:pt x="9776" y="13386"/>
                  </a:cubicBezTo>
                  <a:cubicBezTo>
                    <a:pt x="10241" y="14603"/>
                    <a:pt x="10986" y="15515"/>
                    <a:pt x="12103" y="14907"/>
                  </a:cubicBezTo>
                  <a:cubicBezTo>
                    <a:pt x="13221" y="14299"/>
                    <a:pt x="14710" y="12169"/>
                    <a:pt x="15734" y="10192"/>
                  </a:cubicBezTo>
                  <a:cubicBezTo>
                    <a:pt x="16759" y="8214"/>
                    <a:pt x="17317" y="6389"/>
                    <a:pt x="17690" y="4563"/>
                  </a:cubicBezTo>
                  <a:cubicBezTo>
                    <a:pt x="18062" y="2738"/>
                    <a:pt x="18248" y="913"/>
                    <a:pt x="18062" y="608"/>
                  </a:cubicBezTo>
                  <a:cubicBezTo>
                    <a:pt x="17876" y="304"/>
                    <a:pt x="17317" y="1521"/>
                    <a:pt x="17597" y="3803"/>
                  </a:cubicBezTo>
                  <a:cubicBezTo>
                    <a:pt x="17876" y="6085"/>
                    <a:pt x="18993" y="9431"/>
                    <a:pt x="19924" y="12321"/>
                  </a:cubicBezTo>
                  <a:cubicBezTo>
                    <a:pt x="20855" y="15211"/>
                    <a:pt x="21600" y="17645"/>
                    <a:pt x="21507" y="19166"/>
                  </a:cubicBezTo>
                  <a:cubicBezTo>
                    <a:pt x="21414" y="20687"/>
                    <a:pt x="20483" y="21296"/>
                    <a:pt x="19366" y="21448"/>
                  </a:cubicBezTo>
                  <a:cubicBezTo>
                    <a:pt x="18248" y="21600"/>
                    <a:pt x="16945" y="21296"/>
                    <a:pt x="15641" y="209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9231018" y="4672308"/>
              <a:ext cx="182630" cy="265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311" fill="norm" stroke="1" extrusionOk="0">
                  <a:moveTo>
                    <a:pt x="16234" y="2341"/>
                  </a:moveTo>
                  <a:cubicBezTo>
                    <a:pt x="15506" y="1491"/>
                    <a:pt x="14778" y="640"/>
                    <a:pt x="13200" y="215"/>
                  </a:cubicBezTo>
                  <a:cubicBezTo>
                    <a:pt x="11623" y="-210"/>
                    <a:pt x="9196" y="-210"/>
                    <a:pt x="6648" y="2171"/>
                  </a:cubicBezTo>
                  <a:cubicBezTo>
                    <a:pt x="4099" y="4552"/>
                    <a:pt x="1430" y="9314"/>
                    <a:pt x="459" y="12461"/>
                  </a:cubicBezTo>
                  <a:cubicBezTo>
                    <a:pt x="-512" y="15607"/>
                    <a:pt x="216" y="17138"/>
                    <a:pt x="1187" y="17988"/>
                  </a:cubicBezTo>
                  <a:cubicBezTo>
                    <a:pt x="2158" y="18839"/>
                    <a:pt x="3371" y="19009"/>
                    <a:pt x="6041" y="17053"/>
                  </a:cubicBezTo>
                  <a:cubicBezTo>
                    <a:pt x="8710" y="15097"/>
                    <a:pt x="12836" y="11015"/>
                    <a:pt x="15263" y="8549"/>
                  </a:cubicBezTo>
                  <a:cubicBezTo>
                    <a:pt x="17690" y="6083"/>
                    <a:pt x="18418" y="5233"/>
                    <a:pt x="19146" y="4212"/>
                  </a:cubicBezTo>
                  <a:cubicBezTo>
                    <a:pt x="19875" y="3192"/>
                    <a:pt x="20603" y="2001"/>
                    <a:pt x="20845" y="2001"/>
                  </a:cubicBezTo>
                  <a:cubicBezTo>
                    <a:pt x="21088" y="2001"/>
                    <a:pt x="20845" y="3192"/>
                    <a:pt x="20360" y="6338"/>
                  </a:cubicBezTo>
                  <a:cubicBezTo>
                    <a:pt x="19875" y="9484"/>
                    <a:pt x="19146" y="14587"/>
                    <a:pt x="18904" y="17563"/>
                  </a:cubicBezTo>
                  <a:cubicBezTo>
                    <a:pt x="18661" y="20540"/>
                    <a:pt x="18904" y="21390"/>
                    <a:pt x="19268" y="21305"/>
                  </a:cubicBezTo>
                  <a:cubicBezTo>
                    <a:pt x="19632" y="21220"/>
                    <a:pt x="20117" y="20199"/>
                    <a:pt x="20360" y="18924"/>
                  </a:cubicBezTo>
                  <a:cubicBezTo>
                    <a:pt x="20603" y="17648"/>
                    <a:pt x="20603" y="16118"/>
                    <a:pt x="20603" y="145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9376504" y="4709909"/>
              <a:ext cx="135797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2377" y="21600"/>
                  </a:moveTo>
                  <a:cubicBezTo>
                    <a:pt x="1048" y="15247"/>
                    <a:pt x="-281" y="8894"/>
                    <a:pt x="51" y="5082"/>
                  </a:cubicBezTo>
                  <a:cubicBezTo>
                    <a:pt x="384" y="1271"/>
                    <a:pt x="2377" y="0"/>
                    <a:pt x="6199" y="0"/>
                  </a:cubicBezTo>
                  <a:cubicBezTo>
                    <a:pt x="10021" y="0"/>
                    <a:pt x="15670" y="1271"/>
                    <a:pt x="21319" y="25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9299262" y="4930043"/>
              <a:ext cx="219389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0798" fill="norm" stroke="1" extrusionOk="0">
                  <a:moveTo>
                    <a:pt x="956" y="0"/>
                  </a:moveTo>
                  <a:cubicBezTo>
                    <a:pt x="339" y="7200"/>
                    <a:pt x="-278" y="14400"/>
                    <a:pt x="133" y="18000"/>
                  </a:cubicBezTo>
                  <a:cubicBezTo>
                    <a:pt x="545" y="21600"/>
                    <a:pt x="1985" y="21600"/>
                    <a:pt x="5688" y="18720"/>
                  </a:cubicBezTo>
                  <a:cubicBezTo>
                    <a:pt x="9391" y="15840"/>
                    <a:pt x="15356" y="10080"/>
                    <a:pt x="21322" y="43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9925050" y="4815743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9931400" y="4758593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9975850" y="4762499"/>
              <a:ext cx="97570" cy="21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19" fill="norm" stroke="1" extrusionOk="0">
                  <a:moveTo>
                    <a:pt x="20681" y="888"/>
                  </a:moveTo>
                  <a:cubicBezTo>
                    <a:pt x="18383" y="674"/>
                    <a:pt x="16085" y="461"/>
                    <a:pt x="13557" y="247"/>
                  </a:cubicBezTo>
                  <a:cubicBezTo>
                    <a:pt x="11030" y="33"/>
                    <a:pt x="8272" y="-181"/>
                    <a:pt x="6894" y="247"/>
                  </a:cubicBezTo>
                  <a:cubicBezTo>
                    <a:pt x="5515" y="674"/>
                    <a:pt x="5515" y="1744"/>
                    <a:pt x="7123" y="3134"/>
                  </a:cubicBezTo>
                  <a:cubicBezTo>
                    <a:pt x="8732" y="4524"/>
                    <a:pt x="11949" y="6235"/>
                    <a:pt x="15166" y="8373"/>
                  </a:cubicBezTo>
                  <a:cubicBezTo>
                    <a:pt x="18383" y="10512"/>
                    <a:pt x="21600" y="13078"/>
                    <a:pt x="21140" y="15217"/>
                  </a:cubicBezTo>
                  <a:cubicBezTo>
                    <a:pt x="20681" y="17356"/>
                    <a:pt x="16545" y="19067"/>
                    <a:pt x="12409" y="20029"/>
                  </a:cubicBezTo>
                  <a:cubicBezTo>
                    <a:pt x="8272" y="20991"/>
                    <a:pt x="4136" y="21205"/>
                    <a:pt x="0" y="21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7481094" y="5449545"/>
              <a:ext cx="175523" cy="299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32" fill="norm" stroke="1" extrusionOk="0">
                  <a:moveTo>
                    <a:pt x="16875" y="2335"/>
                  </a:moveTo>
                  <a:cubicBezTo>
                    <a:pt x="15590" y="2035"/>
                    <a:pt x="14304" y="1735"/>
                    <a:pt x="13147" y="1810"/>
                  </a:cubicBezTo>
                  <a:cubicBezTo>
                    <a:pt x="11990" y="1885"/>
                    <a:pt x="10961" y="2335"/>
                    <a:pt x="9033" y="4135"/>
                  </a:cubicBezTo>
                  <a:cubicBezTo>
                    <a:pt x="7104" y="5935"/>
                    <a:pt x="4275" y="9085"/>
                    <a:pt x="2604" y="11410"/>
                  </a:cubicBezTo>
                  <a:cubicBezTo>
                    <a:pt x="933" y="13735"/>
                    <a:pt x="418" y="15235"/>
                    <a:pt x="161" y="16660"/>
                  </a:cubicBezTo>
                  <a:cubicBezTo>
                    <a:pt x="-96" y="18085"/>
                    <a:pt x="-96" y="19435"/>
                    <a:pt x="547" y="20260"/>
                  </a:cubicBezTo>
                  <a:cubicBezTo>
                    <a:pt x="1190" y="21085"/>
                    <a:pt x="2475" y="21385"/>
                    <a:pt x="4275" y="21160"/>
                  </a:cubicBezTo>
                  <a:cubicBezTo>
                    <a:pt x="6075" y="20935"/>
                    <a:pt x="8390" y="20185"/>
                    <a:pt x="11347" y="17935"/>
                  </a:cubicBezTo>
                  <a:cubicBezTo>
                    <a:pt x="14304" y="15685"/>
                    <a:pt x="17904" y="11935"/>
                    <a:pt x="19704" y="9010"/>
                  </a:cubicBezTo>
                  <a:cubicBezTo>
                    <a:pt x="21504" y="6085"/>
                    <a:pt x="21504" y="3985"/>
                    <a:pt x="21118" y="2635"/>
                  </a:cubicBezTo>
                  <a:cubicBezTo>
                    <a:pt x="20733" y="1285"/>
                    <a:pt x="19961" y="685"/>
                    <a:pt x="18161" y="310"/>
                  </a:cubicBezTo>
                  <a:cubicBezTo>
                    <a:pt x="16361" y="-65"/>
                    <a:pt x="13533" y="-215"/>
                    <a:pt x="10704" y="535"/>
                  </a:cubicBezTo>
                  <a:cubicBezTo>
                    <a:pt x="7875" y="1285"/>
                    <a:pt x="5047" y="2935"/>
                    <a:pt x="3375" y="4585"/>
                  </a:cubicBezTo>
                  <a:cubicBezTo>
                    <a:pt x="1704" y="6235"/>
                    <a:pt x="1190" y="7885"/>
                    <a:pt x="1447" y="9010"/>
                  </a:cubicBezTo>
                  <a:cubicBezTo>
                    <a:pt x="1704" y="10135"/>
                    <a:pt x="2733" y="10735"/>
                    <a:pt x="4790" y="10960"/>
                  </a:cubicBezTo>
                  <a:cubicBezTo>
                    <a:pt x="6847" y="11185"/>
                    <a:pt x="9933" y="11035"/>
                    <a:pt x="12633" y="10435"/>
                  </a:cubicBezTo>
                  <a:cubicBezTo>
                    <a:pt x="15333" y="9835"/>
                    <a:pt x="17647" y="8785"/>
                    <a:pt x="19961" y="77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7493000" y="5283201"/>
              <a:ext cx="127000" cy="148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21343"/>
                  </a:moveTo>
                  <a:cubicBezTo>
                    <a:pt x="2880" y="17084"/>
                    <a:pt x="5760" y="12825"/>
                    <a:pt x="7920" y="9630"/>
                  </a:cubicBezTo>
                  <a:cubicBezTo>
                    <a:pt x="10080" y="6436"/>
                    <a:pt x="11520" y="4306"/>
                    <a:pt x="12960" y="2633"/>
                  </a:cubicBezTo>
                  <a:cubicBezTo>
                    <a:pt x="14400" y="960"/>
                    <a:pt x="15840" y="-257"/>
                    <a:pt x="16740" y="47"/>
                  </a:cubicBezTo>
                  <a:cubicBezTo>
                    <a:pt x="17640" y="351"/>
                    <a:pt x="18000" y="2177"/>
                    <a:pt x="18720" y="5828"/>
                  </a:cubicBezTo>
                  <a:cubicBezTo>
                    <a:pt x="19440" y="9478"/>
                    <a:pt x="20520" y="14954"/>
                    <a:pt x="21600" y="204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7823200" y="5615843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8000"/>
                    <a:pt x="11917" y="14400"/>
                    <a:pt x="15517" y="10800"/>
                  </a:cubicBezTo>
                  <a:cubicBezTo>
                    <a:pt x="19117" y="7200"/>
                    <a:pt x="2035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7909106" y="5539643"/>
              <a:ext cx="1569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6039"/>
                    <a:pt x="3818" y="12077"/>
                    <a:pt x="1118" y="15677"/>
                  </a:cubicBezTo>
                  <a:cubicBezTo>
                    <a:pt x="-1582" y="19277"/>
                    <a:pt x="1118" y="20439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7804150" y="5806343"/>
              <a:ext cx="1905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8374431" y="5609493"/>
              <a:ext cx="287234" cy="138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0786" fill="norm" stroke="1" extrusionOk="0">
                  <a:moveTo>
                    <a:pt x="9951" y="0"/>
                  </a:moveTo>
                  <a:cubicBezTo>
                    <a:pt x="9325" y="4447"/>
                    <a:pt x="8699" y="8894"/>
                    <a:pt x="7604" y="12229"/>
                  </a:cubicBezTo>
                  <a:cubicBezTo>
                    <a:pt x="6508" y="15565"/>
                    <a:pt x="4943" y="17788"/>
                    <a:pt x="3691" y="18900"/>
                  </a:cubicBezTo>
                  <a:cubicBezTo>
                    <a:pt x="2438" y="20012"/>
                    <a:pt x="1499" y="20012"/>
                    <a:pt x="873" y="18265"/>
                  </a:cubicBezTo>
                  <a:cubicBezTo>
                    <a:pt x="247" y="16518"/>
                    <a:pt x="-66" y="13024"/>
                    <a:pt x="12" y="10482"/>
                  </a:cubicBezTo>
                  <a:cubicBezTo>
                    <a:pt x="91" y="7941"/>
                    <a:pt x="560" y="6353"/>
                    <a:pt x="1421" y="5241"/>
                  </a:cubicBezTo>
                  <a:cubicBezTo>
                    <a:pt x="2282" y="4129"/>
                    <a:pt x="3534" y="3494"/>
                    <a:pt x="5412" y="6353"/>
                  </a:cubicBezTo>
                  <a:cubicBezTo>
                    <a:pt x="7291" y="9212"/>
                    <a:pt x="9795" y="15565"/>
                    <a:pt x="11908" y="18582"/>
                  </a:cubicBezTo>
                  <a:cubicBezTo>
                    <a:pt x="14021" y="21600"/>
                    <a:pt x="15743" y="21282"/>
                    <a:pt x="17230" y="19059"/>
                  </a:cubicBezTo>
                  <a:cubicBezTo>
                    <a:pt x="18717" y="16835"/>
                    <a:pt x="19969" y="12706"/>
                    <a:pt x="20673" y="9529"/>
                  </a:cubicBezTo>
                  <a:cubicBezTo>
                    <a:pt x="21377" y="6353"/>
                    <a:pt x="21534" y="4129"/>
                    <a:pt x="20517" y="2541"/>
                  </a:cubicBezTo>
                  <a:cubicBezTo>
                    <a:pt x="19499" y="953"/>
                    <a:pt x="17308" y="0"/>
                    <a:pt x="15351" y="318"/>
                  </a:cubicBezTo>
                  <a:cubicBezTo>
                    <a:pt x="13395" y="635"/>
                    <a:pt x="11673" y="2224"/>
                    <a:pt x="9951" y="38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6679649" y="6468449"/>
              <a:ext cx="32302" cy="112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278" fill="norm" stroke="1" extrusionOk="0">
                  <a:moveTo>
                    <a:pt x="20601" y="4478"/>
                  </a:moveTo>
                  <a:cubicBezTo>
                    <a:pt x="20601" y="2478"/>
                    <a:pt x="20601" y="478"/>
                    <a:pt x="17901" y="78"/>
                  </a:cubicBezTo>
                  <a:cubicBezTo>
                    <a:pt x="15201" y="-322"/>
                    <a:pt x="9801" y="878"/>
                    <a:pt x="5751" y="2478"/>
                  </a:cubicBezTo>
                  <a:cubicBezTo>
                    <a:pt x="1701" y="4078"/>
                    <a:pt x="-999" y="6078"/>
                    <a:pt x="351" y="5878"/>
                  </a:cubicBezTo>
                  <a:cubicBezTo>
                    <a:pt x="1701" y="5678"/>
                    <a:pt x="7101" y="3278"/>
                    <a:pt x="8451" y="3278"/>
                  </a:cubicBezTo>
                  <a:cubicBezTo>
                    <a:pt x="9801" y="3278"/>
                    <a:pt x="7101" y="5678"/>
                    <a:pt x="9126" y="6478"/>
                  </a:cubicBezTo>
                  <a:cubicBezTo>
                    <a:pt x="11151" y="7278"/>
                    <a:pt x="17901" y="6478"/>
                    <a:pt x="18576" y="6878"/>
                  </a:cubicBezTo>
                  <a:cubicBezTo>
                    <a:pt x="19251" y="7278"/>
                    <a:pt x="13851" y="8878"/>
                    <a:pt x="11151" y="11478"/>
                  </a:cubicBezTo>
                  <a:cubicBezTo>
                    <a:pt x="8451" y="14078"/>
                    <a:pt x="8451" y="17678"/>
                    <a:pt x="8451" y="212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7011408" y="6322809"/>
              <a:ext cx="132342" cy="228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62" fill="norm" stroke="1" extrusionOk="0">
                  <a:moveTo>
                    <a:pt x="3951" y="2774"/>
                  </a:moveTo>
                  <a:cubicBezTo>
                    <a:pt x="3951" y="1387"/>
                    <a:pt x="3951" y="0"/>
                    <a:pt x="3780" y="0"/>
                  </a:cubicBezTo>
                  <a:cubicBezTo>
                    <a:pt x="3608" y="0"/>
                    <a:pt x="3266" y="1387"/>
                    <a:pt x="2580" y="4261"/>
                  </a:cubicBezTo>
                  <a:cubicBezTo>
                    <a:pt x="1894" y="7134"/>
                    <a:pt x="866" y="11494"/>
                    <a:pt x="351" y="14169"/>
                  </a:cubicBezTo>
                  <a:cubicBezTo>
                    <a:pt x="-163" y="16844"/>
                    <a:pt x="-163" y="17835"/>
                    <a:pt x="694" y="18132"/>
                  </a:cubicBezTo>
                  <a:cubicBezTo>
                    <a:pt x="1551" y="18429"/>
                    <a:pt x="3266" y="18033"/>
                    <a:pt x="4466" y="16943"/>
                  </a:cubicBezTo>
                  <a:cubicBezTo>
                    <a:pt x="5666" y="15853"/>
                    <a:pt x="6351" y="14070"/>
                    <a:pt x="6866" y="13673"/>
                  </a:cubicBezTo>
                  <a:cubicBezTo>
                    <a:pt x="7380" y="13277"/>
                    <a:pt x="7723" y="14268"/>
                    <a:pt x="8580" y="15754"/>
                  </a:cubicBezTo>
                  <a:cubicBezTo>
                    <a:pt x="9437" y="17240"/>
                    <a:pt x="10808" y="19222"/>
                    <a:pt x="12351" y="20312"/>
                  </a:cubicBezTo>
                  <a:cubicBezTo>
                    <a:pt x="13894" y="21402"/>
                    <a:pt x="15608" y="21600"/>
                    <a:pt x="16980" y="21105"/>
                  </a:cubicBezTo>
                  <a:cubicBezTo>
                    <a:pt x="18351" y="20609"/>
                    <a:pt x="19380" y="19420"/>
                    <a:pt x="20066" y="16250"/>
                  </a:cubicBezTo>
                  <a:cubicBezTo>
                    <a:pt x="20751" y="13079"/>
                    <a:pt x="21094" y="7927"/>
                    <a:pt x="21437" y="27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7195500" y="6441070"/>
              <a:ext cx="170501" cy="139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176" fill="norm" stroke="1" extrusionOk="0">
                  <a:moveTo>
                    <a:pt x="3880" y="7779"/>
                  </a:moveTo>
                  <a:cubicBezTo>
                    <a:pt x="4680" y="6167"/>
                    <a:pt x="5480" y="4555"/>
                    <a:pt x="6147" y="2943"/>
                  </a:cubicBezTo>
                  <a:cubicBezTo>
                    <a:pt x="6813" y="1331"/>
                    <a:pt x="7347" y="-281"/>
                    <a:pt x="6680" y="41"/>
                  </a:cubicBezTo>
                  <a:cubicBezTo>
                    <a:pt x="6013" y="364"/>
                    <a:pt x="4147" y="2620"/>
                    <a:pt x="2680" y="6006"/>
                  </a:cubicBezTo>
                  <a:cubicBezTo>
                    <a:pt x="1213" y="9391"/>
                    <a:pt x="147" y="13904"/>
                    <a:pt x="13" y="16806"/>
                  </a:cubicBezTo>
                  <a:cubicBezTo>
                    <a:pt x="-120" y="19707"/>
                    <a:pt x="680" y="20997"/>
                    <a:pt x="4413" y="21158"/>
                  </a:cubicBezTo>
                  <a:cubicBezTo>
                    <a:pt x="8147" y="21319"/>
                    <a:pt x="14813" y="20352"/>
                    <a:pt x="21480" y="193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7575550" y="6426485"/>
              <a:ext cx="100054" cy="373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284" fill="norm" stroke="1" extrusionOk="0">
                  <a:moveTo>
                    <a:pt x="14850" y="5916"/>
                  </a:moveTo>
                  <a:cubicBezTo>
                    <a:pt x="13050" y="7002"/>
                    <a:pt x="11250" y="8088"/>
                    <a:pt x="9900" y="10199"/>
                  </a:cubicBezTo>
                  <a:cubicBezTo>
                    <a:pt x="8550" y="12311"/>
                    <a:pt x="7650" y="15448"/>
                    <a:pt x="6300" y="17621"/>
                  </a:cubicBezTo>
                  <a:cubicBezTo>
                    <a:pt x="4950" y="19793"/>
                    <a:pt x="3150" y="20999"/>
                    <a:pt x="2025" y="21241"/>
                  </a:cubicBezTo>
                  <a:cubicBezTo>
                    <a:pt x="900" y="21482"/>
                    <a:pt x="450" y="20758"/>
                    <a:pt x="450" y="18405"/>
                  </a:cubicBezTo>
                  <a:cubicBezTo>
                    <a:pt x="450" y="16052"/>
                    <a:pt x="900" y="12070"/>
                    <a:pt x="1800" y="9113"/>
                  </a:cubicBezTo>
                  <a:cubicBezTo>
                    <a:pt x="2700" y="6157"/>
                    <a:pt x="4050" y="4226"/>
                    <a:pt x="5400" y="2899"/>
                  </a:cubicBezTo>
                  <a:cubicBezTo>
                    <a:pt x="6750" y="1571"/>
                    <a:pt x="8100" y="847"/>
                    <a:pt x="10125" y="425"/>
                  </a:cubicBezTo>
                  <a:cubicBezTo>
                    <a:pt x="12150" y="3"/>
                    <a:pt x="14850" y="-118"/>
                    <a:pt x="16875" y="123"/>
                  </a:cubicBezTo>
                  <a:cubicBezTo>
                    <a:pt x="18900" y="365"/>
                    <a:pt x="20250" y="968"/>
                    <a:pt x="20925" y="1994"/>
                  </a:cubicBezTo>
                  <a:cubicBezTo>
                    <a:pt x="21600" y="3019"/>
                    <a:pt x="21600" y="4467"/>
                    <a:pt x="18000" y="5795"/>
                  </a:cubicBezTo>
                  <a:cubicBezTo>
                    <a:pt x="14400" y="7122"/>
                    <a:pt x="7200" y="8329"/>
                    <a:pt x="0" y="95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658100" y="6324620"/>
              <a:ext cx="647700" cy="484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5179"/>
                  </a:moveTo>
                  <a:cubicBezTo>
                    <a:pt x="424" y="5085"/>
                    <a:pt x="847" y="4991"/>
                    <a:pt x="1306" y="5461"/>
                  </a:cubicBezTo>
                  <a:cubicBezTo>
                    <a:pt x="1765" y="5930"/>
                    <a:pt x="2259" y="6963"/>
                    <a:pt x="2541" y="8090"/>
                  </a:cubicBezTo>
                  <a:cubicBezTo>
                    <a:pt x="2824" y="9217"/>
                    <a:pt x="2894" y="10438"/>
                    <a:pt x="2894" y="11283"/>
                  </a:cubicBezTo>
                  <a:cubicBezTo>
                    <a:pt x="2894" y="12129"/>
                    <a:pt x="2824" y="12598"/>
                    <a:pt x="2682" y="12645"/>
                  </a:cubicBezTo>
                  <a:cubicBezTo>
                    <a:pt x="2541" y="12692"/>
                    <a:pt x="2329" y="12317"/>
                    <a:pt x="2365" y="11377"/>
                  </a:cubicBezTo>
                  <a:cubicBezTo>
                    <a:pt x="2400" y="10438"/>
                    <a:pt x="2682" y="8936"/>
                    <a:pt x="3035" y="7950"/>
                  </a:cubicBezTo>
                  <a:cubicBezTo>
                    <a:pt x="3388" y="6963"/>
                    <a:pt x="3812" y="6494"/>
                    <a:pt x="4165" y="6447"/>
                  </a:cubicBezTo>
                  <a:cubicBezTo>
                    <a:pt x="4518" y="6400"/>
                    <a:pt x="4800" y="6776"/>
                    <a:pt x="5082" y="7104"/>
                  </a:cubicBezTo>
                  <a:cubicBezTo>
                    <a:pt x="5365" y="7433"/>
                    <a:pt x="5647" y="7715"/>
                    <a:pt x="5929" y="7715"/>
                  </a:cubicBezTo>
                  <a:cubicBezTo>
                    <a:pt x="6212" y="7715"/>
                    <a:pt x="6494" y="7433"/>
                    <a:pt x="6635" y="6963"/>
                  </a:cubicBezTo>
                  <a:cubicBezTo>
                    <a:pt x="6776" y="6494"/>
                    <a:pt x="6776" y="5837"/>
                    <a:pt x="6600" y="5649"/>
                  </a:cubicBezTo>
                  <a:cubicBezTo>
                    <a:pt x="6424" y="5461"/>
                    <a:pt x="6071" y="5743"/>
                    <a:pt x="5788" y="6353"/>
                  </a:cubicBezTo>
                  <a:cubicBezTo>
                    <a:pt x="5506" y="6963"/>
                    <a:pt x="5294" y="7903"/>
                    <a:pt x="5188" y="8607"/>
                  </a:cubicBezTo>
                  <a:cubicBezTo>
                    <a:pt x="5082" y="9311"/>
                    <a:pt x="5082" y="9781"/>
                    <a:pt x="5188" y="10203"/>
                  </a:cubicBezTo>
                  <a:cubicBezTo>
                    <a:pt x="5294" y="10626"/>
                    <a:pt x="5506" y="11002"/>
                    <a:pt x="5788" y="11143"/>
                  </a:cubicBezTo>
                  <a:cubicBezTo>
                    <a:pt x="6071" y="11283"/>
                    <a:pt x="6424" y="11190"/>
                    <a:pt x="7165" y="10250"/>
                  </a:cubicBezTo>
                  <a:cubicBezTo>
                    <a:pt x="7906" y="9311"/>
                    <a:pt x="9035" y="7527"/>
                    <a:pt x="9812" y="5883"/>
                  </a:cubicBezTo>
                  <a:cubicBezTo>
                    <a:pt x="10588" y="4240"/>
                    <a:pt x="11012" y="2737"/>
                    <a:pt x="11294" y="1704"/>
                  </a:cubicBezTo>
                  <a:cubicBezTo>
                    <a:pt x="11576" y="671"/>
                    <a:pt x="11718" y="108"/>
                    <a:pt x="11612" y="14"/>
                  </a:cubicBezTo>
                  <a:cubicBezTo>
                    <a:pt x="11506" y="-80"/>
                    <a:pt x="11153" y="296"/>
                    <a:pt x="10659" y="1704"/>
                  </a:cubicBezTo>
                  <a:cubicBezTo>
                    <a:pt x="10165" y="3113"/>
                    <a:pt x="9529" y="5555"/>
                    <a:pt x="8894" y="8466"/>
                  </a:cubicBezTo>
                  <a:cubicBezTo>
                    <a:pt x="8259" y="11377"/>
                    <a:pt x="7624" y="14758"/>
                    <a:pt x="7306" y="16918"/>
                  </a:cubicBezTo>
                  <a:cubicBezTo>
                    <a:pt x="6988" y="19078"/>
                    <a:pt x="6988" y="20017"/>
                    <a:pt x="7129" y="20628"/>
                  </a:cubicBezTo>
                  <a:cubicBezTo>
                    <a:pt x="7271" y="21238"/>
                    <a:pt x="7553" y="21520"/>
                    <a:pt x="7906" y="21473"/>
                  </a:cubicBezTo>
                  <a:cubicBezTo>
                    <a:pt x="8259" y="21426"/>
                    <a:pt x="8682" y="21050"/>
                    <a:pt x="9212" y="19877"/>
                  </a:cubicBezTo>
                  <a:cubicBezTo>
                    <a:pt x="9741" y="18703"/>
                    <a:pt x="10376" y="16730"/>
                    <a:pt x="10729" y="15228"/>
                  </a:cubicBezTo>
                  <a:cubicBezTo>
                    <a:pt x="11082" y="13725"/>
                    <a:pt x="11153" y="12692"/>
                    <a:pt x="11153" y="11894"/>
                  </a:cubicBezTo>
                  <a:cubicBezTo>
                    <a:pt x="11153" y="11096"/>
                    <a:pt x="11082" y="10532"/>
                    <a:pt x="10941" y="10438"/>
                  </a:cubicBezTo>
                  <a:cubicBezTo>
                    <a:pt x="10800" y="10344"/>
                    <a:pt x="10588" y="10720"/>
                    <a:pt x="10624" y="11049"/>
                  </a:cubicBezTo>
                  <a:cubicBezTo>
                    <a:pt x="10659" y="11377"/>
                    <a:pt x="10941" y="11659"/>
                    <a:pt x="11259" y="11800"/>
                  </a:cubicBezTo>
                  <a:cubicBezTo>
                    <a:pt x="11576" y="11941"/>
                    <a:pt x="11929" y="11941"/>
                    <a:pt x="12424" y="11659"/>
                  </a:cubicBezTo>
                  <a:cubicBezTo>
                    <a:pt x="12918" y="11377"/>
                    <a:pt x="13553" y="10814"/>
                    <a:pt x="14012" y="10250"/>
                  </a:cubicBezTo>
                  <a:cubicBezTo>
                    <a:pt x="14471" y="9687"/>
                    <a:pt x="14753" y="9123"/>
                    <a:pt x="14929" y="8607"/>
                  </a:cubicBezTo>
                  <a:cubicBezTo>
                    <a:pt x="15106" y="8090"/>
                    <a:pt x="15176" y="7621"/>
                    <a:pt x="15035" y="7480"/>
                  </a:cubicBezTo>
                  <a:cubicBezTo>
                    <a:pt x="14894" y="7339"/>
                    <a:pt x="14541" y="7527"/>
                    <a:pt x="14259" y="7856"/>
                  </a:cubicBezTo>
                  <a:cubicBezTo>
                    <a:pt x="13976" y="8184"/>
                    <a:pt x="13765" y="8654"/>
                    <a:pt x="13624" y="9123"/>
                  </a:cubicBezTo>
                  <a:cubicBezTo>
                    <a:pt x="13482" y="9593"/>
                    <a:pt x="13412" y="10063"/>
                    <a:pt x="13376" y="10532"/>
                  </a:cubicBezTo>
                  <a:cubicBezTo>
                    <a:pt x="13341" y="11002"/>
                    <a:pt x="13341" y="11471"/>
                    <a:pt x="13482" y="11847"/>
                  </a:cubicBezTo>
                  <a:cubicBezTo>
                    <a:pt x="13624" y="12223"/>
                    <a:pt x="13906" y="12504"/>
                    <a:pt x="14259" y="12551"/>
                  </a:cubicBezTo>
                  <a:cubicBezTo>
                    <a:pt x="14612" y="12598"/>
                    <a:pt x="15035" y="12410"/>
                    <a:pt x="15529" y="11753"/>
                  </a:cubicBezTo>
                  <a:cubicBezTo>
                    <a:pt x="16024" y="11096"/>
                    <a:pt x="16588" y="9969"/>
                    <a:pt x="16976" y="9077"/>
                  </a:cubicBezTo>
                  <a:cubicBezTo>
                    <a:pt x="17365" y="8184"/>
                    <a:pt x="17576" y="7527"/>
                    <a:pt x="17788" y="7386"/>
                  </a:cubicBezTo>
                  <a:cubicBezTo>
                    <a:pt x="18000" y="7245"/>
                    <a:pt x="18212" y="7621"/>
                    <a:pt x="18424" y="8325"/>
                  </a:cubicBezTo>
                  <a:cubicBezTo>
                    <a:pt x="18635" y="9030"/>
                    <a:pt x="18847" y="10063"/>
                    <a:pt x="18953" y="10861"/>
                  </a:cubicBezTo>
                  <a:cubicBezTo>
                    <a:pt x="19059" y="11659"/>
                    <a:pt x="19059" y="12223"/>
                    <a:pt x="18882" y="12598"/>
                  </a:cubicBezTo>
                  <a:cubicBezTo>
                    <a:pt x="18706" y="12974"/>
                    <a:pt x="18353" y="13162"/>
                    <a:pt x="18141" y="12974"/>
                  </a:cubicBezTo>
                  <a:cubicBezTo>
                    <a:pt x="17929" y="12786"/>
                    <a:pt x="17859" y="12223"/>
                    <a:pt x="18071" y="11143"/>
                  </a:cubicBezTo>
                  <a:cubicBezTo>
                    <a:pt x="18282" y="10063"/>
                    <a:pt x="18776" y="8466"/>
                    <a:pt x="19412" y="7480"/>
                  </a:cubicBezTo>
                  <a:cubicBezTo>
                    <a:pt x="20047" y="6494"/>
                    <a:pt x="20824" y="6118"/>
                    <a:pt x="21600" y="57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8732436" y="6257193"/>
              <a:ext cx="214715" cy="37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543" fill="norm" stroke="1" extrusionOk="0">
                  <a:moveTo>
                    <a:pt x="11207" y="1456"/>
                  </a:moveTo>
                  <a:cubicBezTo>
                    <a:pt x="11417" y="728"/>
                    <a:pt x="11626" y="0"/>
                    <a:pt x="11731" y="0"/>
                  </a:cubicBezTo>
                  <a:cubicBezTo>
                    <a:pt x="11836" y="0"/>
                    <a:pt x="11836" y="728"/>
                    <a:pt x="11207" y="2852"/>
                  </a:cubicBezTo>
                  <a:cubicBezTo>
                    <a:pt x="10578" y="4975"/>
                    <a:pt x="9320" y="8494"/>
                    <a:pt x="8586" y="11589"/>
                  </a:cubicBezTo>
                  <a:cubicBezTo>
                    <a:pt x="7852" y="14683"/>
                    <a:pt x="7642" y="17353"/>
                    <a:pt x="7747" y="19052"/>
                  </a:cubicBezTo>
                  <a:cubicBezTo>
                    <a:pt x="7852" y="20751"/>
                    <a:pt x="8271" y="21479"/>
                    <a:pt x="8586" y="21539"/>
                  </a:cubicBezTo>
                  <a:cubicBezTo>
                    <a:pt x="8900" y="21600"/>
                    <a:pt x="9110" y="20993"/>
                    <a:pt x="8690" y="19901"/>
                  </a:cubicBezTo>
                  <a:cubicBezTo>
                    <a:pt x="8271" y="18809"/>
                    <a:pt x="7223" y="17231"/>
                    <a:pt x="6384" y="16200"/>
                  </a:cubicBezTo>
                  <a:cubicBezTo>
                    <a:pt x="5545" y="15169"/>
                    <a:pt x="4916" y="14683"/>
                    <a:pt x="3657" y="14380"/>
                  </a:cubicBezTo>
                  <a:cubicBezTo>
                    <a:pt x="2399" y="14076"/>
                    <a:pt x="512" y="13955"/>
                    <a:pt x="92" y="13773"/>
                  </a:cubicBezTo>
                  <a:cubicBezTo>
                    <a:pt x="-327" y="13591"/>
                    <a:pt x="722" y="13348"/>
                    <a:pt x="2504" y="13106"/>
                  </a:cubicBezTo>
                  <a:cubicBezTo>
                    <a:pt x="4287" y="12863"/>
                    <a:pt x="6803" y="12620"/>
                    <a:pt x="9110" y="12802"/>
                  </a:cubicBezTo>
                  <a:cubicBezTo>
                    <a:pt x="11417" y="12984"/>
                    <a:pt x="13514" y="13591"/>
                    <a:pt x="15191" y="14380"/>
                  </a:cubicBezTo>
                  <a:cubicBezTo>
                    <a:pt x="16869" y="15169"/>
                    <a:pt x="18127" y="16139"/>
                    <a:pt x="18861" y="16989"/>
                  </a:cubicBezTo>
                  <a:cubicBezTo>
                    <a:pt x="19595" y="17838"/>
                    <a:pt x="19805" y="18566"/>
                    <a:pt x="19700" y="18566"/>
                  </a:cubicBezTo>
                  <a:cubicBezTo>
                    <a:pt x="19595" y="18566"/>
                    <a:pt x="19176" y="17838"/>
                    <a:pt x="18966" y="16321"/>
                  </a:cubicBezTo>
                  <a:cubicBezTo>
                    <a:pt x="18756" y="14804"/>
                    <a:pt x="18756" y="12499"/>
                    <a:pt x="19176" y="10921"/>
                  </a:cubicBezTo>
                  <a:cubicBezTo>
                    <a:pt x="19595" y="9344"/>
                    <a:pt x="20434" y="8494"/>
                    <a:pt x="21273" y="76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8973360" y="6477447"/>
              <a:ext cx="80842" cy="275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1303" fill="norm" stroke="1" extrusionOk="0">
                  <a:moveTo>
                    <a:pt x="17613" y="154"/>
                  </a:moveTo>
                  <a:cubicBezTo>
                    <a:pt x="14913" y="-9"/>
                    <a:pt x="12213" y="-173"/>
                    <a:pt x="8973" y="400"/>
                  </a:cubicBezTo>
                  <a:cubicBezTo>
                    <a:pt x="5733" y="972"/>
                    <a:pt x="1953" y="2282"/>
                    <a:pt x="603" y="3345"/>
                  </a:cubicBezTo>
                  <a:cubicBezTo>
                    <a:pt x="-747" y="4409"/>
                    <a:pt x="333" y="5227"/>
                    <a:pt x="2223" y="5718"/>
                  </a:cubicBezTo>
                  <a:cubicBezTo>
                    <a:pt x="4113" y="6209"/>
                    <a:pt x="6813" y="6372"/>
                    <a:pt x="10053" y="5800"/>
                  </a:cubicBezTo>
                  <a:cubicBezTo>
                    <a:pt x="13293" y="5227"/>
                    <a:pt x="17073" y="3918"/>
                    <a:pt x="18963" y="3427"/>
                  </a:cubicBezTo>
                  <a:cubicBezTo>
                    <a:pt x="20853" y="2936"/>
                    <a:pt x="20853" y="3263"/>
                    <a:pt x="20313" y="5391"/>
                  </a:cubicBezTo>
                  <a:cubicBezTo>
                    <a:pt x="19773" y="7518"/>
                    <a:pt x="18693" y="11445"/>
                    <a:pt x="17613" y="14309"/>
                  </a:cubicBezTo>
                  <a:cubicBezTo>
                    <a:pt x="16533" y="17172"/>
                    <a:pt x="15453" y="18972"/>
                    <a:pt x="13023" y="20036"/>
                  </a:cubicBezTo>
                  <a:cubicBezTo>
                    <a:pt x="10593" y="21100"/>
                    <a:pt x="6813" y="21427"/>
                    <a:pt x="4113" y="21263"/>
                  </a:cubicBezTo>
                  <a:cubicBezTo>
                    <a:pt x="1413" y="21100"/>
                    <a:pt x="-207" y="20445"/>
                    <a:pt x="603" y="18482"/>
                  </a:cubicBezTo>
                  <a:cubicBezTo>
                    <a:pt x="1413" y="16518"/>
                    <a:pt x="4653" y="13245"/>
                    <a:pt x="7893" y="99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9106841" y="6244493"/>
              <a:ext cx="11336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10622" y="0"/>
                  </a:moveTo>
                  <a:cubicBezTo>
                    <a:pt x="9422" y="4292"/>
                    <a:pt x="8222" y="8585"/>
                    <a:pt x="7222" y="11838"/>
                  </a:cubicBezTo>
                  <a:cubicBezTo>
                    <a:pt x="6222" y="15092"/>
                    <a:pt x="5422" y="17308"/>
                    <a:pt x="4622" y="18831"/>
                  </a:cubicBezTo>
                  <a:cubicBezTo>
                    <a:pt x="3822" y="20354"/>
                    <a:pt x="3022" y="21185"/>
                    <a:pt x="2022" y="21254"/>
                  </a:cubicBezTo>
                  <a:cubicBezTo>
                    <a:pt x="1022" y="21323"/>
                    <a:pt x="-178" y="20631"/>
                    <a:pt x="22" y="19523"/>
                  </a:cubicBezTo>
                  <a:cubicBezTo>
                    <a:pt x="222" y="18415"/>
                    <a:pt x="1822" y="16892"/>
                    <a:pt x="3422" y="15785"/>
                  </a:cubicBezTo>
                  <a:cubicBezTo>
                    <a:pt x="5022" y="14677"/>
                    <a:pt x="6622" y="13985"/>
                    <a:pt x="8422" y="13431"/>
                  </a:cubicBezTo>
                  <a:cubicBezTo>
                    <a:pt x="10222" y="12877"/>
                    <a:pt x="12222" y="12462"/>
                    <a:pt x="13822" y="12531"/>
                  </a:cubicBezTo>
                  <a:cubicBezTo>
                    <a:pt x="15422" y="12600"/>
                    <a:pt x="16622" y="13154"/>
                    <a:pt x="17822" y="14746"/>
                  </a:cubicBezTo>
                  <a:cubicBezTo>
                    <a:pt x="19022" y="16338"/>
                    <a:pt x="20222" y="18969"/>
                    <a:pt x="2142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9278327" y="6219093"/>
              <a:ext cx="62524" cy="354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522" fill="norm" stroke="1" extrusionOk="0">
                  <a:moveTo>
                    <a:pt x="19107" y="0"/>
                  </a:moveTo>
                  <a:cubicBezTo>
                    <a:pt x="12627" y="3471"/>
                    <a:pt x="6147" y="6943"/>
                    <a:pt x="2907" y="10157"/>
                  </a:cubicBezTo>
                  <a:cubicBezTo>
                    <a:pt x="-333" y="13371"/>
                    <a:pt x="-333" y="16329"/>
                    <a:pt x="387" y="18193"/>
                  </a:cubicBezTo>
                  <a:cubicBezTo>
                    <a:pt x="1107" y="20057"/>
                    <a:pt x="2547" y="20829"/>
                    <a:pt x="5067" y="21214"/>
                  </a:cubicBezTo>
                  <a:cubicBezTo>
                    <a:pt x="7587" y="21600"/>
                    <a:pt x="11187" y="21600"/>
                    <a:pt x="14067" y="21343"/>
                  </a:cubicBezTo>
                  <a:cubicBezTo>
                    <a:pt x="16947" y="21086"/>
                    <a:pt x="19107" y="20571"/>
                    <a:pt x="21267" y="200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9275233" y="6415943"/>
              <a:ext cx="357717" cy="154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3195" y="6048"/>
                  </a:moveTo>
                  <a:cubicBezTo>
                    <a:pt x="2556" y="5472"/>
                    <a:pt x="1917" y="4896"/>
                    <a:pt x="1278" y="4608"/>
                  </a:cubicBezTo>
                  <a:cubicBezTo>
                    <a:pt x="639" y="4320"/>
                    <a:pt x="0" y="4320"/>
                    <a:pt x="0" y="4608"/>
                  </a:cubicBezTo>
                  <a:cubicBezTo>
                    <a:pt x="0" y="4896"/>
                    <a:pt x="639" y="5472"/>
                    <a:pt x="1598" y="5616"/>
                  </a:cubicBezTo>
                  <a:cubicBezTo>
                    <a:pt x="2556" y="5760"/>
                    <a:pt x="3834" y="5472"/>
                    <a:pt x="4793" y="4608"/>
                  </a:cubicBezTo>
                  <a:cubicBezTo>
                    <a:pt x="5751" y="3744"/>
                    <a:pt x="6391" y="2304"/>
                    <a:pt x="6391" y="1872"/>
                  </a:cubicBezTo>
                  <a:cubicBezTo>
                    <a:pt x="6391" y="1440"/>
                    <a:pt x="5751" y="2016"/>
                    <a:pt x="5176" y="4320"/>
                  </a:cubicBezTo>
                  <a:cubicBezTo>
                    <a:pt x="4601" y="6624"/>
                    <a:pt x="4090" y="10656"/>
                    <a:pt x="3898" y="13392"/>
                  </a:cubicBezTo>
                  <a:cubicBezTo>
                    <a:pt x="3707" y="16128"/>
                    <a:pt x="3834" y="17568"/>
                    <a:pt x="4409" y="18288"/>
                  </a:cubicBezTo>
                  <a:cubicBezTo>
                    <a:pt x="4985" y="19008"/>
                    <a:pt x="6007" y="19008"/>
                    <a:pt x="7349" y="16992"/>
                  </a:cubicBezTo>
                  <a:cubicBezTo>
                    <a:pt x="8691" y="14976"/>
                    <a:pt x="10353" y="10944"/>
                    <a:pt x="11311" y="8208"/>
                  </a:cubicBezTo>
                  <a:cubicBezTo>
                    <a:pt x="12270" y="5472"/>
                    <a:pt x="12525" y="4032"/>
                    <a:pt x="12909" y="3888"/>
                  </a:cubicBezTo>
                  <a:cubicBezTo>
                    <a:pt x="13292" y="3744"/>
                    <a:pt x="13804" y="4896"/>
                    <a:pt x="14187" y="6912"/>
                  </a:cubicBezTo>
                  <a:cubicBezTo>
                    <a:pt x="14570" y="8928"/>
                    <a:pt x="14826" y="11808"/>
                    <a:pt x="14954" y="14112"/>
                  </a:cubicBezTo>
                  <a:cubicBezTo>
                    <a:pt x="15082" y="16416"/>
                    <a:pt x="15082" y="18144"/>
                    <a:pt x="14826" y="19440"/>
                  </a:cubicBezTo>
                  <a:cubicBezTo>
                    <a:pt x="14570" y="20736"/>
                    <a:pt x="14059" y="21600"/>
                    <a:pt x="13740" y="20736"/>
                  </a:cubicBezTo>
                  <a:cubicBezTo>
                    <a:pt x="13420" y="19872"/>
                    <a:pt x="13292" y="17280"/>
                    <a:pt x="14059" y="13824"/>
                  </a:cubicBezTo>
                  <a:cubicBezTo>
                    <a:pt x="14826" y="10368"/>
                    <a:pt x="16488" y="6048"/>
                    <a:pt x="17893" y="3600"/>
                  </a:cubicBezTo>
                  <a:cubicBezTo>
                    <a:pt x="19299" y="1152"/>
                    <a:pt x="20450" y="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0205394" y="6314343"/>
              <a:ext cx="12605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78" fill="norm" stroke="1" extrusionOk="0">
                  <a:moveTo>
                    <a:pt x="21439" y="4353"/>
                  </a:moveTo>
                  <a:cubicBezTo>
                    <a:pt x="21439" y="2902"/>
                    <a:pt x="21439" y="1451"/>
                    <a:pt x="20179" y="645"/>
                  </a:cubicBezTo>
                  <a:cubicBezTo>
                    <a:pt x="18919" y="-161"/>
                    <a:pt x="16399" y="-322"/>
                    <a:pt x="13339" y="806"/>
                  </a:cubicBezTo>
                  <a:cubicBezTo>
                    <a:pt x="10279" y="1935"/>
                    <a:pt x="6679" y="4353"/>
                    <a:pt x="4159" y="7174"/>
                  </a:cubicBezTo>
                  <a:cubicBezTo>
                    <a:pt x="1639" y="9994"/>
                    <a:pt x="199" y="13218"/>
                    <a:pt x="19" y="15636"/>
                  </a:cubicBezTo>
                  <a:cubicBezTo>
                    <a:pt x="-161" y="18054"/>
                    <a:pt x="919" y="19666"/>
                    <a:pt x="2899" y="20472"/>
                  </a:cubicBezTo>
                  <a:cubicBezTo>
                    <a:pt x="4879" y="21278"/>
                    <a:pt x="7759" y="21278"/>
                    <a:pt x="10639" y="212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0445750" y="6269893"/>
              <a:ext cx="698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2880"/>
                    <a:pt x="11127" y="5760"/>
                    <a:pt x="7855" y="9000"/>
                  </a:cubicBezTo>
                  <a:cubicBezTo>
                    <a:pt x="4582" y="12240"/>
                    <a:pt x="3273" y="15840"/>
                    <a:pt x="2291" y="18000"/>
                  </a:cubicBezTo>
                  <a:cubicBezTo>
                    <a:pt x="1309" y="20160"/>
                    <a:pt x="655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10399183" y="6276737"/>
              <a:ext cx="237067" cy="56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648" fill="norm" stroke="1" extrusionOk="0">
                  <a:moveTo>
                    <a:pt x="191" y="20648"/>
                  </a:moveTo>
                  <a:cubicBezTo>
                    <a:pt x="0" y="14477"/>
                    <a:pt x="-191" y="8305"/>
                    <a:pt x="382" y="4448"/>
                  </a:cubicBezTo>
                  <a:cubicBezTo>
                    <a:pt x="956" y="591"/>
                    <a:pt x="2294" y="-952"/>
                    <a:pt x="5926" y="591"/>
                  </a:cubicBezTo>
                  <a:cubicBezTo>
                    <a:pt x="9558" y="2134"/>
                    <a:pt x="15483" y="6762"/>
                    <a:pt x="21409" y="113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0363199" y="6581043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800"/>
                    <a:pt x="6171" y="12000"/>
                    <a:pt x="9771" y="8400"/>
                  </a:cubicBezTo>
                  <a:cubicBezTo>
                    <a:pt x="13371" y="4800"/>
                    <a:pt x="1748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6540500" y="7209693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6769826" y="7192531"/>
              <a:ext cx="132625" cy="148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091" fill="norm" stroke="1" extrusionOk="0">
                  <a:moveTo>
                    <a:pt x="2968" y="5132"/>
                  </a:moveTo>
                  <a:cubicBezTo>
                    <a:pt x="2968" y="2732"/>
                    <a:pt x="2968" y="332"/>
                    <a:pt x="2796" y="32"/>
                  </a:cubicBezTo>
                  <a:cubicBezTo>
                    <a:pt x="2625" y="-268"/>
                    <a:pt x="2282" y="1532"/>
                    <a:pt x="1768" y="4832"/>
                  </a:cubicBezTo>
                  <a:cubicBezTo>
                    <a:pt x="1253" y="8132"/>
                    <a:pt x="568" y="12932"/>
                    <a:pt x="225" y="16082"/>
                  </a:cubicBezTo>
                  <a:cubicBezTo>
                    <a:pt x="-118" y="19232"/>
                    <a:pt x="-118" y="20732"/>
                    <a:pt x="568" y="21032"/>
                  </a:cubicBezTo>
                  <a:cubicBezTo>
                    <a:pt x="1253" y="21332"/>
                    <a:pt x="2625" y="20432"/>
                    <a:pt x="3482" y="19232"/>
                  </a:cubicBezTo>
                  <a:cubicBezTo>
                    <a:pt x="4339" y="18032"/>
                    <a:pt x="4682" y="16532"/>
                    <a:pt x="5711" y="15632"/>
                  </a:cubicBezTo>
                  <a:cubicBezTo>
                    <a:pt x="6739" y="14732"/>
                    <a:pt x="8453" y="14432"/>
                    <a:pt x="10339" y="15032"/>
                  </a:cubicBezTo>
                  <a:cubicBezTo>
                    <a:pt x="12225" y="15632"/>
                    <a:pt x="14282" y="17132"/>
                    <a:pt x="15996" y="17432"/>
                  </a:cubicBezTo>
                  <a:cubicBezTo>
                    <a:pt x="17711" y="17732"/>
                    <a:pt x="19082" y="16832"/>
                    <a:pt x="19939" y="14282"/>
                  </a:cubicBezTo>
                  <a:cubicBezTo>
                    <a:pt x="20796" y="11732"/>
                    <a:pt x="21139" y="7532"/>
                    <a:pt x="21482" y="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6965950" y="7235093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00"/>
                    <a:pt x="7200" y="9600"/>
                    <a:pt x="3600" y="13200"/>
                  </a:cubicBezTo>
                  <a:cubicBezTo>
                    <a:pt x="0" y="16800"/>
                    <a:pt x="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6985000" y="7184293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7011126" y="7040135"/>
              <a:ext cx="151675" cy="32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029" fill="norm" stroke="1" extrusionOk="0">
                  <a:moveTo>
                    <a:pt x="14297" y="12513"/>
                  </a:moveTo>
                  <a:cubicBezTo>
                    <a:pt x="12797" y="12105"/>
                    <a:pt x="11297" y="11698"/>
                    <a:pt x="9197" y="11766"/>
                  </a:cubicBezTo>
                  <a:cubicBezTo>
                    <a:pt x="7097" y="11834"/>
                    <a:pt x="4397" y="12377"/>
                    <a:pt x="2747" y="13600"/>
                  </a:cubicBezTo>
                  <a:cubicBezTo>
                    <a:pt x="1097" y="14822"/>
                    <a:pt x="497" y="16724"/>
                    <a:pt x="197" y="18015"/>
                  </a:cubicBezTo>
                  <a:cubicBezTo>
                    <a:pt x="-103" y="19305"/>
                    <a:pt x="-103" y="19985"/>
                    <a:pt x="497" y="20528"/>
                  </a:cubicBezTo>
                  <a:cubicBezTo>
                    <a:pt x="1097" y="21071"/>
                    <a:pt x="2297" y="21479"/>
                    <a:pt x="4697" y="20053"/>
                  </a:cubicBezTo>
                  <a:cubicBezTo>
                    <a:pt x="7097" y="18626"/>
                    <a:pt x="10697" y="15366"/>
                    <a:pt x="13097" y="11970"/>
                  </a:cubicBezTo>
                  <a:cubicBezTo>
                    <a:pt x="15497" y="8573"/>
                    <a:pt x="16697" y="5041"/>
                    <a:pt x="17297" y="2868"/>
                  </a:cubicBezTo>
                  <a:cubicBezTo>
                    <a:pt x="17897" y="694"/>
                    <a:pt x="17897" y="-121"/>
                    <a:pt x="17597" y="15"/>
                  </a:cubicBezTo>
                  <a:cubicBezTo>
                    <a:pt x="17297" y="151"/>
                    <a:pt x="16697" y="1237"/>
                    <a:pt x="15947" y="3887"/>
                  </a:cubicBezTo>
                  <a:cubicBezTo>
                    <a:pt x="15197" y="6536"/>
                    <a:pt x="14297" y="10747"/>
                    <a:pt x="13997" y="13260"/>
                  </a:cubicBezTo>
                  <a:cubicBezTo>
                    <a:pt x="13697" y="15773"/>
                    <a:pt x="13997" y="16588"/>
                    <a:pt x="14597" y="17404"/>
                  </a:cubicBezTo>
                  <a:cubicBezTo>
                    <a:pt x="15197" y="18219"/>
                    <a:pt x="16097" y="19034"/>
                    <a:pt x="17297" y="19305"/>
                  </a:cubicBezTo>
                  <a:cubicBezTo>
                    <a:pt x="18497" y="19577"/>
                    <a:pt x="19997" y="19305"/>
                    <a:pt x="21497" y="190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7203243" y="7025543"/>
              <a:ext cx="219908" cy="346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33" fill="norm" stroke="1" extrusionOk="0">
                  <a:moveTo>
                    <a:pt x="6561" y="0"/>
                  </a:moveTo>
                  <a:cubicBezTo>
                    <a:pt x="5532" y="1178"/>
                    <a:pt x="4503" y="2356"/>
                    <a:pt x="3578" y="5171"/>
                  </a:cubicBezTo>
                  <a:cubicBezTo>
                    <a:pt x="2652" y="7985"/>
                    <a:pt x="1829" y="12436"/>
                    <a:pt x="1418" y="14989"/>
                  </a:cubicBezTo>
                  <a:cubicBezTo>
                    <a:pt x="1006" y="17542"/>
                    <a:pt x="1006" y="18196"/>
                    <a:pt x="1418" y="19113"/>
                  </a:cubicBezTo>
                  <a:cubicBezTo>
                    <a:pt x="1829" y="20029"/>
                    <a:pt x="2652" y="21207"/>
                    <a:pt x="3166" y="21404"/>
                  </a:cubicBezTo>
                  <a:cubicBezTo>
                    <a:pt x="3681" y="21600"/>
                    <a:pt x="3886" y="20815"/>
                    <a:pt x="3475" y="19309"/>
                  </a:cubicBezTo>
                  <a:cubicBezTo>
                    <a:pt x="3063" y="17804"/>
                    <a:pt x="2035" y="15578"/>
                    <a:pt x="1212" y="14138"/>
                  </a:cubicBezTo>
                  <a:cubicBezTo>
                    <a:pt x="389" y="12698"/>
                    <a:pt x="-228" y="12044"/>
                    <a:pt x="81" y="11585"/>
                  </a:cubicBezTo>
                  <a:cubicBezTo>
                    <a:pt x="389" y="11127"/>
                    <a:pt x="1623" y="10865"/>
                    <a:pt x="3475" y="9818"/>
                  </a:cubicBezTo>
                  <a:cubicBezTo>
                    <a:pt x="5326" y="8771"/>
                    <a:pt x="7795" y="6938"/>
                    <a:pt x="9543" y="5695"/>
                  </a:cubicBezTo>
                  <a:cubicBezTo>
                    <a:pt x="11292" y="4451"/>
                    <a:pt x="12321" y="3796"/>
                    <a:pt x="12835" y="3927"/>
                  </a:cubicBezTo>
                  <a:cubicBezTo>
                    <a:pt x="13349" y="4058"/>
                    <a:pt x="13349" y="4975"/>
                    <a:pt x="12938" y="7135"/>
                  </a:cubicBezTo>
                  <a:cubicBezTo>
                    <a:pt x="12526" y="9295"/>
                    <a:pt x="11703" y="12698"/>
                    <a:pt x="11189" y="14727"/>
                  </a:cubicBezTo>
                  <a:cubicBezTo>
                    <a:pt x="10675" y="16756"/>
                    <a:pt x="10469" y="17411"/>
                    <a:pt x="10058" y="18262"/>
                  </a:cubicBezTo>
                  <a:cubicBezTo>
                    <a:pt x="9646" y="19113"/>
                    <a:pt x="9029" y="20160"/>
                    <a:pt x="8823" y="20291"/>
                  </a:cubicBezTo>
                  <a:cubicBezTo>
                    <a:pt x="8618" y="20422"/>
                    <a:pt x="8823" y="19636"/>
                    <a:pt x="9543" y="18589"/>
                  </a:cubicBezTo>
                  <a:cubicBezTo>
                    <a:pt x="10263" y="17542"/>
                    <a:pt x="11498" y="16233"/>
                    <a:pt x="12938" y="15447"/>
                  </a:cubicBezTo>
                  <a:cubicBezTo>
                    <a:pt x="14378" y="14662"/>
                    <a:pt x="16023" y="14400"/>
                    <a:pt x="17258" y="14858"/>
                  </a:cubicBezTo>
                  <a:cubicBezTo>
                    <a:pt x="18492" y="15316"/>
                    <a:pt x="19315" y="16495"/>
                    <a:pt x="19932" y="17411"/>
                  </a:cubicBezTo>
                  <a:cubicBezTo>
                    <a:pt x="20549" y="18327"/>
                    <a:pt x="20961" y="18982"/>
                    <a:pt x="21372" y="196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7471317" y="7092060"/>
              <a:ext cx="142334" cy="282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372" fill="norm" stroke="1" extrusionOk="0">
                  <a:moveTo>
                    <a:pt x="20750" y="2652"/>
                  </a:moveTo>
                  <a:cubicBezTo>
                    <a:pt x="20441" y="1532"/>
                    <a:pt x="20133" y="412"/>
                    <a:pt x="19053" y="92"/>
                  </a:cubicBezTo>
                  <a:cubicBezTo>
                    <a:pt x="17973" y="-228"/>
                    <a:pt x="16121" y="252"/>
                    <a:pt x="12881" y="2092"/>
                  </a:cubicBezTo>
                  <a:cubicBezTo>
                    <a:pt x="9641" y="3932"/>
                    <a:pt x="5013" y="7132"/>
                    <a:pt x="2390" y="10172"/>
                  </a:cubicBezTo>
                  <a:cubicBezTo>
                    <a:pt x="-233" y="13212"/>
                    <a:pt x="-850" y="16092"/>
                    <a:pt x="1310" y="17932"/>
                  </a:cubicBezTo>
                  <a:cubicBezTo>
                    <a:pt x="3470" y="19772"/>
                    <a:pt x="8407" y="20572"/>
                    <a:pt x="13344" y="213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7639126" y="7162612"/>
              <a:ext cx="126925" cy="189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0969" fill="norm" stroke="1" extrusionOk="0">
                  <a:moveTo>
                    <a:pt x="21233" y="996"/>
                  </a:moveTo>
                  <a:cubicBezTo>
                    <a:pt x="18400" y="291"/>
                    <a:pt x="15567" y="-413"/>
                    <a:pt x="12735" y="291"/>
                  </a:cubicBezTo>
                  <a:cubicBezTo>
                    <a:pt x="9902" y="996"/>
                    <a:pt x="7069" y="3109"/>
                    <a:pt x="4767" y="6161"/>
                  </a:cubicBezTo>
                  <a:cubicBezTo>
                    <a:pt x="2466" y="9213"/>
                    <a:pt x="695" y="13204"/>
                    <a:pt x="164" y="15904"/>
                  </a:cubicBezTo>
                  <a:cubicBezTo>
                    <a:pt x="-367" y="18604"/>
                    <a:pt x="341" y="20013"/>
                    <a:pt x="2997" y="20600"/>
                  </a:cubicBezTo>
                  <a:cubicBezTo>
                    <a:pt x="5653" y="21187"/>
                    <a:pt x="10256" y="20952"/>
                    <a:pt x="14859" y="207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7854949" y="7152543"/>
              <a:ext cx="508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77"/>
                    <a:pt x="7200" y="7754"/>
                    <a:pt x="3600" y="10800"/>
                  </a:cubicBezTo>
                  <a:cubicBezTo>
                    <a:pt x="0" y="13846"/>
                    <a:pt x="0" y="16062"/>
                    <a:pt x="0" y="17631"/>
                  </a:cubicBezTo>
                  <a:cubicBezTo>
                    <a:pt x="0" y="19200"/>
                    <a:pt x="0" y="20123"/>
                    <a:pt x="450" y="20677"/>
                  </a:cubicBezTo>
                  <a:cubicBezTo>
                    <a:pt x="900" y="21231"/>
                    <a:pt x="1800" y="21415"/>
                    <a:pt x="27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7785100" y="7176720"/>
              <a:ext cx="1841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972" y="4868"/>
                    <a:pt x="7945" y="-1303"/>
                    <a:pt x="11545" y="240"/>
                  </a:cubicBezTo>
                  <a:cubicBezTo>
                    <a:pt x="15145" y="1783"/>
                    <a:pt x="18372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7766050" y="7355743"/>
              <a:ext cx="165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6800"/>
                    <a:pt x="11631" y="12000"/>
                    <a:pt x="15231" y="8400"/>
                  </a:cubicBezTo>
                  <a:cubicBezTo>
                    <a:pt x="18831" y="4800"/>
                    <a:pt x="2021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8013700" y="7133493"/>
              <a:ext cx="11544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1600" fill="norm" stroke="1" extrusionOk="0">
                  <a:moveTo>
                    <a:pt x="0" y="0"/>
                  </a:moveTo>
                  <a:cubicBezTo>
                    <a:pt x="6442" y="1886"/>
                    <a:pt x="12884" y="3771"/>
                    <a:pt x="16674" y="6429"/>
                  </a:cubicBezTo>
                  <a:cubicBezTo>
                    <a:pt x="20463" y="9086"/>
                    <a:pt x="21600" y="12514"/>
                    <a:pt x="19895" y="15171"/>
                  </a:cubicBezTo>
                  <a:cubicBezTo>
                    <a:pt x="18189" y="17829"/>
                    <a:pt x="13642" y="19714"/>
                    <a:pt x="909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8185150" y="7235093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8197850" y="7330343"/>
              <a:ext cx="825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8509000" y="7031893"/>
              <a:ext cx="381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067"/>
                    <a:pt x="9600" y="6133"/>
                    <a:pt x="6000" y="9733"/>
                  </a:cubicBezTo>
                  <a:cubicBezTo>
                    <a:pt x="2400" y="13333"/>
                    <a:pt x="1200" y="17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8555914" y="7176952"/>
              <a:ext cx="124536" cy="143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0986" fill="norm" stroke="1" extrusionOk="0">
                  <a:moveTo>
                    <a:pt x="3901" y="7550"/>
                  </a:moveTo>
                  <a:cubicBezTo>
                    <a:pt x="5701" y="7550"/>
                    <a:pt x="7501" y="7550"/>
                    <a:pt x="8941" y="6161"/>
                  </a:cubicBezTo>
                  <a:cubicBezTo>
                    <a:pt x="10381" y="4773"/>
                    <a:pt x="11461" y="1996"/>
                    <a:pt x="11101" y="761"/>
                  </a:cubicBezTo>
                  <a:cubicBezTo>
                    <a:pt x="10741" y="-473"/>
                    <a:pt x="8941" y="-164"/>
                    <a:pt x="6781" y="1378"/>
                  </a:cubicBezTo>
                  <a:cubicBezTo>
                    <a:pt x="4621" y="2921"/>
                    <a:pt x="2101" y="5698"/>
                    <a:pt x="841" y="8784"/>
                  </a:cubicBezTo>
                  <a:cubicBezTo>
                    <a:pt x="-419" y="11870"/>
                    <a:pt x="-419" y="15264"/>
                    <a:pt x="1921" y="17578"/>
                  </a:cubicBezTo>
                  <a:cubicBezTo>
                    <a:pt x="4261" y="19893"/>
                    <a:pt x="8941" y="21127"/>
                    <a:pt x="12541" y="20973"/>
                  </a:cubicBezTo>
                  <a:cubicBezTo>
                    <a:pt x="16141" y="20818"/>
                    <a:pt x="18661" y="19276"/>
                    <a:pt x="21181" y="177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8680813" y="7198199"/>
              <a:ext cx="113937" cy="15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006" fill="norm" stroke="1" extrusionOk="0">
                  <a:moveTo>
                    <a:pt x="7131" y="5964"/>
                  </a:moveTo>
                  <a:cubicBezTo>
                    <a:pt x="5531" y="6839"/>
                    <a:pt x="3931" y="7715"/>
                    <a:pt x="2731" y="9612"/>
                  </a:cubicBezTo>
                  <a:cubicBezTo>
                    <a:pt x="1531" y="11510"/>
                    <a:pt x="731" y="14428"/>
                    <a:pt x="331" y="16764"/>
                  </a:cubicBezTo>
                  <a:cubicBezTo>
                    <a:pt x="-69" y="19099"/>
                    <a:pt x="-69" y="20850"/>
                    <a:pt x="131" y="20996"/>
                  </a:cubicBezTo>
                  <a:cubicBezTo>
                    <a:pt x="331" y="21142"/>
                    <a:pt x="731" y="19683"/>
                    <a:pt x="1531" y="16326"/>
                  </a:cubicBezTo>
                  <a:cubicBezTo>
                    <a:pt x="2331" y="12969"/>
                    <a:pt x="3531" y="7715"/>
                    <a:pt x="5131" y="4358"/>
                  </a:cubicBezTo>
                  <a:cubicBezTo>
                    <a:pt x="6731" y="1001"/>
                    <a:pt x="8731" y="-458"/>
                    <a:pt x="10131" y="126"/>
                  </a:cubicBezTo>
                  <a:cubicBezTo>
                    <a:pt x="11531" y="710"/>
                    <a:pt x="12331" y="3337"/>
                    <a:pt x="13331" y="6110"/>
                  </a:cubicBezTo>
                  <a:cubicBezTo>
                    <a:pt x="14331" y="8883"/>
                    <a:pt x="15531" y="11801"/>
                    <a:pt x="16931" y="13699"/>
                  </a:cubicBezTo>
                  <a:cubicBezTo>
                    <a:pt x="18331" y="15596"/>
                    <a:pt x="19931" y="16472"/>
                    <a:pt x="21531" y="17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8720330" y="7228734"/>
              <a:ext cx="131571" cy="323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08" fill="norm" stroke="1" extrusionOk="0">
                  <a:moveTo>
                    <a:pt x="20979" y="3787"/>
                  </a:moveTo>
                  <a:cubicBezTo>
                    <a:pt x="20979" y="3086"/>
                    <a:pt x="20979" y="2385"/>
                    <a:pt x="20641" y="1683"/>
                  </a:cubicBezTo>
                  <a:cubicBezTo>
                    <a:pt x="20304" y="982"/>
                    <a:pt x="19629" y="281"/>
                    <a:pt x="18448" y="70"/>
                  </a:cubicBezTo>
                  <a:cubicBezTo>
                    <a:pt x="17267" y="-140"/>
                    <a:pt x="15579" y="141"/>
                    <a:pt x="14566" y="631"/>
                  </a:cubicBezTo>
                  <a:cubicBezTo>
                    <a:pt x="13554" y="1122"/>
                    <a:pt x="13216" y="1824"/>
                    <a:pt x="13216" y="2525"/>
                  </a:cubicBezTo>
                  <a:cubicBezTo>
                    <a:pt x="13216" y="3226"/>
                    <a:pt x="13554" y="3928"/>
                    <a:pt x="14566" y="4278"/>
                  </a:cubicBezTo>
                  <a:cubicBezTo>
                    <a:pt x="15579" y="4629"/>
                    <a:pt x="17267" y="4629"/>
                    <a:pt x="18448" y="4208"/>
                  </a:cubicBezTo>
                  <a:cubicBezTo>
                    <a:pt x="19629" y="3787"/>
                    <a:pt x="20304" y="2946"/>
                    <a:pt x="20641" y="2946"/>
                  </a:cubicBezTo>
                  <a:cubicBezTo>
                    <a:pt x="20979" y="2946"/>
                    <a:pt x="20979" y="3787"/>
                    <a:pt x="20641" y="5751"/>
                  </a:cubicBezTo>
                  <a:cubicBezTo>
                    <a:pt x="20304" y="7715"/>
                    <a:pt x="19629" y="10800"/>
                    <a:pt x="18616" y="13255"/>
                  </a:cubicBezTo>
                  <a:cubicBezTo>
                    <a:pt x="17604" y="15709"/>
                    <a:pt x="16254" y="17533"/>
                    <a:pt x="14735" y="18795"/>
                  </a:cubicBezTo>
                  <a:cubicBezTo>
                    <a:pt x="13216" y="20057"/>
                    <a:pt x="11529" y="20759"/>
                    <a:pt x="9504" y="21109"/>
                  </a:cubicBezTo>
                  <a:cubicBezTo>
                    <a:pt x="7479" y="21460"/>
                    <a:pt x="5116" y="21460"/>
                    <a:pt x="3091" y="21320"/>
                  </a:cubicBezTo>
                  <a:cubicBezTo>
                    <a:pt x="1066" y="21179"/>
                    <a:pt x="-621" y="20899"/>
                    <a:pt x="223" y="19005"/>
                  </a:cubicBezTo>
                  <a:cubicBezTo>
                    <a:pt x="1066" y="17112"/>
                    <a:pt x="4441" y="13605"/>
                    <a:pt x="7816" y="100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8895218" y="7044593"/>
              <a:ext cx="236082" cy="319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80" fill="norm" stroke="1" extrusionOk="0">
                  <a:moveTo>
                    <a:pt x="8781" y="0"/>
                  </a:moveTo>
                  <a:cubicBezTo>
                    <a:pt x="7431" y="2274"/>
                    <a:pt x="6081" y="4547"/>
                    <a:pt x="5214" y="7532"/>
                  </a:cubicBezTo>
                  <a:cubicBezTo>
                    <a:pt x="4346" y="10516"/>
                    <a:pt x="3960" y="14211"/>
                    <a:pt x="3767" y="16484"/>
                  </a:cubicBezTo>
                  <a:cubicBezTo>
                    <a:pt x="3574" y="18758"/>
                    <a:pt x="3574" y="19611"/>
                    <a:pt x="3960" y="20321"/>
                  </a:cubicBezTo>
                  <a:cubicBezTo>
                    <a:pt x="4346" y="21032"/>
                    <a:pt x="5117" y="21600"/>
                    <a:pt x="5599" y="21458"/>
                  </a:cubicBezTo>
                  <a:cubicBezTo>
                    <a:pt x="6081" y="21316"/>
                    <a:pt x="6274" y="20463"/>
                    <a:pt x="5599" y="18616"/>
                  </a:cubicBezTo>
                  <a:cubicBezTo>
                    <a:pt x="4924" y="16768"/>
                    <a:pt x="3381" y="13926"/>
                    <a:pt x="2128" y="12363"/>
                  </a:cubicBezTo>
                  <a:cubicBezTo>
                    <a:pt x="874" y="10800"/>
                    <a:pt x="-90" y="10516"/>
                    <a:pt x="6" y="10232"/>
                  </a:cubicBezTo>
                  <a:cubicBezTo>
                    <a:pt x="103" y="9947"/>
                    <a:pt x="1260" y="9663"/>
                    <a:pt x="3671" y="8597"/>
                  </a:cubicBezTo>
                  <a:cubicBezTo>
                    <a:pt x="6081" y="7532"/>
                    <a:pt x="9746" y="5684"/>
                    <a:pt x="12060" y="4618"/>
                  </a:cubicBezTo>
                  <a:cubicBezTo>
                    <a:pt x="14374" y="3553"/>
                    <a:pt x="15339" y="3268"/>
                    <a:pt x="15724" y="3553"/>
                  </a:cubicBezTo>
                  <a:cubicBezTo>
                    <a:pt x="16110" y="3837"/>
                    <a:pt x="15917" y="4689"/>
                    <a:pt x="14953" y="7247"/>
                  </a:cubicBezTo>
                  <a:cubicBezTo>
                    <a:pt x="13989" y="9805"/>
                    <a:pt x="12253" y="14068"/>
                    <a:pt x="11289" y="16626"/>
                  </a:cubicBezTo>
                  <a:cubicBezTo>
                    <a:pt x="10324" y="19184"/>
                    <a:pt x="10131" y="20037"/>
                    <a:pt x="10324" y="19966"/>
                  </a:cubicBezTo>
                  <a:cubicBezTo>
                    <a:pt x="10517" y="19895"/>
                    <a:pt x="11096" y="18900"/>
                    <a:pt x="11771" y="18047"/>
                  </a:cubicBezTo>
                  <a:cubicBezTo>
                    <a:pt x="12446" y="17195"/>
                    <a:pt x="13217" y="16484"/>
                    <a:pt x="13989" y="15916"/>
                  </a:cubicBezTo>
                  <a:cubicBezTo>
                    <a:pt x="14760" y="15347"/>
                    <a:pt x="15531" y="14921"/>
                    <a:pt x="16303" y="14921"/>
                  </a:cubicBezTo>
                  <a:cubicBezTo>
                    <a:pt x="17074" y="14921"/>
                    <a:pt x="17846" y="15347"/>
                    <a:pt x="18231" y="15916"/>
                  </a:cubicBezTo>
                  <a:cubicBezTo>
                    <a:pt x="18617" y="16484"/>
                    <a:pt x="18617" y="17195"/>
                    <a:pt x="19099" y="17834"/>
                  </a:cubicBezTo>
                  <a:cubicBezTo>
                    <a:pt x="19581" y="18474"/>
                    <a:pt x="20546" y="19042"/>
                    <a:pt x="21510" y="196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9267275" y="7054851"/>
              <a:ext cx="264076" cy="460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341" fill="norm" stroke="1" extrusionOk="0">
                  <a:moveTo>
                    <a:pt x="8530" y="9244"/>
                  </a:moveTo>
                  <a:cubicBezTo>
                    <a:pt x="8358" y="8753"/>
                    <a:pt x="8187" y="8262"/>
                    <a:pt x="7673" y="7919"/>
                  </a:cubicBezTo>
                  <a:cubicBezTo>
                    <a:pt x="7158" y="7575"/>
                    <a:pt x="6301" y="7379"/>
                    <a:pt x="4930" y="7526"/>
                  </a:cubicBezTo>
                  <a:cubicBezTo>
                    <a:pt x="3558" y="7673"/>
                    <a:pt x="1673" y="8164"/>
                    <a:pt x="730" y="8999"/>
                  </a:cubicBezTo>
                  <a:cubicBezTo>
                    <a:pt x="-213" y="9833"/>
                    <a:pt x="-213" y="11012"/>
                    <a:pt x="558" y="11748"/>
                  </a:cubicBezTo>
                  <a:cubicBezTo>
                    <a:pt x="1330" y="12484"/>
                    <a:pt x="2873" y="12779"/>
                    <a:pt x="4587" y="12582"/>
                  </a:cubicBezTo>
                  <a:cubicBezTo>
                    <a:pt x="6301" y="12386"/>
                    <a:pt x="8187" y="11699"/>
                    <a:pt x="8873" y="10422"/>
                  </a:cubicBezTo>
                  <a:cubicBezTo>
                    <a:pt x="9558" y="9146"/>
                    <a:pt x="9044" y="7281"/>
                    <a:pt x="9044" y="5906"/>
                  </a:cubicBezTo>
                  <a:cubicBezTo>
                    <a:pt x="9044" y="4532"/>
                    <a:pt x="9558" y="3648"/>
                    <a:pt x="10587" y="2862"/>
                  </a:cubicBezTo>
                  <a:cubicBezTo>
                    <a:pt x="11616" y="2077"/>
                    <a:pt x="13158" y="1390"/>
                    <a:pt x="14701" y="850"/>
                  </a:cubicBezTo>
                  <a:cubicBezTo>
                    <a:pt x="16244" y="310"/>
                    <a:pt x="17787" y="-83"/>
                    <a:pt x="18301" y="15"/>
                  </a:cubicBezTo>
                  <a:cubicBezTo>
                    <a:pt x="18816" y="113"/>
                    <a:pt x="18301" y="702"/>
                    <a:pt x="16673" y="2126"/>
                  </a:cubicBezTo>
                  <a:cubicBezTo>
                    <a:pt x="15044" y="3550"/>
                    <a:pt x="12301" y="5808"/>
                    <a:pt x="9816" y="8508"/>
                  </a:cubicBezTo>
                  <a:cubicBezTo>
                    <a:pt x="7330" y="11208"/>
                    <a:pt x="5101" y="14350"/>
                    <a:pt x="3987" y="16313"/>
                  </a:cubicBezTo>
                  <a:cubicBezTo>
                    <a:pt x="2873" y="18277"/>
                    <a:pt x="2873" y="19062"/>
                    <a:pt x="3044" y="19701"/>
                  </a:cubicBezTo>
                  <a:cubicBezTo>
                    <a:pt x="3216" y="20339"/>
                    <a:pt x="3558" y="20830"/>
                    <a:pt x="4416" y="21124"/>
                  </a:cubicBezTo>
                  <a:cubicBezTo>
                    <a:pt x="5273" y="21419"/>
                    <a:pt x="6644" y="21517"/>
                    <a:pt x="8444" y="20732"/>
                  </a:cubicBezTo>
                  <a:cubicBezTo>
                    <a:pt x="10244" y="19946"/>
                    <a:pt x="12473" y="18277"/>
                    <a:pt x="13758" y="17197"/>
                  </a:cubicBezTo>
                  <a:cubicBezTo>
                    <a:pt x="15044" y="16117"/>
                    <a:pt x="15387" y="15626"/>
                    <a:pt x="15473" y="15135"/>
                  </a:cubicBezTo>
                  <a:cubicBezTo>
                    <a:pt x="15558" y="14644"/>
                    <a:pt x="15387" y="14153"/>
                    <a:pt x="14873" y="13908"/>
                  </a:cubicBezTo>
                  <a:cubicBezTo>
                    <a:pt x="14358" y="13662"/>
                    <a:pt x="13501" y="13662"/>
                    <a:pt x="14016" y="13662"/>
                  </a:cubicBezTo>
                  <a:cubicBezTo>
                    <a:pt x="14530" y="13662"/>
                    <a:pt x="16416" y="13662"/>
                    <a:pt x="17873" y="13662"/>
                  </a:cubicBezTo>
                  <a:cubicBezTo>
                    <a:pt x="19330" y="13662"/>
                    <a:pt x="20358" y="13662"/>
                    <a:pt x="21387" y="136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9874250" y="7247793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9899650" y="7177943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9963791" y="7185493"/>
              <a:ext cx="100959" cy="13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824" fill="norm" stroke="1" extrusionOk="0">
                  <a:moveTo>
                    <a:pt x="5264" y="6490"/>
                  </a:moveTo>
                  <a:cubicBezTo>
                    <a:pt x="4814" y="9667"/>
                    <a:pt x="4364" y="12843"/>
                    <a:pt x="3464" y="15543"/>
                  </a:cubicBezTo>
                  <a:cubicBezTo>
                    <a:pt x="2564" y="18243"/>
                    <a:pt x="1214" y="20467"/>
                    <a:pt x="539" y="20784"/>
                  </a:cubicBezTo>
                  <a:cubicBezTo>
                    <a:pt x="-136" y="21102"/>
                    <a:pt x="-136" y="19514"/>
                    <a:pt x="314" y="16178"/>
                  </a:cubicBezTo>
                  <a:cubicBezTo>
                    <a:pt x="764" y="12843"/>
                    <a:pt x="1664" y="7761"/>
                    <a:pt x="3464" y="4426"/>
                  </a:cubicBezTo>
                  <a:cubicBezTo>
                    <a:pt x="5264" y="1090"/>
                    <a:pt x="7964" y="-498"/>
                    <a:pt x="9989" y="137"/>
                  </a:cubicBezTo>
                  <a:cubicBezTo>
                    <a:pt x="12014" y="773"/>
                    <a:pt x="13364" y="3631"/>
                    <a:pt x="15164" y="7443"/>
                  </a:cubicBezTo>
                  <a:cubicBezTo>
                    <a:pt x="16964" y="11255"/>
                    <a:pt x="19214" y="16020"/>
                    <a:pt x="21464" y="207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0133377" y="6968393"/>
              <a:ext cx="64724" cy="369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542" fill="norm" stroke="1" extrusionOk="0">
                  <a:moveTo>
                    <a:pt x="21306" y="0"/>
                  </a:moveTo>
                  <a:cubicBezTo>
                    <a:pt x="15732" y="4073"/>
                    <a:pt x="10158" y="8146"/>
                    <a:pt x="6325" y="11541"/>
                  </a:cubicBezTo>
                  <a:cubicBezTo>
                    <a:pt x="2493" y="14935"/>
                    <a:pt x="403" y="17650"/>
                    <a:pt x="54" y="19317"/>
                  </a:cubicBezTo>
                  <a:cubicBezTo>
                    <a:pt x="-294" y="20983"/>
                    <a:pt x="1100" y="21600"/>
                    <a:pt x="2493" y="21538"/>
                  </a:cubicBezTo>
                  <a:cubicBezTo>
                    <a:pt x="3887" y="21477"/>
                    <a:pt x="5280" y="20736"/>
                    <a:pt x="6674" y="199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10094383" y="7165243"/>
              <a:ext cx="472018" cy="155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969" y="4320"/>
                  </a:moveTo>
                  <a:cubicBezTo>
                    <a:pt x="484" y="3744"/>
                    <a:pt x="0" y="3168"/>
                    <a:pt x="0" y="3024"/>
                  </a:cubicBezTo>
                  <a:cubicBezTo>
                    <a:pt x="0" y="2880"/>
                    <a:pt x="484" y="3168"/>
                    <a:pt x="1501" y="3744"/>
                  </a:cubicBezTo>
                  <a:cubicBezTo>
                    <a:pt x="2518" y="4320"/>
                    <a:pt x="4068" y="5184"/>
                    <a:pt x="5085" y="5616"/>
                  </a:cubicBezTo>
                  <a:cubicBezTo>
                    <a:pt x="6102" y="6048"/>
                    <a:pt x="6587" y="6048"/>
                    <a:pt x="7022" y="5616"/>
                  </a:cubicBezTo>
                  <a:cubicBezTo>
                    <a:pt x="7458" y="5184"/>
                    <a:pt x="7846" y="4320"/>
                    <a:pt x="7846" y="3456"/>
                  </a:cubicBezTo>
                  <a:cubicBezTo>
                    <a:pt x="7846" y="2592"/>
                    <a:pt x="7458" y="1728"/>
                    <a:pt x="7071" y="1728"/>
                  </a:cubicBezTo>
                  <a:cubicBezTo>
                    <a:pt x="6683" y="1728"/>
                    <a:pt x="6296" y="2592"/>
                    <a:pt x="5860" y="4896"/>
                  </a:cubicBezTo>
                  <a:cubicBezTo>
                    <a:pt x="5424" y="7200"/>
                    <a:pt x="4940" y="10944"/>
                    <a:pt x="4746" y="13536"/>
                  </a:cubicBezTo>
                  <a:cubicBezTo>
                    <a:pt x="4552" y="16128"/>
                    <a:pt x="4649" y="17568"/>
                    <a:pt x="4940" y="18576"/>
                  </a:cubicBezTo>
                  <a:cubicBezTo>
                    <a:pt x="5230" y="19584"/>
                    <a:pt x="5715" y="20160"/>
                    <a:pt x="6199" y="20448"/>
                  </a:cubicBezTo>
                  <a:cubicBezTo>
                    <a:pt x="6683" y="20736"/>
                    <a:pt x="7168" y="20736"/>
                    <a:pt x="7846" y="19296"/>
                  </a:cubicBezTo>
                  <a:cubicBezTo>
                    <a:pt x="8524" y="17856"/>
                    <a:pt x="9396" y="14976"/>
                    <a:pt x="9977" y="12672"/>
                  </a:cubicBezTo>
                  <a:cubicBezTo>
                    <a:pt x="10558" y="10368"/>
                    <a:pt x="10848" y="8640"/>
                    <a:pt x="11091" y="6480"/>
                  </a:cubicBezTo>
                  <a:cubicBezTo>
                    <a:pt x="11333" y="4320"/>
                    <a:pt x="11526" y="1728"/>
                    <a:pt x="11672" y="1152"/>
                  </a:cubicBezTo>
                  <a:cubicBezTo>
                    <a:pt x="11817" y="576"/>
                    <a:pt x="11914" y="2016"/>
                    <a:pt x="12156" y="4752"/>
                  </a:cubicBezTo>
                  <a:cubicBezTo>
                    <a:pt x="12398" y="7488"/>
                    <a:pt x="12786" y="11520"/>
                    <a:pt x="12979" y="14256"/>
                  </a:cubicBezTo>
                  <a:cubicBezTo>
                    <a:pt x="13173" y="16992"/>
                    <a:pt x="13173" y="18432"/>
                    <a:pt x="12979" y="19584"/>
                  </a:cubicBezTo>
                  <a:cubicBezTo>
                    <a:pt x="12786" y="20736"/>
                    <a:pt x="12398" y="21600"/>
                    <a:pt x="12108" y="21024"/>
                  </a:cubicBezTo>
                  <a:cubicBezTo>
                    <a:pt x="11817" y="20448"/>
                    <a:pt x="11623" y="18432"/>
                    <a:pt x="11817" y="15984"/>
                  </a:cubicBezTo>
                  <a:cubicBezTo>
                    <a:pt x="12011" y="13536"/>
                    <a:pt x="12592" y="10656"/>
                    <a:pt x="13222" y="8496"/>
                  </a:cubicBezTo>
                  <a:cubicBezTo>
                    <a:pt x="13851" y="6336"/>
                    <a:pt x="14529" y="4896"/>
                    <a:pt x="15110" y="4464"/>
                  </a:cubicBezTo>
                  <a:cubicBezTo>
                    <a:pt x="15691" y="4032"/>
                    <a:pt x="16176" y="4608"/>
                    <a:pt x="16466" y="5616"/>
                  </a:cubicBezTo>
                  <a:cubicBezTo>
                    <a:pt x="16757" y="6624"/>
                    <a:pt x="16854" y="8064"/>
                    <a:pt x="16951" y="9648"/>
                  </a:cubicBezTo>
                  <a:cubicBezTo>
                    <a:pt x="17048" y="11232"/>
                    <a:pt x="17144" y="12960"/>
                    <a:pt x="17338" y="14400"/>
                  </a:cubicBezTo>
                  <a:cubicBezTo>
                    <a:pt x="17532" y="15840"/>
                    <a:pt x="17822" y="16992"/>
                    <a:pt x="18113" y="16992"/>
                  </a:cubicBezTo>
                  <a:cubicBezTo>
                    <a:pt x="18404" y="16992"/>
                    <a:pt x="18694" y="15840"/>
                    <a:pt x="19275" y="12816"/>
                  </a:cubicBezTo>
                  <a:cubicBezTo>
                    <a:pt x="19857" y="9792"/>
                    <a:pt x="20728" y="48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10550436" y="6951778"/>
              <a:ext cx="264178" cy="320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404" fill="norm" stroke="1" extrusionOk="0">
                  <a:moveTo>
                    <a:pt x="6950" y="18473"/>
                  </a:moveTo>
                  <a:cubicBezTo>
                    <a:pt x="5064" y="18473"/>
                    <a:pt x="3178" y="18473"/>
                    <a:pt x="1892" y="18897"/>
                  </a:cubicBezTo>
                  <a:cubicBezTo>
                    <a:pt x="607" y="19320"/>
                    <a:pt x="-79" y="20167"/>
                    <a:pt x="7" y="20662"/>
                  </a:cubicBezTo>
                  <a:cubicBezTo>
                    <a:pt x="92" y="21156"/>
                    <a:pt x="950" y="21297"/>
                    <a:pt x="1807" y="21367"/>
                  </a:cubicBezTo>
                  <a:cubicBezTo>
                    <a:pt x="2664" y="21438"/>
                    <a:pt x="3521" y="21438"/>
                    <a:pt x="4550" y="21085"/>
                  </a:cubicBezTo>
                  <a:cubicBezTo>
                    <a:pt x="5578" y="20732"/>
                    <a:pt x="6778" y="20026"/>
                    <a:pt x="7635" y="19956"/>
                  </a:cubicBezTo>
                  <a:cubicBezTo>
                    <a:pt x="8492" y="19885"/>
                    <a:pt x="9007" y="20450"/>
                    <a:pt x="9692" y="20379"/>
                  </a:cubicBezTo>
                  <a:cubicBezTo>
                    <a:pt x="10378" y="20309"/>
                    <a:pt x="11235" y="19603"/>
                    <a:pt x="12950" y="16779"/>
                  </a:cubicBezTo>
                  <a:cubicBezTo>
                    <a:pt x="14664" y="13956"/>
                    <a:pt x="17235" y="9014"/>
                    <a:pt x="18692" y="6191"/>
                  </a:cubicBezTo>
                  <a:cubicBezTo>
                    <a:pt x="20150" y="3367"/>
                    <a:pt x="20492" y="2662"/>
                    <a:pt x="20835" y="1885"/>
                  </a:cubicBezTo>
                  <a:cubicBezTo>
                    <a:pt x="21178" y="1109"/>
                    <a:pt x="21521" y="262"/>
                    <a:pt x="21350" y="50"/>
                  </a:cubicBezTo>
                  <a:cubicBezTo>
                    <a:pt x="21178" y="-162"/>
                    <a:pt x="20492" y="262"/>
                    <a:pt x="19978" y="2238"/>
                  </a:cubicBezTo>
                  <a:cubicBezTo>
                    <a:pt x="19464" y="4214"/>
                    <a:pt x="19121" y="7744"/>
                    <a:pt x="19207" y="10356"/>
                  </a:cubicBezTo>
                  <a:cubicBezTo>
                    <a:pt x="19292" y="12967"/>
                    <a:pt x="19807" y="14662"/>
                    <a:pt x="20321" y="16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5568950" y="7187763"/>
              <a:ext cx="425450" cy="47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0" fill="norm" stroke="1" extrusionOk="0">
                  <a:moveTo>
                    <a:pt x="0" y="21000"/>
                  </a:moveTo>
                  <a:cubicBezTo>
                    <a:pt x="2149" y="14426"/>
                    <a:pt x="4299" y="7852"/>
                    <a:pt x="7469" y="4096"/>
                  </a:cubicBezTo>
                  <a:cubicBezTo>
                    <a:pt x="10639" y="339"/>
                    <a:pt x="14830" y="-600"/>
                    <a:pt x="17355" y="339"/>
                  </a:cubicBezTo>
                  <a:cubicBezTo>
                    <a:pt x="19881" y="1278"/>
                    <a:pt x="20740" y="4096"/>
                    <a:pt x="21600" y="69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5473700" y="7317643"/>
              <a:ext cx="4381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5" y="18000"/>
                    <a:pt x="7930" y="14400"/>
                    <a:pt x="11530" y="10800"/>
                  </a:cubicBezTo>
                  <a:cubicBezTo>
                    <a:pt x="15130" y="7200"/>
                    <a:pt x="1836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5366530" y="7120793"/>
              <a:ext cx="26592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15631" y="0"/>
                  </a:moveTo>
                  <a:cubicBezTo>
                    <a:pt x="16475" y="0"/>
                    <a:pt x="17319" y="0"/>
                    <a:pt x="17656" y="441"/>
                  </a:cubicBezTo>
                  <a:cubicBezTo>
                    <a:pt x="17994" y="882"/>
                    <a:pt x="17825" y="1763"/>
                    <a:pt x="15716" y="3967"/>
                  </a:cubicBezTo>
                  <a:cubicBezTo>
                    <a:pt x="13606" y="6171"/>
                    <a:pt x="9556" y="9698"/>
                    <a:pt x="6603" y="12269"/>
                  </a:cubicBezTo>
                  <a:cubicBezTo>
                    <a:pt x="3650" y="14841"/>
                    <a:pt x="1794" y="16457"/>
                    <a:pt x="781" y="17706"/>
                  </a:cubicBezTo>
                  <a:cubicBezTo>
                    <a:pt x="-231" y="18955"/>
                    <a:pt x="-400" y="19837"/>
                    <a:pt x="1119" y="20498"/>
                  </a:cubicBezTo>
                  <a:cubicBezTo>
                    <a:pt x="2637" y="21159"/>
                    <a:pt x="5844" y="21600"/>
                    <a:pt x="9472" y="21600"/>
                  </a:cubicBezTo>
                  <a:cubicBezTo>
                    <a:pt x="13100" y="21600"/>
                    <a:pt x="17150" y="21159"/>
                    <a:pt x="21200" y="207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4360333" y="7207958"/>
              <a:ext cx="237067" cy="267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1350" y="4188"/>
                  </a:moveTo>
                  <a:cubicBezTo>
                    <a:pt x="1157" y="3176"/>
                    <a:pt x="964" y="2164"/>
                    <a:pt x="1446" y="1320"/>
                  </a:cubicBezTo>
                  <a:cubicBezTo>
                    <a:pt x="1929" y="476"/>
                    <a:pt x="3086" y="-199"/>
                    <a:pt x="4918" y="54"/>
                  </a:cubicBezTo>
                  <a:cubicBezTo>
                    <a:pt x="6750" y="307"/>
                    <a:pt x="9257" y="1489"/>
                    <a:pt x="10125" y="4020"/>
                  </a:cubicBezTo>
                  <a:cubicBezTo>
                    <a:pt x="10993" y="6551"/>
                    <a:pt x="10221" y="10432"/>
                    <a:pt x="8582" y="13301"/>
                  </a:cubicBezTo>
                  <a:cubicBezTo>
                    <a:pt x="6943" y="16170"/>
                    <a:pt x="4436" y="18026"/>
                    <a:pt x="2700" y="19207"/>
                  </a:cubicBezTo>
                  <a:cubicBezTo>
                    <a:pt x="964" y="20388"/>
                    <a:pt x="0" y="20895"/>
                    <a:pt x="0" y="21148"/>
                  </a:cubicBezTo>
                  <a:cubicBezTo>
                    <a:pt x="0" y="21401"/>
                    <a:pt x="964" y="21401"/>
                    <a:pt x="4725" y="20642"/>
                  </a:cubicBezTo>
                  <a:cubicBezTo>
                    <a:pt x="8486" y="19882"/>
                    <a:pt x="15043" y="18363"/>
                    <a:pt x="21600" y="168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4612459" y="7158893"/>
              <a:ext cx="270691" cy="339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84" fill="norm" stroke="1" extrusionOk="0">
                  <a:moveTo>
                    <a:pt x="8855" y="13600"/>
                  </a:moveTo>
                  <a:cubicBezTo>
                    <a:pt x="7180" y="13733"/>
                    <a:pt x="5506" y="13867"/>
                    <a:pt x="3999" y="14400"/>
                  </a:cubicBezTo>
                  <a:cubicBezTo>
                    <a:pt x="2492" y="14933"/>
                    <a:pt x="1153" y="15867"/>
                    <a:pt x="483" y="17000"/>
                  </a:cubicBezTo>
                  <a:cubicBezTo>
                    <a:pt x="-187" y="18133"/>
                    <a:pt x="-187" y="19467"/>
                    <a:pt x="650" y="20333"/>
                  </a:cubicBezTo>
                  <a:cubicBezTo>
                    <a:pt x="1487" y="21200"/>
                    <a:pt x="3162" y="21600"/>
                    <a:pt x="5339" y="21267"/>
                  </a:cubicBezTo>
                  <a:cubicBezTo>
                    <a:pt x="7515" y="20933"/>
                    <a:pt x="10194" y="19867"/>
                    <a:pt x="11450" y="17467"/>
                  </a:cubicBezTo>
                  <a:cubicBezTo>
                    <a:pt x="12706" y="15067"/>
                    <a:pt x="12539" y="11333"/>
                    <a:pt x="11869" y="8400"/>
                  </a:cubicBezTo>
                  <a:cubicBezTo>
                    <a:pt x="11199" y="5467"/>
                    <a:pt x="10027" y="3333"/>
                    <a:pt x="9022" y="2067"/>
                  </a:cubicBezTo>
                  <a:cubicBezTo>
                    <a:pt x="8018" y="800"/>
                    <a:pt x="7180" y="400"/>
                    <a:pt x="7348" y="200"/>
                  </a:cubicBezTo>
                  <a:cubicBezTo>
                    <a:pt x="7515" y="0"/>
                    <a:pt x="8687" y="0"/>
                    <a:pt x="11199" y="0"/>
                  </a:cubicBezTo>
                  <a:cubicBezTo>
                    <a:pt x="13711" y="0"/>
                    <a:pt x="17562" y="0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3892550" y="7336693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3848100" y="7412893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5429"/>
                    <a:pt x="8938" y="9257"/>
                    <a:pt x="12538" y="5657"/>
                  </a:cubicBezTo>
                  <a:cubicBezTo>
                    <a:pt x="16138" y="2057"/>
                    <a:pt x="1886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2436283" y="7211018"/>
              <a:ext cx="141818" cy="354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21600" y="1076"/>
                  </a:moveTo>
                  <a:cubicBezTo>
                    <a:pt x="20310" y="690"/>
                    <a:pt x="19021" y="305"/>
                    <a:pt x="17409" y="112"/>
                  </a:cubicBezTo>
                  <a:cubicBezTo>
                    <a:pt x="15797" y="-81"/>
                    <a:pt x="13863" y="-81"/>
                    <a:pt x="11445" y="562"/>
                  </a:cubicBezTo>
                  <a:cubicBezTo>
                    <a:pt x="9027" y="1205"/>
                    <a:pt x="6125" y="2490"/>
                    <a:pt x="3869" y="4998"/>
                  </a:cubicBezTo>
                  <a:cubicBezTo>
                    <a:pt x="1612" y="7505"/>
                    <a:pt x="0" y="11233"/>
                    <a:pt x="0" y="13998"/>
                  </a:cubicBezTo>
                  <a:cubicBezTo>
                    <a:pt x="0" y="16762"/>
                    <a:pt x="1612" y="18562"/>
                    <a:pt x="4352" y="19655"/>
                  </a:cubicBezTo>
                  <a:cubicBezTo>
                    <a:pt x="7093" y="20748"/>
                    <a:pt x="10961" y="21133"/>
                    <a:pt x="14830" y="215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2628900" y="7343043"/>
              <a:ext cx="254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484"/>
                    <a:pt x="0" y="6968"/>
                    <a:pt x="0" y="10568"/>
                  </a:cubicBezTo>
                  <a:cubicBezTo>
                    <a:pt x="0" y="14168"/>
                    <a:pt x="10800" y="178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2627677" y="7239159"/>
              <a:ext cx="148757" cy="29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21" fill="norm" stroke="1" extrusionOk="0">
                  <a:moveTo>
                    <a:pt x="1073" y="8035"/>
                  </a:moveTo>
                  <a:cubicBezTo>
                    <a:pt x="473" y="5875"/>
                    <a:pt x="-127" y="3715"/>
                    <a:pt x="23" y="2327"/>
                  </a:cubicBezTo>
                  <a:cubicBezTo>
                    <a:pt x="173" y="938"/>
                    <a:pt x="1073" y="321"/>
                    <a:pt x="4073" y="89"/>
                  </a:cubicBezTo>
                  <a:cubicBezTo>
                    <a:pt x="7073" y="-142"/>
                    <a:pt x="12173" y="12"/>
                    <a:pt x="15773" y="1324"/>
                  </a:cubicBezTo>
                  <a:cubicBezTo>
                    <a:pt x="19373" y="2635"/>
                    <a:pt x="21473" y="5104"/>
                    <a:pt x="21023" y="7264"/>
                  </a:cubicBezTo>
                  <a:cubicBezTo>
                    <a:pt x="20573" y="9424"/>
                    <a:pt x="17573" y="11275"/>
                    <a:pt x="15173" y="12432"/>
                  </a:cubicBezTo>
                  <a:cubicBezTo>
                    <a:pt x="12773" y="13589"/>
                    <a:pt x="10973" y="14052"/>
                    <a:pt x="10823" y="14284"/>
                  </a:cubicBezTo>
                  <a:cubicBezTo>
                    <a:pt x="10673" y="14515"/>
                    <a:pt x="12173" y="14515"/>
                    <a:pt x="13673" y="14592"/>
                  </a:cubicBezTo>
                  <a:cubicBezTo>
                    <a:pt x="15173" y="14669"/>
                    <a:pt x="16673" y="14824"/>
                    <a:pt x="18023" y="15209"/>
                  </a:cubicBezTo>
                  <a:cubicBezTo>
                    <a:pt x="19373" y="15595"/>
                    <a:pt x="20573" y="16212"/>
                    <a:pt x="20273" y="17215"/>
                  </a:cubicBezTo>
                  <a:cubicBezTo>
                    <a:pt x="19973" y="18218"/>
                    <a:pt x="18173" y="19607"/>
                    <a:pt x="15473" y="20378"/>
                  </a:cubicBezTo>
                  <a:cubicBezTo>
                    <a:pt x="12773" y="21149"/>
                    <a:pt x="9173" y="21304"/>
                    <a:pt x="6623" y="21381"/>
                  </a:cubicBezTo>
                  <a:cubicBezTo>
                    <a:pt x="4073" y="21458"/>
                    <a:pt x="2573" y="21458"/>
                    <a:pt x="2723" y="21072"/>
                  </a:cubicBezTo>
                  <a:cubicBezTo>
                    <a:pt x="2873" y="20687"/>
                    <a:pt x="4673" y="19915"/>
                    <a:pt x="6473" y="191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940050" y="7387493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6800"/>
                    <a:pt x="1800" y="12000"/>
                    <a:pt x="5400" y="8400"/>
                  </a:cubicBezTo>
                  <a:cubicBezTo>
                    <a:pt x="9000" y="4800"/>
                    <a:pt x="153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3194050" y="7233963"/>
              <a:ext cx="133350" cy="29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19197"/>
                  </a:moveTo>
                  <a:cubicBezTo>
                    <a:pt x="1371" y="16555"/>
                    <a:pt x="2743" y="13914"/>
                    <a:pt x="5143" y="11039"/>
                  </a:cubicBezTo>
                  <a:cubicBezTo>
                    <a:pt x="7543" y="8164"/>
                    <a:pt x="10971" y="5056"/>
                    <a:pt x="13200" y="3036"/>
                  </a:cubicBezTo>
                  <a:cubicBezTo>
                    <a:pt x="15429" y="1016"/>
                    <a:pt x="16457" y="83"/>
                    <a:pt x="17143" y="6"/>
                  </a:cubicBezTo>
                  <a:cubicBezTo>
                    <a:pt x="17829" y="-72"/>
                    <a:pt x="18171" y="705"/>
                    <a:pt x="17829" y="3191"/>
                  </a:cubicBezTo>
                  <a:cubicBezTo>
                    <a:pt x="17486" y="5678"/>
                    <a:pt x="16457" y="9873"/>
                    <a:pt x="16971" y="13214"/>
                  </a:cubicBezTo>
                  <a:cubicBezTo>
                    <a:pt x="17486" y="16555"/>
                    <a:pt x="19543" y="19042"/>
                    <a:pt x="21600" y="215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3225799" y="7362093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7280"/>
                    <a:pt x="6092" y="12960"/>
                    <a:pt x="9692" y="9360"/>
                  </a:cubicBezTo>
                  <a:cubicBezTo>
                    <a:pt x="13292" y="5760"/>
                    <a:pt x="1744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3454399" y="7235093"/>
              <a:ext cx="7468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4" h="21600" fill="norm" stroke="1" extrusionOk="0">
                  <a:moveTo>
                    <a:pt x="0" y="0"/>
                  </a:moveTo>
                  <a:cubicBezTo>
                    <a:pt x="7958" y="2319"/>
                    <a:pt x="15916" y="4637"/>
                    <a:pt x="18758" y="7932"/>
                  </a:cubicBezTo>
                  <a:cubicBezTo>
                    <a:pt x="21600" y="11227"/>
                    <a:pt x="19326" y="15498"/>
                    <a:pt x="16200" y="17939"/>
                  </a:cubicBezTo>
                  <a:cubicBezTo>
                    <a:pt x="13074" y="20380"/>
                    <a:pt x="9095" y="20990"/>
                    <a:pt x="511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8600525" y="3412393"/>
              <a:ext cx="194226" cy="364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79" fill="norm" stroke="1" extrusionOk="0">
                  <a:moveTo>
                    <a:pt x="12254" y="14897"/>
                  </a:moveTo>
                  <a:cubicBezTo>
                    <a:pt x="11325" y="14524"/>
                    <a:pt x="10396" y="14152"/>
                    <a:pt x="9351" y="14214"/>
                  </a:cubicBezTo>
                  <a:cubicBezTo>
                    <a:pt x="8306" y="14276"/>
                    <a:pt x="7144" y="14772"/>
                    <a:pt x="5518" y="15641"/>
                  </a:cubicBezTo>
                  <a:cubicBezTo>
                    <a:pt x="3893" y="16510"/>
                    <a:pt x="1802" y="17752"/>
                    <a:pt x="757" y="18683"/>
                  </a:cubicBezTo>
                  <a:cubicBezTo>
                    <a:pt x="-288" y="19614"/>
                    <a:pt x="-288" y="20234"/>
                    <a:pt x="989" y="20731"/>
                  </a:cubicBezTo>
                  <a:cubicBezTo>
                    <a:pt x="2267" y="21228"/>
                    <a:pt x="4822" y="21600"/>
                    <a:pt x="7028" y="21228"/>
                  </a:cubicBezTo>
                  <a:cubicBezTo>
                    <a:pt x="9235" y="20855"/>
                    <a:pt x="11093" y="19738"/>
                    <a:pt x="11789" y="17690"/>
                  </a:cubicBezTo>
                  <a:cubicBezTo>
                    <a:pt x="12486" y="15641"/>
                    <a:pt x="12022" y="12662"/>
                    <a:pt x="10164" y="10117"/>
                  </a:cubicBezTo>
                  <a:cubicBezTo>
                    <a:pt x="8306" y="7572"/>
                    <a:pt x="5054" y="5462"/>
                    <a:pt x="3080" y="4159"/>
                  </a:cubicBezTo>
                  <a:cubicBezTo>
                    <a:pt x="1106" y="2855"/>
                    <a:pt x="409" y="2359"/>
                    <a:pt x="757" y="2110"/>
                  </a:cubicBezTo>
                  <a:cubicBezTo>
                    <a:pt x="1106" y="1862"/>
                    <a:pt x="2499" y="1862"/>
                    <a:pt x="6099" y="1552"/>
                  </a:cubicBezTo>
                  <a:cubicBezTo>
                    <a:pt x="9699" y="1241"/>
                    <a:pt x="15506" y="621"/>
                    <a:pt x="2131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8826500" y="3568699"/>
              <a:ext cx="1651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262" y="12582"/>
                    <a:pt x="10523" y="4867"/>
                    <a:pt x="14123" y="1782"/>
                  </a:cubicBezTo>
                  <a:cubicBezTo>
                    <a:pt x="17723" y="-1304"/>
                    <a:pt x="19662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8909050" y="3679093"/>
              <a:ext cx="63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9381414" y="3226984"/>
              <a:ext cx="194386" cy="48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92" fill="norm" stroke="1" extrusionOk="0">
                  <a:moveTo>
                    <a:pt x="19240" y="3718"/>
                  </a:moveTo>
                  <a:cubicBezTo>
                    <a:pt x="16917" y="2498"/>
                    <a:pt x="14595" y="1277"/>
                    <a:pt x="12736" y="619"/>
                  </a:cubicBezTo>
                  <a:cubicBezTo>
                    <a:pt x="10878" y="-38"/>
                    <a:pt x="9485" y="-132"/>
                    <a:pt x="8556" y="150"/>
                  </a:cubicBezTo>
                  <a:cubicBezTo>
                    <a:pt x="7627" y="431"/>
                    <a:pt x="7162" y="1089"/>
                    <a:pt x="6698" y="3014"/>
                  </a:cubicBezTo>
                  <a:cubicBezTo>
                    <a:pt x="6233" y="4939"/>
                    <a:pt x="5769" y="8132"/>
                    <a:pt x="6001" y="11231"/>
                  </a:cubicBezTo>
                  <a:cubicBezTo>
                    <a:pt x="6233" y="14331"/>
                    <a:pt x="7162" y="17336"/>
                    <a:pt x="7627" y="19073"/>
                  </a:cubicBezTo>
                  <a:cubicBezTo>
                    <a:pt x="8091" y="20811"/>
                    <a:pt x="8091" y="21280"/>
                    <a:pt x="7511" y="21374"/>
                  </a:cubicBezTo>
                  <a:cubicBezTo>
                    <a:pt x="6930" y="21468"/>
                    <a:pt x="5769" y="21186"/>
                    <a:pt x="4375" y="20435"/>
                  </a:cubicBezTo>
                  <a:cubicBezTo>
                    <a:pt x="2982" y="19684"/>
                    <a:pt x="1356" y="18463"/>
                    <a:pt x="543" y="17618"/>
                  </a:cubicBezTo>
                  <a:cubicBezTo>
                    <a:pt x="-270" y="16772"/>
                    <a:pt x="-270" y="16303"/>
                    <a:pt x="1240" y="15786"/>
                  </a:cubicBezTo>
                  <a:cubicBezTo>
                    <a:pt x="2749" y="15270"/>
                    <a:pt x="5769" y="14706"/>
                    <a:pt x="9369" y="14237"/>
                  </a:cubicBezTo>
                  <a:cubicBezTo>
                    <a:pt x="12969" y="13767"/>
                    <a:pt x="17149" y="13391"/>
                    <a:pt x="21330" y="130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9638484" y="3308581"/>
              <a:ext cx="127816" cy="351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49" fill="norm" stroke="1" extrusionOk="0">
                  <a:moveTo>
                    <a:pt x="18947" y="2449"/>
                  </a:moveTo>
                  <a:cubicBezTo>
                    <a:pt x="18250" y="1806"/>
                    <a:pt x="17553" y="1163"/>
                    <a:pt x="15637" y="649"/>
                  </a:cubicBezTo>
                  <a:cubicBezTo>
                    <a:pt x="13721" y="135"/>
                    <a:pt x="10585" y="-251"/>
                    <a:pt x="7798" y="199"/>
                  </a:cubicBezTo>
                  <a:cubicBezTo>
                    <a:pt x="5011" y="649"/>
                    <a:pt x="2572" y="1935"/>
                    <a:pt x="1179" y="4249"/>
                  </a:cubicBezTo>
                  <a:cubicBezTo>
                    <a:pt x="-215" y="6563"/>
                    <a:pt x="-563" y="9906"/>
                    <a:pt x="1179" y="12863"/>
                  </a:cubicBezTo>
                  <a:cubicBezTo>
                    <a:pt x="2921" y="15820"/>
                    <a:pt x="6753" y="18392"/>
                    <a:pt x="10411" y="19742"/>
                  </a:cubicBezTo>
                  <a:cubicBezTo>
                    <a:pt x="14069" y="21092"/>
                    <a:pt x="17553" y="21220"/>
                    <a:pt x="21037" y="213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9878154" y="3329843"/>
              <a:ext cx="27846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376"/>
                    <a:pt x="-1303" y="8753"/>
                    <a:pt x="240" y="12353"/>
                  </a:cubicBezTo>
                  <a:cubicBezTo>
                    <a:pt x="1783" y="15953"/>
                    <a:pt x="11040" y="18776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9855733" y="3252167"/>
              <a:ext cx="162612" cy="410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353" fill="norm" stroke="1" extrusionOk="0">
                  <a:moveTo>
                    <a:pt x="761" y="5366"/>
                  </a:moveTo>
                  <a:cubicBezTo>
                    <a:pt x="484" y="4154"/>
                    <a:pt x="207" y="2942"/>
                    <a:pt x="68" y="2005"/>
                  </a:cubicBezTo>
                  <a:cubicBezTo>
                    <a:pt x="-70" y="1068"/>
                    <a:pt x="-70" y="407"/>
                    <a:pt x="761" y="132"/>
                  </a:cubicBezTo>
                  <a:cubicBezTo>
                    <a:pt x="1592" y="-144"/>
                    <a:pt x="3253" y="-34"/>
                    <a:pt x="6022" y="903"/>
                  </a:cubicBezTo>
                  <a:cubicBezTo>
                    <a:pt x="8792" y="1840"/>
                    <a:pt x="12668" y="3603"/>
                    <a:pt x="15853" y="5697"/>
                  </a:cubicBezTo>
                  <a:cubicBezTo>
                    <a:pt x="19038" y="7791"/>
                    <a:pt x="21530" y="10215"/>
                    <a:pt x="21253" y="12640"/>
                  </a:cubicBezTo>
                  <a:cubicBezTo>
                    <a:pt x="20976" y="15064"/>
                    <a:pt x="17930" y="17489"/>
                    <a:pt x="15576" y="18921"/>
                  </a:cubicBezTo>
                  <a:cubicBezTo>
                    <a:pt x="13222" y="20354"/>
                    <a:pt x="11561" y="20795"/>
                    <a:pt x="9761" y="21070"/>
                  </a:cubicBezTo>
                  <a:cubicBezTo>
                    <a:pt x="7961" y="21346"/>
                    <a:pt x="6022" y="21456"/>
                    <a:pt x="4915" y="21236"/>
                  </a:cubicBezTo>
                  <a:cubicBezTo>
                    <a:pt x="3807" y="21015"/>
                    <a:pt x="3530" y="20464"/>
                    <a:pt x="4222" y="19638"/>
                  </a:cubicBezTo>
                  <a:cubicBezTo>
                    <a:pt x="4915" y="18811"/>
                    <a:pt x="6576" y="17709"/>
                    <a:pt x="8238" y="166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10115549" y="3196493"/>
              <a:ext cx="10749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600" fill="norm" stroke="1" extrusionOk="0">
                  <a:moveTo>
                    <a:pt x="0" y="0"/>
                  </a:moveTo>
                  <a:cubicBezTo>
                    <a:pt x="6928" y="2618"/>
                    <a:pt x="13857" y="5236"/>
                    <a:pt x="17525" y="7948"/>
                  </a:cubicBezTo>
                  <a:cubicBezTo>
                    <a:pt x="21192" y="10660"/>
                    <a:pt x="21600" y="13465"/>
                    <a:pt x="19155" y="15756"/>
                  </a:cubicBezTo>
                  <a:cubicBezTo>
                    <a:pt x="16709" y="18047"/>
                    <a:pt x="11411" y="19823"/>
                    <a:pt x="611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4343400" y="2403469"/>
              <a:ext cx="1402110" cy="19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20" fill="norm" stroke="1" extrusionOk="0">
                  <a:moveTo>
                    <a:pt x="0" y="9675"/>
                  </a:moveTo>
                  <a:cubicBezTo>
                    <a:pt x="130" y="8514"/>
                    <a:pt x="260" y="7352"/>
                    <a:pt x="732" y="6539"/>
                  </a:cubicBezTo>
                  <a:cubicBezTo>
                    <a:pt x="1204" y="5726"/>
                    <a:pt x="2017" y="5262"/>
                    <a:pt x="3025" y="4681"/>
                  </a:cubicBezTo>
                  <a:cubicBezTo>
                    <a:pt x="4034" y="4101"/>
                    <a:pt x="5237" y="3404"/>
                    <a:pt x="6539" y="2591"/>
                  </a:cubicBezTo>
                  <a:cubicBezTo>
                    <a:pt x="7840" y="1778"/>
                    <a:pt x="9239" y="849"/>
                    <a:pt x="10637" y="385"/>
                  </a:cubicBezTo>
                  <a:cubicBezTo>
                    <a:pt x="12036" y="-80"/>
                    <a:pt x="13435" y="-80"/>
                    <a:pt x="14720" y="152"/>
                  </a:cubicBezTo>
                  <a:cubicBezTo>
                    <a:pt x="16005" y="385"/>
                    <a:pt x="17176" y="849"/>
                    <a:pt x="18249" y="1314"/>
                  </a:cubicBezTo>
                  <a:cubicBezTo>
                    <a:pt x="19323" y="1778"/>
                    <a:pt x="20299" y="2243"/>
                    <a:pt x="20868" y="2475"/>
                  </a:cubicBezTo>
                  <a:cubicBezTo>
                    <a:pt x="21437" y="2707"/>
                    <a:pt x="21600" y="2707"/>
                    <a:pt x="21535" y="2707"/>
                  </a:cubicBezTo>
                  <a:cubicBezTo>
                    <a:pt x="21470" y="2707"/>
                    <a:pt x="21177" y="2707"/>
                    <a:pt x="20445" y="2823"/>
                  </a:cubicBezTo>
                  <a:cubicBezTo>
                    <a:pt x="19713" y="2939"/>
                    <a:pt x="18542" y="3172"/>
                    <a:pt x="17290" y="3868"/>
                  </a:cubicBezTo>
                  <a:cubicBezTo>
                    <a:pt x="16037" y="4565"/>
                    <a:pt x="14704" y="5726"/>
                    <a:pt x="13337" y="7004"/>
                  </a:cubicBezTo>
                  <a:cubicBezTo>
                    <a:pt x="11971" y="8281"/>
                    <a:pt x="10572" y="9675"/>
                    <a:pt x="9239" y="11068"/>
                  </a:cubicBezTo>
                  <a:cubicBezTo>
                    <a:pt x="7905" y="12462"/>
                    <a:pt x="6636" y="13855"/>
                    <a:pt x="5628" y="15017"/>
                  </a:cubicBezTo>
                  <a:cubicBezTo>
                    <a:pt x="4619" y="16178"/>
                    <a:pt x="3871" y="17107"/>
                    <a:pt x="3399" y="17920"/>
                  </a:cubicBezTo>
                  <a:cubicBezTo>
                    <a:pt x="2928" y="18733"/>
                    <a:pt x="2733" y="19430"/>
                    <a:pt x="2749" y="19894"/>
                  </a:cubicBezTo>
                  <a:cubicBezTo>
                    <a:pt x="2765" y="20359"/>
                    <a:pt x="2993" y="20591"/>
                    <a:pt x="3773" y="20707"/>
                  </a:cubicBezTo>
                  <a:cubicBezTo>
                    <a:pt x="4554" y="20823"/>
                    <a:pt x="5888" y="20823"/>
                    <a:pt x="7173" y="20707"/>
                  </a:cubicBezTo>
                  <a:cubicBezTo>
                    <a:pt x="8458" y="20591"/>
                    <a:pt x="9694" y="20359"/>
                    <a:pt x="11077" y="20243"/>
                  </a:cubicBezTo>
                  <a:cubicBezTo>
                    <a:pt x="12459" y="20126"/>
                    <a:pt x="13988" y="20126"/>
                    <a:pt x="14980" y="20359"/>
                  </a:cubicBezTo>
                  <a:cubicBezTo>
                    <a:pt x="15972" y="20591"/>
                    <a:pt x="16428" y="21055"/>
                    <a:pt x="16883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18" name="Drawing"/>
          <p:cNvGrpSpPr/>
          <p:nvPr/>
        </p:nvGrpSpPr>
        <p:grpSpPr>
          <a:xfrm>
            <a:off x="6623050" y="1861360"/>
            <a:ext cx="3265006" cy="710390"/>
            <a:chOff x="0" y="0"/>
            <a:chExt cx="3265005" cy="710389"/>
          </a:xfrm>
        </p:grpSpPr>
        <p:sp>
          <p:nvSpPr>
            <p:cNvPr id="705" name="Line"/>
            <p:cNvSpPr/>
            <p:nvPr/>
          </p:nvSpPr>
          <p:spPr>
            <a:xfrm>
              <a:off x="63500" y="107139"/>
              <a:ext cx="254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382"/>
                    <a:pt x="7200" y="6764"/>
                    <a:pt x="3600" y="10364"/>
                  </a:cubicBezTo>
                  <a:cubicBezTo>
                    <a:pt x="0" y="13964"/>
                    <a:pt x="0" y="17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0" y="3106"/>
              <a:ext cx="371509" cy="54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25" fill="norm" stroke="1" extrusionOk="0">
                  <a:moveTo>
                    <a:pt x="2896" y="4332"/>
                  </a:moveTo>
                  <a:cubicBezTo>
                    <a:pt x="2896" y="3086"/>
                    <a:pt x="2896" y="1840"/>
                    <a:pt x="3077" y="1051"/>
                  </a:cubicBezTo>
                  <a:cubicBezTo>
                    <a:pt x="3258" y="261"/>
                    <a:pt x="3620" y="-71"/>
                    <a:pt x="5249" y="12"/>
                  </a:cubicBezTo>
                  <a:cubicBezTo>
                    <a:pt x="6878" y="95"/>
                    <a:pt x="9774" y="594"/>
                    <a:pt x="12731" y="1715"/>
                  </a:cubicBezTo>
                  <a:cubicBezTo>
                    <a:pt x="15687" y="2837"/>
                    <a:pt x="18704" y="4581"/>
                    <a:pt x="20152" y="6492"/>
                  </a:cubicBezTo>
                  <a:cubicBezTo>
                    <a:pt x="21600" y="8403"/>
                    <a:pt x="21479" y="10480"/>
                    <a:pt x="20031" y="12474"/>
                  </a:cubicBezTo>
                  <a:cubicBezTo>
                    <a:pt x="18583" y="14467"/>
                    <a:pt x="15808" y="16378"/>
                    <a:pt x="12670" y="17874"/>
                  </a:cubicBezTo>
                  <a:cubicBezTo>
                    <a:pt x="9533" y="19369"/>
                    <a:pt x="6034" y="20449"/>
                    <a:pt x="3922" y="20989"/>
                  </a:cubicBezTo>
                  <a:cubicBezTo>
                    <a:pt x="1810" y="21529"/>
                    <a:pt x="1086" y="21529"/>
                    <a:pt x="664" y="21197"/>
                  </a:cubicBezTo>
                  <a:cubicBezTo>
                    <a:pt x="241" y="20864"/>
                    <a:pt x="121" y="20200"/>
                    <a:pt x="0" y="19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450850" y="329389"/>
              <a:ext cx="1143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438149" y="392889"/>
              <a:ext cx="190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300"/>
                    <a:pt x="7200" y="9000"/>
                    <a:pt x="10800" y="5400"/>
                  </a:cubicBezTo>
                  <a:cubicBezTo>
                    <a:pt x="14400" y="1800"/>
                    <a:pt x="180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917485" y="0"/>
              <a:ext cx="149315" cy="589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3" fill="norm" stroke="1" extrusionOk="0">
                  <a:moveTo>
                    <a:pt x="21461" y="1359"/>
                  </a:moveTo>
                  <a:cubicBezTo>
                    <a:pt x="20853" y="973"/>
                    <a:pt x="20244" y="587"/>
                    <a:pt x="19179" y="317"/>
                  </a:cubicBezTo>
                  <a:cubicBezTo>
                    <a:pt x="18115" y="47"/>
                    <a:pt x="16593" y="-107"/>
                    <a:pt x="14312" y="86"/>
                  </a:cubicBezTo>
                  <a:cubicBezTo>
                    <a:pt x="12030" y="279"/>
                    <a:pt x="8988" y="819"/>
                    <a:pt x="8075" y="1937"/>
                  </a:cubicBezTo>
                  <a:cubicBezTo>
                    <a:pt x="7162" y="3056"/>
                    <a:pt x="8379" y="4753"/>
                    <a:pt x="9444" y="6219"/>
                  </a:cubicBezTo>
                  <a:cubicBezTo>
                    <a:pt x="10509" y="7684"/>
                    <a:pt x="11422" y="8919"/>
                    <a:pt x="10661" y="9883"/>
                  </a:cubicBezTo>
                  <a:cubicBezTo>
                    <a:pt x="9900" y="10847"/>
                    <a:pt x="7467" y="11542"/>
                    <a:pt x="5489" y="11927"/>
                  </a:cubicBezTo>
                  <a:cubicBezTo>
                    <a:pt x="3512" y="12313"/>
                    <a:pt x="1991" y="12390"/>
                    <a:pt x="1686" y="12274"/>
                  </a:cubicBezTo>
                  <a:cubicBezTo>
                    <a:pt x="1382" y="12159"/>
                    <a:pt x="2295" y="11850"/>
                    <a:pt x="2751" y="11927"/>
                  </a:cubicBezTo>
                  <a:cubicBezTo>
                    <a:pt x="3207" y="12004"/>
                    <a:pt x="3207" y="12467"/>
                    <a:pt x="2447" y="13663"/>
                  </a:cubicBezTo>
                  <a:cubicBezTo>
                    <a:pt x="1686" y="14859"/>
                    <a:pt x="165" y="16787"/>
                    <a:pt x="13" y="18137"/>
                  </a:cubicBezTo>
                  <a:cubicBezTo>
                    <a:pt x="-139" y="19487"/>
                    <a:pt x="1078" y="20259"/>
                    <a:pt x="2599" y="20722"/>
                  </a:cubicBezTo>
                  <a:cubicBezTo>
                    <a:pt x="4120" y="21184"/>
                    <a:pt x="5946" y="21339"/>
                    <a:pt x="7771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168400" y="164289"/>
              <a:ext cx="1841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2" y="3539"/>
                    <a:pt x="7945" y="7078"/>
                    <a:pt x="11545" y="10678"/>
                  </a:cubicBezTo>
                  <a:cubicBezTo>
                    <a:pt x="15145" y="14278"/>
                    <a:pt x="18372" y="179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231900" y="136664"/>
              <a:ext cx="146050" cy="414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21600" y="2405"/>
                  </a:moveTo>
                  <a:cubicBezTo>
                    <a:pt x="20661" y="1423"/>
                    <a:pt x="19722" y="442"/>
                    <a:pt x="18626" y="114"/>
                  </a:cubicBezTo>
                  <a:cubicBezTo>
                    <a:pt x="17530" y="-213"/>
                    <a:pt x="16278" y="114"/>
                    <a:pt x="13930" y="1696"/>
                  </a:cubicBezTo>
                  <a:cubicBezTo>
                    <a:pt x="11583" y="3278"/>
                    <a:pt x="8139" y="6114"/>
                    <a:pt x="5635" y="9223"/>
                  </a:cubicBezTo>
                  <a:cubicBezTo>
                    <a:pt x="3130" y="12332"/>
                    <a:pt x="1565" y="15714"/>
                    <a:pt x="783" y="17787"/>
                  </a:cubicBezTo>
                  <a:cubicBezTo>
                    <a:pt x="0" y="19860"/>
                    <a:pt x="0" y="20623"/>
                    <a:pt x="0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1431612" y="443689"/>
              <a:ext cx="3523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19977" y="0"/>
                  </a:moveTo>
                  <a:cubicBezTo>
                    <a:pt x="11577" y="5506"/>
                    <a:pt x="3177" y="11012"/>
                    <a:pt x="777" y="14612"/>
                  </a:cubicBezTo>
                  <a:cubicBezTo>
                    <a:pt x="-1623" y="18212"/>
                    <a:pt x="1977" y="19906"/>
                    <a:pt x="55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1797050" y="507189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2667000" y="151589"/>
              <a:ext cx="20955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36" y="2138"/>
                    <a:pt x="5673" y="4275"/>
                    <a:pt x="8727" y="7144"/>
                  </a:cubicBezTo>
                  <a:cubicBezTo>
                    <a:pt x="11782" y="10012"/>
                    <a:pt x="15055" y="13612"/>
                    <a:pt x="17236" y="16144"/>
                  </a:cubicBezTo>
                  <a:cubicBezTo>
                    <a:pt x="19418" y="18675"/>
                    <a:pt x="20509" y="201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2692400" y="119839"/>
              <a:ext cx="24765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85" y="3042"/>
                    <a:pt x="12369" y="6085"/>
                    <a:pt x="8954" y="8975"/>
                  </a:cubicBezTo>
                  <a:cubicBezTo>
                    <a:pt x="5538" y="11865"/>
                    <a:pt x="3323" y="14603"/>
                    <a:pt x="2031" y="16682"/>
                  </a:cubicBezTo>
                  <a:cubicBezTo>
                    <a:pt x="738" y="18761"/>
                    <a:pt x="369" y="20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2891366" y="462848"/>
              <a:ext cx="124884" cy="164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9519" y="5728"/>
                  </a:moveTo>
                  <a:cubicBezTo>
                    <a:pt x="6590" y="9009"/>
                    <a:pt x="3661" y="12290"/>
                    <a:pt x="2014" y="14614"/>
                  </a:cubicBezTo>
                  <a:cubicBezTo>
                    <a:pt x="366" y="16938"/>
                    <a:pt x="0" y="18305"/>
                    <a:pt x="0" y="18169"/>
                  </a:cubicBezTo>
                  <a:cubicBezTo>
                    <a:pt x="0" y="18032"/>
                    <a:pt x="366" y="16391"/>
                    <a:pt x="2563" y="13247"/>
                  </a:cubicBezTo>
                  <a:cubicBezTo>
                    <a:pt x="4759" y="10103"/>
                    <a:pt x="8786" y="5455"/>
                    <a:pt x="11715" y="2857"/>
                  </a:cubicBezTo>
                  <a:cubicBezTo>
                    <a:pt x="14644" y="260"/>
                    <a:pt x="16475" y="-287"/>
                    <a:pt x="17756" y="123"/>
                  </a:cubicBezTo>
                  <a:cubicBezTo>
                    <a:pt x="19037" y="533"/>
                    <a:pt x="19769" y="1900"/>
                    <a:pt x="20319" y="5591"/>
                  </a:cubicBezTo>
                  <a:cubicBezTo>
                    <a:pt x="20868" y="9283"/>
                    <a:pt x="21234" y="15298"/>
                    <a:pt x="21600" y="21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3143250" y="77632"/>
              <a:ext cx="121756" cy="632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52" fill="norm" stroke="1" extrusionOk="0">
                  <a:moveTo>
                    <a:pt x="8938" y="139"/>
                  </a:moveTo>
                  <a:cubicBezTo>
                    <a:pt x="11172" y="-4"/>
                    <a:pt x="13407" y="-148"/>
                    <a:pt x="16014" y="318"/>
                  </a:cubicBezTo>
                  <a:cubicBezTo>
                    <a:pt x="18621" y="785"/>
                    <a:pt x="21600" y="1861"/>
                    <a:pt x="21414" y="3117"/>
                  </a:cubicBezTo>
                  <a:cubicBezTo>
                    <a:pt x="21228" y="4373"/>
                    <a:pt x="17876" y="5808"/>
                    <a:pt x="15269" y="7172"/>
                  </a:cubicBezTo>
                  <a:cubicBezTo>
                    <a:pt x="12662" y="8535"/>
                    <a:pt x="10800" y="9827"/>
                    <a:pt x="11731" y="11083"/>
                  </a:cubicBezTo>
                  <a:cubicBezTo>
                    <a:pt x="12662" y="12338"/>
                    <a:pt x="16386" y="13558"/>
                    <a:pt x="18621" y="14814"/>
                  </a:cubicBezTo>
                  <a:cubicBezTo>
                    <a:pt x="20855" y="16070"/>
                    <a:pt x="21600" y="17362"/>
                    <a:pt x="19366" y="18474"/>
                  </a:cubicBezTo>
                  <a:cubicBezTo>
                    <a:pt x="17131" y="19586"/>
                    <a:pt x="11917" y="20519"/>
                    <a:pt x="8193" y="20986"/>
                  </a:cubicBezTo>
                  <a:cubicBezTo>
                    <a:pt x="4469" y="21452"/>
                    <a:pt x="2234" y="21452"/>
                    <a:pt x="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" name="Drawing"/>
          <p:cNvGrpSpPr/>
          <p:nvPr/>
        </p:nvGrpSpPr>
        <p:grpSpPr>
          <a:xfrm>
            <a:off x="250739" y="1068978"/>
            <a:ext cx="12493421" cy="6449423"/>
            <a:chOff x="0" y="0"/>
            <a:chExt cx="12493419" cy="6449421"/>
          </a:xfrm>
        </p:grpSpPr>
        <p:sp>
          <p:nvSpPr>
            <p:cNvPr id="720" name="Line"/>
            <p:cNvSpPr/>
            <p:nvPr/>
          </p:nvSpPr>
          <p:spPr>
            <a:xfrm>
              <a:off x="498560" y="943971"/>
              <a:ext cx="31751" cy="2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0"/>
                  </a:moveTo>
                  <a:cubicBezTo>
                    <a:pt x="2880" y="6291"/>
                    <a:pt x="5760" y="12583"/>
                    <a:pt x="7200" y="16252"/>
                  </a:cubicBezTo>
                  <a:cubicBezTo>
                    <a:pt x="8640" y="19922"/>
                    <a:pt x="8640" y="20971"/>
                    <a:pt x="10800" y="21285"/>
                  </a:cubicBezTo>
                  <a:cubicBezTo>
                    <a:pt x="12960" y="21600"/>
                    <a:pt x="17280" y="21181"/>
                    <a:pt x="21600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292388" y="801921"/>
              <a:ext cx="355450" cy="497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137" fill="norm" stroke="1" extrusionOk="0">
                  <a:moveTo>
                    <a:pt x="15714" y="4960"/>
                  </a:moveTo>
                  <a:cubicBezTo>
                    <a:pt x="14830" y="3430"/>
                    <a:pt x="13945" y="1900"/>
                    <a:pt x="12872" y="1000"/>
                  </a:cubicBezTo>
                  <a:cubicBezTo>
                    <a:pt x="11798" y="100"/>
                    <a:pt x="10535" y="-170"/>
                    <a:pt x="9019" y="100"/>
                  </a:cubicBezTo>
                  <a:cubicBezTo>
                    <a:pt x="7503" y="370"/>
                    <a:pt x="5735" y="1180"/>
                    <a:pt x="4156" y="2710"/>
                  </a:cubicBezTo>
                  <a:cubicBezTo>
                    <a:pt x="2577" y="4240"/>
                    <a:pt x="1187" y="6490"/>
                    <a:pt x="493" y="9055"/>
                  </a:cubicBezTo>
                  <a:cubicBezTo>
                    <a:pt x="-202" y="11620"/>
                    <a:pt x="-202" y="14500"/>
                    <a:pt x="745" y="16660"/>
                  </a:cubicBezTo>
                  <a:cubicBezTo>
                    <a:pt x="1693" y="18820"/>
                    <a:pt x="3587" y="20260"/>
                    <a:pt x="5672" y="20845"/>
                  </a:cubicBezTo>
                  <a:cubicBezTo>
                    <a:pt x="7756" y="21430"/>
                    <a:pt x="10030" y="21160"/>
                    <a:pt x="12682" y="19810"/>
                  </a:cubicBezTo>
                  <a:cubicBezTo>
                    <a:pt x="15335" y="18460"/>
                    <a:pt x="18366" y="16030"/>
                    <a:pt x="19882" y="13330"/>
                  </a:cubicBezTo>
                  <a:cubicBezTo>
                    <a:pt x="21398" y="10630"/>
                    <a:pt x="21398" y="7660"/>
                    <a:pt x="20956" y="5725"/>
                  </a:cubicBezTo>
                  <a:cubicBezTo>
                    <a:pt x="20514" y="3790"/>
                    <a:pt x="19630" y="2890"/>
                    <a:pt x="17924" y="2845"/>
                  </a:cubicBezTo>
                  <a:cubicBezTo>
                    <a:pt x="16219" y="2800"/>
                    <a:pt x="13693" y="3610"/>
                    <a:pt x="11166" y="4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876104" y="774232"/>
              <a:ext cx="238407" cy="447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24" fill="norm" stroke="1" extrusionOk="0">
                  <a:moveTo>
                    <a:pt x="2606" y="7524"/>
                  </a:moveTo>
                  <a:cubicBezTo>
                    <a:pt x="2415" y="10972"/>
                    <a:pt x="2224" y="14419"/>
                    <a:pt x="2128" y="16448"/>
                  </a:cubicBezTo>
                  <a:cubicBezTo>
                    <a:pt x="2033" y="18476"/>
                    <a:pt x="2033" y="19084"/>
                    <a:pt x="1842" y="19845"/>
                  </a:cubicBezTo>
                  <a:cubicBezTo>
                    <a:pt x="1650" y="20605"/>
                    <a:pt x="1268" y="21518"/>
                    <a:pt x="981" y="21417"/>
                  </a:cubicBezTo>
                  <a:cubicBezTo>
                    <a:pt x="695" y="21315"/>
                    <a:pt x="503" y="20200"/>
                    <a:pt x="312" y="18070"/>
                  </a:cubicBezTo>
                  <a:cubicBezTo>
                    <a:pt x="121" y="15941"/>
                    <a:pt x="-70" y="12797"/>
                    <a:pt x="26" y="10008"/>
                  </a:cubicBezTo>
                  <a:cubicBezTo>
                    <a:pt x="121" y="7219"/>
                    <a:pt x="503" y="4786"/>
                    <a:pt x="981" y="3264"/>
                  </a:cubicBezTo>
                  <a:cubicBezTo>
                    <a:pt x="1459" y="1743"/>
                    <a:pt x="2033" y="1135"/>
                    <a:pt x="2702" y="1033"/>
                  </a:cubicBezTo>
                  <a:cubicBezTo>
                    <a:pt x="3371" y="932"/>
                    <a:pt x="4135" y="1338"/>
                    <a:pt x="5282" y="2808"/>
                  </a:cubicBezTo>
                  <a:cubicBezTo>
                    <a:pt x="6429" y="4279"/>
                    <a:pt x="7958" y="6814"/>
                    <a:pt x="9392" y="9501"/>
                  </a:cubicBezTo>
                  <a:cubicBezTo>
                    <a:pt x="10826" y="12188"/>
                    <a:pt x="12164" y="15028"/>
                    <a:pt x="12928" y="16701"/>
                  </a:cubicBezTo>
                  <a:cubicBezTo>
                    <a:pt x="13693" y="18374"/>
                    <a:pt x="13884" y="18881"/>
                    <a:pt x="14266" y="19338"/>
                  </a:cubicBezTo>
                  <a:cubicBezTo>
                    <a:pt x="14649" y="19794"/>
                    <a:pt x="15222" y="20200"/>
                    <a:pt x="15987" y="20301"/>
                  </a:cubicBezTo>
                  <a:cubicBezTo>
                    <a:pt x="16751" y="20403"/>
                    <a:pt x="17707" y="20200"/>
                    <a:pt x="18663" y="19033"/>
                  </a:cubicBezTo>
                  <a:cubicBezTo>
                    <a:pt x="19618" y="17867"/>
                    <a:pt x="20574" y="15738"/>
                    <a:pt x="21052" y="12848"/>
                  </a:cubicBezTo>
                  <a:cubicBezTo>
                    <a:pt x="21530" y="9957"/>
                    <a:pt x="21530" y="6307"/>
                    <a:pt x="21434" y="4126"/>
                  </a:cubicBezTo>
                  <a:cubicBezTo>
                    <a:pt x="21339" y="1946"/>
                    <a:pt x="21148" y="1236"/>
                    <a:pt x="20670" y="729"/>
                  </a:cubicBezTo>
                  <a:cubicBezTo>
                    <a:pt x="20192" y="222"/>
                    <a:pt x="19427" y="-82"/>
                    <a:pt x="19141" y="19"/>
                  </a:cubicBezTo>
                  <a:cubicBezTo>
                    <a:pt x="18854" y="121"/>
                    <a:pt x="19045" y="628"/>
                    <a:pt x="19523" y="1186"/>
                  </a:cubicBezTo>
                  <a:cubicBezTo>
                    <a:pt x="20001" y="1743"/>
                    <a:pt x="20765" y="2352"/>
                    <a:pt x="21530" y="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146736" y="974590"/>
              <a:ext cx="99302" cy="23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063" fill="norm" stroke="1" extrusionOk="0">
                  <a:moveTo>
                    <a:pt x="15770" y="4080"/>
                  </a:moveTo>
                  <a:cubicBezTo>
                    <a:pt x="14448" y="2754"/>
                    <a:pt x="13125" y="1428"/>
                    <a:pt x="11582" y="1144"/>
                  </a:cubicBezTo>
                  <a:cubicBezTo>
                    <a:pt x="10040" y="859"/>
                    <a:pt x="8276" y="1617"/>
                    <a:pt x="6072" y="4080"/>
                  </a:cubicBezTo>
                  <a:cubicBezTo>
                    <a:pt x="3868" y="6544"/>
                    <a:pt x="1223" y="10712"/>
                    <a:pt x="342" y="13838"/>
                  </a:cubicBezTo>
                  <a:cubicBezTo>
                    <a:pt x="-540" y="16965"/>
                    <a:pt x="342" y="19049"/>
                    <a:pt x="2325" y="20186"/>
                  </a:cubicBezTo>
                  <a:cubicBezTo>
                    <a:pt x="4309" y="21323"/>
                    <a:pt x="7395" y="21512"/>
                    <a:pt x="10701" y="19807"/>
                  </a:cubicBezTo>
                  <a:cubicBezTo>
                    <a:pt x="14007" y="18101"/>
                    <a:pt x="17533" y="14501"/>
                    <a:pt x="19297" y="11186"/>
                  </a:cubicBezTo>
                  <a:cubicBezTo>
                    <a:pt x="21060" y="7870"/>
                    <a:pt x="21060" y="4838"/>
                    <a:pt x="19738" y="2849"/>
                  </a:cubicBezTo>
                  <a:cubicBezTo>
                    <a:pt x="18415" y="859"/>
                    <a:pt x="15770" y="-88"/>
                    <a:pt x="14668" y="7"/>
                  </a:cubicBezTo>
                  <a:cubicBezTo>
                    <a:pt x="13566" y="101"/>
                    <a:pt x="14007" y="1238"/>
                    <a:pt x="14448" y="2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311360" y="963021"/>
              <a:ext cx="165101" cy="230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4124"/>
                  </a:moveTo>
                  <a:cubicBezTo>
                    <a:pt x="0" y="3142"/>
                    <a:pt x="0" y="2160"/>
                    <a:pt x="692" y="1767"/>
                  </a:cubicBezTo>
                  <a:cubicBezTo>
                    <a:pt x="1385" y="1375"/>
                    <a:pt x="2769" y="1571"/>
                    <a:pt x="4985" y="3240"/>
                  </a:cubicBezTo>
                  <a:cubicBezTo>
                    <a:pt x="7200" y="4909"/>
                    <a:pt x="10246" y="8051"/>
                    <a:pt x="11908" y="10898"/>
                  </a:cubicBezTo>
                  <a:cubicBezTo>
                    <a:pt x="13569" y="13745"/>
                    <a:pt x="13846" y="16298"/>
                    <a:pt x="13846" y="18065"/>
                  </a:cubicBezTo>
                  <a:cubicBezTo>
                    <a:pt x="13846" y="19833"/>
                    <a:pt x="13569" y="20815"/>
                    <a:pt x="12738" y="21207"/>
                  </a:cubicBezTo>
                  <a:cubicBezTo>
                    <a:pt x="11908" y="21600"/>
                    <a:pt x="10523" y="21404"/>
                    <a:pt x="9277" y="20029"/>
                  </a:cubicBezTo>
                  <a:cubicBezTo>
                    <a:pt x="8031" y="18655"/>
                    <a:pt x="6923" y="16102"/>
                    <a:pt x="7615" y="12960"/>
                  </a:cubicBezTo>
                  <a:cubicBezTo>
                    <a:pt x="8308" y="9818"/>
                    <a:pt x="10800" y="6087"/>
                    <a:pt x="13431" y="3829"/>
                  </a:cubicBezTo>
                  <a:cubicBezTo>
                    <a:pt x="16062" y="1571"/>
                    <a:pt x="18831" y="7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520347" y="953408"/>
              <a:ext cx="248214" cy="231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76" fill="norm" stroke="1" extrusionOk="0">
                  <a:moveTo>
                    <a:pt x="598" y="2052"/>
                  </a:moveTo>
                  <a:cubicBezTo>
                    <a:pt x="964" y="6333"/>
                    <a:pt x="1330" y="10614"/>
                    <a:pt x="1513" y="13338"/>
                  </a:cubicBezTo>
                  <a:cubicBezTo>
                    <a:pt x="1697" y="16062"/>
                    <a:pt x="1697" y="17230"/>
                    <a:pt x="1513" y="18397"/>
                  </a:cubicBezTo>
                  <a:cubicBezTo>
                    <a:pt x="1330" y="19565"/>
                    <a:pt x="964" y="20733"/>
                    <a:pt x="598" y="20830"/>
                  </a:cubicBezTo>
                  <a:cubicBezTo>
                    <a:pt x="232" y="20927"/>
                    <a:pt x="-134" y="19954"/>
                    <a:pt x="49" y="17425"/>
                  </a:cubicBezTo>
                  <a:cubicBezTo>
                    <a:pt x="232" y="14895"/>
                    <a:pt x="964" y="10808"/>
                    <a:pt x="1788" y="8279"/>
                  </a:cubicBezTo>
                  <a:cubicBezTo>
                    <a:pt x="2612" y="5749"/>
                    <a:pt x="3527" y="4776"/>
                    <a:pt x="4351" y="4581"/>
                  </a:cubicBezTo>
                  <a:cubicBezTo>
                    <a:pt x="5174" y="4387"/>
                    <a:pt x="5907" y="4970"/>
                    <a:pt x="6456" y="6333"/>
                  </a:cubicBezTo>
                  <a:cubicBezTo>
                    <a:pt x="7005" y="7695"/>
                    <a:pt x="7371" y="9835"/>
                    <a:pt x="7463" y="11489"/>
                  </a:cubicBezTo>
                  <a:cubicBezTo>
                    <a:pt x="7554" y="13143"/>
                    <a:pt x="7371" y="14311"/>
                    <a:pt x="7280" y="14116"/>
                  </a:cubicBezTo>
                  <a:cubicBezTo>
                    <a:pt x="7188" y="13922"/>
                    <a:pt x="7188" y="12365"/>
                    <a:pt x="7920" y="10030"/>
                  </a:cubicBezTo>
                  <a:cubicBezTo>
                    <a:pt x="8652" y="7695"/>
                    <a:pt x="10117" y="4581"/>
                    <a:pt x="11307" y="2635"/>
                  </a:cubicBezTo>
                  <a:cubicBezTo>
                    <a:pt x="12497" y="689"/>
                    <a:pt x="13412" y="-89"/>
                    <a:pt x="14052" y="8"/>
                  </a:cubicBezTo>
                  <a:cubicBezTo>
                    <a:pt x="14693" y="106"/>
                    <a:pt x="15059" y="1079"/>
                    <a:pt x="15334" y="4289"/>
                  </a:cubicBezTo>
                  <a:cubicBezTo>
                    <a:pt x="15608" y="7500"/>
                    <a:pt x="15791" y="12949"/>
                    <a:pt x="15974" y="16257"/>
                  </a:cubicBezTo>
                  <a:cubicBezTo>
                    <a:pt x="16158" y="19565"/>
                    <a:pt x="16341" y="20733"/>
                    <a:pt x="16890" y="21122"/>
                  </a:cubicBezTo>
                  <a:cubicBezTo>
                    <a:pt x="17439" y="21511"/>
                    <a:pt x="18354" y="21122"/>
                    <a:pt x="19178" y="20441"/>
                  </a:cubicBezTo>
                  <a:cubicBezTo>
                    <a:pt x="20002" y="19760"/>
                    <a:pt x="20734" y="18787"/>
                    <a:pt x="21466" y="17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776561" y="645264"/>
              <a:ext cx="230390" cy="533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25" fill="norm" stroke="1" extrusionOk="0">
                  <a:moveTo>
                    <a:pt x="5738" y="16915"/>
                  </a:moveTo>
                  <a:cubicBezTo>
                    <a:pt x="6327" y="16488"/>
                    <a:pt x="6916" y="16061"/>
                    <a:pt x="7211" y="15634"/>
                  </a:cubicBezTo>
                  <a:cubicBezTo>
                    <a:pt x="7505" y="15207"/>
                    <a:pt x="7505" y="14780"/>
                    <a:pt x="7014" y="14652"/>
                  </a:cubicBezTo>
                  <a:cubicBezTo>
                    <a:pt x="6523" y="14524"/>
                    <a:pt x="5542" y="14695"/>
                    <a:pt x="4265" y="15335"/>
                  </a:cubicBezTo>
                  <a:cubicBezTo>
                    <a:pt x="2989" y="15976"/>
                    <a:pt x="1418" y="17085"/>
                    <a:pt x="632" y="17897"/>
                  </a:cubicBezTo>
                  <a:cubicBezTo>
                    <a:pt x="-153" y="18708"/>
                    <a:pt x="-153" y="19220"/>
                    <a:pt x="338" y="19391"/>
                  </a:cubicBezTo>
                  <a:cubicBezTo>
                    <a:pt x="829" y="19561"/>
                    <a:pt x="1811" y="19391"/>
                    <a:pt x="2596" y="19092"/>
                  </a:cubicBezTo>
                  <a:cubicBezTo>
                    <a:pt x="3382" y="18793"/>
                    <a:pt x="3971" y="18366"/>
                    <a:pt x="4658" y="17897"/>
                  </a:cubicBezTo>
                  <a:cubicBezTo>
                    <a:pt x="5345" y="17427"/>
                    <a:pt x="6131" y="16915"/>
                    <a:pt x="6523" y="17000"/>
                  </a:cubicBezTo>
                  <a:cubicBezTo>
                    <a:pt x="6916" y="17085"/>
                    <a:pt x="6916" y="17768"/>
                    <a:pt x="7211" y="18323"/>
                  </a:cubicBezTo>
                  <a:cubicBezTo>
                    <a:pt x="7505" y="18878"/>
                    <a:pt x="8094" y="19305"/>
                    <a:pt x="8880" y="19604"/>
                  </a:cubicBezTo>
                  <a:cubicBezTo>
                    <a:pt x="9665" y="19903"/>
                    <a:pt x="10647" y="20074"/>
                    <a:pt x="11531" y="20031"/>
                  </a:cubicBezTo>
                  <a:cubicBezTo>
                    <a:pt x="12414" y="19988"/>
                    <a:pt x="13200" y="19732"/>
                    <a:pt x="14378" y="18451"/>
                  </a:cubicBezTo>
                  <a:cubicBezTo>
                    <a:pt x="15556" y="17171"/>
                    <a:pt x="17127" y="14866"/>
                    <a:pt x="18207" y="12475"/>
                  </a:cubicBezTo>
                  <a:cubicBezTo>
                    <a:pt x="19287" y="10085"/>
                    <a:pt x="19876" y="7609"/>
                    <a:pt x="20367" y="5731"/>
                  </a:cubicBezTo>
                  <a:cubicBezTo>
                    <a:pt x="20858" y="3852"/>
                    <a:pt x="21251" y="2572"/>
                    <a:pt x="21349" y="1633"/>
                  </a:cubicBezTo>
                  <a:cubicBezTo>
                    <a:pt x="21447" y="693"/>
                    <a:pt x="21251" y="96"/>
                    <a:pt x="20760" y="10"/>
                  </a:cubicBezTo>
                  <a:cubicBezTo>
                    <a:pt x="20269" y="-75"/>
                    <a:pt x="19483" y="352"/>
                    <a:pt x="18305" y="1931"/>
                  </a:cubicBezTo>
                  <a:cubicBezTo>
                    <a:pt x="17127" y="3511"/>
                    <a:pt x="15556" y="6243"/>
                    <a:pt x="14869" y="9060"/>
                  </a:cubicBezTo>
                  <a:cubicBezTo>
                    <a:pt x="14182" y="11878"/>
                    <a:pt x="14378" y="14780"/>
                    <a:pt x="15163" y="16872"/>
                  </a:cubicBezTo>
                  <a:cubicBezTo>
                    <a:pt x="15949" y="18964"/>
                    <a:pt x="17323" y="20244"/>
                    <a:pt x="18698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2111460" y="1020171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2328520" y="683621"/>
              <a:ext cx="195671" cy="44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534" fill="norm" stroke="1" extrusionOk="0">
                  <a:moveTo>
                    <a:pt x="1921" y="0"/>
                  </a:moveTo>
                  <a:cubicBezTo>
                    <a:pt x="2149" y="3260"/>
                    <a:pt x="2376" y="6521"/>
                    <a:pt x="2376" y="9628"/>
                  </a:cubicBezTo>
                  <a:cubicBezTo>
                    <a:pt x="2376" y="12736"/>
                    <a:pt x="2149" y="15691"/>
                    <a:pt x="1694" y="17575"/>
                  </a:cubicBezTo>
                  <a:cubicBezTo>
                    <a:pt x="1239" y="19460"/>
                    <a:pt x="557" y="20275"/>
                    <a:pt x="216" y="20377"/>
                  </a:cubicBezTo>
                  <a:cubicBezTo>
                    <a:pt x="-125" y="20479"/>
                    <a:pt x="-125" y="19868"/>
                    <a:pt x="671" y="18696"/>
                  </a:cubicBezTo>
                  <a:cubicBezTo>
                    <a:pt x="1467" y="17525"/>
                    <a:pt x="3058" y="15792"/>
                    <a:pt x="4877" y="14672"/>
                  </a:cubicBezTo>
                  <a:cubicBezTo>
                    <a:pt x="6696" y="13551"/>
                    <a:pt x="8742" y="13042"/>
                    <a:pt x="11243" y="13092"/>
                  </a:cubicBezTo>
                  <a:cubicBezTo>
                    <a:pt x="13744" y="13143"/>
                    <a:pt x="16700" y="13755"/>
                    <a:pt x="18633" y="14825"/>
                  </a:cubicBezTo>
                  <a:cubicBezTo>
                    <a:pt x="20566" y="15894"/>
                    <a:pt x="21475" y="17423"/>
                    <a:pt x="20793" y="18594"/>
                  </a:cubicBezTo>
                  <a:cubicBezTo>
                    <a:pt x="20111" y="19766"/>
                    <a:pt x="17837" y="20581"/>
                    <a:pt x="15563" y="21040"/>
                  </a:cubicBezTo>
                  <a:cubicBezTo>
                    <a:pt x="13290" y="21498"/>
                    <a:pt x="11016" y="21600"/>
                    <a:pt x="9424" y="21498"/>
                  </a:cubicBezTo>
                  <a:cubicBezTo>
                    <a:pt x="7833" y="21396"/>
                    <a:pt x="6923" y="21091"/>
                    <a:pt x="6810" y="20479"/>
                  </a:cubicBezTo>
                  <a:cubicBezTo>
                    <a:pt x="6696" y="19868"/>
                    <a:pt x="7378" y="18951"/>
                    <a:pt x="8060" y="18442"/>
                  </a:cubicBezTo>
                  <a:cubicBezTo>
                    <a:pt x="8742" y="17932"/>
                    <a:pt x="9424" y="17830"/>
                    <a:pt x="10107" y="17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2575954" y="958554"/>
              <a:ext cx="208607" cy="155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15" fill="norm" stroke="1" extrusionOk="0">
                  <a:moveTo>
                    <a:pt x="12339" y="7520"/>
                  </a:moveTo>
                  <a:cubicBezTo>
                    <a:pt x="12339" y="6080"/>
                    <a:pt x="12339" y="4640"/>
                    <a:pt x="11358" y="3056"/>
                  </a:cubicBezTo>
                  <a:cubicBezTo>
                    <a:pt x="10376" y="1472"/>
                    <a:pt x="8412" y="-256"/>
                    <a:pt x="6667" y="32"/>
                  </a:cubicBezTo>
                  <a:cubicBezTo>
                    <a:pt x="4921" y="320"/>
                    <a:pt x="3394" y="2624"/>
                    <a:pt x="2194" y="6080"/>
                  </a:cubicBezTo>
                  <a:cubicBezTo>
                    <a:pt x="994" y="9536"/>
                    <a:pt x="121" y="14144"/>
                    <a:pt x="12" y="17024"/>
                  </a:cubicBezTo>
                  <a:cubicBezTo>
                    <a:pt x="-97" y="19904"/>
                    <a:pt x="558" y="21056"/>
                    <a:pt x="1648" y="21200"/>
                  </a:cubicBezTo>
                  <a:cubicBezTo>
                    <a:pt x="2739" y="21344"/>
                    <a:pt x="4267" y="20480"/>
                    <a:pt x="5903" y="18320"/>
                  </a:cubicBezTo>
                  <a:cubicBezTo>
                    <a:pt x="7539" y="16160"/>
                    <a:pt x="9285" y="12704"/>
                    <a:pt x="10594" y="10544"/>
                  </a:cubicBezTo>
                  <a:cubicBezTo>
                    <a:pt x="11903" y="8384"/>
                    <a:pt x="12776" y="7520"/>
                    <a:pt x="13539" y="7952"/>
                  </a:cubicBezTo>
                  <a:cubicBezTo>
                    <a:pt x="14303" y="8384"/>
                    <a:pt x="14958" y="10112"/>
                    <a:pt x="16267" y="11984"/>
                  </a:cubicBezTo>
                  <a:cubicBezTo>
                    <a:pt x="17576" y="13856"/>
                    <a:pt x="19539" y="15872"/>
                    <a:pt x="21503" y="17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2818535" y="918036"/>
              <a:ext cx="112076" cy="231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453" fill="norm" stroke="1" extrusionOk="0">
                  <a:moveTo>
                    <a:pt x="21180" y="1817"/>
                  </a:moveTo>
                  <a:cubicBezTo>
                    <a:pt x="15980" y="1031"/>
                    <a:pt x="10780" y="246"/>
                    <a:pt x="7180" y="49"/>
                  </a:cubicBezTo>
                  <a:cubicBezTo>
                    <a:pt x="3580" y="-147"/>
                    <a:pt x="1580" y="246"/>
                    <a:pt x="580" y="1129"/>
                  </a:cubicBezTo>
                  <a:cubicBezTo>
                    <a:pt x="-420" y="2013"/>
                    <a:pt x="-420" y="3388"/>
                    <a:pt x="2980" y="6137"/>
                  </a:cubicBezTo>
                  <a:cubicBezTo>
                    <a:pt x="6380" y="8886"/>
                    <a:pt x="13180" y="13009"/>
                    <a:pt x="16780" y="15660"/>
                  </a:cubicBezTo>
                  <a:cubicBezTo>
                    <a:pt x="20380" y="18311"/>
                    <a:pt x="20780" y="19489"/>
                    <a:pt x="19980" y="20275"/>
                  </a:cubicBezTo>
                  <a:cubicBezTo>
                    <a:pt x="19180" y="21060"/>
                    <a:pt x="17180" y="21453"/>
                    <a:pt x="15180" y="21453"/>
                  </a:cubicBezTo>
                  <a:cubicBezTo>
                    <a:pt x="13180" y="21453"/>
                    <a:pt x="11180" y="21060"/>
                    <a:pt x="9980" y="20177"/>
                  </a:cubicBezTo>
                  <a:cubicBezTo>
                    <a:pt x="8780" y="19293"/>
                    <a:pt x="8380" y="17918"/>
                    <a:pt x="7980" y="16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2968710" y="918672"/>
              <a:ext cx="260351" cy="19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9" fill="norm" stroke="1" extrusionOk="0">
                  <a:moveTo>
                    <a:pt x="0" y="7654"/>
                  </a:moveTo>
                  <a:cubicBezTo>
                    <a:pt x="3337" y="6957"/>
                    <a:pt x="6673" y="6260"/>
                    <a:pt x="8693" y="5447"/>
                  </a:cubicBezTo>
                  <a:cubicBezTo>
                    <a:pt x="10712" y="4634"/>
                    <a:pt x="11415" y="3705"/>
                    <a:pt x="11854" y="2660"/>
                  </a:cubicBezTo>
                  <a:cubicBezTo>
                    <a:pt x="12293" y="1615"/>
                    <a:pt x="12468" y="454"/>
                    <a:pt x="12029" y="105"/>
                  </a:cubicBezTo>
                  <a:cubicBezTo>
                    <a:pt x="11590" y="-243"/>
                    <a:pt x="10537" y="222"/>
                    <a:pt x="9044" y="2312"/>
                  </a:cubicBezTo>
                  <a:cubicBezTo>
                    <a:pt x="7551" y="4402"/>
                    <a:pt x="5620" y="8118"/>
                    <a:pt x="4829" y="11254"/>
                  </a:cubicBezTo>
                  <a:cubicBezTo>
                    <a:pt x="4039" y="14389"/>
                    <a:pt x="4390" y="16944"/>
                    <a:pt x="5532" y="18686"/>
                  </a:cubicBezTo>
                  <a:cubicBezTo>
                    <a:pt x="6673" y="20428"/>
                    <a:pt x="8605" y="21357"/>
                    <a:pt x="11415" y="20776"/>
                  </a:cubicBezTo>
                  <a:cubicBezTo>
                    <a:pt x="14224" y="20196"/>
                    <a:pt x="17912" y="18105"/>
                    <a:pt x="21600" y="16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3158001" y="701541"/>
              <a:ext cx="179010" cy="41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69" fill="norm" stroke="1" extrusionOk="0">
                  <a:moveTo>
                    <a:pt x="16155" y="15267"/>
                  </a:moveTo>
                  <a:cubicBezTo>
                    <a:pt x="15138" y="14827"/>
                    <a:pt x="14122" y="14386"/>
                    <a:pt x="11580" y="14606"/>
                  </a:cubicBezTo>
                  <a:cubicBezTo>
                    <a:pt x="9039" y="14827"/>
                    <a:pt x="4973" y="15708"/>
                    <a:pt x="2686" y="16755"/>
                  </a:cubicBezTo>
                  <a:cubicBezTo>
                    <a:pt x="399" y="17802"/>
                    <a:pt x="-109" y="19014"/>
                    <a:pt x="18" y="19841"/>
                  </a:cubicBezTo>
                  <a:cubicBezTo>
                    <a:pt x="145" y="20667"/>
                    <a:pt x="907" y="21108"/>
                    <a:pt x="2178" y="21329"/>
                  </a:cubicBezTo>
                  <a:cubicBezTo>
                    <a:pt x="3449" y="21549"/>
                    <a:pt x="5227" y="21549"/>
                    <a:pt x="7260" y="21053"/>
                  </a:cubicBezTo>
                  <a:cubicBezTo>
                    <a:pt x="9293" y="20557"/>
                    <a:pt x="11580" y="19565"/>
                    <a:pt x="13740" y="17306"/>
                  </a:cubicBezTo>
                  <a:cubicBezTo>
                    <a:pt x="15900" y="15047"/>
                    <a:pt x="17933" y="11520"/>
                    <a:pt x="19204" y="8655"/>
                  </a:cubicBezTo>
                  <a:cubicBezTo>
                    <a:pt x="20475" y="5790"/>
                    <a:pt x="20983" y="3586"/>
                    <a:pt x="21237" y="2153"/>
                  </a:cubicBezTo>
                  <a:cubicBezTo>
                    <a:pt x="21491" y="720"/>
                    <a:pt x="21491" y="59"/>
                    <a:pt x="20856" y="4"/>
                  </a:cubicBezTo>
                  <a:cubicBezTo>
                    <a:pt x="20220" y="-51"/>
                    <a:pt x="18950" y="500"/>
                    <a:pt x="17806" y="2429"/>
                  </a:cubicBezTo>
                  <a:cubicBezTo>
                    <a:pt x="16663" y="4357"/>
                    <a:pt x="15646" y="7663"/>
                    <a:pt x="15773" y="10308"/>
                  </a:cubicBezTo>
                  <a:cubicBezTo>
                    <a:pt x="15900" y="12953"/>
                    <a:pt x="17171" y="14937"/>
                    <a:pt x="18315" y="16094"/>
                  </a:cubicBezTo>
                  <a:cubicBezTo>
                    <a:pt x="19458" y="17251"/>
                    <a:pt x="20475" y="17582"/>
                    <a:pt x="21491" y="17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3785541" y="837181"/>
              <a:ext cx="161070" cy="286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037" fill="norm" stroke="1" extrusionOk="0">
                  <a:moveTo>
                    <a:pt x="21073" y="3644"/>
                  </a:moveTo>
                  <a:cubicBezTo>
                    <a:pt x="21073" y="2867"/>
                    <a:pt x="21073" y="2090"/>
                    <a:pt x="19688" y="1313"/>
                  </a:cubicBezTo>
                  <a:cubicBezTo>
                    <a:pt x="18304" y="536"/>
                    <a:pt x="15535" y="-241"/>
                    <a:pt x="13042" y="70"/>
                  </a:cubicBezTo>
                  <a:cubicBezTo>
                    <a:pt x="10550" y="381"/>
                    <a:pt x="8335" y="1779"/>
                    <a:pt x="5981" y="4732"/>
                  </a:cubicBezTo>
                  <a:cubicBezTo>
                    <a:pt x="3627" y="7684"/>
                    <a:pt x="1135" y="12191"/>
                    <a:pt x="304" y="15299"/>
                  </a:cubicBezTo>
                  <a:cubicBezTo>
                    <a:pt x="-527" y="18406"/>
                    <a:pt x="304" y="20116"/>
                    <a:pt x="3350" y="20737"/>
                  </a:cubicBezTo>
                  <a:cubicBezTo>
                    <a:pt x="6396" y="21359"/>
                    <a:pt x="11658" y="20893"/>
                    <a:pt x="16919" y="20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4093023" y="855071"/>
              <a:ext cx="1233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4615"/>
                    <a:pt x="6582" y="9231"/>
                    <a:pt x="2982" y="12738"/>
                  </a:cubicBezTo>
                  <a:cubicBezTo>
                    <a:pt x="-618" y="16246"/>
                    <a:pt x="-618" y="18646"/>
                    <a:pt x="1182" y="19938"/>
                  </a:cubicBezTo>
                  <a:cubicBezTo>
                    <a:pt x="2982" y="21231"/>
                    <a:pt x="6582" y="21415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4029160" y="865093"/>
              <a:ext cx="2095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618" y="12302"/>
                    <a:pt x="5236" y="4448"/>
                    <a:pt x="8836" y="1502"/>
                  </a:cubicBezTo>
                  <a:cubicBezTo>
                    <a:pt x="12436" y="-1443"/>
                    <a:pt x="1701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3984710" y="1128121"/>
              <a:ext cx="254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21600"/>
                    <a:pt x="11880" y="21600"/>
                    <a:pt x="15480" y="18000"/>
                  </a:cubicBezTo>
                  <a:cubicBezTo>
                    <a:pt x="19080" y="14400"/>
                    <a:pt x="2034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1070060" y="1242421"/>
              <a:ext cx="30797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9" y="21189"/>
                    <a:pt x="1099" y="20777"/>
                    <a:pt x="1678" y="20263"/>
                  </a:cubicBezTo>
                  <a:cubicBezTo>
                    <a:pt x="2256" y="19749"/>
                    <a:pt x="2865" y="19131"/>
                    <a:pt x="3481" y="18309"/>
                  </a:cubicBezTo>
                  <a:cubicBezTo>
                    <a:pt x="4097" y="17486"/>
                    <a:pt x="4721" y="16457"/>
                    <a:pt x="5359" y="15531"/>
                  </a:cubicBezTo>
                  <a:cubicBezTo>
                    <a:pt x="5998" y="14606"/>
                    <a:pt x="6651" y="13783"/>
                    <a:pt x="7259" y="13063"/>
                  </a:cubicBezTo>
                  <a:cubicBezTo>
                    <a:pt x="7868" y="12343"/>
                    <a:pt x="8432" y="11726"/>
                    <a:pt x="8989" y="11211"/>
                  </a:cubicBezTo>
                  <a:cubicBezTo>
                    <a:pt x="9546" y="10697"/>
                    <a:pt x="10095" y="10286"/>
                    <a:pt x="10637" y="9874"/>
                  </a:cubicBezTo>
                  <a:cubicBezTo>
                    <a:pt x="11179" y="9463"/>
                    <a:pt x="11713" y="9051"/>
                    <a:pt x="12247" y="8743"/>
                  </a:cubicBezTo>
                  <a:cubicBezTo>
                    <a:pt x="12782" y="8434"/>
                    <a:pt x="13316" y="8229"/>
                    <a:pt x="13858" y="7920"/>
                  </a:cubicBezTo>
                  <a:cubicBezTo>
                    <a:pt x="14400" y="7611"/>
                    <a:pt x="14949" y="7200"/>
                    <a:pt x="15521" y="6789"/>
                  </a:cubicBezTo>
                  <a:cubicBezTo>
                    <a:pt x="16092" y="6377"/>
                    <a:pt x="16686" y="5966"/>
                    <a:pt x="17258" y="5451"/>
                  </a:cubicBezTo>
                  <a:cubicBezTo>
                    <a:pt x="17829" y="4937"/>
                    <a:pt x="18379" y="4320"/>
                    <a:pt x="18913" y="3703"/>
                  </a:cubicBezTo>
                  <a:cubicBezTo>
                    <a:pt x="19447" y="3086"/>
                    <a:pt x="19967" y="2469"/>
                    <a:pt x="20412" y="1851"/>
                  </a:cubicBezTo>
                  <a:cubicBezTo>
                    <a:pt x="20858" y="1234"/>
                    <a:pt x="21229" y="61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1343110" y="1350371"/>
              <a:ext cx="26352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2" y="21231"/>
                    <a:pt x="1284" y="20862"/>
                    <a:pt x="1917" y="20400"/>
                  </a:cubicBezTo>
                  <a:cubicBezTo>
                    <a:pt x="2550" y="19938"/>
                    <a:pt x="3175" y="19385"/>
                    <a:pt x="3800" y="18831"/>
                  </a:cubicBezTo>
                  <a:cubicBezTo>
                    <a:pt x="4424" y="18277"/>
                    <a:pt x="5049" y="17723"/>
                    <a:pt x="5717" y="17169"/>
                  </a:cubicBezTo>
                  <a:cubicBezTo>
                    <a:pt x="6385" y="16615"/>
                    <a:pt x="7096" y="16062"/>
                    <a:pt x="7755" y="15508"/>
                  </a:cubicBezTo>
                  <a:cubicBezTo>
                    <a:pt x="8414" y="14954"/>
                    <a:pt x="9022" y="14400"/>
                    <a:pt x="9629" y="13938"/>
                  </a:cubicBezTo>
                  <a:cubicBezTo>
                    <a:pt x="10236" y="13477"/>
                    <a:pt x="10843" y="13108"/>
                    <a:pt x="11477" y="12646"/>
                  </a:cubicBezTo>
                  <a:cubicBezTo>
                    <a:pt x="12110" y="12185"/>
                    <a:pt x="12769" y="11631"/>
                    <a:pt x="13394" y="11077"/>
                  </a:cubicBezTo>
                  <a:cubicBezTo>
                    <a:pt x="14018" y="10523"/>
                    <a:pt x="14608" y="9969"/>
                    <a:pt x="15198" y="9323"/>
                  </a:cubicBezTo>
                  <a:cubicBezTo>
                    <a:pt x="15788" y="8677"/>
                    <a:pt x="16378" y="7938"/>
                    <a:pt x="17002" y="7108"/>
                  </a:cubicBezTo>
                  <a:cubicBezTo>
                    <a:pt x="17627" y="6277"/>
                    <a:pt x="18286" y="5354"/>
                    <a:pt x="19006" y="4246"/>
                  </a:cubicBezTo>
                  <a:cubicBezTo>
                    <a:pt x="19726" y="3138"/>
                    <a:pt x="20507" y="1846"/>
                    <a:pt x="20949" y="1108"/>
                  </a:cubicBezTo>
                  <a:cubicBezTo>
                    <a:pt x="21392" y="369"/>
                    <a:pt x="21496" y="1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4448260" y="969371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4499060" y="1077321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5190013" y="805992"/>
              <a:ext cx="382198" cy="783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53" fill="norm" stroke="1" extrusionOk="0">
                  <a:moveTo>
                    <a:pt x="8256" y="4320"/>
                  </a:moveTo>
                  <a:cubicBezTo>
                    <a:pt x="7663" y="4320"/>
                    <a:pt x="7070" y="4320"/>
                    <a:pt x="6476" y="4290"/>
                  </a:cubicBezTo>
                  <a:cubicBezTo>
                    <a:pt x="5883" y="4261"/>
                    <a:pt x="5289" y="4203"/>
                    <a:pt x="4933" y="3883"/>
                  </a:cubicBezTo>
                  <a:cubicBezTo>
                    <a:pt x="4577" y="3563"/>
                    <a:pt x="4459" y="2980"/>
                    <a:pt x="5052" y="2340"/>
                  </a:cubicBezTo>
                  <a:cubicBezTo>
                    <a:pt x="5645" y="1700"/>
                    <a:pt x="6951" y="1001"/>
                    <a:pt x="7900" y="564"/>
                  </a:cubicBezTo>
                  <a:cubicBezTo>
                    <a:pt x="8850" y="128"/>
                    <a:pt x="9443" y="-47"/>
                    <a:pt x="9740" y="11"/>
                  </a:cubicBezTo>
                  <a:cubicBezTo>
                    <a:pt x="10037" y="69"/>
                    <a:pt x="10037" y="361"/>
                    <a:pt x="9977" y="1729"/>
                  </a:cubicBezTo>
                  <a:cubicBezTo>
                    <a:pt x="9918" y="3097"/>
                    <a:pt x="9799" y="5542"/>
                    <a:pt x="9146" y="7667"/>
                  </a:cubicBezTo>
                  <a:cubicBezTo>
                    <a:pt x="8494" y="9792"/>
                    <a:pt x="7307" y="11597"/>
                    <a:pt x="6001" y="12820"/>
                  </a:cubicBezTo>
                  <a:cubicBezTo>
                    <a:pt x="4696" y="14042"/>
                    <a:pt x="3272" y="14683"/>
                    <a:pt x="2263" y="14974"/>
                  </a:cubicBezTo>
                  <a:cubicBezTo>
                    <a:pt x="1254" y="15265"/>
                    <a:pt x="661" y="15207"/>
                    <a:pt x="305" y="15032"/>
                  </a:cubicBezTo>
                  <a:cubicBezTo>
                    <a:pt x="-51" y="14858"/>
                    <a:pt x="-170" y="14566"/>
                    <a:pt x="364" y="13984"/>
                  </a:cubicBezTo>
                  <a:cubicBezTo>
                    <a:pt x="898" y="13402"/>
                    <a:pt x="2085" y="12529"/>
                    <a:pt x="3984" y="11364"/>
                  </a:cubicBezTo>
                  <a:cubicBezTo>
                    <a:pt x="5883" y="10200"/>
                    <a:pt x="8494" y="8744"/>
                    <a:pt x="10511" y="7405"/>
                  </a:cubicBezTo>
                  <a:cubicBezTo>
                    <a:pt x="12529" y="6066"/>
                    <a:pt x="13953" y="4844"/>
                    <a:pt x="14784" y="4087"/>
                  </a:cubicBezTo>
                  <a:cubicBezTo>
                    <a:pt x="15615" y="3330"/>
                    <a:pt x="15852" y="3039"/>
                    <a:pt x="16149" y="2718"/>
                  </a:cubicBezTo>
                  <a:cubicBezTo>
                    <a:pt x="16445" y="2398"/>
                    <a:pt x="16801" y="2049"/>
                    <a:pt x="16920" y="2020"/>
                  </a:cubicBezTo>
                  <a:cubicBezTo>
                    <a:pt x="17039" y="1991"/>
                    <a:pt x="16920" y="2282"/>
                    <a:pt x="16149" y="3446"/>
                  </a:cubicBezTo>
                  <a:cubicBezTo>
                    <a:pt x="15377" y="4611"/>
                    <a:pt x="13953" y="6648"/>
                    <a:pt x="12766" y="8599"/>
                  </a:cubicBezTo>
                  <a:cubicBezTo>
                    <a:pt x="11579" y="10549"/>
                    <a:pt x="10630" y="12412"/>
                    <a:pt x="9918" y="14334"/>
                  </a:cubicBezTo>
                  <a:cubicBezTo>
                    <a:pt x="9206" y="16255"/>
                    <a:pt x="8731" y="18234"/>
                    <a:pt x="8494" y="19370"/>
                  </a:cubicBezTo>
                  <a:cubicBezTo>
                    <a:pt x="8256" y="20505"/>
                    <a:pt x="8256" y="20796"/>
                    <a:pt x="8494" y="21058"/>
                  </a:cubicBezTo>
                  <a:cubicBezTo>
                    <a:pt x="8731" y="21320"/>
                    <a:pt x="9206" y="21553"/>
                    <a:pt x="9740" y="21553"/>
                  </a:cubicBezTo>
                  <a:cubicBezTo>
                    <a:pt x="10274" y="21553"/>
                    <a:pt x="10867" y="21320"/>
                    <a:pt x="11817" y="20359"/>
                  </a:cubicBezTo>
                  <a:cubicBezTo>
                    <a:pt x="12766" y="19399"/>
                    <a:pt x="14072" y="17710"/>
                    <a:pt x="14784" y="16342"/>
                  </a:cubicBezTo>
                  <a:cubicBezTo>
                    <a:pt x="15496" y="14974"/>
                    <a:pt x="15615" y="13926"/>
                    <a:pt x="15496" y="13286"/>
                  </a:cubicBezTo>
                  <a:cubicBezTo>
                    <a:pt x="15377" y="12645"/>
                    <a:pt x="15021" y="12412"/>
                    <a:pt x="15140" y="12296"/>
                  </a:cubicBezTo>
                  <a:cubicBezTo>
                    <a:pt x="15259" y="12179"/>
                    <a:pt x="15852" y="12179"/>
                    <a:pt x="16979" y="12005"/>
                  </a:cubicBezTo>
                  <a:cubicBezTo>
                    <a:pt x="18107" y="11830"/>
                    <a:pt x="19768" y="11481"/>
                    <a:pt x="21430" y="11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6265733" y="902269"/>
              <a:ext cx="191561" cy="376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351" fill="norm" stroke="1" extrusionOk="0">
                  <a:moveTo>
                    <a:pt x="18662" y="2364"/>
                  </a:moveTo>
                  <a:cubicBezTo>
                    <a:pt x="17965" y="1524"/>
                    <a:pt x="17268" y="684"/>
                    <a:pt x="16339" y="264"/>
                  </a:cubicBezTo>
                  <a:cubicBezTo>
                    <a:pt x="15410" y="-156"/>
                    <a:pt x="14249" y="-156"/>
                    <a:pt x="12275" y="864"/>
                  </a:cubicBezTo>
                  <a:cubicBezTo>
                    <a:pt x="10301" y="1884"/>
                    <a:pt x="7514" y="3924"/>
                    <a:pt x="5307" y="6444"/>
                  </a:cubicBezTo>
                  <a:cubicBezTo>
                    <a:pt x="3101" y="8964"/>
                    <a:pt x="1475" y="11964"/>
                    <a:pt x="662" y="14304"/>
                  </a:cubicBezTo>
                  <a:cubicBezTo>
                    <a:pt x="-151" y="16644"/>
                    <a:pt x="-151" y="18324"/>
                    <a:pt x="314" y="19404"/>
                  </a:cubicBezTo>
                  <a:cubicBezTo>
                    <a:pt x="778" y="20484"/>
                    <a:pt x="1707" y="20964"/>
                    <a:pt x="2868" y="21204"/>
                  </a:cubicBezTo>
                  <a:cubicBezTo>
                    <a:pt x="4030" y="21444"/>
                    <a:pt x="5423" y="21444"/>
                    <a:pt x="7630" y="20784"/>
                  </a:cubicBezTo>
                  <a:cubicBezTo>
                    <a:pt x="9836" y="20124"/>
                    <a:pt x="12855" y="18804"/>
                    <a:pt x="15410" y="16584"/>
                  </a:cubicBezTo>
                  <a:cubicBezTo>
                    <a:pt x="17965" y="14364"/>
                    <a:pt x="20055" y="11244"/>
                    <a:pt x="20752" y="8544"/>
                  </a:cubicBezTo>
                  <a:cubicBezTo>
                    <a:pt x="21449" y="5844"/>
                    <a:pt x="20752" y="3564"/>
                    <a:pt x="19010" y="2124"/>
                  </a:cubicBezTo>
                  <a:cubicBezTo>
                    <a:pt x="17268" y="684"/>
                    <a:pt x="14481" y="84"/>
                    <a:pt x="11926" y="84"/>
                  </a:cubicBezTo>
                  <a:cubicBezTo>
                    <a:pt x="9372" y="84"/>
                    <a:pt x="7049" y="684"/>
                    <a:pt x="5423" y="1704"/>
                  </a:cubicBezTo>
                  <a:cubicBezTo>
                    <a:pt x="3797" y="2724"/>
                    <a:pt x="2868" y="4164"/>
                    <a:pt x="2404" y="5184"/>
                  </a:cubicBezTo>
                  <a:cubicBezTo>
                    <a:pt x="1939" y="6204"/>
                    <a:pt x="1939" y="6804"/>
                    <a:pt x="2984" y="7284"/>
                  </a:cubicBezTo>
                  <a:cubicBezTo>
                    <a:pt x="4030" y="7764"/>
                    <a:pt x="6120" y="8124"/>
                    <a:pt x="9139" y="8004"/>
                  </a:cubicBezTo>
                  <a:cubicBezTo>
                    <a:pt x="12159" y="7884"/>
                    <a:pt x="16107" y="7284"/>
                    <a:pt x="20055" y="6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6327860" y="681739"/>
              <a:ext cx="139701" cy="141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9" fill="norm" stroke="1" extrusionOk="0">
                  <a:moveTo>
                    <a:pt x="0" y="20939"/>
                  </a:moveTo>
                  <a:cubicBezTo>
                    <a:pt x="1964" y="15930"/>
                    <a:pt x="3927" y="10922"/>
                    <a:pt x="5400" y="7635"/>
                  </a:cubicBezTo>
                  <a:cubicBezTo>
                    <a:pt x="6873" y="4348"/>
                    <a:pt x="7855" y="2782"/>
                    <a:pt x="9164" y="1530"/>
                  </a:cubicBezTo>
                  <a:cubicBezTo>
                    <a:pt x="10473" y="278"/>
                    <a:pt x="12109" y="-661"/>
                    <a:pt x="13909" y="591"/>
                  </a:cubicBezTo>
                  <a:cubicBezTo>
                    <a:pt x="15709" y="1843"/>
                    <a:pt x="17673" y="5287"/>
                    <a:pt x="18982" y="8261"/>
                  </a:cubicBezTo>
                  <a:cubicBezTo>
                    <a:pt x="20291" y="11235"/>
                    <a:pt x="20945" y="13739"/>
                    <a:pt x="21600" y="16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6713008" y="1059617"/>
              <a:ext cx="281603" cy="100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0471" fill="norm" stroke="1" extrusionOk="0">
                  <a:moveTo>
                    <a:pt x="2585" y="19165"/>
                  </a:moveTo>
                  <a:cubicBezTo>
                    <a:pt x="1779" y="20029"/>
                    <a:pt x="973" y="20893"/>
                    <a:pt x="490" y="20245"/>
                  </a:cubicBezTo>
                  <a:cubicBezTo>
                    <a:pt x="6" y="19597"/>
                    <a:pt x="-155" y="17437"/>
                    <a:pt x="167" y="13981"/>
                  </a:cubicBezTo>
                  <a:cubicBezTo>
                    <a:pt x="490" y="10525"/>
                    <a:pt x="1296" y="5773"/>
                    <a:pt x="2102" y="2965"/>
                  </a:cubicBezTo>
                  <a:cubicBezTo>
                    <a:pt x="2908" y="157"/>
                    <a:pt x="3714" y="-707"/>
                    <a:pt x="4761" y="589"/>
                  </a:cubicBezTo>
                  <a:cubicBezTo>
                    <a:pt x="5809" y="1885"/>
                    <a:pt x="7099" y="5341"/>
                    <a:pt x="8388" y="8581"/>
                  </a:cubicBezTo>
                  <a:cubicBezTo>
                    <a:pt x="9678" y="11821"/>
                    <a:pt x="10967" y="14845"/>
                    <a:pt x="12176" y="16573"/>
                  </a:cubicBezTo>
                  <a:cubicBezTo>
                    <a:pt x="13385" y="18301"/>
                    <a:pt x="14514" y="18733"/>
                    <a:pt x="15723" y="17221"/>
                  </a:cubicBezTo>
                  <a:cubicBezTo>
                    <a:pt x="16932" y="15709"/>
                    <a:pt x="18221" y="12253"/>
                    <a:pt x="19108" y="9445"/>
                  </a:cubicBezTo>
                  <a:cubicBezTo>
                    <a:pt x="19994" y="6637"/>
                    <a:pt x="20478" y="4477"/>
                    <a:pt x="20800" y="3181"/>
                  </a:cubicBezTo>
                  <a:cubicBezTo>
                    <a:pt x="21123" y="1885"/>
                    <a:pt x="21284" y="1453"/>
                    <a:pt x="21445" y="1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6661733" y="1280521"/>
              <a:ext cx="28207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04" y="21600"/>
                  </a:moveTo>
                  <a:cubicBezTo>
                    <a:pt x="43" y="19029"/>
                    <a:pt x="-118" y="16457"/>
                    <a:pt x="124" y="14400"/>
                  </a:cubicBezTo>
                  <a:cubicBezTo>
                    <a:pt x="366" y="12343"/>
                    <a:pt x="1010" y="10800"/>
                    <a:pt x="2381" y="10286"/>
                  </a:cubicBezTo>
                  <a:cubicBezTo>
                    <a:pt x="3751" y="9771"/>
                    <a:pt x="5846" y="10286"/>
                    <a:pt x="7539" y="12086"/>
                  </a:cubicBezTo>
                  <a:cubicBezTo>
                    <a:pt x="9231" y="13886"/>
                    <a:pt x="10521" y="16971"/>
                    <a:pt x="11569" y="18514"/>
                  </a:cubicBezTo>
                  <a:cubicBezTo>
                    <a:pt x="12616" y="20057"/>
                    <a:pt x="13422" y="20057"/>
                    <a:pt x="15034" y="16714"/>
                  </a:cubicBezTo>
                  <a:cubicBezTo>
                    <a:pt x="16646" y="13371"/>
                    <a:pt x="19064" y="6686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7351906" y="904739"/>
              <a:ext cx="340780" cy="426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18" fill="norm" stroke="1" extrusionOk="0">
                  <a:moveTo>
                    <a:pt x="2293" y="5802"/>
                  </a:moveTo>
                  <a:cubicBezTo>
                    <a:pt x="2426" y="8782"/>
                    <a:pt x="2560" y="11761"/>
                    <a:pt x="2493" y="14208"/>
                  </a:cubicBezTo>
                  <a:cubicBezTo>
                    <a:pt x="2426" y="16655"/>
                    <a:pt x="2160" y="18571"/>
                    <a:pt x="1893" y="19794"/>
                  </a:cubicBezTo>
                  <a:cubicBezTo>
                    <a:pt x="1626" y="21018"/>
                    <a:pt x="1360" y="21550"/>
                    <a:pt x="1160" y="21390"/>
                  </a:cubicBezTo>
                  <a:cubicBezTo>
                    <a:pt x="960" y="21231"/>
                    <a:pt x="826" y="20380"/>
                    <a:pt x="560" y="18517"/>
                  </a:cubicBezTo>
                  <a:cubicBezTo>
                    <a:pt x="293" y="16655"/>
                    <a:pt x="-107" y="13783"/>
                    <a:pt x="26" y="11229"/>
                  </a:cubicBezTo>
                  <a:cubicBezTo>
                    <a:pt x="160" y="8675"/>
                    <a:pt x="826" y="6441"/>
                    <a:pt x="1693" y="4898"/>
                  </a:cubicBezTo>
                  <a:cubicBezTo>
                    <a:pt x="2560" y="3355"/>
                    <a:pt x="3626" y="2504"/>
                    <a:pt x="4560" y="2025"/>
                  </a:cubicBezTo>
                  <a:cubicBezTo>
                    <a:pt x="5493" y="1546"/>
                    <a:pt x="6293" y="1440"/>
                    <a:pt x="6893" y="1706"/>
                  </a:cubicBezTo>
                  <a:cubicBezTo>
                    <a:pt x="7493" y="1972"/>
                    <a:pt x="7893" y="2610"/>
                    <a:pt x="8693" y="4366"/>
                  </a:cubicBezTo>
                  <a:cubicBezTo>
                    <a:pt x="9493" y="6121"/>
                    <a:pt x="10693" y="8994"/>
                    <a:pt x="11626" y="11548"/>
                  </a:cubicBezTo>
                  <a:cubicBezTo>
                    <a:pt x="12560" y="14102"/>
                    <a:pt x="13226" y="16336"/>
                    <a:pt x="13826" y="17613"/>
                  </a:cubicBezTo>
                  <a:cubicBezTo>
                    <a:pt x="14426" y="18890"/>
                    <a:pt x="14960" y="19209"/>
                    <a:pt x="15426" y="19156"/>
                  </a:cubicBezTo>
                  <a:cubicBezTo>
                    <a:pt x="15893" y="19103"/>
                    <a:pt x="16293" y="18677"/>
                    <a:pt x="17093" y="16975"/>
                  </a:cubicBezTo>
                  <a:cubicBezTo>
                    <a:pt x="17893" y="15272"/>
                    <a:pt x="19093" y="12293"/>
                    <a:pt x="19893" y="9473"/>
                  </a:cubicBezTo>
                  <a:cubicBezTo>
                    <a:pt x="20693" y="6653"/>
                    <a:pt x="21093" y="3993"/>
                    <a:pt x="21293" y="2344"/>
                  </a:cubicBezTo>
                  <a:cubicBezTo>
                    <a:pt x="21493" y="695"/>
                    <a:pt x="21493" y="56"/>
                    <a:pt x="21426" y="3"/>
                  </a:cubicBezTo>
                  <a:cubicBezTo>
                    <a:pt x="21360" y="-50"/>
                    <a:pt x="21226" y="482"/>
                    <a:pt x="21093" y="1174"/>
                  </a:cubicBezTo>
                  <a:cubicBezTo>
                    <a:pt x="20960" y="1865"/>
                    <a:pt x="20826" y="2717"/>
                    <a:pt x="20693" y="3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7725438" y="1099458"/>
              <a:ext cx="75234" cy="171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359" fill="norm" stroke="1" extrusionOk="0">
                  <a:moveTo>
                    <a:pt x="15603" y="2777"/>
                  </a:moveTo>
                  <a:cubicBezTo>
                    <a:pt x="12684" y="1459"/>
                    <a:pt x="9765" y="142"/>
                    <a:pt x="7430" y="11"/>
                  </a:cubicBezTo>
                  <a:cubicBezTo>
                    <a:pt x="5095" y="-121"/>
                    <a:pt x="3344" y="933"/>
                    <a:pt x="2176" y="3699"/>
                  </a:cubicBezTo>
                  <a:cubicBezTo>
                    <a:pt x="1009" y="6464"/>
                    <a:pt x="425" y="10942"/>
                    <a:pt x="133" y="13840"/>
                  </a:cubicBezTo>
                  <a:cubicBezTo>
                    <a:pt x="-159" y="16738"/>
                    <a:pt x="-159" y="18055"/>
                    <a:pt x="2176" y="19240"/>
                  </a:cubicBezTo>
                  <a:cubicBezTo>
                    <a:pt x="4511" y="20425"/>
                    <a:pt x="9182" y="21479"/>
                    <a:pt x="12392" y="21347"/>
                  </a:cubicBezTo>
                  <a:cubicBezTo>
                    <a:pt x="15603" y="21216"/>
                    <a:pt x="17355" y="19899"/>
                    <a:pt x="18814" y="17659"/>
                  </a:cubicBezTo>
                  <a:cubicBezTo>
                    <a:pt x="20273" y="15420"/>
                    <a:pt x="21441" y="12259"/>
                    <a:pt x="20273" y="9757"/>
                  </a:cubicBezTo>
                  <a:cubicBezTo>
                    <a:pt x="19106" y="7255"/>
                    <a:pt x="15603" y="5411"/>
                    <a:pt x="12100" y="3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7845510" y="1102721"/>
              <a:ext cx="114301" cy="163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2492"/>
                  </a:moveTo>
                  <a:cubicBezTo>
                    <a:pt x="2000" y="2215"/>
                    <a:pt x="4000" y="1938"/>
                    <a:pt x="5600" y="2354"/>
                  </a:cubicBezTo>
                  <a:cubicBezTo>
                    <a:pt x="7200" y="2769"/>
                    <a:pt x="8400" y="3877"/>
                    <a:pt x="9600" y="6231"/>
                  </a:cubicBezTo>
                  <a:cubicBezTo>
                    <a:pt x="10800" y="8585"/>
                    <a:pt x="12000" y="12185"/>
                    <a:pt x="12600" y="14677"/>
                  </a:cubicBezTo>
                  <a:cubicBezTo>
                    <a:pt x="13200" y="17169"/>
                    <a:pt x="13200" y="18554"/>
                    <a:pt x="12400" y="19662"/>
                  </a:cubicBezTo>
                  <a:cubicBezTo>
                    <a:pt x="11600" y="20769"/>
                    <a:pt x="10000" y="21600"/>
                    <a:pt x="8800" y="21323"/>
                  </a:cubicBezTo>
                  <a:cubicBezTo>
                    <a:pt x="7600" y="21046"/>
                    <a:pt x="6800" y="19662"/>
                    <a:pt x="6200" y="17169"/>
                  </a:cubicBezTo>
                  <a:cubicBezTo>
                    <a:pt x="5600" y="14677"/>
                    <a:pt x="5200" y="11077"/>
                    <a:pt x="7800" y="8031"/>
                  </a:cubicBezTo>
                  <a:cubicBezTo>
                    <a:pt x="10400" y="4985"/>
                    <a:pt x="16000" y="24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7985210" y="1128121"/>
              <a:ext cx="219328" cy="16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262" fill="norm" stroke="1" extrusionOk="0">
                  <a:moveTo>
                    <a:pt x="0" y="0"/>
                  </a:moveTo>
                  <a:cubicBezTo>
                    <a:pt x="623" y="2734"/>
                    <a:pt x="1246" y="5468"/>
                    <a:pt x="1558" y="8613"/>
                  </a:cubicBezTo>
                  <a:cubicBezTo>
                    <a:pt x="1869" y="11757"/>
                    <a:pt x="1869" y="15311"/>
                    <a:pt x="1662" y="17772"/>
                  </a:cubicBezTo>
                  <a:cubicBezTo>
                    <a:pt x="1454" y="20233"/>
                    <a:pt x="1038" y="21600"/>
                    <a:pt x="1038" y="21190"/>
                  </a:cubicBezTo>
                  <a:cubicBezTo>
                    <a:pt x="1038" y="20780"/>
                    <a:pt x="1454" y="18592"/>
                    <a:pt x="2492" y="15175"/>
                  </a:cubicBezTo>
                  <a:cubicBezTo>
                    <a:pt x="3531" y="11757"/>
                    <a:pt x="5192" y="7109"/>
                    <a:pt x="6542" y="4238"/>
                  </a:cubicBezTo>
                  <a:cubicBezTo>
                    <a:pt x="7892" y="1367"/>
                    <a:pt x="8931" y="273"/>
                    <a:pt x="9658" y="410"/>
                  </a:cubicBezTo>
                  <a:cubicBezTo>
                    <a:pt x="10385" y="547"/>
                    <a:pt x="10800" y="1914"/>
                    <a:pt x="11008" y="3691"/>
                  </a:cubicBezTo>
                  <a:cubicBezTo>
                    <a:pt x="11215" y="5468"/>
                    <a:pt x="11215" y="7656"/>
                    <a:pt x="11215" y="9433"/>
                  </a:cubicBezTo>
                  <a:cubicBezTo>
                    <a:pt x="11215" y="11210"/>
                    <a:pt x="11215" y="12577"/>
                    <a:pt x="11423" y="12441"/>
                  </a:cubicBezTo>
                  <a:cubicBezTo>
                    <a:pt x="11631" y="12304"/>
                    <a:pt x="12046" y="10663"/>
                    <a:pt x="12981" y="8613"/>
                  </a:cubicBezTo>
                  <a:cubicBezTo>
                    <a:pt x="13915" y="6562"/>
                    <a:pt x="15369" y="4101"/>
                    <a:pt x="16823" y="2461"/>
                  </a:cubicBezTo>
                  <a:cubicBezTo>
                    <a:pt x="18277" y="820"/>
                    <a:pt x="19731" y="0"/>
                    <a:pt x="20562" y="273"/>
                  </a:cubicBezTo>
                  <a:cubicBezTo>
                    <a:pt x="21392" y="547"/>
                    <a:pt x="21600" y="1914"/>
                    <a:pt x="21496" y="5332"/>
                  </a:cubicBezTo>
                  <a:cubicBezTo>
                    <a:pt x="21392" y="8749"/>
                    <a:pt x="20977" y="14218"/>
                    <a:pt x="20562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8231645" y="866614"/>
              <a:ext cx="278692" cy="420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43" fill="norm" stroke="1" extrusionOk="0">
                  <a:moveTo>
                    <a:pt x="6914" y="16259"/>
                  </a:moveTo>
                  <a:cubicBezTo>
                    <a:pt x="7077" y="15719"/>
                    <a:pt x="7239" y="15179"/>
                    <a:pt x="7320" y="14639"/>
                  </a:cubicBezTo>
                  <a:cubicBezTo>
                    <a:pt x="7402" y="14099"/>
                    <a:pt x="7402" y="13559"/>
                    <a:pt x="6996" y="13343"/>
                  </a:cubicBezTo>
                  <a:cubicBezTo>
                    <a:pt x="6590" y="13127"/>
                    <a:pt x="5778" y="13235"/>
                    <a:pt x="4641" y="13883"/>
                  </a:cubicBezTo>
                  <a:cubicBezTo>
                    <a:pt x="3504" y="14531"/>
                    <a:pt x="2042" y="15719"/>
                    <a:pt x="1149" y="16637"/>
                  </a:cubicBezTo>
                  <a:cubicBezTo>
                    <a:pt x="256" y="17555"/>
                    <a:pt x="-69" y="18203"/>
                    <a:pt x="12" y="18743"/>
                  </a:cubicBezTo>
                  <a:cubicBezTo>
                    <a:pt x="93" y="19283"/>
                    <a:pt x="581" y="19715"/>
                    <a:pt x="1230" y="19823"/>
                  </a:cubicBezTo>
                  <a:cubicBezTo>
                    <a:pt x="1880" y="19931"/>
                    <a:pt x="2692" y="19715"/>
                    <a:pt x="3342" y="19337"/>
                  </a:cubicBezTo>
                  <a:cubicBezTo>
                    <a:pt x="3991" y="18959"/>
                    <a:pt x="4478" y="18419"/>
                    <a:pt x="5047" y="17771"/>
                  </a:cubicBezTo>
                  <a:cubicBezTo>
                    <a:pt x="5615" y="17123"/>
                    <a:pt x="6265" y="16367"/>
                    <a:pt x="6590" y="16421"/>
                  </a:cubicBezTo>
                  <a:cubicBezTo>
                    <a:pt x="6914" y="16475"/>
                    <a:pt x="6914" y="17339"/>
                    <a:pt x="7320" y="17825"/>
                  </a:cubicBezTo>
                  <a:cubicBezTo>
                    <a:pt x="7726" y="18311"/>
                    <a:pt x="8539" y="18419"/>
                    <a:pt x="9351" y="18365"/>
                  </a:cubicBezTo>
                  <a:cubicBezTo>
                    <a:pt x="10163" y="18311"/>
                    <a:pt x="10975" y="18095"/>
                    <a:pt x="12274" y="16961"/>
                  </a:cubicBezTo>
                  <a:cubicBezTo>
                    <a:pt x="13573" y="15827"/>
                    <a:pt x="15360" y="13775"/>
                    <a:pt x="16984" y="11183"/>
                  </a:cubicBezTo>
                  <a:cubicBezTo>
                    <a:pt x="18608" y="8591"/>
                    <a:pt x="20069" y="5459"/>
                    <a:pt x="20800" y="3515"/>
                  </a:cubicBezTo>
                  <a:cubicBezTo>
                    <a:pt x="21531" y="1571"/>
                    <a:pt x="21531" y="815"/>
                    <a:pt x="21044" y="383"/>
                  </a:cubicBezTo>
                  <a:cubicBezTo>
                    <a:pt x="20557" y="-49"/>
                    <a:pt x="19582" y="-157"/>
                    <a:pt x="18445" y="275"/>
                  </a:cubicBezTo>
                  <a:cubicBezTo>
                    <a:pt x="17308" y="707"/>
                    <a:pt x="16009" y="1679"/>
                    <a:pt x="14954" y="3677"/>
                  </a:cubicBezTo>
                  <a:cubicBezTo>
                    <a:pt x="13898" y="5675"/>
                    <a:pt x="13086" y="8699"/>
                    <a:pt x="13005" y="11291"/>
                  </a:cubicBezTo>
                  <a:cubicBezTo>
                    <a:pt x="12923" y="13883"/>
                    <a:pt x="13573" y="16043"/>
                    <a:pt x="14629" y="17663"/>
                  </a:cubicBezTo>
                  <a:cubicBezTo>
                    <a:pt x="15684" y="19283"/>
                    <a:pt x="17146" y="20363"/>
                    <a:pt x="18608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8777352" y="861412"/>
              <a:ext cx="147659" cy="412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90" fill="norm" stroke="1" extrusionOk="0">
                  <a:moveTo>
                    <a:pt x="21223" y="1984"/>
                  </a:moveTo>
                  <a:cubicBezTo>
                    <a:pt x="20615" y="1433"/>
                    <a:pt x="20006" y="882"/>
                    <a:pt x="18941" y="496"/>
                  </a:cubicBezTo>
                  <a:cubicBezTo>
                    <a:pt x="17877" y="110"/>
                    <a:pt x="16355" y="-110"/>
                    <a:pt x="14986" y="55"/>
                  </a:cubicBezTo>
                  <a:cubicBezTo>
                    <a:pt x="13617" y="221"/>
                    <a:pt x="12400" y="772"/>
                    <a:pt x="9967" y="2590"/>
                  </a:cubicBezTo>
                  <a:cubicBezTo>
                    <a:pt x="7533" y="4408"/>
                    <a:pt x="3882" y="7494"/>
                    <a:pt x="1905" y="10304"/>
                  </a:cubicBezTo>
                  <a:cubicBezTo>
                    <a:pt x="-73" y="13114"/>
                    <a:pt x="-377" y="15649"/>
                    <a:pt x="384" y="17468"/>
                  </a:cubicBezTo>
                  <a:cubicBezTo>
                    <a:pt x="1144" y="19286"/>
                    <a:pt x="2969" y="20388"/>
                    <a:pt x="4795" y="20939"/>
                  </a:cubicBezTo>
                  <a:cubicBezTo>
                    <a:pt x="6620" y="21490"/>
                    <a:pt x="8446" y="21490"/>
                    <a:pt x="10271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8986393" y="881995"/>
              <a:ext cx="174694" cy="38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11" fill="norm" stroke="1" extrusionOk="0">
                  <a:moveTo>
                    <a:pt x="10286" y="5170"/>
                  </a:moveTo>
                  <a:cubicBezTo>
                    <a:pt x="10029" y="4586"/>
                    <a:pt x="9771" y="4002"/>
                    <a:pt x="9129" y="3886"/>
                  </a:cubicBezTo>
                  <a:cubicBezTo>
                    <a:pt x="8486" y="3769"/>
                    <a:pt x="7457" y="4119"/>
                    <a:pt x="6043" y="5579"/>
                  </a:cubicBezTo>
                  <a:cubicBezTo>
                    <a:pt x="4629" y="7038"/>
                    <a:pt x="2829" y="9607"/>
                    <a:pt x="1671" y="12117"/>
                  </a:cubicBezTo>
                  <a:cubicBezTo>
                    <a:pt x="514" y="14627"/>
                    <a:pt x="0" y="17079"/>
                    <a:pt x="0" y="18597"/>
                  </a:cubicBezTo>
                  <a:cubicBezTo>
                    <a:pt x="0" y="20115"/>
                    <a:pt x="514" y="20699"/>
                    <a:pt x="1414" y="21049"/>
                  </a:cubicBezTo>
                  <a:cubicBezTo>
                    <a:pt x="2314" y="21399"/>
                    <a:pt x="3600" y="21516"/>
                    <a:pt x="6171" y="20640"/>
                  </a:cubicBezTo>
                  <a:cubicBezTo>
                    <a:pt x="8743" y="19765"/>
                    <a:pt x="12600" y="17897"/>
                    <a:pt x="15557" y="15561"/>
                  </a:cubicBezTo>
                  <a:cubicBezTo>
                    <a:pt x="18514" y="13226"/>
                    <a:pt x="20571" y="10424"/>
                    <a:pt x="21086" y="7972"/>
                  </a:cubicBezTo>
                  <a:cubicBezTo>
                    <a:pt x="21600" y="5520"/>
                    <a:pt x="20571" y="3419"/>
                    <a:pt x="19543" y="2134"/>
                  </a:cubicBezTo>
                  <a:cubicBezTo>
                    <a:pt x="18514" y="850"/>
                    <a:pt x="17486" y="383"/>
                    <a:pt x="16329" y="150"/>
                  </a:cubicBezTo>
                  <a:cubicBezTo>
                    <a:pt x="15171" y="-84"/>
                    <a:pt x="13886" y="-84"/>
                    <a:pt x="11700" y="441"/>
                  </a:cubicBezTo>
                  <a:cubicBezTo>
                    <a:pt x="9514" y="967"/>
                    <a:pt x="6429" y="2018"/>
                    <a:pt x="4629" y="3360"/>
                  </a:cubicBezTo>
                  <a:cubicBezTo>
                    <a:pt x="2829" y="4703"/>
                    <a:pt x="2314" y="6338"/>
                    <a:pt x="2443" y="7388"/>
                  </a:cubicBezTo>
                  <a:cubicBezTo>
                    <a:pt x="2571" y="8439"/>
                    <a:pt x="3343" y="8906"/>
                    <a:pt x="6557" y="9257"/>
                  </a:cubicBezTo>
                  <a:cubicBezTo>
                    <a:pt x="9771" y="9607"/>
                    <a:pt x="15429" y="9840"/>
                    <a:pt x="21086" y="10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9217110" y="1255121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9734397" y="980939"/>
              <a:ext cx="130414" cy="235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269" fill="norm" stroke="1" extrusionOk="0">
                  <a:moveTo>
                    <a:pt x="21124" y="2396"/>
                  </a:moveTo>
                  <a:cubicBezTo>
                    <a:pt x="18038" y="1249"/>
                    <a:pt x="14953" y="102"/>
                    <a:pt x="11695" y="7"/>
                  </a:cubicBezTo>
                  <a:cubicBezTo>
                    <a:pt x="8438" y="-89"/>
                    <a:pt x="5010" y="867"/>
                    <a:pt x="2781" y="1823"/>
                  </a:cubicBezTo>
                  <a:cubicBezTo>
                    <a:pt x="553" y="2778"/>
                    <a:pt x="-476" y="3734"/>
                    <a:pt x="210" y="4976"/>
                  </a:cubicBezTo>
                  <a:cubicBezTo>
                    <a:pt x="895" y="6219"/>
                    <a:pt x="3295" y="7748"/>
                    <a:pt x="6553" y="9564"/>
                  </a:cubicBezTo>
                  <a:cubicBezTo>
                    <a:pt x="9810" y="11380"/>
                    <a:pt x="13924" y="13483"/>
                    <a:pt x="16153" y="15012"/>
                  </a:cubicBezTo>
                  <a:cubicBezTo>
                    <a:pt x="18381" y="16541"/>
                    <a:pt x="18724" y="17497"/>
                    <a:pt x="17524" y="18548"/>
                  </a:cubicBezTo>
                  <a:cubicBezTo>
                    <a:pt x="16324" y="19599"/>
                    <a:pt x="13581" y="20746"/>
                    <a:pt x="11353" y="21129"/>
                  </a:cubicBezTo>
                  <a:cubicBezTo>
                    <a:pt x="9124" y="21511"/>
                    <a:pt x="7410" y="21129"/>
                    <a:pt x="6553" y="19791"/>
                  </a:cubicBezTo>
                  <a:cubicBezTo>
                    <a:pt x="5695" y="18453"/>
                    <a:pt x="5695" y="16159"/>
                    <a:pt x="5695" y="13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9864810" y="1031364"/>
              <a:ext cx="177801" cy="18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7371"/>
                  </a:moveTo>
                  <a:cubicBezTo>
                    <a:pt x="2571" y="8091"/>
                    <a:pt x="5143" y="8811"/>
                    <a:pt x="7714" y="8811"/>
                  </a:cubicBezTo>
                  <a:cubicBezTo>
                    <a:pt x="10286" y="8811"/>
                    <a:pt x="12857" y="8091"/>
                    <a:pt x="14529" y="7131"/>
                  </a:cubicBezTo>
                  <a:cubicBezTo>
                    <a:pt x="16200" y="6171"/>
                    <a:pt x="16971" y="4971"/>
                    <a:pt x="17486" y="3651"/>
                  </a:cubicBezTo>
                  <a:cubicBezTo>
                    <a:pt x="18000" y="2331"/>
                    <a:pt x="18257" y="891"/>
                    <a:pt x="16971" y="291"/>
                  </a:cubicBezTo>
                  <a:cubicBezTo>
                    <a:pt x="15686" y="-309"/>
                    <a:pt x="12857" y="-69"/>
                    <a:pt x="10286" y="1851"/>
                  </a:cubicBezTo>
                  <a:cubicBezTo>
                    <a:pt x="7714" y="3771"/>
                    <a:pt x="5400" y="7371"/>
                    <a:pt x="4371" y="10491"/>
                  </a:cubicBezTo>
                  <a:cubicBezTo>
                    <a:pt x="3343" y="13611"/>
                    <a:pt x="3600" y="16251"/>
                    <a:pt x="5657" y="18171"/>
                  </a:cubicBezTo>
                  <a:cubicBezTo>
                    <a:pt x="7714" y="20091"/>
                    <a:pt x="11571" y="21291"/>
                    <a:pt x="14529" y="21171"/>
                  </a:cubicBezTo>
                  <a:cubicBezTo>
                    <a:pt x="17486" y="21051"/>
                    <a:pt x="19543" y="19611"/>
                    <a:pt x="21600" y="18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10053193" y="841808"/>
              <a:ext cx="110068" cy="13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415" y="1069"/>
                  </a:moveTo>
                  <a:cubicBezTo>
                    <a:pt x="2492" y="415"/>
                    <a:pt x="4569" y="-240"/>
                    <a:pt x="6646" y="87"/>
                  </a:cubicBezTo>
                  <a:cubicBezTo>
                    <a:pt x="8723" y="415"/>
                    <a:pt x="10800" y="1724"/>
                    <a:pt x="11423" y="4178"/>
                  </a:cubicBezTo>
                  <a:cubicBezTo>
                    <a:pt x="12046" y="6633"/>
                    <a:pt x="11215" y="10233"/>
                    <a:pt x="9762" y="12687"/>
                  </a:cubicBezTo>
                  <a:cubicBezTo>
                    <a:pt x="8308" y="15142"/>
                    <a:pt x="6231" y="16451"/>
                    <a:pt x="4154" y="17596"/>
                  </a:cubicBezTo>
                  <a:cubicBezTo>
                    <a:pt x="2077" y="18742"/>
                    <a:pt x="0" y="19724"/>
                    <a:pt x="0" y="20378"/>
                  </a:cubicBezTo>
                  <a:cubicBezTo>
                    <a:pt x="0" y="21033"/>
                    <a:pt x="2077" y="21360"/>
                    <a:pt x="6023" y="21196"/>
                  </a:cubicBezTo>
                  <a:cubicBezTo>
                    <a:pt x="9969" y="21033"/>
                    <a:pt x="15785" y="20378"/>
                    <a:pt x="21600" y="19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0188660" y="829671"/>
              <a:ext cx="112712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1600" fill="norm" stroke="1" extrusionOk="0">
                  <a:moveTo>
                    <a:pt x="8100" y="0"/>
                  </a:moveTo>
                  <a:cubicBezTo>
                    <a:pt x="11571" y="2653"/>
                    <a:pt x="15043" y="5305"/>
                    <a:pt x="17550" y="8021"/>
                  </a:cubicBezTo>
                  <a:cubicBezTo>
                    <a:pt x="20057" y="10737"/>
                    <a:pt x="21600" y="13516"/>
                    <a:pt x="19671" y="15789"/>
                  </a:cubicBezTo>
                  <a:cubicBezTo>
                    <a:pt x="17743" y="18063"/>
                    <a:pt x="12343" y="19832"/>
                    <a:pt x="8486" y="20716"/>
                  </a:cubicBezTo>
                  <a:cubicBezTo>
                    <a:pt x="4629" y="21600"/>
                    <a:pt x="2314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10423610" y="1255121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5506"/>
                    <a:pt x="16200" y="11012"/>
                    <a:pt x="12600" y="14612"/>
                  </a:cubicBezTo>
                  <a:cubicBezTo>
                    <a:pt x="9000" y="18212"/>
                    <a:pt x="450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1003851" y="836021"/>
              <a:ext cx="443333" cy="442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84" fill="norm" stroke="1" extrusionOk="0">
                  <a:moveTo>
                    <a:pt x="6333" y="0"/>
                  </a:moveTo>
                  <a:cubicBezTo>
                    <a:pt x="5821" y="926"/>
                    <a:pt x="5310" y="1851"/>
                    <a:pt x="4644" y="4166"/>
                  </a:cubicBezTo>
                  <a:cubicBezTo>
                    <a:pt x="3979" y="6480"/>
                    <a:pt x="3160" y="10183"/>
                    <a:pt x="2648" y="13063"/>
                  </a:cubicBezTo>
                  <a:cubicBezTo>
                    <a:pt x="2136" y="15943"/>
                    <a:pt x="1931" y="18000"/>
                    <a:pt x="1880" y="19337"/>
                  </a:cubicBezTo>
                  <a:cubicBezTo>
                    <a:pt x="1829" y="20674"/>
                    <a:pt x="1931" y="21291"/>
                    <a:pt x="2187" y="21446"/>
                  </a:cubicBezTo>
                  <a:cubicBezTo>
                    <a:pt x="2443" y="21600"/>
                    <a:pt x="2853" y="21291"/>
                    <a:pt x="3109" y="20520"/>
                  </a:cubicBezTo>
                  <a:cubicBezTo>
                    <a:pt x="3365" y="19749"/>
                    <a:pt x="3467" y="18514"/>
                    <a:pt x="3160" y="17126"/>
                  </a:cubicBezTo>
                  <a:cubicBezTo>
                    <a:pt x="2853" y="15737"/>
                    <a:pt x="2136" y="14194"/>
                    <a:pt x="1471" y="13269"/>
                  </a:cubicBezTo>
                  <a:cubicBezTo>
                    <a:pt x="805" y="12343"/>
                    <a:pt x="191" y="12034"/>
                    <a:pt x="38" y="11623"/>
                  </a:cubicBezTo>
                  <a:cubicBezTo>
                    <a:pt x="-116" y="11211"/>
                    <a:pt x="191" y="10697"/>
                    <a:pt x="1061" y="9566"/>
                  </a:cubicBezTo>
                  <a:cubicBezTo>
                    <a:pt x="1931" y="8434"/>
                    <a:pt x="3365" y="6686"/>
                    <a:pt x="4439" y="5246"/>
                  </a:cubicBezTo>
                  <a:cubicBezTo>
                    <a:pt x="5514" y="3806"/>
                    <a:pt x="6231" y="2674"/>
                    <a:pt x="6845" y="1954"/>
                  </a:cubicBezTo>
                  <a:cubicBezTo>
                    <a:pt x="7459" y="1234"/>
                    <a:pt x="7971" y="926"/>
                    <a:pt x="8278" y="1131"/>
                  </a:cubicBezTo>
                  <a:cubicBezTo>
                    <a:pt x="8585" y="1337"/>
                    <a:pt x="8688" y="2057"/>
                    <a:pt x="8381" y="3857"/>
                  </a:cubicBezTo>
                  <a:cubicBezTo>
                    <a:pt x="8074" y="5657"/>
                    <a:pt x="7357" y="8537"/>
                    <a:pt x="6538" y="11314"/>
                  </a:cubicBezTo>
                  <a:cubicBezTo>
                    <a:pt x="5719" y="14091"/>
                    <a:pt x="4798" y="16766"/>
                    <a:pt x="4235" y="18411"/>
                  </a:cubicBezTo>
                  <a:cubicBezTo>
                    <a:pt x="3672" y="20057"/>
                    <a:pt x="3467" y="20674"/>
                    <a:pt x="3467" y="20726"/>
                  </a:cubicBezTo>
                  <a:cubicBezTo>
                    <a:pt x="3467" y="20777"/>
                    <a:pt x="3672" y="20263"/>
                    <a:pt x="4132" y="19440"/>
                  </a:cubicBezTo>
                  <a:cubicBezTo>
                    <a:pt x="4593" y="18617"/>
                    <a:pt x="5310" y="17486"/>
                    <a:pt x="5924" y="16869"/>
                  </a:cubicBezTo>
                  <a:cubicBezTo>
                    <a:pt x="6538" y="16251"/>
                    <a:pt x="7050" y="16149"/>
                    <a:pt x="7408" y="16457"/>
                  </a:cubicBezTo>
                  <a:cubicBezTo>
                    <a:pt x="7766" y="16766"/>
                    <a:pt x="7971" y="17486"/>
                    <a:pt x="8176" y="18103"/>
                  </a:cubicBezTo>
                  <a:cubicBezTo>
                    <a:pt x="8381" y="18720"/>
                    <a:pt x="8585" y="19234"/>
                    <a:pt x="8944" y="19543"/>
                  </a:cubicBezTo>
                  <a:cubicBezTo>
                    <a:pt x="9302" y="19851"/>
                    <a:pt x="9814" y="19954"/>
                    <a:pt x="10326" y="19903"/>
                  </a:cubicBezTo>
                  <a:cubicBezTo>
                    <a:pt x="10838" y="19851"/>
                    <a:pt x="11349" y="19646"/>
                    <a:pt x="11912" y="18977"/>
                  </a:cubicBezTo>
                  <a:cubicBezTo>
                    <a:pt x="12475" y="18309"/>
                    <a:pt x="13090" y="17177"/>
                    <a:pt x="13499" y="16149"/>
                  </a:cubicBezTo>
                  <a:cubicBezTo>
                    <a:pt x="13909" y="15120"/>
                    <a:pt x="14113" y="14194"/>
                    <a:pt x="13960" y="13731"/>
                  </a:cubicBezTo>
                  <a:cubicBezTo>
                    <a:pt x="13806" y="13269"/>
                    <a:pt x="13294" y="13269"/>
                    <a:pt x="12834" y="13680"/>
                  </a:cubicBezTo>
                  <a:cubicBezTo>
                    <a:pt x="12373" y="14091"/>
                    <a:pt x="11964" y="14914"/>
                    <a:pt x="11708" y="15583"/>
                  </a:cubicBezTo>
                  <a:cubicBezTo>
                    <a:pt x="11452" y="16251"/>
                    <a:pt x="11349" y="16766"/>
                    <a:pt x="11298" y="17280"/>
                  </a:cubicBezTo>
                  <a:cubicBezTo>
                    <a:pt x="11247" y="17794"/>
                    <a:pt x="11247" y="18309"/>
                    <a:pt x="11503" y="18617"/>
                  </a:cubicBezTo>
                  <a:cubicBezTo>
                    <a:pt x="11759" y="18926"/>
                    <a:pt x="12271" y="19029"/>
                    <a:pt x="13090" y="18617"/>
                  </a:cubicBezTo>
                  <a:cubicBezTo>
                    <a:pt x="13909" y="18206"/>
                    <a:pt x="15035" y="17280"/>
                    <a:pt x="15802" y="16457"/>
                  </a:cubicBezTo>
                  <a:cubicBezTo>
                    <a:pt x="16570" y="15634"/>
                    <a:pt x="16980" y="14914"/>
                    <a:pt x="17133" y="14811"/>
                  </a:cubicBezTo>
                  <a:cubicBezTo>
                    <a:pt x="17287" y="14709"/>
                    <a:pt x="17184" y="15223"/>
                    <a:pt x="16980" y="15891"/>
                  </a:cubicBezTo>
                  <a:cubicBezTo>
                    <a:pt x="16775" y="16560"/>
                    <a:pt x="16468" y="17383"/>
                    <a:pt x="16366" y="17537"/>
                  </a:cubicBezTo>
                  <a:cubicBezTo>
                    <a:pt x="16263" y="17691"/>
                    <a:pt x="16366" y="17177"/>
                    <a:pt x="16673" y="16354"/>
                  </a:cubicBezTo>
                  <a:cubicBezTo>
                    <a:pt x="16980" y="15531"/>
                    <a:pt x="17492" y="14400"/>
                    <a:pt x="17952" y="13680"/>
                  </a:cubicBezTo>
                  <a:cubicBezTo>
                    <a:pt x="18413" y="12960"/>
                    <a:pt x="18822" y="12651"/>
                    <a:pt x="19283" y="12497"/>
                  </a:cubicBezTo>
                  <a:cubicBezTo>
                    <a:pt x="19744" y="12343"/>
                    <a:pt x="20256" y="12343"/>
                    <a:pt x="20665" y="13011"/>
                  </a:cubicBezTo>
                  <a:cubicBezTo>
                    <a:pt x="21075" y="13680"/>
                    <a:pt x="21382" y="15017"/>
                    <a:pt x="21433" y="16457"/>
                  </a:cubicBezTo>
                  <a:cubicBezTo>
                    <a:pt x="21484" y="17897"/>
                    <a:pt x="21279" y="19440"/>
                    <a:pt x="21075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1802507" y="1167217"/>
              <a:ext cx="202254" cy="132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39" fill="norm" stroke="1" extrusionOk="0">
                  <a:moveTo>
                    <a:pt x="12724" y="9096"/>
                  </a:moveTo>
                  <a:cubicBezTo>
                    <a:pt x="12724" y="7382"/>
                    <a:pt x="12724" y="5668"/>
                    <a:pt x="12499" y="3782"/>
                  </a:cubicBezTo>
                  <a:cubicBezTo>
                    <a:pt x="12274" y="1896"/>
                    <a:pt x="11824" y="-161"/>
                    <a:pt x="9911" y="10"/>
                  </a:cubicBezTo>
                  <a:cubicBezTo>
                    <a:pt x="7999" y="182"/>
                    <a:pt x="4624" y="2582"/>
                    <a:pt x="2599" y="5668"/>
                  </a:cubicBezTo>
                  <a:cubicBezTo>
                    <a:pt x="574" y="8753"/>
                    <a:pt x="-101" y="12525"/>
                    <a:pt x="11" y="15096"/>
                  </a:cubicBezTo>
                  <a:cubicBezTo>
                    <a:pt x="124" y="17668"/>
                    <a:pt x="1024" y="19039"/>
                    <a:pt x="2599" y="19039"/>
                  </a:cubicBezTo>
                  <a:cubicBezTo>
                    <a:pt x="4174" y="19039"/>
                    <a:pt x="6424" y="17668"/>
                    <a:pt x="7886" y="16296"/>
                  </a:cubicBezTo>
                  <a:cubicBezTo>
                    <a:pt x="9349" y="14925"/>
                    <a:pt x="10024" y="13553"/>
                    <a:pt x="10811" y="12353"/>
                  </a:cubicBezTo>
                  <a:cubicBezTo>
                    <a:pt x="11599" y="11153"/>
                    <a:pt x="12499" y="10125"/>
                    <a:pt x="13174" y="10982"/>
                  </a:cubicBezTo>
                  <a:cubicBezTo>
                    <a:pt x="13849" y="11839"/>
                    <a:pt x="14299" y="14582"/>
                    <a:pt x="15649" y="16639"/>
                  </a:cubicBezTo>
                  <a:cubicBezTo>
                    <a:pt x="16999" y="18696"/>
                    <a:pt x="19249" y="20068"/>
                    <a:pt x="21499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916014" y="2029469"/>
              <a:ext cx="173097" cy="394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389" fill="norm" stroke="1" extrusionOk="0">
                  <a:moveTo>
                    <a:pt x="21029" y="1742"/>
                  </a:moveTo>
                  <a:cubicBezTo>
                    <a:pt x="20000" y="1168"/>
                    <a:pt x="18972" y="593"/>
                    <a:pt x="17558" y="249"/>
                  </a:cubicBezTo>
                  <a:cubicBezTo>
                    <a:pt x="16143" y="-96"/>
                    <a:pt x="14343" y="-211"/>
                    <a:pt x="11772" y="766"/>
                  </a:cubicBezTo>
                  <a:cubicBezTo>
                    <a:pt x="9200" y="1742"/>
                    <a:pt x="5858" y="3810"/>
                    <a:pt x="3415" y="6395"/>
                  </a:cubicBezTo>
                  <a:cubicBezTo>
                    <a:pt x="972" y="8980"/>
                    <a:pt x="-571" y="12083"/>
                    <a:pt x="200" y="14668"/>
                  </a:cubicBezTo>
                  <a:cubicBezTo>
                    <a:pt x="972" y="17253"/>
                    <a:pt x="4058" y="19321"/>
                    <a:pt x="6758" y="20355"/>
                  </a:cubicBezTo>
                  <a:cubicBezTo>
                    <a:pt x="9458" y="21389"/>
                    <a:pt x="11772" y="21389"/>
                    <a:pt x="14086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1184360" y="2106021"/>
              <a:ext cx="127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971"/>
                    <a:pt x="0" y="9943"/>
                    <a:pt x="3600" y="13543"/>
                  </a:cubicBezTo>
                  <a:cubicBezTo>
                    <a:pt x="7200" y="17143"/>
                    <a:pt x="14400" y="193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1273260" y="2264771"/>
              <a:ext cx="1841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1647902" y="2125071"/>
              <a:ext cx="171459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fill="norm" stroke="1" extrusionOk="0">
                  <a:moveTo>
                    <a:pt x="16597" y="0"/>
                  </a:moveTo>
                  <a:cubicBezTo>
                    <a:pt x="14753" y="5018"/>
                    <a:pt x="12909" y="10036"/>
                    <a:pt x="10933" y="13418"/>
                  </a:cubicBezTo>
                  <a:cubicBezTo>
                    <a:pt x="8958" y="16800"/>
                    <a:pt x="6850" y="18545"/>
                    <a:pt x="5138" y="19418"/>
                  </a:cubicBezTo>
                  <a:cubicBezTo>
                    <a:pt x="3426" y="20291"/>
                    <a:pt x="2109" y="20291"/>
                    <a:pt x="1187" y="19745"/>
                  </a:cubicBezTo>
                  <a:cubicBezTo>
                    <a:pt x="265" y="19200"/>
                    <a:pt x="-262" y="18109"/>
                    <a:pt x="133" y="16473"/>
                  </a:cubicBezTo>
                  <a:cubicBezTo>
                    <a:pt x="528" y="14836"/>
                    <a:pt x="1845" y="12655"/>
                    <a:pt x="3821" y="12218"/>
                  </a:cubicBezTo>
                  <a:cubicBezTo>
                    <a:pt x="5797" y="11782"/>
                    <a:pt x="8431" y="13091"/>
                    <a:pt x="11460" y="14945"/>
                  </a:cubicBezTo>
                  <a:cubicBezTo>
                    <a:pt x="14489" y="16800"/>
                    <a:pt x="17914" y="19200"/>
                    <a:pt x="213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895560" y="2093321"/>
              <a:ext cx="70585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0" y="0"/>
                  </a:moveTo>
                  <a:cubicBezTo>
                    <a:pt x="4320" y="2174"/>
                    <a:pt x="8640" y="4347"/>
                    <a:pt x="12960" y="6792"/>
                  </a:cubicBezTo>
                  <a:cubicBezTo>
                    <a:pt x="17280" y="9238"/>
                    <a:pt x="21600" y="11955"/>
                    <a:pt x="20366" y="14468"/>
                  </a:cubicBezTo>
                  <a:cubicBezTo>
                    <a:pt x="19131" y="16981"/>
                    <a:pt x="12343" y="19291"/>
                    <a:pt x="55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2599347" y="2065980"/>
              <a:ext cx="147114" cy="262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413" fill="norm" stroke="1" extrusionOk="0">
                  <a:moveTo>
                    <a:pt x="21144" y="2751"/>
                  </a:moveTo>
                  <a:cubicBezTo>
                    <a:pt x="20840" y="1887"/>
                    <a:pt x="20536" y="1023"/>
                    <a:pt x="19623" y="504"/>
                  </a:cubicBezTo>
                  <a:cubicBezTo>
                    <a:pt x="18710" y="-14"/>
                    <a:pt x="17189" y="-187"/>
                    <a:pt x="14755" y="245"/>
                  </a:cubicBezTo>
                  <a:cubicBezTo>
                    <a:pt x="12321" y="677"/>
                    <a:pt x="8975" y="1714"/>
                    <a:pt x="6085" y="4479"/>
                  </a:cubicBezTo>
                  <a:cubicBezTo>
                    <a:pt x="3195" y="7243"/>
                    <a:pt x="761" y="11736"/>
                    <a:pt x="152" y="14847"/>
                  </a:cubicBezTo>
                  <a:cubicBezTo>
                    <a:pt x="-456" y="17957"/>
                    <a:pt x="761" y="19685"/>
                    <a:pt x="3651" y="20549"/>
                  </a:cubicBezTo>
                  <a:cubicBezTo>
                    <a:pt x="6541" y="21413"/>
                    <a:pt x="11105" y="21413"/>
                    <a:pt x="15668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2923037" y="2106021"/>
              <a:ext cx="1392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181"/>
                    <a:pt x="1783" y="6363"/>
                    <a:pt x="240" y="9963"/>
                  </a:cubicBezTo>
                  <a:cubicBezTo>
                    <a:pt x="-1303" y="13563"/>
                    <a:pt x="4868" y="17581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2835088" y="2067358"/>
              <a:ext cx="209823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0015" fill="norm" stroke="1" extrusionOk="0">
                  <a:moveTo>
                    <a:pt x="1972" y="20015"/>
                  </a:moveTo>
                  <a:cubicBezTo>
                    <a:pt x="892" y="15695"/>
                    <a:pt x="-188" y="11375"/>
                    <a:pt x="28" y="7055"/>
                  </a:cubicBezTo>
                  <a:cubicBezTo>
                    <a:pt x="244" y="2735"/>
                    <a:pt x="1756" y="-1585"/>
                    <a:pt x="5536" y="575"/>
                  </a:cubicBezTo>
                  <a:cubicBezTo>
                    <a:pt x="9316" y="2735"/>
                    <a:pt x="15364" y="11375"/>
                    <a:pt x="21412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2835360" y="2334621"/>
              <a:ext cx="2413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3727198" y="1964630"/>
              <a:ext cx="422613" cy="472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40" fill="norm" stroke="1" extrusionOk="0">
                  <a:moveTo>
                    <a:pt x="10172" y="3821"/>
                  </a:moveTo>
                  <a:cubicBezTo>
                    <a:pt x="10172" y="3053"/>
                    <a:pt x="10172" y="2285"/>
                    <a:pt x="9796" y="1565"/>
                  </a:cubicBezTo>
                  <a:cubicBezTo>
                    <a:pt x="9420" y="845"/>
                    <a:pt x="8668" y="173"/>
                    <a:pt x="8023" y="29"/>
                  </a:cubicBezTo>
                  <a:cubicBezTo>
                    <a:pt x="7378" y="-115"/>
                    <a:pt x="6841" y="269"/>
                    <a:pt x="6250" y="1517"/>
                  </a:cubicBezTo>
                  <a:cubicBezTo>
                    <a:pt x="5659" y="2765"/>
                    <a:pt x="5014" y="4877"/>
                    <a:pt x="4746" y="7709"/>
                  </a:cubicBezTo>
                  <a:cubicBezTo>
                    <a:pt x="4477" y="10541"/>
                    <a:pt x="4584" y="14093"/>
                    <a:pt x="4638" y="16157"/>
                  </a:cubicBezTo>
                  <a:cubicBezTo>
                    <a:pt x="4692" y="18221"/>
                    <a:pt x="4692" y="18797"/>
                    <a:pt x="4638" y="19325"/>
                  </a:cubicBezTo>
                  <a:cubicBezTo>
                    <a:pt x="4584" y="19853"/>
                    <a:pt x="4477" y="20333"/>
                    <a:pt x="4155" y="20573"/>
                  </a:cubicBezTo>
                  <a:cubicBezTo>
                    <a:pt x="3832" y="20813"/>
                    <a:pt x="3295" y="20813"/>
                    <a:pt x="2543" y="20237"/>
                  </a:cubicBezTo>
                  <a:cubicBezTo>
                    <a:pt x="1790" y="19661"/>
                    <a:pt x="823" y="18509"/>
                    <a:pt x="340" y="17597"/>
                  </a:cubicBezTo>
                  <a:cubicBezTo>
                    <a:pt x="-144" y="16685"/>
                    <a:pt x="-144" y="16013"/>
                    <a:pt x="555" y="15485"/>
                  </a:cubicBezTo>
                  <a:cubicBezTo>
                    <a:pt x="1253" y="14957"/>
                    <a:pt x="2650" y="14573"/>
                    <a:pt x="3940" y="14237"/>
                  </a:cubicBezTo>
                  <a:cubicBezTo>
                    <a:pt x="5229" y="13901"/>
                    <a:pt x="6411" y="13613"/>
                    <a:pt x="7378" y="13469"/>
                  </a:cubicBezTo>
                  <a:cubicBezTo>
                    <a:pt x="8346" y="13325"/>
                    <a:pt x="9098" y="13325"/>
                    <a:pt x="9205" y="13469"/>
                  </a:cubicBezTo>
                  <a:cubicBezTo>
                    <a:pt x="9313" y="13613"/>
                    <a:pt x="8775" y="13901"/>
                    <a:pt x="8238" y="14285"/>
                  </a:cubicBezTo>
                  <a:cubicBezTo>
                    <a:pt x="7701" y="14669"/>
                    <a:pt x="7163" y="15149"/>
                    <a:pt x="6895" y="15629"/>
                  </a:cubicBezTo>
                  <a:cubicBezTo>
                    <a:pt x="6626" y="16109"/>
                    <a:pt x="6626" y="16589"/>
                    <a:pt x="6734" y="17069"/>
                  </a:cubicBezTo>
                  <a:cubicBezTo>
                    <a:pt x="6841" y="17549"/>
                    <a:pt x="7056" y="18029"/>
                    <a:pt x="7378" y="18413"/>
                  </a:cubicBezTo>
                  <a:cubicBezTo>
                    <a:pt x="7701" y="18797"/>
                    <a:pt x="8131" y="19085"/>
                    <a:pt x="8614" y="19325"/>
                  </a:cubicBezTo>
                  <a:cubicBezTo>
                    <a:pt x="9098" y="19565"/>
                    <a:pt x="9635" y="19757"/>
                    <a:pt x="10172" y="19709"/>
                  </a:cubicBezTo>
                  <a:cubicBezTo>
                    <a:pt x="10710" y="19661"/>
                    <a:pt x="11247" y="19373"/>
                    <a:pt x="11569" y="18557"/>
                  </a:cubicBezTo>
                  <a:cubicBezTo>
                    <a:pt x="11892" y="17741"/>
                    <a:pt x="11999" y="16397"/>
                    <a:pt x="11999" y="15485"/>
                  </a:cubicBezTo>
                  <a:cubicBezTo>
                    <a:pt x="11999" y="14573"/>
                    <a:pt x="11892" y="14093"/>
                    <a:pt x="11892" y="13613"/>
                  </a:cubicBezTo>
                  <a:cubicBezTo>
                    <a:pt x="11892" y="13133"/>
                    <a:pt x="11999" y="12653"/>
                    <a:pt x="12214" y="12653"/>
                  </a:cubicBezTo>
                  <a:cubicBezTo>
                    <a:pt x="12429" y="12653"/>
                    <a:pt x="12752" y="13133"/>
                    <a:pt x="13343" y="14525"/>
                  </a:cubicBezTo>
                  <a:cubicBezTo>
                    <a:pt x="13934" y="15917"/>
                    <a:pt x="14793" y="18221"/>
                    <a:pt x="15223" y="19613"/>
                  </a:cubicBezTo>
                  <a:cubicBezTo>
                    <a:pt x="15653" y="21005"/>
                    <a:pt x="15653" y="21485"/>
                    <a:pt x="15546" y="21437"/>
                  </a:cubicBezTo>
                  <a:cubicBezTo>
                    <a:pt x="15438" y="21389"/>
                    <a:pt x="15223" y="20813"/>
                    <a:pt x="15492" y="19517"/>
                  </a:cubicBezTo>
                  <a:cubicBezTo>
                    <a:pt x="15760" y="18221"/>
                    <a:pt x="16513" y="16205"/>
                    <a:pt x="17587" y="14813"/>
                  </a:cubicBezTo>
                  <a:cubicBezTo>
                    <a:pt x="18662" y="13421"/>
                    <a:pt x="20059" y="12653"/>
                    <a:pt x="21456" y="11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4803852" y="2159172"/>
              <a:ext cx="247659" cy="36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06" fill="norm" stroke="1" extrusionOk="0">
                  <a:moveTo>
                    <a:pt x="4943" y="5511"/>
                  </a:moveTo>
                  <a:cubicBezTo>
                    <a:pt x="7140" y="4255"/>
                    <a:pt x="9337" y="3000"/>
                    <a:pt x="10710" y="2058"/>
                  </a:cubicBezTo>
                  <a:cubicBezTo>
                    <a:pt x="12082" y="1116"/>
                    <a:pt x="12632" y="488"/>
                    <a:pt x="12357" y="174"/>
                  </a:cubicBezTo>
                  <a:cubicBezTo>
                    <a:pt x="12082" y="-140"/>
                    <a:pt x="10984" y="-140"/>
                    <a:pt x="9154" y="1116"/>
                  </a:cubicBezTo>
                  <a:cubicBezTo>
                    <a:pt x="7323" y="2372"/>
                    <a:pt x="4760" y="4883"/>
                    <a:pt x="3021" y="7709"/>
                  </a:cubicBezTo>
                  <a:cubicBezTo>
                    <a:pt x="1282" y="10534"/>
                    <a:pt x="367" y="13674"/>
                    <a:pt x="93" y="15872"/>
                  </a:cubicBezTo>
                  <a:cubicBezTo>
                    <a:pt x="-182" y="18069"/>
                    <a:pt x="184" y="19325"/>
                    <a:pt x="825" y="20141"/>
                  </a:cubicBezTo>
                  <a:cubicBezTo>
                    <a:pt x="1465" y="20958"/>
                    <a:pt x="2381" y="21334"/>
                    <a:pt x="3387" y="21397"/>
                  </a:cubicBezTo>
                  <a:cubicBezTo>
                    <a:pt x="4394" y="21460"/>
                    <a:pt x="5493" y="21209"/>
                    <a:pt x="7323" y="19639"/>
                  </a:cubicBezTo>
                  <a:cubicBezTo>
                    <a:pt x="9154" y="18069"/>
                    <a:pt x="11716" y="15181"/>
                    <a:pt x="13364" y="11979"/>
                  </a:cubicBezTo>
                  <a:cubicBezTo>
                    <a:pt x="15011" y="8776"/>
                    <a:pt x="15743" y="5260"/>
                    <a:pt x="15835" y="3251"/>
                  </a:cubicBezTo>
                  <a:cubicBezTo>
                    <a:pt x="15926" y="1241"/>
                    <a:pt x="15377" y="739"/>
                    <a:pt x="14187" y="488"/>
                  </a:cubicBezTo>
                  <a:cubicBezTo>
                    <a:pt x="12998" y="237"/>
                    <a:pt x="11167" y="237"/>
                    <a:pt x="9337" y="865"/>
                  </a:cubicBezTo>
                  <a:cubicBezTo>
                    <a:pt x="7506" y="1493"/>
                    <a:pt x="5676" y="2748"/>
                    <a:pt x="4669" y="3690"/>
                  </a:cubicBezTo>
                  <a:cubicBezTo>
                    <a:pt x="3662" y="4632"/>
                    <a:pt x="3479" y="5260"/>
                    <a:pt x="3387" y="5888"/>
                  </a:cubicBezTo>
                  <a:cubicBezTo>
                    <a:pt x="3296" y="6516"/>
                    <a:pt x="3296" y="7144"/>
                    <a:pt x="3662" y="7646"/>
                  </a:cubicBezTo>
                  <a:cubicBezTo>
                    <a:pt x="4028" y="8148"/>
                    <a:pt x="4760" y="8525"/>
                    <a:pt x="7781" y="8400"/>
                  </a:cubicBezTo>
                  <a:cubicBezTo>
                    <a:pt x="10801" y="8274"/>
                    <a:pt x="16110" y="7646"/>
                    <a:pt x="21418" y="7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5921460" y="2328271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5946860" y="2217875"/>
              <a:ext cx="31751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0" y="11040"/>
                    <a:pt x="0" y="1783"/>
                    <a:pt x="3600" y="240"/>
                  </a:cubicBezTo>
                  <a:cubicBezTo>
                    <a:pt x="7200" y="-1303"/>
                    <a:pt x="14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6048460" y="2234029"/>
              <a:ext cx="86542" cy="243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394" fill="norm" stroke="1" extrusionOk="0">
                  <a:moveTo>
                    <a:pt x="18514" y="1587"/>
                  </a:moveTo>
                  <a:cubicBezTo>
                    <a:pt x="15943" y="1028"/>
                    <a:pt x="13371" y="470"/>
                    <a:pt x="10800" y="190"/>
                  </a:cubicBezTo>
                  <a:cubicBezTo>
                    <a:pt x="8229" y="-89"/>
                    <a:pt x="5657" y="-89"/>
                    <a:pt x="3857" y="377"/>
                  </a:cubicBezTo>
                  <a:cubicBezTo>
                    <a:pt x="2057" y="842"/>
                    <a:pt x="1029" y="1773"/>
                    <a:pt x="2057" y="3542"/>
                  </a:cubicBezTo>
                  <a:cubicBezTo>
                    <a:pt x="3086" y="5311"/>
                    <a:pt x="6171" y="7918"/>
                    <a:pt x="9771" y="10432"/>
                  </a:cubicBezTo>
                  <a:cubicBezTo>
                    <a:pt x="13371" y="12945"/>
                    <a:pt x="17486" y="15366"/>
                    <a:pt x="19543" y="17135"/>
                  </a:cubicBezTo>
                  <a:cubicBezTo>
                    <a:pt x="21600" y="18904"/>
                    <a:pt x="21600" y="20021"/>
                    <a:pt x="19029" y="20673"/>
                  </a:cubicBezTo>
                  <a:cubicBezTo>
                    <a:pt x="16457" y="21325"/>
                    <a:pt x="11314" y="21511"/>
                    <a:pt x="7714" y="21325"/>
                  </a:cubicBezTo>
                  <a:cubicBezTo>
                    <a:pt x="4114" y="21139"/>
                    <a:pt x="2057" y="20580"/>
                    <a:pt x="0" y="20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6946546" y="2101154"/>
              <a:ext cx="187765" cy="445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21" fill="norm" stroke="1" extrusionOk="0">
                  <a:moveTo>
                    <a:pt x="21290" y="846"/>
                  </a:moveTo>
                  <a:cubicBezTo>
                    <a:pt x="20330" y="540"/>
                    <a:pt x="19370" y="235"/>
                    <a:pt x="18290" y="82"/>
                  </a:cubicBezTo>
                  <a:cubicBezTo>
                    <a:pt x="17210" y="-71"/>
                    <a:pt x="16010" y="-71"/>
                    <a:pt x="14330" y="642"/>
                  </a:cubicBezTo>
                  <a:cubicBezTo>
                    <a:pt x="12650" y="1355"/>
                    <a:pt x="10490" y="2782"/>
                    <a:pt x="7970" y="5074"/>
                  </a:cubicBezTo>
                  <a:cubicBezTo>
                    <a:pt x="5450" y="7367"/>
                    <a:pt x="2570" y="10525"/>
                    <a:pt x="1130" y="13021"/>
                  </a:cubicBezTo>
                  <a:cubicBezTo>
                    <a:pt x="-310" y="15518"/>
                    <a:pt x="-310" y="17352"/>
                    <a:pt x="770" y="18676"/>
                  </a:cubicBezTo>
                  <a:cubicBezTo>
                    <a:pt x="1850" y="20001"/>
                    <a:pt x="4010" y="20816"/>
                    <a:pt x="5930" y="21172"/>
                  </a:cubicBezTo>
                  <a:cubicBezTo>
                    <a:pt x="7850" y="21529"/>
                    <a:pt x="9530" y="21427"/>
                    <a:pt x="11210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7163710" y="2191842"/>
              <a:ext cx="180151" cy="310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139" fill="norm" stroke="1" extrusionOk="0">
                  <a:moveTo>
                    <a:pt x="15172" y="7121"/>
                  </a:moveTo>
                  <a:cubicBezTo>
                    <a:pt x="14924" y="6401"/>
                    <a:pt x="14676" y="5681"/>
                    <a:pt x="14179" y="5033"/>
                  </a:cubicBezTo>
                  <a:cubicBezTo>
                    <a:pt x="13682" y="4385"/>
                    <a:pt x="12938" y="3809"/>
                    <a:pt x="12069" y="3737"/>
                  </a:cubicBezTo>
                  <a:cubicBezTo>
                    <a:pt x="11200" y="3665"/>
                    <a:pt x="10207" y="4097"/>
                    <a:pt x="8220" y="5897"/>
                  </a:cubicBezTo>
                  <a:cubicBezTo>
                    <a:pt x="6234" y="7697"/>
                    <a:pt x="3255" y="10865"/>
                    <a:pt x="1641" y="13529"/>
                  </a:cubicBezTo>
                  <a:cubicBezTo>
                    <a:pt x="27" y="16193"/>
                    <a:pt x="-221" y="18353"/>
                    <a:pt x="151" y="19649"/>
                  </a:cubicBezTo>
                  <a:cubicBezTo>
                    <a:pt x="524" y="20945"/>
                    <a:pt x="1517" y="21377"/>
                    <a:pt x="4248" y="21017"/>
                  </a:cubicBezTo>
                  <a:cubicBezTo>
                    <a:pt x="6979" y="20657"/>
                    <a:pt x="11448" y="19505"/>
                    <a:pt x="14800" y="16841"/>
                  </a:cubicBezTo>
                  <a:cubicBezTo>
                    <a:pt x="18151" y="14177"/>
                    <a:pt x="20386" y="10001"/>
                    <a:pt x="20882" y="6905"/>
                  </a:cubicBezTo>
                  <a:cubicBezTo>
                    <a:pt x="21379" y="3809"/>
                    <a:pt x="20138" y="1793"/>
                    <a:pt x="18896" y="785"/>
                  </a:cubicBezTo>
                  <a:cubicBezTo>
                    <a:pt x="17655" y="-223"/>
                    <a:pt x="16413" y="-223"/>
                    <a:pt x="14303" y="569"/>
                  </a:cubicBezTo>
                  <a:cubicBezTo>
                    <a:pt x="12193" y="1361"/>
                    <a:pt x="9213" y="2945"/>
                    <a:pt x="7600" y="4097"/>
                  </a:cubicBezTo>
                  <a:cubicBezTo>
                    <a:pt x="5986" y="5249"/>
                    <a:pt x="5738" y="5969"/>
                    <a:pt x="5738" y="6689"/>
                  </a:cubicBezTo>
                  <a:cubicBezTo>
                    <a:pt x="5738" y="7409"/>
                    <a:pt x="5986" y="8129"/>
                    <a:pt x="8593" y="8273"/>
                  </a:cubicBezTo>
                  <a:cubicBezTo>
                    <a:pt x="11200" y="8417"/>
                    <a:pt x="16165" y="7985"/>
                    <a:pt x="21131" y="7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7274010" y="1970554"/>
              <a:ext cx="88901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429"/>
                    <a:pt x="6171" y="9257"/>
                    <a:pt x="8486" y="5400"/>
                  </a:cubicBezTo>
                  <a:cubicBezTo>
                    <a:pt x="10800" y="1543"/>
                    <a:pt x="12343" y="0"/>
                    <a:pt x="13629" y="0"/>
                  </a:cubicBezTo>
                  <a:cubicBezTo>
                    <a:pt x="14914" y="0"/>
                    <a:pt x="15943" y="1543"/>
                    <a:pt x="17229" y="5246"/>
                  </a:cubicBezTo>
                  <a:cubicBezTo>
                    <a:pt x="18514" y="8949"/>
                    <a:pt x="20057" y="14811"/>
                    <a:pt x="21600" y="20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7483560" y="2366371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7843083" y="2221643"/>
              <a:ext cx="222383" cy="243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15" fill="norm" stroke="1" extrusionOk="0">
                  <a:moveTo>
                    <a:pt x="2029" y="2677"/>
                  </a:moveTo>
                  <a:cubicBezTo>
                    <a:pt x="1029" y="2677"/>
                    <a:pt x="29" y="2677"/>
                    <a:pt x="329" y="2677"/>
                  </a:cubicBezTo>
                  <a:cubicBezTo>
                    <a:pt x="629" y="2677"/>
                    <a:pt x="2229" y="2677"/>
                    <a:pt x="5329" y="2212"/>
                  </a:cubicBezTo>
                  <a:cubicBezTo>
                    <a:pt x="8429" y="1746"/>
                    <a:pt x="13029" y="815"/>
                    <a:pt x="15829" y="350"/>
                  </a:cubicBezTo>
                  <a:cubicBezTo>
                    <a:pt x="18629" y="-116"/>
                    <a:pt x="19629" y="-116"/>
                    <a:pt x="20329" y="350"/>
                  </a:cubicBezTo>
                  <a:cubicBezTo>
                    <a:pt x="21029" y="815"/>
                    <a:pt x="21429" y="1746"/>
                    <a:pt x="20329" y="3515"/>
                  </a:cubicBezTo>
                  <a:cubicBezTo>
                    <a:pt x="19229" y="5284"/>
                    <a:pt x="16629" y="7891"/>
                    <a:pt x="13229" y="10591"/>
                  </a:cubicBezTo>
                  <a:cubicBezTo>
                    <a:pt x="9829" y="13291"/>
                    <a:pt x="5629" y="16084"/>
                    <a:pt x="3129" y="17760"/>
                  </a:cubicBezTo>
                  <a:cubicBezTo>
                    <a:pt x="629" y="19436"/>
                    <a:pt x="-171" y="19994"/>
                    <a:pt x="29" y="20460"/>
                  </a:cubicBezTo>
                  <a:cubicBezTo>
                    <a:pt x="229" y="20925"/>
                    <a:pt x="1429" y="21298"/>
                    <a:pt x="4629" y="21391"/>
                  </a:cubicBezTo>
                  <a:cubicBezTo>
                    <a:pt x="7829" y="21484"/>
                    <a:pt x="13029" y="21298"/>
                    <a:pt x="18229" y="21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8027458" y="2429871"/>
              <a:ext cx="9745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600" fill="norm" stroke="1" extrusionOk="0">
                  <a:moveTo>
                    <a:pt x="21159" y="0"/>
                  </a:moveTo>
                  <a:cubicBezTo>
                    <a:pt x="18402" y="4320"/>
                    <a:pt x="15644" y="8640"/>
                    <a:pt x="13116" y="11520"/>
                  </a:cubicBezTo>
                  <a:cubicBezTo>
                    <a:pt x="10589" y="14400"/>
                    <a:pt x="8291" y="15840"/>
                    <a:pt x="5993" y="16800"/>
                  </a:cubicBezTo>
                  <a:cubicBezTo>
                    <a:pt x="3695" y="17760"/>
                    <a:pt x="1397" y="18240"/>
                    <a:pt x="478" y="17280"/>
                  </a:cubicBezTo>
                  <a:cubicBezTo>
                    <a:pt x="-441" y="16320"/>
                    <a:pt x="19" y="13920"/>
                    <a:pt x="1397" y="12240"/>
                  </a:cubicBezTo>
                  <a:cubicBezTo>
                    <a:pt x="2776" y="10560"/>
                    <a:pt x="5074" y="9600"/>
                    <a:pt x="7372" y="11040"/>
                  </a:cubicBezTo>
                  <a:cubicBezTo>
                    <a:pt x="9670" y="12480"/>
                    <a:pt x="11968" y="16320"/>
                    <a:pt x="14265" y="18480"/>
                  </a:cubicBezTo>
                  <a:cubicBezTo>
                    <a:pt x="16563" y="20640"/>
                    <a:pt x="18861" y="21120"/>
                    <a:pt x="211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8143960" y="2417171"/>
              <a:ext cx="762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867"/>
                    <a:pt x="9600" y="11733"/>
                    <a:pt x="6000" y="15333"/>
                  </a:cubicBezTo>
                  <a:cubicBezTo>
                    <a:pt x="2400" y="18933"/>
                    <a:pt x="1200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8194760" y="2516253"/>
              <a:ext cx="120651" cy="110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6598"/>
                  </a:moveTo>
                  <a:cubicBezTo>
                    <a:pt x="1137" y="4561"/>
                    <a:pt x="2274" y="2523"/>
                    <a:pt x="3789" y="1300"/>
                  </a:cubicBezTo>
                  <a:cubicBezTo>
                    <a:pt x="5305" y="78"/>
                    <a:pt x="7200" y="-330"/>
                    <a:pt x="8716" y="281"/>
                  </a:cubicBezTo>
                  <a:cubicBezTo>
                    <a:pt x="10232" y="893"/>
                    <a:pt x="11368" y="2523"/>
                    <a:pt x="11937" y="4357"/>
                  </a:cubicBezTo>
                  <a:cubicBezTo>
                    <a:pt x="12505" y="6191"/>
                    <a:pt x="12505" y="8228"/>
                    <a:pt x="11747" y="10062"/>
                  </a:cubicBezTo>
                  <a:cubicBezTo>
                    <a:pt x="10989" y="11896"/>
                    <a:pt x="9474" y="13527"/>
                    <a:pt x="7958" y="14953"/>
                  </a:cubicBezTo>
                  <a:cubicBezTo>
                    <a:pt x="6442" y="16379"/>
                    <a:pt x="4926" y="17602"/>
                    <a:pt x="4926" y="18825"/>
                  </a:cubicBezTo>
                  <a:cubicBezTo>
                    <a:pt x="4926" y="20047"/>
                    <a:pt x="6442" y="21270"/>
                    <a:pt x="9474" y="21270"/>
                  </a:cubicBezTo>
                  <a:cubicBezTo>
                    <a:pt x="12505" y="21270"/>
                    <a:pt x="17053" y="20047"/>
                    <a:pt x="21600" y="18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8404310" y="239177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8559091" y="2217770"/>
              <a:ext cx="105570" cy="213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342" fill="norm" stroke="1" extrusionOk="0">
                  <a:moveTo>
                    <a:pt x="21124" y="2161"/>
                  </a:moveTo>
                  <a:cubicBezTo>
                    <a:pt x="19853" y="1314"/>
                    <a:pt x="18583" y="467"/>
                    <a:pt x="15406" y="150"/>
                  </a:cubicBezTo>
                  <a:cubicBezTo>
                    <a:pt x="12230" y="-168"/>
                    <a:pt x="7148" y="44"/>
                    <a:pt x="3971" y="573"/>
                  </a:cubicBezTo>
                  <a:cubicBezTo>
                    <a:pt x="795" y="1103"/>
                    <a:pt x="-476" y="1950"/>
                    <a:pt x="159" y="3750"/>
                  </a:cubicBezTo>
                  <a:cubicBezTo>
                    <a:pt x="795" y="5550"/>
                    <a:pt x="3336" y="8303"/>
                    <a:pt x="6300" y="10420"/>
                  </a:cubicBezTo>
                  <a:cubicBezTo>
                    <a:pt x="9265" y="12538"/>
                    <a:pt x="12653" y="14020"/>
                    <a:pt x="14771" y="15503"/>
                  </a:cubicBezTo>
                  <a:cubicBezTo>
                    <a:pt x="16889" y="16985"/>
                    <a:pt x="17736" y="18467"/>
                    <a:pt x="16889" y="19526"/>
                  </a:cubicBezTo>
                  <a:cubicBezTo>
                    <a:pt x="16042" y="20585"/>
                    <a:pt x="13500" y="21220"/>
                    <a:pt x="11171" y="21326"/>
                  </a:cubicBezTo>
                  <a:cubicBezTo>
                    <a:pt x="8842" y="21432"/>
                    <a:pt x="6724" y="21008"/>
                    <a:pt x="5877" y="20161"/>
                  </a:cubicBezTo>
                  <a:cubicBezTo>
                    <a:pt x="5030" y="19314"/>
                    <a:pt x="5453" y="18044"/>
                    <a:pt x="5877" y="16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8696410" y="2238020"/>
              <a:ext cx="127001" cy="18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4" fill="norm" stroke="1" extrusionOk="0">
                  <a:moveTo>
                    <a:pt x="0" y="11202"/>
                  </a:moveTo>
                  <a:cubicBezTo>
                    <a:pt x="3600" y="10957"/>
                    <a:pt x="7200" y="10711"/>
                    <a:pt x="9720" y="9484"/>
                  </a:cubicBezTo>
                  <a:cubicBezTo>
                    <a:pt x="12240" y="8257"/>
                    <a:pt x="13680" y="6048"/>
                    <a:pt x="14400" y="4330"/>
                  </a:cubicBezTo>
                  <a:cubicBezTo>
                    <a:pt x="15120" y="2611"/>
                    <a:pt x="15120" y="1384"/>
                    <a:pt x="14220" y="648"/>
                  </a:cubicBezTo>
                  <a:cubicBezTo>
                    <a:pt x="13320" y="-89"/>
                    <a:pt x="11520" y="-334"/>
                    <a:pt x="9360" y="648"/>
                  </a:cubicBezTo>
                  <a:cubicBezTo>
                    <a:pt x="7200" y="1630"/>
                    <a:pt x="4680" y="3839"/>
                    <a:pt x="2880" y="6293"/>
                  </a:cubicBezTo>
                  <a:cubicBezTo>
                    <a:pt x="1080" y="8748"/>
                    <a:pt x="0" y="11448"/>
                    <a:pt x="360" y="14025"/>
                  </a:cubicBezTo>
                  <a:cubicBezTo>
                    <a:pt x="720" y="16602"/>
                    <a:pt x="2520" y="19057"/>
                    <a:pt x="6300" y="20161"/>
                  </a:cubicBezTo>
                  <a:cubicBezTo>
                    <a:pt x="10080" y="21266"/>
                    <a:pt x="15840" y="21021"/>
                    <a:pt x="21600" y="20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9210760" y="2442571"/>
              <a:ext cx="762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9669140" y="2209737"/>
              <a:ext cx="189321" cy="281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19306" y="4223"/>
                  </a:moveTo>
                  <a:cubicBezTo>
                    <a:pt x="18346" y="3248"/>
                    <a:pt x="17386" y="2274"/>
                    <a:pt x="16186" y="1868"/>
                  </a:cubicBezTo>
                  <a:cubicBezTo>
                    <a:pt x="14986" y="1462"/>
                    <a:pt x="13546" y="1624"/>
                    <a:pt x="11266" y="3167"/>
                  </a:cubicBezTo>
                  <a:cubicBezTo>
                    <a:pt x="8986" y="4710"/>
                    <a:pt x="5866" y="7633"/>
                    <a:pt x="3826" y="10069"/>
                  </a:cubicBezTo>
                  <a:cubicBezTo>
                    <a:pt x="1786" y="12505"/>
                    <a:pt x="826" y="14454"/>
                    <a:pt x="346" y="16078"/>
                  </a:cubicBezTo>
                  <a:cubicBezTo>
                    <a:pt x="-134" y="17702"/>
                    <a:pt x="-134" y="19002"/>
                    <a:pt x="466" y="19976"/>
                  </a:cubicBezTo>
                  <a:cubicBezTo>
                    <a:pt x="1066" y="20950"/>
                    <a:pt x="2266" y="21600"/>
                    <a:pt x="4786" y="21600"/>
                  </a:cubicBezTo>
                  <a:cubicBezTo>
                    <a:pt x="7306" y="21600"/>
                    <a:pt x="11146" y="20950"/>
                    <a:pt x="14266" y="19002"/>
                  </a:cubicBezTo>
                  <a:cubicBezTo>
                    <a:pt x="17386" y="17053"/>
                    <a:pt x="19786" y="13805"/>
                    <a:pt x="20626" y="10638"/>
                  </a:cubicBezTo>
                  <a:cubicBezTo>
                    <a:pt x="21466" y="7471"/>
                    <a:pt x="20746" y="4385"/>
                    <a:pt x="19186" y="2517"/>
                  </a:cubicBezTo>
                  <a:cubicBezTo>
                    <a:pt x="17626" y="650"/>
                    <a:pt x="15226" y="0"/>
                    <a:pt x="12946" y="0"/>
                  </a:cubicBezTo>
                  <a:cubicBezTo>
                    <a:pt x="10666" y="0"/>
                    <a:pt x="8506" y="650"/>
                    <a:pt x="6946" y="1462"/>
                  </a:cubicBezTo>
                  <a:cubicBezTo>
                    <a:pt x="5386" y="2274"/>
                    <a:pt x="4426" y="3248"/>
                    <a:pt x="3946" y="4304"/>
                  </a:cubicBezTo>
                  <a:cubicBezTo>
                    <a:pt x="3466" y="5359"/>
                    <a:pt x="3466" y="6496"/>
                    <a:pt x="4066" y="7227"/>
                  </a:cubicBezTo>
                  <a:cubicBezTo>
                    <a:pt x="4666" y="7958"/>
                    <a:pt x="5866" y="8283"/>
                    <a:pt x="8866" y="8039"/>
                  </a:cubicBezTo>
                  <a:cubicBezTo>
                    <a:pt x="11866" y="7795"/>
                    <a:pt x="16666" y="6983"/>
                    <a:pt x="21466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9750510" y="2010771"/>
              <a:ext cx="952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655"/>
                  </a:moveTo>
                  <a:cubicBezTo>
                    <a:pt x="3360" y="13745"/>
                    <a:pt x="6720" y="8836"/>
                    <a:pt x="9120" y="5400"/>
                  </a:cubicBezTo>
                  <a:cubicBezTo>
                    <a:pt x="11520" y="1964"/>
                    <a:pt x="12960" y="0"/>
                    <a:pt x="13920" y="0"/>
                  </a:cubicBezTo>
                  <a:cubicBezTo>
                    <a:pt x="14880" y="0"/>
                    <a:pt x="15360" y="1964"/>
                    <a:pt x="16560" y="5891"/>
                  </a:cubicBezTo>
                  <a:cubicBezTo>
                    <a:pt x="17760" y="9818"/>
                    <a:pt x="19680" y="157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0036260" y="2357904"/>
              <a:ext cx="1714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0800"/>
                    <a:pt x="8533" y="0"/>
                    <a:pt x="12133" y="0"/>
                  </a:cubicBezTo>
                  <a:cubicBezTo>
                    <a:pt x="15733" y="0"/>
                    <a:pt x="1866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0159027" y="2296521"/>
              <a:ext cx="423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815"/>
                    <a:pt x="0" y="11631"/>
                    <a:pt x="0" y="15231"/>
                  </a:cubicBezTo>
                  <a:cubicBezTo>
                    <a:pt x="0" y="18831"/>
                    <a:pt x="108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0366460" y="2252071"/>
              <a:ext cx="25642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0" y="4547"/>
                  </a:moveTo>
                  <a:cubicBezTo>
                    <a:pt x="1416" y="3411"/>
                    <a:pt x="2833" y="2274"/>
                    <a:pt x="5489" y="1516"/>
                  </a:cubicBezTo>
                  <a:cubicBezTo>
                    <a:pt x="8144" y="758"/>
                    <a:pt x="12039" y="379"/>
                    <a:pt x="14518" y="189"/>
                  </a:cubicBezTo>
                  <a:cubicBezTo>
                    <a:pt x="16997" y="0"/>
                    <a:pt x="18059" y="0"/>
                    <a:pt x="19121" y="0"/>
                  </a:cubicBezTo>
                  <a:cubicBezTo>
                    <a:pt x="20184" y="0"/>
                    <a:pt x="21246" y="0"/>
                    <a:pt x="21423" y="379"/>
                  </a:cubicBezTo>
                  <a:cubicBezTo>
                    <a:pt x="21600" y="758"/>
                    <a:pt x="20892" y="1516"/>
                    <a:pt x="18413" y="3789"/>
                  </a:cubicBezTo>
                  <a:cubicBezTo>
                    <a:pt x="15934" y="6063"/>
                    <a:pt x="11685" y="9853"/>
                    <a:pt x="8852" y="12316"/>
                  </a:cubicBezTo>
                  <a:cubicBezTo>
                    <a:pt x="6020" y="14779"/>
                    <a:pt x="4603" y="15916"/>
                    <a:pt x="3364" y="17053"/>
                  </a:cubicBezTo>
                  <a:cubicBezTo>
                    <a:pt x="2125" y="18189"/>
                    <a:pt x="1062" y="19326"/>
                    <a:pt x="1062" y="19989"/>
                  </a:cubicBezTo>
                  <a:cubicBezTo>
                    <a:pt x="1062" y="20653"/>
                    <a:pt x="2125" y="20842"/>
                    <a:pt x="4957" y="21032"/>
                  </a:cubicBezTo>
                  <a:cubicBezTo>
                    <a:pt x="7790" y="21221"/>
                    <a:pt x="12393" y="21411"/>
                    <a:pt x="169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0545203" y="2442571"/>
              <a:ext cx="11335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1422" y="0"/>
                  </a:moveTo>
                  <a:cubicBezTo>
                    <a:pt x="17022" y="5506"/>
                    <a:pt x="12622" y="11012"/>
                    <a:pt x="9422" y="14188"/>
                  </a:cubicBezTo>
                  <a:cubicBezTo>
                    <a:pt x="6222" y="17365"/>
                    <a:pt x="4222" y="18212"/>
                    <a:pt x="2622" y="17788"/>
                  </a:cubicBezTo>
                  <a:cubicBezTo>
                    <a:pt x="1022" y="17365"/>
                    <a:pt x="-178" y="15671"/>
                    <a:pt x="22" y="14188"/>
                  </a:cubicBezTo>
                  <a:cubicBezTo>
                    <a:pt x="222" y="12706"/>
                    <a:pt x="1822" y="11435"/>
                    <a:pt x="3622" y="11435"/>
                  </a:cubicBezTo>
                  <a:cubicBezTo>
                    <a:pt x="5422" y="11435"/>
                    <a:pt x="7422" y="12706"/>
                    <a:pt x="10222" y="14612"/>
                  </a:cubicBezTo>
                  <a:cubicBezTo>
                    <a:pt x="13022" y="16518"/>
                    <a:pt x="16622" y="19059"/>
                    <a:pt x="202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0633160" y="2436221"/>
              <a:ext cx="1079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2965"/>
                    <a:pt x="14824" y="5929"/>
                    <a:pt x="11224" y="9529"/>
                  </a:cubicBezTo>
                  <a:cubicBezTo>
                    <a:pt x="7624" y="13129"/>
                    <a:pt x="3812" y="17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0677610" y="2581052"/>
              <a:ext cx="152401" cy="121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2449"/>
                  </a:moveTo>
                  <a:cubicBezTo>
                    <a:pt x="1200" y="1332"/>
                    <a:pt x="2400" y="214"/>
                    <a:pt x="3750" y="28"/>
                  </a:cubicBezTo>
                  <a:cubicBezTo>
                    <a:pt x="5100" y="-158"/>
                    <a:pt x="6600" y="587"/>
                    <a:pt x="7800" y="2076"/>
                  </a:cubicBezTo>
                  <a:cubicBezTo>
                    <a:pt x="9000" y="3566"/>
                    <a:pt x="9900" y="5801"/>
                    <a:pt x="9300" y="8408"/>
                  </a:cubicBezTo>
                  <a:cubicBezTo>
                    <a:pt x="8700" y="11014"/>
                    <a:pt x="6600" y="13994"/>
                    <a:pt x="4650" y="16228"/>
                  </a:cubicBezTo>
                  <a:cubicBezTo>
                    <a:pt x="2700" y="18463"/>
                    <a:pt x="900" y="19952"/>
                    <a:pt x="1200" y="20697"/>
                  </a:cubicBezTo>
                  <a:cubicBezTo>
                    <a:pt x="1500" y="21442"/>
                    <a:pt x="3900" y="21442"/>
                    <a:pt x="7650" y="21070"/>
                  </a:cubicBezTo>
                  <a:cubicBezTo>
                    <a:pt x="11400" y="20697"/>
                    <a:pt x="16500" y="19952"/>
                    <a:pt x="21600" y="19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0944310" y="2442571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1091330" y="2265304"/>
              <a:ext cx="94281" cy="21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547" fill="norm" stroke="1" extrusionOk="0">
                  <a:moveTo>
                    <a:pt x="20915" y="5665"/>
                  </a:moveTo>
                  <a:cubicBezTo>
                    <a:pt x="20915" y="4606"/>
                    <a:pt x="20915" y="3547"/>
                    <a:pt x="19976" y="2700"/>
                  </a:cubicBezTo>
                  <a:cubicBezTo>
                    <a:pt x="19037" y="1853"/>
                    <a:pt x="17158" y="1218"/>
                    <a:pt x="15045" y="794"/>
                  </a:cubicBezTo>
                  <a:cubicBezTo>
                    <a:pt x="12932" y="371"/>
                    <a:pt x="10585" y="159"/>
                    <a:pt x="7767" y="53"/>
                  </a:cubicBezTo>
                  <a:cubicBezTo>
                    <a:pt x="4950" y="-53"/>
                    <a:pt x="1663" y="-53"/>
                    <a:pt x="489" y="582"/>
                  </a:cubicBezTo>
                  <a:cubicBezTo>
                    <a:pt x="-685" y="1218"/>
                    <a:pt x="254" y="2488"/>
                    <a:pt x="3306" y="5241"/>
                  </a:cubicBezTo>
                  <a:cubicBezTo>
                    <a:pt x="6358" y="7994"/>
                    <a:pt x="11524" y="12229"/>
                    <a:pt x="13872" y="14982"/>
                  </a:cubicBezTo>
                  <a:cubicBezTo>
                    <a:pt x="16219" y="17735"/>
                    <a:pt x="15750" y="19006"/>
                    <a:pt x="13167" y="19853"/>
                  </a:cubicBezTo>
                  <a:cubicBezTo>
                    <a:pt x="10585" y="20700"/>
                    <a:pt x="5889" y="21123"/>
                    <a:pt x="1193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1211010" y="2279562"/>
              <a:ext cx="129204" cy="15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15" fill="norm" stroke="1" extrusionOk="0">
                  <a:moveTo>
                    <a:pt x="0" y="14403"/>
                  </a:moveTo>
                  <a:cubicBezTo>
                    <a:pt x="5226" y="12963"/>
                    <a:pt x="10452" y="11523"/>
                    <a:pt x="13935" y="10083"/>
                  </a:cubicBezTo>
                  <a:cubicBezTo>
                    <a:pt x="17419" y="8643"/>
                    <a:pt x="19161" y="7203"/>
                    <a:pt x="20206" y="5475"/>
                  </a:cubicBezTo>
                  <a:cubicBezTo>
                    <a:pt x="21252" y="3747"/>
                    <a:pt x="21600" y="1731"/>
                    <a:pt x="20903" y="723"/>
                  </a:cubicBezTo>
                  <a:cubicBezTo>
                    <a:pt x="20206" y="-285"/>
                    <a:pt x="18465" y="-285"/>
                    <a:pt x="15677" y="1011"/>
                  </a:cubicBezTo>
                  <a:cubicBezTo>
                    <a:pt x="12890" y="2307"/>
                    <a:pt x="9058" y="4899"/>
                    <a:pt x="6619" y="7347"/>
                  </a:cubicBezTo>
                  <a:cubicBezTo>
                    <a:pt x="4181" y="9795"/>
                    <a:pt x="3135" y="12099"/>
                    <a:pt x="2613" y="14115"/>
                  </a:cubicBezTo>
                  <a:cubicBezTo>
                    <a:pt x="2090" y="16131"/>
                    <a:pt x="2090" y="17859"/>
                    <a:pt x="5052" y="19011"/>
                  </a:cubicBezTo>
                  <a:cubicBezTo>
                    <a:pt x="8013" y="20163"/>
                    <a:pt x="13935" y="20739"/>
                    <a:pt x="19858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1388810" y="2188571"/>
              <a:ext cx="10165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1" h="21600" fill="norm" stroke="1" extrusionOk="0">
                  <a:moveTo>
                    <a:pt x="10165" y="0"/>
                  </a:moveTo>
                  <a:cubicBezTo>
                    <a:pt x="13129" y="2853"/>
                    <a:pt x="16094" y="5706"/>
                    <a:pt x="18212" y="8423"/>
                  </a:cubicBezTo>
                  <a:cubicBezTo>
                    <a:pt x="20329" y="11140"/>
                    <a:pt x="21600" y="13721"/>
                    <a:pt x="18424" y="15894"/>
                  </a:cubicBezTo>
                  <a:cubicBezTo>
                    <a:pt x="15247" y="18068"/>
                    <a:pt x="7624" y="19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1611060" y="2506071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0" y="2855321"/>
              <a:ext cx="1203016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40" y="0"/>
                  </a:moveTo>
                  <a:cubicBezTo>
                    <a:pt x="21" y="237"/>
                    <a:pt x="2" y="475"/>
                    <a:pt x="0" y="791"/>
                  </a:cubicBezTo>
                  <a:cubicBezTo>
                    <a:pt x="-2" y="1108"/>
                    <a:pt x="13" y="1503"/>
                    <a:pt x="74" y="1899"/>
                  </a:cubicBezTo>
                  <a:cubicBezTo>
                    <a:pt x="135" y="2295"/>
                    <a:pt x="241" y="2690"/>
                    <a:pt x="359" y="2967"/>
                  </a:cubicBezTo>
                  <a:cubicBezTo>
                    <a:pt x="477" y="3244"/>
                    <a:pt x="606" y="3402"/>
                    <a:pt x="735" y="3521"/>
                  </a:cubicBezTo>
                  <a:cubicBezTo>
                    <a:pt x="864" y="3640"/>
                    <a:pt x="994" y="3719"/>
                    <a:pt x="1140" y="3758"/>
                  </a:cubicBezTo>
                  <a:cubicBezTo>
                    <a:pt x="1286" y="3798"/>
                    <a:pt x="1450" y="3798"/>
                    <a:pt x="1586" y="3798"/>
                  </a:cubicBezTo>
                  <a:cubicBezTo>
                    <a:pt x="1723" y="3798"/>
                    <a:pt x="1833" y="3798"/>
                    <a:pt x="1961" y="3758"/>
                  </a:cubicBezTo>
                  <a:cubicBezTo>
                    <a:pt x="2088" y="3719"/>
                    <a:pt x="2232" y="3640"/>
                    <a:pt x="2377" y="3600"/>
                  </a:cubicBezTo>
                  <a:cubicBezTo>
                    <a:pt x="2521" y="3560"/>
                    <a:pt x="2666" y="3560"/>
                    <a:pt x="2820" y="3521"/>
                  </a:cubicBezTo>
                  <a:cubicBezTo>
                    <a:pt x="2974" y="3481"/>
                    <a:pt x="3137" y="3402"/>
                    <a:pt x="3302" y="3323"/>
                  </a:cubicBezTo>
                  <a:cubicBezTo>
                    <a:pt x="3468" y="3244"/>
                    <a:pt x="3635" y="3165"/>
                    <a:pt x="3766" y="3125"/>
                  </a:cubicBezTo>
                  <a:cubicBezTo>
                    <a:pt x="3897" y="3086"/>
                    <a:pt x="3992" y="3086"/>
                    <a:pt x="4138" y="3086"/>
                  </a:cubicBezTo>
                  <a:cubicBezTo>
                    <a:pt x="4285" y="3086"/>
                    <a:pt x="4482" y="3086"/>
                    <a:pt x="4680" y="3086"/>
                  </a:cubicBezTo>
                  <a:cubicBezTo>
                    <a:pt x="4877" y="3086"/>
                    <a:pt x="5075" y="3086"/>
                    <a:pt x="5223" y="3086"/>
                  </a:cubicBezTo>
                  <a:cubicBezTo>
                    <a:pt x="5371" y="3086"/>
                    <a:pt x="5470" y="3086"/>
                    <a:pt x="5622" y="3086"/>
                  </a:cubicBezTo>
                  <a:cubicBezTo>
                    <a:pt x="5774" y="3086"/>
                    <a:pt x="5979" y="3086"/>
                    <a:pt x="6139" y="3125"/>
                  </a:cubicBezTo>
                  <a:cubicBezTo>
                    <a:pt x="6299" y="3165"/>
                    <a:pt x="6413" y="3244"/>
                    <a:pt x="6525" y="3284"/>
                  </a:cubicBezTo>
                  <a:cubicBezTo>
                    <a:pt x="6637" y="3323"/>
                    <a:pt x="6747" y="3323"/>
                    <a:pt x="6859" y="3363"/>
                  </a:cubicBezTo>
                  <a:cubicBezTo>
                    <a:pt x="6971" y="3402"/>
                    <a:pt x="7085" y="3481"/>
                    <a:pt x="7195" y="3521"/>
                  </a:cubicBezTo>
                  <a:cubicBezTo>
                    <a:pt x="7306" y="3560"/>
                    <a:pt x="7412" y="3560"/>
                    <a:pt x="7526" y="3600"/>
                  </a:cubicBezTo>
                  <a:cubicBezTo>
                    <a:pt x="7640" y="3640"/>
                    <a:pt x="7762" y="3719"/>
                    <a:pt x="7881" y="3758"/>
                  </a:cubicBezTo>
                  <a:cubicBezTo>
                    <a:pt x="8001" y="3798"/>
                    <a:pt x="8119" y="3798"/>
                    <a:pt x="8241" y="3837"/>
                  </a:cubicBezTo>
                  <a:cubicBezTo>
                    <a:pt x="8362" y="3877"/>
                    <a:pt x="8488" y="3956"/>
                    <a:pt x="8674" y="4035"/>
                  </a:cubicBezTo>
                  <a:cubicBezTo>
                    <a:pt x="8860" y="4114"/>
                    <a:pt x="9107" y="4193"/>
                    <a:pt x="9295" y="4233"/>
                  </a:cubicBezTo>
                  <a:cubicBezTo>
                    <a:pt x="9483" y="4273"/>
                    <a:pt x="9612" y="4273"/>
                    <a:pt x="9743" y="4273"/>
                  </a:cubicBezTo>
                  <a:cubicBezTo>
                    <a:pt x="9875" y="4273"/>
                    <a:pt x="10008" y="4273"/>
                    <a:pt x="10137" y="4312"/>
                  </a:cubicBezTo>
                  <a:cubicBezTo>
                    <a:pt x="10266" y="4352"/>
                    <a:pt x="10391" y="4431"/>
                    <a:pt x="10526" y="4470"/>
                  </a:cubicBezTo>
                  <a:cubicBezTo>
                    <a:pt x="10661" y="4510"/>
                    <a:pt x="10806" y="4510"/>
                    <a:pt x="10944" y="4510"/>
                  </a:cubicBezTo>
                  <a:cubicBezTo>
                    <a:pt x="11083" y="4510"/>
                    <a:pt x="11216" y="4510"/>
                    <a:pt x="11355" y="4549"/>
                  </a:cubicBezTo>
                  <a:cubicBezTo>
                    <a:pt x="11493" y="4589"/>
                    <a:pt x="11638" y="4668"/>
                    <a:pt x="11775" y="4747"/>
                  </a:cubicBezTo>
                  <a:cubicBezTo>
                    <a:pt x="11911" y="4826"/>
                    <a:pt x="12041" y="4905"/>
                    <a:pt x="12179" y="4985"/>
                  </a:cubicBezTo>
                  <a:cubicBezTo>
                    <a:pt x="12318" y="5064"/>
                    <a:pt x="12466" y="5143"/>
                    <a:pt x="12611" y="5222"/>
                  </a:cubicBezTo>
                  <a:cubicBezTo>
                    <a:pt x="12755" y="5301"/>
                    <a:pt x="12896" y="5380"/>
                    <a:pt x="13036" y="5459"/>
                  </a:cubicBezTo>
                  <a:cubicBezTo>
                    <a:pt x="13177" y="5538"/>
                    <a:pt x="13317" y="5618"/>
                    <a:pt x="13450" y="5697"/>
                  </a:cubicBezTo>
                  <a:cubicBezTo>
                    <a:pt x="13584" y="5776"/>
                    <a:pt x="13709" y="5855"/>
                    <a:pt x="13844" y="5974"/>
                  </a:cubicBezTo>
                  <a:cubicBezTo>
                    <a:pt x="13979" y="6092"/>
                    <a:pt x="14123" y="6251"/>
                    <a:pt x="14260" y="6369"/>
                  </a:cubicBezTo>
                  <a:cubicBezTo>
                    <a:pt x="14397" y="6488"/>
                    <a:pt x="14526" y="6567"/>
                    <a:pt x="14657" y="6686"/>
                  </a:cubicBezTo>
                  <a:cubicBezTo>
                    <a:pt x="14788" y="6804"/>
                    <a:pt x="14921" y="6963"/>
                    <a:pt x="15047" y="7121"/>
                  </a:cubicBezTo>
                  <a:cubicBezTo>
                    <a:pt x="15172" y="7279"/>
                    <a:pt x="15290" y="7437"/>
                    <a:pt x="15415" y="7596"/>
                  </a:cubicBezTo>
                  <a:cubicBezTo>
                    <a:pt x="15541" y="7754"/>
                    <a:pt x="15674" y="7912"/>
                    <a:pt x="15801" y="8070"/>
                  </a:cubicBezTo>
                  <a:cubicBezTo>
                    <a:pt x="15928" y="8229"/>
                    <a:pt x="16050" y="8387"/>
                    <a:pt x="16227" y="8624"/>
                  </a:cubicBezTo>
                  <a:cubicBezTo>
                    <a:pt x="16403" y="8862"/>
                    <a:pt x="16635" y="9178"/>
                    <a:pt x="16812" y="9455"/>
                  </a:cubicBezTo>
                  <a:cubicBezTo>
                    <a:pt x="16988" y="9732"/>
                    <a:pt x="17110" y="9969"/>
                    <a:pt x="17283" y="10286"/>
                  </a:cubicBezTo>
                  <a:cubicBezTo>
                    <a:pt x="17456" y="10602"/>
                    <a:pt x="17680" y="10998"/>
                    <a:pt x="17843" y="11275"/>
                  </a:cubicBezTo>
                  <a:cubicBezTo>
                    <a:pt x="18007" y="11552"/>
                    <a:pt x="18109" y="11710"/>
                    <a:pt x="18218" y="11908"/>
                  </a:cubicBezTo>
                  <a:cubicBezTo>
                    <a:pt x="18326" y="12105"/>
                    <a:pt x="18440" y="12343"/>
                    <a:pt x="18598" y="12699"/>
                  </a:cubicBezTo>
                  <a:cubicBezTo>
                    <a:pt x="18755" y="13055"/>
                    <a:pt x="18957" y="13530"/>
                    <a:pt x="19156" y="14004"/>
                  </a:cubicBezTo>
                  <a:cubicBezTo>
                    <a:pt x="19356" y="14479"/>
                    <a:pt x="19554" y="14954"/>
                    <a:pt x="19700" y="15310"/>
                  </a:cubicBezTo>
                  <a:cubicBezTo>
                    <a:pt x="19846" y="15666"/>
                    <a:pt x="19941" y="15903"/>
                    <a:pt x="20080" y="16299"/>
                  </a:cubicBezTo>
                  <a:cubicBezTo>
                    <a:pt x="20219" y="16695"/>
                    <a:pt x="20401" y="17248"/>
                    <a:pt x="20581" y="17842"/>
                  </a:cubicBezTo>
                  <a:cubicBezTo>
                    <a:pt x="20762" y="18435"/>
                    <a:pt x="20941" y="19068"/>
                    <a:pt x="21110" y="19701"/>
                  </a:cubicBezTo>
                  <a:cubicBezTo>
                    <a:pt x="21279" y="20334"/>
                    <a:pt x="21438" y="20967"/>
                    <a:pt x="215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6035760" y="562971"/>
              <a:ext cx="16934" cy="98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200" y="0"/>
                  </a:moveTo>
                  <a:cubicBezTo>
                    <a:pt x="18900" y="1347"/>
                    <a:pt x="21600" y="2694"/>
                    <a:pt x="21600" y="4297"/>
                  </a:cubicBezTo>
                  <a:cubicBezTo>
                    <a:pt x="21600" y="5899"/>
                    <a:pt x="18900" y="7757"/>
                    <a:pt x="16200" y="9546"/>
                  </a:cubicBezTo>
                  <a:cubicBezTo>
                    <a:pt x="13500" y="11334"/>
                    <a:pt x="10800" y="13053"/>
                    <a:pt x="9450" y="14911"/>
                  </a:cubicBezTo>
                  <a:cubicBezTo>
                    <a:pt x="8100" y="16769"/>
                    <a:pt x="8100" y="18766"/>
                    <a:pt x="6750" y="19905"/>
                  </a:cubicBezTo>
                  <a:cubicBezTo>
                    <a:pt x="5400" y="21043"/>
                    <a:pt x="2700" y="213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5934160" y="550271"/>
              <a:ext cx="2730076" cy="1110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89" fill="norm" stroke="1" extrusionOk="0">
                  <a:moveTo>
                    <a:pt x="603" y="1728"/>
                  </a:moveTo>
                  <a:cubicBezTo>
                    <a:pt x="519" y="1646"/>
                    <a:pt x="435" y="1563"/>
                    <a:pt x="352" y="1481"/>
                  </a:cubicBezTo>
                  <a:cubicBezTo>
                    <a:pt x="268" y="1399"/>
                    <a:pt x="184" y="1317"/>
                    <a:pt x="151" y="1173"/>
                  </a:cubicBezTo>
                  <a:cubicBezTo>
                    <a:pt x="117" y="1029"/>
                    <a:pt x="134" y="823"/>
                    <a:pt x="184" y="699"/>
                  </a:cubicBezTo>
                  <a:cubicBezTo>
                    <a:pt x="234" y="576"/>
                    <a:pt x="318" y="535"/>
                    <a:pt x="661" y="494"/>
                  </a:cubicBezTo>
                  <a:cubicBezTo>
                    <a:pt x="1005" y="453"/>
                    <a:pt x="1607" y="411"/>
                    <a:pt x="2210" y="350"/>
                  </a:cubicBezTo>
                  <a:cubicBezTo>
                    <a:pt x="2813" y="288"/>
                    <a:pt x="3416" y="206"/>
                    <a:pt x="4052" y="144"/>
                  </a:cubicBezTo>
                  <a:cubicBezTo>
                    <a:pt x="4688" y="82"/>
                    <a:pt x="5358" y="41"/>
                    <a:pt x="6036" y="21"/>
                  </a:cubicBezTo>
                  <a:cubicBezTo>
                    <a:pt x="6714" y="0"/>
                    <a:pt x="7401" y="0"/>
                    <a:pt x="8071" y="0"/>
                  </a:cubicBezTo>
                  <a:cubicBezTo>
                    <a:pt x="8740" y="0"/>
                    <a:pt x="9393" y="0"/>
                    <a:pt x="10030" y="41"/>
                  </a:cubicBezTo>
                  <a:cubicBezTo>
                    <a:pt x="10666" y="82"/>
                    <a:pt x="11286" y="165"/>
                    <a:pt x="11872" y="226"/>
                  </a:cubicBezTo>
                  <a:cubicBezTo>
                    <a:pt x="12458" y="288"/>
                    <a:pt x="13010" y="329"/>
                    <a:pt x="13647" y="350"/>
                  </a:cubicBezTo>
                  <a:cubicBezTo>
                    <a:pt x="14283" y="370"/>
                    <a:pt x="15003" y="370"/>
                    <a:pt x="15673" y="329"/>
                  </a:cubicBezTo>
                  <a:cubicBezTo>
                    <a:pt x="16342" y="288"/>
                    <a:pt x="16962" y="206"/>
                    <a:pt x="17573" y="165"/>
                  </a:cubicBezTo>
                  <a:cubicBezTo>
                    <a:pt x="18184" y="123"/>
                    <a:pt x="18787" y="123"/>
                    <a:pt x="19273" y="226"/>
                  </a:cubicBezTo>
                  <a:cubicBezTo>
                    <a:pt x="19758" y="329"/>
                    <a:pt x="20127" y="535"/>
                    <a:pt x="20436" y="741"/>
                  </a:cubicBezTo>
                  <a:cubicBezTo>
                    <a:pt x="20746" y="946"/>
                    <a:pt x="20997" y="1152"/>
                    <a:pt x="21173" y="1255"/>
                  </a:cubicBezTo>
                  <a:cubicBezTo>
                    <a:pt x="21349" y="1358"/>
                    <a:pt x="21449" y="1358"/>
                    <a:pt x="21508" y="1481"/>
                  </a:cubicBezTo>
                  <a:cubicBezTo>
                    <a:pt x="21567" y="1605"/>
                    <a:pt x="21583" y="1851"/>
                    <a:pt x="21592" y="2613"/>
                  </a:cubicBezTo>
                  <a:cubicBezTo>
                    <a:pt x="21600" y="3374"/>
                    <a:pt x="21600" y="4649"/>
                    <a:pt x="21575" y="6027"/>
                  </a:cubicBezTo>
                  <a:cubicBezTo>
                    <a:pt x="21550" y="7406"/>
                    <a:pt x="21500" y="8887"/>
                    <a:pt x="21483" y="10389"/>
                  </a:cubicBezTo>
                  <a:cubicBezTo>
                    <a:pt x="21466" y="11890"/>
                    <a:pt x="21483" y="13413"/>
                    <a:pt x="21500" y="14770"/>
                  </a:cubicBezTo>
                  <a:cubicBezTo>
                    <a:pt x="21516" y="16128"/>
                    <a:pt x="21533" y="17321"/>
                    <a:pt x="21483" y="18288"/>
                  </a:cubicBezTo>
                  <a:cubicBezTo>
                    <a:pt x="21433" y="19255"/>
                    <a:pt x="21315" y="19995"/>
                    <a:pt x="21156" y="20510"/>
                  </a:cubicBezTo>
                  <a:cubicBezTo>
                    <a:pt x="20997" y="21024"/>
                    <a:pt x="20796" y="21312"/>
                    <a:pt x="20378" y="21456"/>
                  </a:cubicBezTo>
                  <a:cubicBezTo>
                    <a:pt x="19959" y="21600"/>
                    <a:pt x="19323" y="21600"/>
                    <a:pt x="18703" y="21579"/>
                  </a:cubicBezTo>
                  <a:cubicBezTo>
                    <a:pt x="18084" y="21559"/>
                    <a:pt x="17481" y="21518"/>
                    <a:pt x="16845" y="21477"/>
                  </a:cubicBezTo>
                  <a:cubicBezTo>
                    <a:pt x="16208" y="21435"/>
                    <a:pt x="15539" y="21394"/>
                    <a:pt x="14886" y="21353"/>
                  </a:cubicBezTo>
                  <a:cubicBezTo>
                    <a:pt x="14233" y="21312"/>
                    <a:pt x="13596" y="21271"/>
                    <a:pt x="12935" y="21230"/>
                  </a:cubicBezTo>
                  <a:cubicBezTo>
                    <a:pt x="12273" y="21189"/>
                    <a:pt x="11587" y="21147"/>
                    <a:pt x="10892" y="21127"/>
                  </a:cubicBezTo>
                  <a:cubicBezTo>
                    <a:pt x="10197" y="21106"/>
                    <a:pt x="9494" y="21106"/>
                    <a:pt x="8791" y="21106"/>
                  </a:cubicBezTo>
                  <a:cubicBezTo>
                    <a:pt x="8087" y="21106"/>
                    <a:pt x="7384" y="21106"/>
                    <a:pt x="6698" y="21106"/>
                  </a:cubicBezTo>
                  <a:cubicBezTo>
                    <a:pt x="6011" y="21106"/>
                    <a:pt x="5341" y="21106"/>
                    <a:pt x="4663" y="21045"/>
                  </a:cubicBezTo>
                  <a:cubicBezTo>
                    <a:pt x="3985" y="20983"/>
                    <a:pt x="3299" y="20859"/>
                    <a:pt x="2662" y="20654"/>
                  </a:cubicBezTo>
                  <a:cubicBezTo>
                    <a:pt x="2026" y="20448"/>
                    <a:pt x="1440" y="20160"/>
                    <a:pt x="1005" y="19934"/>
                  </a:cubicBezTo>
                  <a:cubicBezTo>
                    <a:pt x="569" y="19707"/>
                    <a:pt x="285" y="19543"/>
                    <a:pt x="0" y="193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7172410" y="156571"/>
              <a:ext cx="980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950"/>
                    <a:pt x="17280" y="9900"/>
                    <a:pt x="19440" y="13500"/>
                  </a:cubicBezTo>
                  <a:cubicBezTo>
                    <a:pt x="21600" y="17100"/>
                    <a:pt x="17280" y="1935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7021898" y="0"/>
              <a:ext cx="243646" cy="467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379" fill="norm" stroke="1" extrusionOk="0">
                  <a:moveTo>
                    <a:pt x="15213" y="1643"/>
                  </a:moveTo>
                  <a:cubicBezTo>
                    <a:pt x="13749" y="1062"/>
                    <a:pt x="12284" y="481"/>
                    <a:pt x="11095" y="191"/>
                  </a:cubicBezTo>
                  <a:cubicBezTo>
                    <a:pt x="9905" y="-100"/>
                    <a:pt x="8990" y="-100"/>
                    <a:pt x="7708" y="481"/>
                  </a:cubicBezTo>
                  <a:cubicBezTo>
                    <a:pt x="6427" y="1062"/>
                    <a:pt x="4779" y="2225"/>
                    <a:pt x="3223" y="4356"/>
                  </a:cubicBezTo>
                  <a:cubicBezTo>
                    <a:pt x="1668" y="6487"/>
                    <a:pt x="203" y="9586"/>
                    <a:pt x="20" y="12298"/>
                  </a:cubicBezTo>
                  <a:cubicBezTo>
                    <a:pt x="-163" y="15010"/>
                    <a:pt x="935" y="17335"/>
                    <a:pt x="2857" y="18885"/>
                  </a:cubicBezTo>
                  <a:cubicBezTo>
                    <a:pt x="4779" y="20435"/>
                    <a:pt x="7525" y="21209"/>
                    <a:pt x="9905" y="21355"/>
                  </a:cubicBezTo>
                  <a:cubicBezTo>
                    <a:pt x="12284" y="21500"/>
                    <a:pt x="14298" y="21016"/>
                    <a:pt x="16220" y="19369"/>
                  </a:cubicBezTo>
                  <a:cubicBezTo>
                    <a:pt x="18142" y="17722"/>
                    <a:pt x="19973" y="14913"/>
                    <a:pt x="20705" y="12056"/>
                  </a:cubicBezTo>
                  <a:cubicBezTo>
                    <a:pt x="21437" y="9199"/>
                    <a:pt x="21071" y="6293"/>
                    <a:pt x="19606" y="4501"/>
                  </a:cubicBezTo>
                  <a:cubicBezTo>
                    <a:pt x="18142" y="2709"/>
                    <a:pt x="15579" y="2031"/>
                    <a:pt x="13017" y="13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8944060" y="1354092"/>
              <a:ext cx="242350" cy="87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10" fill="norm" stroke="1" extrusionOk="0">
                  <a:moveTo>
                    <a:pt x="0" y="17610"/>
                  </a:moveTo>
                  <a:cubicBezTo>
                    <a:pt x="4655" y="12981"/>
                    <a:pt x="9310" y="8353"/>
                    <a:pt x="12290" y="5524"/>
                  </a:cubicBezTo>
                  <a:cubicBezTo>
                    <a:pt x="15269" y="2696"/>
                    <a:pt x="16572" y="1667"/>
                    <a:pt x="17969" y="896"/>
                  </a:cubicBezTo>
                  <a:cubicBezTo>
                    <a:pt x="19366" y="124"/>
                    <a:pt x="20855" y="-390"/>
                    <a:pt x="21228" y="381"/>
                  </a:cubicBezTo>
                  <a:cubicBezTo>
                    <a:pt x="21600" y="1153"/>
                    <a:pt x="20855" y="3210"/>
                    <a:pt x="18807" y="5267"/>
                  </a:cubicBezTo>
                  <a:cubicBezTo>
                    <a:pt x="16759" y="7324"/>
                    <a:pt x="13407" y="9381"/>
                    <a:pt x="10521" y="11696"/>
                  </a:cubicBezTo>
                  <a:cubicBezTo>
                    <a:pt x="7634" y="14010"/>
                    <a:pt x="5214" y="16581"/>
                    <a:pt x="3538" y="18381"/>
                  </a:cubicBezTo>
                  <a:cubicBezTo>
                    <a:pt x="1862" y="20181"/>
                    <a:pt x="931" y="21210"/>
                    <a:pt x="1024" y="21210"/>
                  </a:cubicBezTo>
                  <a:cubicBezTo>
                    <a:pt x="1117" y="21210"/>
                    <a:pt x="2234" y="20181"/>
                    <a:pt x="3817" y="18639"/>
                  </a:cubicBezTo>
                  <a:cubicBezTo>
                    <a:pt x="5400" y="17096"/>
                    <a:pt x="7448" y="15039"/>
                    <a:pt x="8938" y="13753"/>
                  </a:cubicBezTo>
                  <a:cubicBezTo>
                    <a:pt x="10428" y="12467"/>
                    <a:pt x="11359" y="11953"/>
                    <a:pt x="10893" y="12467"/>
                  </a:cubicBezTo>
                  <a:cubicBezTo>
                    <a:pt x="10428" y="12981"/>
                    <a:pt x="8566" y="14524"/>
                    <a:pt x="7169" y="16067"/>
                  </a:cubicBezTo>
                  <a:cubicBezTo>
                    <a:pt x="5772" y="17610"/>
                    <a:pt x="4841" y="19153"/>
                    <a:pt x="4934" y="19924"/>
                  </a:cubicBezTo>
                  <a:cubicBezTo>
                    <a:pt x="5028" y="20696"/>
                    <a:pt x="6145" y="20696"/>
                    <a:pt x="8379" y="19667"/>
                  </a:cubicBezTo>
                  <a:cubicBezTo>
                    <a:pt x="10614" y="18639"/>
                    <a:pt x="13966" y="16581"/>
                    <a:pt x="17317" y="145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9179010" y="442321"/>
              <a:ext cx="146051" cy="186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3640"/>
                  </a:moveTo>
                  <a:cubicBezTo>
                    <a:pt x="313" y="2427"/>
                    <a:pt x="626" y="1213"/>
                    <a:pt x="1565" y="607"/>
                  </a:cubicBezTo>
                  <a:cubicBezTo>
                    <a:pt x="2504" y="0"/>
                    <a:pt x="4070" y="0"/>
                    <a:pt x="5791" y="0"/>
                  </a:cubicBezTo>
                  <a:cubicBezTo>
                    <a:pt x="7513" y="0"/>
                    <a:pt x="9391" y="0"/>
                    <a:pt x="10957" y="1335"/>
                  </a:cubicBezTo>
                  <a:cubicBezTo>
                    <a:pt x="12522" y="2670"/>
                    <a:pt x="13774" y="5339"/>
                    <a:pt x="12991" y="8252"/>
                  </a:cubicBezTo>
                  <a:cubicBezTo>
                    <a:pt x="12209" y="11164"/>
                    <a:pt x="9391" y="14319"/>
                    <a:pt x="7357" y="16625"/>
                  </a:cubicBezTo>
                  <a:cubicBezTo>
                    <a:pt x="5322" y="18930"/>
                    <a:pt x="4070" y="20387"/>
                    <a:pt x="4383" y="20993"/>
                  </a:cubicBezTo>
                  <a:cubicBezTo>
                    <a:pt x="4696" y="21600"/>
                    <a:pt x="6574" y="21357"/>
                    <a:pt x="9704" y="20508"/>
                  </a:cubicBezTo>
                  <a:cubicBezTo>
                    <a:pt x="12835" y="19658"/>
                    <a:pt x="17217" y="18202"/>
                    <a:pt x="21600" y="167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9079166" y="323787"/>
              <a:ext cx="363221" cy="435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62" fill="norm" stroke="1" extrusionOk="0">
                  <a:moveTo>
                    <a:pt x="13520" y="1454"/>
                  </a:moveTo>
                  <a:cubicBezTo>
                    <a:pt x="12539" y="727"/>
                    <a:pt x="11557" y="0"/>
                    <a:pt x="10145" y="0"/>
                  </a:cubicBezTo>
                  <a:cubicBezTo>
                    <a:pt x="8734" y="0"/>
                    <a:pt x="6893" y="727"/>
                    <a:pt x="5175" y="2285"/>
                  </a:cubicBezTo>
                  <a:cubicBezTo>
                    <a:pt x="3457" y="3842"/>
                    <a:pt x="1861" y="6231"/>
                    <a:pt x="941" y="8567"/>
                  </a:cubicBezTo>
                  <a:cubicBezTo>
                    <a:pt x="20" y="10904"/>
                    <a:pt x="-225" y="13188"/>
                    <a:pt x="205" y="15317"/>
                  </a:cubicBezTo>
                  <a:cubicBezTo>
                    <a:pt x="634" y="17446"/>
                    <a:pt x="1739" y="19419"/>
                    <a:pt x="3211" y="20458"/>
                  </a:cubicBezTo>
                  <a:cubicBezTo>
                    <a:pt x="4684" y="21496"/>
                    <a:pt x="6525" y="21600"/>
                    <a:pt x="8795" y="20977"/>
                  </a:cubicBezTo>
                  <a:cubicBezTo>
                    <a:pt x="11066" y="20354"/>
                    <a:pt x="13766" y="19004"/>
                    <a:pt x="15975" y="17394"/>
                  </a:cubicBezTo>
                  <a:cubicBezTo>
                    <a:pt x="18184" y="15785"/>
                    <a:pt x="19902" y="13915"/>
                    <a:pt x="20639" y="11994"/>
                  </a:cubicBezTo>
                  <a:cubicBezTo>
                    <a:pt x="21375" y="10073"/>
                    <a:pt x="21130" y="8100"/>
                    <a:pt x="20025" y="6283"/>
                  </a:cubicBezTo>
                  <a:cubicBezTo>
                    <a:pt x="18920" y="4465"/>
                    <a:pt x="16957" y="2804"/>
                    <a:pt x="15423" y="1973"/>
                  </a:cubicBezTo>
                  <a:cubicBezTo>
                    <a:pt x="13889" y="1142"/>
                    <a:pt x="12784" y="1142"/>
                    <a:pt x="11680" y="11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9604460" y="308971"/>
              <a:ext cx="285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" y="19350"/>
                    <a:pt x="960" y="17100"/>
                    <a:pt x="2800" y="14400"/>
                  </a:cubicBezTo>
                  <a:cubicBezTo>
                    <a:pt x="4640" y="11700"/>
                    <a:pt x="7840" y="8550"/>
                    <a:pt x="11200" y="6075"/>
                  </a:cubicBezTo>
                  <a:cubicBezTo>
                    <a:pt x="14560" y="3600"/>
                    <a:pt x="1808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9648910" y="391521"/>
              <a:ext cx="228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6000"/>
                    <a:pt x="11600" y="10400"/>
                    <a:pt x="15200" y="6800"/>
                  </a:cubicBezTo>
                  <a:cubicBezTo>
                    <a:pt x="18800" y="3200"/>
                    <a:pt x="202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9807660" y="278163"/>
              <a:ext cx="153577" cy="16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77" fill="norm" stroke="1" extrusionOk="0">
                  <a:moveTo>
                    <a:pt x="0" y="1539"/>
                  </a:moveTo>
                  <a:cubicBezTo>
                    <a:pt x="2627" y="708"/>
                    <a:pt x="5254" y="-123"/>
                    <a:pt x="8757" y="15"/>
                  </a:cubicBezTo>
                  <a:cubicBezTo>
                    <a:pt x="12259" y="154"/>
                    <a:pt x="16638" y="1262"/>
                    <a:pt x="18973" y="2508"/>
                  </a:cubicBezTo>
                  <a:cubicBezTo>
                    <a:pt x="21308" y="3754"/>
                    <a:pt x="21600" y="5139"/>
                    <a:pt x="20724" y="7215"/>
                  </a:cubicBezTo>
                  <a:cubicBezTo>
                    <a:pt x="19849" y="9292"/>
                    <a:pt x="17805" y="12062"/>
                    <a:pt x="16200" y="14000"/>
                  </a:cubicBezTo>
                  <a:cubicBezTo>
                    <a:pt x="14595" y="15939"/>
                    <a:pt x="13427" y="17046"/>
                    <a:pt x="13281" y="18154"/>
                  </a:cubicBezTo>
                  <a:cubicBezTo>
                    <a:pt x="13135" y="19262"/>
                    <a:pt x="14011" y="20369"/>
                    <a:pt x="14886" y="214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0087060" y="80371"/>
              <a:ext cx="112184" cy="361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0"/>
                  </a:moveTo>
                  <a:cubicBezTo>
                    <a:pt x="408" y="3663"/>
                    <a:pt x="815" y="7326"/>
                    <a:pt x="1223" y="10800"/>
                  </a:cubicBezTo>
                  <a:cubicBezTo>
                    <a:pt x="1630" y="14274"/>
                    <a:pt x="2038" y="17558"/>
                    <a:pt x="2853" y="18126"/>
                  </a:cubicBezTo>
                  <a:cubicBezTo>
                    <a:pt x="3668" y="18695"/>
                    <a:pt x="4891" y="16547"/>
                    <a:pt x="6113" y="15221"/>
                  </a:cubicBezTo>
                  <a:cubicBezTo>
                    <a:pt x="7336" y="13895"/>
                    <a:pt x="8558" y="13389"/>
                    <a:pt x="10189" y="13011"/>
                  </a:cubicBezTo>
                  <a:cubicBezTo>
                    <a:pt x="11819" y="12632"/>
                    <a:pt x="13857" y="12379"/>
                    <a:pt x="15691" y="12568"/>
                  </a:cubicBezTo>
                  <a:cubicBezTo>
                    <a:pt x="17525" y="12758"/>
                    <a:pt x="19155" y="13389"/>
                    <a:pt x="20174" y="14463"/>
                  </a:cubicBezTo>
                  <a:cubicBezTo>
                    <a:pt x="21192" y="15537"/>
                    <a:pt x="21600" y="17053"/>
                    <a:pt x="21600" y="18126"/>
                  </a:cubicBezTo>
                  <a:cubicBezTo>
                    <a:pt x="21600" y="19200"/>
                    <a:pt x="21192" y="19832"/>
                    <a:pt x="18951" y="20400"/>
                  </a:cubicBezTo>
                  <a:cubicBezTo>
                    <a:pt x="16709" y="20968"/>
                    <a:pt x="12634" y="21474"/>
                    <a:pt x="9577" y="21537"/>
                  </a:cubicBezTo>
                  <a:cubicBezTo>
                    <a:pt x="6521" y="21600"/>
                    <a:pt x="4483" y="21221"/>
                    <a:pt x="3668" y="20589"/>
                  </a:cubicBezTo>
                  <a:cubicBezTo>
                    <a:pt x="2853" y="19958"/>
                    <a:pt x="3260" y="19074"/>
                    <a:pt x="3668" y="181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0290260" y="289921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0296610" y="207371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0370693" y="258171"/>
              <a:ext cx="141818" cy="116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9994" y="2314"/>
                  </a:moveTo>
                  <a:cubicBezTo>
                    <a:pt x="8704" y="1157"/>
                    <a:pt x="7415" y="0"/>
                    <a:pt x="5964" y="0"/>
                  </a:cubicBezTo>
                  <a:cubicBezTo>
                    <a:pt x="4513" y="0"/>
                    <a:pt x="2901" y="1157"/>
                    <a:pt x="1773" y="4050"/>
                  </a:cubicBezTo>
                  <a:cubicBezTo>
                    <a:pt x="645" y="6943"/>
                    <a:pt x="0" y="11571"/>
                    <a:pt x="0" y="14850"/>
                  </a:cubicBezTo>
                  <a:cubicBezTo>
                    <a:pt x="0" y="18129"/>
                    <a:pt x="645" y="20057"/>
                    <a:pt x="1773" y="20829"/>
                  </a:cubicBezTo>
                  <a:cubicBezTo>
                    <a:pt x="2901" y="21600"/>
                    <a:pt x="4513" y="21214"/>
                    <a:pt x="5803" y="20250"/>
                  </a:cubicBezTo>
                  <a:cubicBezTo>
                    <a:pt x="7093" y="19286"/>
                    <a:pt x="8060" y="17743"/>
                    <a:pt x="9188" y="15236"/>
                  </a:cubicBezTo>
                  <a:cubicBezTo>
                    <a:pt x="10316" y="12729"/>
                    <a:pt x="11606" y="9257"/>
                    <a:pt x="12573" y="9257"/>
                  </a:cubicBezTo>
                  <a:cubicBezTo>
                    <a:pt x="13540" y="9257"/>
                    <a:pt x="14185" y="12729"/>
                    <a:pt x="15636" y="15043"/>
                  </a:cubicBezTo>
                  <a:cubicBezTo>
                    <a:pt x="17087" y="17357"/>
                    <a:pt x="19343" y="18514"/>
                    <a:pt x="21600" y="196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0534646" y="229326"/>
              <a:ext cx="82729" cy="145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0924" fill="norm" stroke="1" extrusionOk="0">
                  <a:moveTo>
                    <a:pt x="13793" y="1408"/>
                  </a:moveTo>
                  <a:cubicBezTo>
                    <a:pt x="11093" y="800"/>
                    <a:pt x="8393" y="191"/>
                    <a:pt x="5693" y="39"/>
                  </a:cubicBezTo>
                  <a:cubicBezTo>
                    <a:pt x="2993" y="-113"/>
                    <a:pt x="293" y="191"/>
                    <a:pt x="23" y="800"/>
                  </a:cubicBezTo>
                  <a:cubicBezTo>
                    <a:pt x="-247" y="1408"/>
                    <a:pt x="1913" y="2321"/>
                    <a:pt x="5153" y="3690"/>
                  </a:cubicBezTo>
                  <a:cubicBezTo>
                    <a:pt x="8393" y="5059"/>
                    <a:pt x="12713" y="6884"/>
                    <a:pt x="15953" y="9622"/>
                  </a:cubicBezTo>
                  <a:cubicBezTo>
                    <a:pt x="19193" y="12360"/>
                    <a:pt x="21353" y="16011"/>
                    <a:pt x="21083" y="18293"/>
                  </a:cubicBezTo>
                  <a:cubicBezTo>
                    <a:pt x="20813" y="20574"/>
                    <a:pt x="18113" y="21487"/>
                    <a:pt x="17303" y="20574"/>
                  </a:cubicBezTo>
                  <a:cubicBezTo>
                    <a:pt x="16493" y="19662"/>
                    <a:pt x="17573" y="16924"/>
                    <a:pt x="18653" y="141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10715667" y="97820"/>
              <a:ext cx="95294" cy="31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423" fill="norm" stroke="1" extrusionOk="0">
                  <a:moveTo>
                    <a:pt x="20690" y="107"/>
                  </a:moveTo>
                  <a:cubicBezTo>
                    <a:pt x="18392" y="-35"/>
                    <a:pt x="16094" y="-177"/>
                    <a:pt x="13107" y="676"/>
                  </a:cubicBezTo>
                  <a:cubicBezTo>
                    <a:pt x="10120" y="1528"/>
                    <a:pt x="6443" y="3376"/>
                    <a:pt x="3686" y="6147"/>
                  </a:cubicBezTo>
                  <a:cubicBezTo>
                    <a:pt x="928" y="8918"/>
                    <a:pt x="-910" y="12612"/>
                    <a:pt x="469" y="15312"/>
                  </a:cubicBezTo>
                  <a:cubicBezTo>
                    <a:pt x="1847" y="18012"/>
                    <a:pt x="6443" y="19718"/>
                    <a:pt x="11039" y="214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10856000" y="203198"/>
              <a:ext cx="113711" cy="204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129" fill="norm" stroke="1" extrusionOk="0">
                  <a:moveTo>
                    <a:pt x="21098" y="3049"/>
                  </a:moveTo>
                  <a:cubicBezTo>
                    <a:pt x="19920" y="1958"/>
                    <a:pt x="18742" y="867"/>
                    <a:pt x="17171" y="321"/>
                  </a:cubicBezTo>
                  <a:cubicBezTo>
                    <a:pt x="15600" y="-224"/>
                    <a:pt x="13636" y="-224"/>
                    <a:pt x="10887" y="1521"/>
                  </a:cubicBezTo>
                  <a:cubicBezTo>
                    <a:pt x="8138" y="3267"/>
                    <a:pt x="4603" y="6758"/>
                    <a:pt x="3033" y="10140"/>
                  </a:cubicBezTo>
                  <a:cubicBezTo>
                    <a:pt x="1462" y="13521"/>
                    <a:pt x="1854" y="16794"/>
                    <a:pt x="2836" y="18758"/>
                  </a:cubicBezTo>
                  <a:cubicBezTo>
                    <a:pt x="3818" y="20721"/>
                    <a:pt x="5389" y="21376"/>
                    <a:pt x="7942" y="21049"/>
                  </a:cubicBezTo>
                  <a:cubicBezTo>
                    <a:pt x="10494" y="20721"/>
                    <a:pt x="14029" y="19412"/>
                    <a:pt x="16582" y="16249"/>
                  </a:cubicBezTo>
                  <a:cubicBezTo>
                    <a:pt x="19134" y="13085"/>
                    <a:pt x="20705" y="8067"/>
                    <a:pt x="20705" y="5121"/>
                  </a:cubicBezTo>
                  <a:cubicBezTo>
                    <a:pt x="20705" y="2176"/>
                    <a:pt x="19134" y="1303"/>
                    <a:pt x="15600" y="1194"/>
                  </a:cubicBezTo>
                  <a:cubicBezTo>
                    <a:pt x="12065" y="1085"/>
                    <a:pt x="6567" y="1740"/>
                    <a:pt x="3425" y="2612"/>
                  </a:cubicBezTo>
                  <a:cubicBezTo>
                    <a:pt x="283" y="3485"/>
                    <a:pt x="-502" y="4576"/>
                    <a:pt x="283" y="5231"/>
                  </a:cubicBezTo>
                  <a:cubicBezTo>
                    <a:pt x="1069" y="5885"/>
                    <a:pt x="3425" y="6103"/>
                    <a:pt x="6763" y="5885"/>
                  </a:cubicBezTo>
                  <a:cubicBezTo>
                    <a:pt x="10102" y="5667"/>
                    <a:pt x="14422" y="5012"/>
                    <a:pt x="18742" y="43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10893510" y="53865"/>
              <a:ext cx="101601" cy="115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17877"/>
                  </a:moveTo>
                  <a:cubicBezTo>
                    <a:pt x="2250" y="13950"/>
                    <a:pt x="4500" y="10023"/>
                    <a:pt x="6750" y="6488"/>
                  </a:cubicBezTo>
                  <a:cubicBezTo>
                    <a:pt x="9000" y="2954"/>
                    <a:pt x="11250" y="-188"/>
                    <a:pt x="12825" y="8"/>
                  </a:cubicBezTo>
                  <a:cubicBezTo>
                    <a:pt x="14400" y="205"/>
                    <a:pt x="15300" y="3739"/>
                    <a:pt x="16650" y="7863"/>
                  </a:cubicBezTo>
                  <a:cubicBezTo>
                    <a:pt x="18000" y="11987"/>
                    <a:pt x="19800" y="16699"/>
                    <a:pt x="21600" y="214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11064960" y="35921"/>
              <a:ext cx="13163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0" y="0"/>
                  </a:moveTo>
                  <a:cubicBezTo>
                    <a:pt x="5829" y="3661"/>
                    <a:pt x="11657" y="7322"/>
                    <a:pt x="15429" y="10556"/>
                  </a:cubicBezTo>
                  <a:cubicBezTo>
                    <a:pt x="19200" y="13790"/>
                    <a:pt x="20914" y="16597"/>
                    <a:pt x="21257" y="18305"/>
                  </a:cubicBezTo>
                  <a:cubicBezTo>
                    <a:pt x="21600" y="20014"/>
                    <a:pt x="20571" y="20624"/>
                    <a:pt x="18171" y="20990"/>
                  </a:cubicBezTo>
                  <a:cubicBezTo>
                    <a:pt x="15771" y="21356"/>
                    <a:pt x="12000" y="21478"/>
                    <a:pt x="822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1274510" y="196787"/>
              <a:ext cx="12065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" y="15247"/>
                    <a:pt x="758" y="8894"/>
                    <a:pt x="2084" y="5082"/>
                  </a:cubicBezTo>
                  <a:cubicBezTo>
                    <a:pt x="3411" y="1271"/>
                    <a:pt x="5684" y="0"/>
                    <a:pt x="9095" y="0"/>
                  </a:cubicBezTo>
                  <a:cubicBezTo>
                    <a:pt x="12505" y="0"/>
                    <a:pt x="17053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1312610" y="315321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1559969" y="79240"/>
              <a:ext cx="178494" cy="25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0896" fill="norm" stroke="1" extrusionOk="0">
                  <a:moveTo>
                    <a:pt x="9607" y="6942"/>
                  </a:moveTo>
                  <a:cubicBezTo>
                    <a:pt x="9852" y="6064"/>
                    <a:pt x="10098" y="5186"/>
                    <a:pt x="10343" y="4220"/>
                  </a:cubicBezTo>
                  <a:cubicBezTo>
                    <a:pt x="10588" y="3255"/>
                    <a:pt x="10834" y="2201"/>
                    <a:pt x="10220" y="1938"/>
                  </a:cubicBezTo>
                  <a:cubicBezTo>
                    <a:pt x="9607" y="1674"/>
                    <a:pt x="8134" y="2201"/>
                    <a:pt x="6170" y="4220"/>
                  </a:cubicBezTo>
                  <a:cubicBezTo>
                    <a:pt x="4207" y="6240"/>
                    <a:pt x="1752" y="9752"/>
                    <a:pt x="648" y="12650"/>
                  </a:cubicBezTo>
                  <a:cubicBezTo>
                    <a:pt x="-457" y="15547"/>
                    <a:pt x="-212" y="17830"/>
                    <a:pt x="1875" y="19323"/>
                  </a:cubicBezTo>
                  <a:cubicBezTo>
                    <a:pt x="3961" y="20816"/>
                    <a:pt x="7888" y="21518"/>
                    <a:pt x="11448" y="20201"/>
                  </a:cubicBezTo>
                  <a:cubicBezTo>
                    <a:pt x="15007" y="18884"/>
                    <a:pt x="18198" y="15547"/>
                    <a:pt x="19670" y="12123"/>
                  </a:cubicBezTo>
                  <a:cubicBezTo>
                    <a:pt x="21143" y="8698"/>
                    <a:pt x="20898" y="5186"/>
                    <a:pt x="19793" y="2991"/>
                  </a:cubicBezTo>
                  <a:cubicBezTo>
                    <a:pt x="18688" y="796"/>
                    <a:pt x="16725" y="-82"/>
                    <a:pt x="14761" y="6"/>
                  </a:cubicBezTo>
                  <a:cubicBezTo>
                    <a:pt x="12798" y="94"/>
                    <a:pt x="10834" y="1147"/>
                    <a:pt x="8870" y="22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9574080" y="264521"/>
              <a:ext cx="163731" cy="29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36" fill="norm" stroke="1" extrusionOk="0">
                  <a:moveTo>
                    <a:pt x="5636" y="0"/>
                  </a:moveTo>
                  <a:cubicBezTo>
                    <a:pt x="4529" y="3651"/>
                    <a:pt x="3421" y="7301"/>
                    <a:pt x="2452" y="10344"/>
                  </a:cubicBezTo>
                  <a:cubicBezTo>
                    <a:pt x="1483" y="13386"/>
                    <a:pt x="652" y="15820"/>
                    <a:pt x="236" y="17417"/>
                  </a:cubicBezTo>
                  <a:cubicBezTo>
                    <a:pt x="-179" y="19014"/>
                    <a:pt x="-179" y="19775"/>
                    <a:pt x="1344" y="20383"/>
                  </a:cubicBezTo>
                  <a:cubicBezTo>
                    <a:pt x="2867" y="20992"/>
                    <a:pt x="5913" y="21448"/>
                    <a:pt x="9513" y="21524"/>
                  </a:cubicBezTo>
                  <a:cubicBezTo>
                    <a:pt x="13113" y="21600"/>
                    <a:pt x="17267" y="21296"/>
                    <a:pt x="21421" y="209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9666831" y="1350734"/>
              <a:ext cx="413880" cy="90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069" fill="norm" stroke="1" extrusionOk="0">
                  <a:moveTo>
                    <a:pt x="3035" y="4334"/>
                  </a:moveTo>
                  <a:cubicBezTo>
                    <a:pt x="2484" y="4334"/>
                    <a:pt x="1933" y="4334"/>
                    <a:pt x="1327" y="4825"/>
                  </a:cubicBezTo>
                  <a:cubicBezTo>
                    <a:pt x="720" y="5316"/>
                    <a:pt x="59" y="6298"/>
                    <a:pt x="114" y="6789"/>
                  </a:cubicBezTo>
                  <a:cubicBezTo>
                    <a:pt x="169" y="7280"/>
                    <a:pt x="941" y="7280"/>
                    <a:pt x="3310" y="6298"/>
                  </a:cubicBezTo>
                  <a:cubicBezTo>
                    <a:pt x="5680" y="5316"/>
                    <a:pt x="9647" y="3352"/>
                    <a:pt x="12292" y="2125"/>
                  </a:cubicBezTo>
                  <a:cubicBezTo>
                    <a:pt x="14937" y="898"/>
                    <a:pt x="16259" y="407"/>
                    <a:pt x="17251" y="161"/>
                  </a:cubicBezTo>
                  <a:cubicBezTo>
                    <a:pt x="18243" y="-84"/>
                    <a:pt x="18904" y="-84"/>
                    <a:pt x="18794" y="407"/>
                  </a:cubicBezTo>
                  <a:cubicBezTo>
                    <a:pt x="18684" y="898"/>
                    <a:pt x="17802" y="1880"/>
                    <a:pt x="15488" y="2616"/>
                  </a:cubicBezTo>
                  <a:cubicBezTo>
                    <a:pt x="13173" y="3352"/>
                    <a:pt x="9427" y="3843"/>
                    <a:pt x="6837" y="4580"/>
                  </a:cubicBezTo>
                  <a:cubicBezTo>
                    <a:pt x="4247" y="5316"/>
                    <a:pt x="2814" y="6298"/>
                    <a:pt x="1767" y="7525"/>
                  </a:cubicBezTo>
                  <a:cubicBezTo>
                    <a:pt x="720" y="8752"/>
                    <a:pt x="59" y="10225"/>
                    <a:pt x="4" y="10961"/>
                  </a:cubicBezTo>
                  <a:cubicBezTo>
                    <a:pt x="-51" y="11698"/>
                    <a:pt x="500" y="11698"/>
                    <a:pt x="2594" y="10961"/>
                  </a:cubicBezTo>
                  <a:cubicBezTo>
                    <a:pt x="4688" y="10225"/>
                    <a:pt x="8325" y="8752"/>
                    <a:pt x="10749" y="7771"/>
                  </a:cubicBezTo>
                  <a:cubicBezTo>
                    <a:pt x="13173" y="6789"/>
                    <a:pt x="14386" y="6298"/>
                    <a:pt x="15267" y="6052"/>
                  </a:cubicBezTo>
                  <a:cubicBezTo>
                    <a:pt x="16149" y="5807"/>
                    <a:pt x="16700" y="5807"/>
                    <a:pt x="16645" y="6052"/>
                  </a:cubicBezTo>
                  <a:cubicBezTo>
                    <a:pt x="16590" y="6298"/>
                    <a:pt x="15929" y="6789"/>
                    <a:pt x="14000" y="8507"/>
                  </a:cubicBezTo>
                  <a:cubicBezTo>
                    <a:pt x="12071" y="10225"/>
                    <a:pt x="8876" y="13171"/>
                    <a:pt x="6947" y="15380"/>
                  </a:cubicBezTo>
                  <a:cubicBezTo>
                    <a:pt x="5018" y="17589"/>
                    <a:pt x="4357" y="19061"/>
                    <a:pt x="4357" y="20043"/>
                  </a:cubicBezTo>
                  <a:cubicBezTo>
                    <a:pt x="4357" y="21025"/>
                    <a:pt x="5018" y="21516"/>
                    <a:pt x="7057" y="20534"/>
                  </a:cubicBezTo>
                  <a:cubicBezTo>
                    <a:pt x="9096" y="19552"/>
                    <a:pt x="12512" y="17098"/>
                    <a:pt x="15157" y="15134"/>
                  </a:cubicBezTo>
                  <a:cubicBezTo>
                    <a:pt x="17802" y="13171"/>
                    <a:pt x="19676" y="11698"/>
                    <a:pt x="21549" y="102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9394371" y="1439271"/>
              <a:ext cx="508540" cy="2203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18844" y="0"/>
                  </a:moveTo>
                  <a:cubicBezTo>
                    <a:pt x="17948" y="104"/>
                    <a:pt x="17052" y="207"/>
                    <a:pt x="15842" y="529"/>
                  </a:cubicBezTo>
                  <a:cubicBezTo>
                    <a:pt x="14632" y="851"/>
                    <a:pt x="13108" y="1390"/>
                    <a:pt x="11943" y="1940"/>
                  </a:cubicBezTo>
                  <a:cubicBezTo>
                    <a:pt x="10778" y="2490"/>
                    <a:pt x="9971" y="3050"/>
                    <a:pt x="9165" y="3704"/>
                  </a:cubicBezTo>
                  <a:cubicBezTo>
                    <a:pt x="8358" y="4357"/>
                    <a:pt x="7551" y="5104"/>
                    <a:pt x="6745" y="5841"/>
                  </a:cubicBezTo>
                  <a:cubicBezTo>
                    <a:pt x="5938" y="6578"/>
                    <a:pt x="5131" y="7304"/>
                    <a:pt x="4325" y="8009"/>
                  </a:cubicBezTo>
                  <a:cubicBezTo>
                    <a:pt x="3518" y="8715"/>
                    <a:pt x="2711" y="9399"/>
                    <a:pt x="2039" y="10074"/>
                  </a:cubicBezTo>
                  <a:cubicBezTo>
                    <a:pt x="1367" y="10748"/>
                    <a:pt x="829" y="11412"/>
                    <a:pt x="471" y="12138"/>
                  </a:cubicBezTo>
                  <a:cubicBezTo>
                    <a:pt x="112" y="12865"/>
                    <a:pt x="-67" y="13653"/>
                    <a:pt x="23" y="14421"/>
                  </a:cubicBezTo>
                  <a:cubicBezTo>
                    <a:pt x="112" y="15188"/>
                    <a:pt x="471" y="15935"/>
                    <a:pt x="964" y="16703"/>
                  </a:cubicBezTo>
                  <a:cubicBezTo>
                    <a:pt x="1457" y="17471"/>
                    <a:pt x="2084" y="18259"/>
                    <a:pt x="2443" y="18986"/>
                  </a:cubicBezTo>
                  <a:cubicBezTo>
                    <a:pt x="2801" y="19712"/>
                    <a:pt x="2891" y="20376"/>
                    <a:pt x="2935" y="20760"/>
                  </a:cubicBezTo>
                  <a:cubicBezTo>
                    <a:pt x="2980" y="21144"/>
                    <a:pt x="2980" y="21247"/>
                    <a:pt x="3204" y="21330"/>
                  </a:cubicBezTo>
                  <a:cubicBezTo>
                    <a:pt x="3428" y="21413"/>
                    <a:pt x="3877" y="21476"/>
                    <a:pt x="5266" y="21507"/>
                  </a:cubicBezTo>
                  <a:cubicBezTo>
                    <a:pt x="6655" y="21538"/>
                    <a:pt x="8985" y="21538"/>
                    <a:pt x="11853" y="21548"/>
                  </a:cubicBezTo>
                  <a:cubicBezTo>
                    <a:pt x="14721" y="21559"/>
                    <a:pt x="18127" y="21579"/>
                    <a:pt x="2153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9845760" y="3547471"/>
              <a:ext cx="11214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5" h="21600" fill="norm" stroke="1" extrusionOk="0">
                  <a:moveTo>
                    <a:pt x="0" y="0"/>
                  </a:moveTo>
                  <a:cubicBezTo>
                    <a:pt x="6171" y="2263"/>
                    <a:pt x="12343" y="4526"/>
                    <a:pt x="16200" y="6686"/>
                  </a:cubicBezTo>
                  <a:cubicBezTo>
                    <a:pt x="20057" y="8846"/>
                    <a:pt x="21600" y="10903"/>
                    <a:pt x="19479" y="13371"/>
                  </a:cubicBezTo>
                  <a:cubicBezTo>
                    <a:pt x="17357" y="15840"/>
                    <a:pt x="11571" y="18720"/>
                    <a:pt x="578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10124921" y="3574987"/>
              <a:ext cx="89685" cy="235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8" h="21479" fill="norm" stroke="1" extrusionOk="0">
                  <a:moveTo>
                    <a:pt x="20214" y="4436"/>
                  </a:moveTo>
                  <a:cubicBezTo>
                    <a:pt x="20214" y="3471"/>
                    <a:pt x="20214" y="2507"/>
                    <a:pt x="19494" y="1639"/>
                  </a:cubicBezTo>
                  <a:cubicBezTo>
                    <a:pt x="18774" y="771"/>
                    <a:pt x="17334" y="0"/>
                    <a:pt x="13974" y="0"/>
                  </a:cubicBezTo>
                  <a:cubicBezTo>
                    <a:pt x="10614" y="0"/>
                    <a:pt x="5334" y="771"/>
                    <a:pt x="2454" y="2121"/>
                  </a:cubicBezTo>
                  <a:cubicBezTo>
                    <a:pt x="-426" y="3471"/>
                    <a:pt x="-906" y="5400"/>
                    <a:pt x="1734" y="7232"/>
                  </a:cubicBezTo>
                  <a:cubicBezTo>
                    <a:pt x="4374" y="9064"/>
                    <a:pt x="10134" y="10800"/>
                    <a:pt x="13974" y="12632"/>
                  </a:cubicBezTo>
                  <a:cubicBezTo>
                    <a:pt x="17814" y="14464"/>
                    <a:pt x="19734" y="16393"/>
                    <a:pt x="20214" y="17839"/>
                  </a:cubicBezTo>
                  <a:cubicBezTo>
                    <a:pt x="20694" y="19286"/>
                    <a:pt x="19734" y="20250"/>
                    <a:pt x="18054" y="20829"/>
                  </a:cubicBezTo>
                  <a:cubicBezTo>
                    <a:pt x="16374" y="21407"/>
                    <a:pt x="13974" y="21600"/>
                    <a:pt x="11814" y="21407"/>
                  </a:cubicBezTo>
                  <a:cubicBezTo>
                    <a:pt x="9654" y="21214"/>
                    <a:pt x="7734" y="20636"/>
                    <a:pt x="7974" y="19671"/>
                  </a:cubicBezTo>
                  <a:cubicBezTo>
                    <a:pt x="8214" y="18707"/>
                    <a:pt x="10614" y="17357"/>
                    <a:pt x="13014" y="160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10268698" y="3615242"/>
              <a:ext cx="148563" cy="195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261" fill="norm" stroke="1" extrusionOk="0">
                  <a:moveTo>
                    <a:pt x="5756" y="8498"/>
                  </a:moveTo>
                  <a:cubicBezTo>
                    <a:pt x="7256" y="8038"/>
                    <a:pt x="8756" y="7579"/>
                    <a:pt x="10106" y="6660"/>
                  </a:cubicBezTo>
                  <a:cubicBezTo>
                    <a:pt x="11456" y="5740"/>
                    <a:pt x="12656" y="4362"/>
                    <a:pt x="13256" y="3098"/>
                  </a:cubicBezTo>
                  <a:cubicBezTo>
                    <a:pt x="13856" y="1834"/>
                    <a:pt x="13856" y="685"/>
                    <a:pt x="12956" y="226"/>
                  </a:cubicBezTo>
                  <a:cubicBezTo>
                    <a:pt x="12056" y="-234"/>
                    <a:pt x="10256" y="-4"/>
                    <a:pt x="8156" y="1030"/>
                  </a:cubicBezTo>
                  <a:cubicBezTo>
                    <a:pt x="6056" y="2064"/>
                    <a:pt x="3656" y="3902"/>
                    <a:pt x="2006" y="7004"/>
                  </a:cubicBezTo>
                  <a:cubicBezTo>
                    <a:pt x="356" y="10106"/>
                    <a:pt x="-544" y="14472"/>
                    <a:pt x="356" y="17230"/>
                  </a:cubicBezTo>
                  <a:cubicBezTo>
                    <a:pt x="1256" y="19987"/>
                    <a:pt x="3956" y="21136"/>
                    <a:pt x="7706" y="21251"/>
                  </a:cubicBezTo>
                  <a:cubicBezTo>
                    <a:pt x="11456" y="21366"/>
                    <a:pt x="16256" y="20447"/>
                    <a:pt x="21056" y="195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10511723" y="3528019"/>
              <a:ext cx="134188" cy="343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362" fill="norm" stroke="1" extrusionOk="0">
                  <a:moveTo>
                    <a:pt x="19758" y="2791"/>
                  </a:moveTo>
                  <a:cubicBezTo>
                    <a:pt x="20412" y="1869"/>
                    <a:pt x="21067" y="947"/>
                    <a:pt x="20576" y="421"/>
                  </a:cubicBezTo>
                  <a:cubicBezTo>
                    <a:pt x="20085" y="-106"/>
                    <a:pt x="18449" y="-238"/>
                    <a:pt x="15994" y="618"/>
                  </a:cubicBezTo>
                  <a:cubicBezTo>
                    <a:pt x="13540" y="1474"/>
                    <a:pt x="10267" y="3318"/>
                    <a:pt x="7322" y="6018"/>
                  </a:cubicBezTo>
                  <a:cubicBezTo>
                    <a:pt x="4376" y="8718"/>
                    <a:pt x="1758" y="12274"/>
                    <a:pt x="612" y="14974"/>
                  </a:cubicBezTo>
                  <a:cubicBezTo>
                    <a:pt x="-533" y="17674"/>
                    <a:pt x="-206" y="19518"/>
                    <a:pt x="2740" y="20440"/>
                  </a:cubicBezTo>
                  <a:cubicBezTo>
                    <a:pt x="5685" y="21362"/>
                    <a:pt x="11249" y="21362"/>
                    <a:pt x="16812" y="213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10661494" y="3610962"/>
              <a:ext cx="143117" cy="279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278" fill="norm" stroke="1" extrusionOk="0">
                  <a:moveTo>
                    <a:pt x="17665" y="2902"/>
                  </a:moveTo>
                  <a:cubicBezTo>
                    <a:pt x="17665" y="2096"/>
                    <a:pt x="17665" y="1290"/>
                    <a:pt x="16395" y="806"/>
                  </a:cubicBezTo>
                  <a:cubicBezTo>
                    <a:pt x="15124" y="323"/>
                    <a:pt x="12583" y="161"/>
                    <a:pt x="9724" y="1451"/>
                  </a:cubicBezTo>
                  <a:cubicBezTo>
                    <a:pt x="6865" y="2740"/>
                    <a:pt x="3689" y="5481"/>
                    <a:pt x="1942" y="8463"/>
                  </a:cubicBezTo>
                  <a:cubicBezTo>
                    <a:pt x="195" y="11445"/>
                    <a:pt x="-123" y="14669"/>
                    <a:pt x="36" y="16764"/>
                  </a:cubicBezTo>
                  <a:cubicBezTo>
                    <a:pt x="195" y="18860"/>
                    <a:pt x="830" y="19827"/>
                    <a:pt x="1942" y="20472"/>
                  </a:cubicBezTo>
                  <a:cubicBezTo>
                    <a:pt x="3053" y="21117"/>
                    <a:pt x="4642" y="21439"/>
                    <a:pt x="6230" y="21197"/>
                  </a:cubicBezTo>
                  <a:cubicBezTo>
                    <a:pt x="7818" y="20955"/>
                    <a:pt x="9406" y="20149"/>
                    <a:pt x="10995" y="17893"/>
                  </a:cubicBezTo>
                  <a:cubicBezTo>
                    <a:pt x="12583" y="15636"/>
                    <a:pt x="14171" y="11929"/>
                    <a:pt x="14965" y="9027"/>
                  </a:cubicBezTo>
                  <a:cubicBezTo>
                    <a:pt x="15759" y="6126"/>
                    <a:pt x="15759" y="4030"/>
                    <a:pt x="15283" y="2579"/>
                  </a:cubicBezTo>
                  <a:cubicBezTo>
                    <a:pt x="14806" y="1129"/>
                    <a:pt x="13853" y="323"/>
                    <a:pt x="12583" y="81"/>
                  </a:cubicBezTo>
                  <a:cubicBezTo>
                    <a:pt x="11312" y="-161"/>
                    <a:pt x="9724" y="161"/>
                    <a:pt x="8295" y="726"/>
                  </a:cubicBezTo>
                  <a:cubicBezTo>
                    <a:pt x="6865" y="1290"/>
                    <a:pt x="5595" y="2096"/>
                    <a:pt x="4801" y="3224"/>
                  </a:cubicBezTo>
                  <a:cubicBezTo>
                    <a:pt x="4006" y="4352"/>
                    <a:pt x="3689" y="5803"/>
                    <a:pt x="4959" y="6529"/>
                  </a:cubicBezTo>
                  <a:cubicBezTo>
                    <a:pt x="6230" y="7254"/>
                    <a:pt x="9089" y="7254"/>
                    <a:pt x="12106" y="6690"/>
                  </a:cubicBezTo>
                  <a:cubicBezTo>
                    <a:pt x="15124" y="6126"/>
                    <a:pt x="18301" y="4997"/>
                    <a:pt x="21477" y="38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10722060" y="3471006"/>
              <a:ext cx="95251" cy="152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0" y="12464"/>
                  </a:moveTo>
                  <a:cubicBezTo>
                    <a:pt x="2400" y="9801"/>
                    <a:pt x="4800" y="7138"/>
                    <a:pt x="7440" y="4771"/>
                  </a:cubicBezTo>
                  <a:cubicBezTo>
                    <a:pt x="10080" y="2404"/>
                    <a:pt x="12960" y="333"/>
                    <a:pt x="14400" y="37"/>
                  </a:cubicBezTo>
                  <a:cubicBezTo>
                    <a:pt x="15840" y="-259"/>
                    <a:pt x="15840" y="1220"/>
                    <a:pt x="16080" y="4475"/>
                  </a:cubicBezTo>
                  <a:cubicBezTo>
                    <a:pt x="16320" y="7730"/>
                    <a:pt x="16800" y="12760"/>
                    <a:pt x="17760" y="15867"/>
                  </a:cubicBezTo>
                  <a:cubicBezTo>
                    <a:pt x="18720" y="18974"/>
                    <a:pt x="20160" y="20157"/>
                    <a:pt x="21600" y="213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10868110" y="3509371"/>
              <a:ext cx="72438" cy="294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87" fill="norm" stroke="1" extrusionOk="0">
                  <a:moveTo>
                    <a:pt x="0" y="0"/>
                  </a:moveTo>
                  <a:cubicBezTo>
                    <a:pt x="4937" y="2314"/>
                    <a:pt x="9874" y="4629"/>
                    <a:pt x="13577" y="7251"/>
                  </a:cubicBezTo>
                  <a:cubicBezTo>
                    <a:pt x="17280" y="9874"/>
                    <a:pt x="19749" y="12806"/>
                    <a:pt x="20674" y="14966"/>
                  </a:cubicBezTo>
                  <a:cubicBezTo>
                    <a:pt x="21600" y="17126"/>
                    <a:pt x="20983" y="18514"/>
                    <a:pt x="19749" y="19517"/>
                  </a:cubicBezTo>
                  <a:cubicBezTo>
                    <a:pt x="18514" y="20520"/>
                    <a:pt x="16663" y="21137"/>
                    <a:pt x="14194" y="21369"/>
                  </a:cubicBezTo>
                  <a:cubicBezTo>
                    <a:pt x="11726" y="21600"/>
                    <a:pt x="8640" y="21446"/>
                    <a:pt x="5554" y="21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11058610" y="3718921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11077660" y="3814171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11420560" y="3566884"/>
              <a:ext cx="954229" cy="437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53" fill="norm" stroke="1" extrusionOk="0">
                  <a:moveTo>
                    <a:pt x="0" y="13067"/>
                  </a:moveTo>
                  <a:cubicBezTo>
                    <a:pt x="96" y="15247"/>
                    <a:pt x="191" y="17428"/>
                    <a:pt x="311" y="18934"/>
                  </a:cubicBezTo>
                  <a:cubicBezTo>
                    <a:pt x="430" y="20440"/>
                    <a:pt x="573" y="21270"/>
                    <a:pt x="693" y="21426"/>
                  </a:cubicBezTo>
                  <a:cubicBezTo>
                    <a:pt x="812" y="21582"/>
                    <a:pt x="908" y="21063"/>
                    <a:pt x="1004" y="19297"/>
                  </a:cubicBezTo>
                  <a:cubicBezTo>
                    <a:pt x="1099" y="17532"/>
                    <a:pt x="1195" y="14520"/>
                    <a:pt x="1266" y="11769"/>
                  </a:cubicBezTo>
                  <a:cubicBezTo>
                    <a:pt x="1338" y="9017"/>
                    <a:pt x="1386" y="6524"/>
                    <a:pt x="1386" y="4967"/>
                  </a:cubicBezTo>
                  <a:cubicBezTo>
                    <a:pt x="1386" y="3409"/>
                    <a:pt x="1338" y="2786"/>
                    <a:pt x="1266" y="2215"/>
                  </a:cubicBezTo>
                  <a:cubicBezTo>
                    <a:pt x="1195" y="1644"/>
                    <a:pt x="1099" y="1124"/>
                    <a:pt x="1195" y="969"/>
                  </a:cubicBezTo>
                  <a:cubicBezTo>
                    <a:pt x="1290" y="813"/>
                    <a:pt x="1577" y="1020"/>
                    <a:pt x="2413" y="1020"/>
                  </a:cubicBezTo>
                  <a:cubicBezTo>
                    <a:pt x="3250" y="1020"/>
                    <a:pt x="4635" y="813"/>
                    <a:pt x="6284" y="605"/>
                  </a:cubicBezTo>
                  <a:cubicBezTo>
                    <a:pt x="7933" y="397"/>
                    <a:pt x="9844" y="190"/>
                    <a:pt x="11804" y="86"/>
                  </a:cubicBezTo>
                  <a:cubicBezTo>
                    <a:pt x="13763" y="-18"/>
                    <a:pt x="15770" y="-18"/>
                    <a:pt x="17156" y="34"/>
                  </a:cubicBezTo>
                  <a:cubicBezTo>
                    <a:pt x="18542" y="86"/>
                    <a:pt x="19306" y="190"/>
                    <a:pt x="19951" y="397"/>
                  </a:cubicBezTo>
                  <a:cubicBezTo>
                    <a:pt x="20596" y="605"/>
                    <a:pt x="21122" y="917"/>
                    <a:pt x="21361" y="1332"/>
                  </a:cubicBezTo>
                  <a:cubicBezTo>
                    <a:pt x="21600" y="1747"/>
                    <a:pt x="21552" y="2267"/>
                    <a:pt x="21504" y="27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1604710" y="3741902"/>
              <a:ext cx="162984" cy="225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0" y="829"/>
                  </a:moveTo>
                  <a:cubicBezTo>
                    <a:pt x="1683" y="5429"/>
                    <a:pt x="3366" y="10029"/>
                    <a:pt x="4488" y="13029"/>
                  </a:cubicBezTo>
                  <a:cubicBezTo>
                    <a:pt x="5610" y="16029"/>
                    <a:pt x="6171" y="17429"/>
                    <a:pt x="7013" y="18729"/>
                  </a:cubicBezTo>
                  <a:cubicBezTo>
                    <a:pt x="7855" y="20029"/>
                    <a:pt x="8977" y="21229"/>
                    <a:pt x="9678" y="21329"/>
                  </a:cubicBezTo>
                  <a:cubicBezTo>
                    <a:pt x="10379" y="21429"/>
                    <a:pt x="10660" y="20429"/>
                    <a:pt x="11922" y="16929"/>
                  </a:cubicBezTo>
                  <a:cubicBezTo>
                    <a:pt x="13184" y="13429"/>
                    <a:pt x="15429" y="7429"/>
                    <a:pt x="17112" y="4029"/>
                  </a:cubicBezTo>
                  <a:cubicBezTo>
                    <a:pt x="18795" y="629"/>
                    <a:pt x="19917" y="-171"/>
                    <a:pt x="20618" y="29"/>
                  </a:cubicBezTo>
                  <a:cubicBezTo>
                    <a:pt x="21319" y="229"/>
                    <a:pt x="21600" y="1429"/>
                    <a:pt x="21600" y="2129"/>
                  </a:cubicBezTo>
                  <a:cubicBezTo>
                    <a:pt x="21600" y="2829"/>
                    <a:pt x="21319" y="3029"/>
                    <a:pt x="21039" y="32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1758531" y="3833221"/>
              <a:ext cx="265280" cy="151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459" fill="norm" stroke="1" extrusionOk="0">
                  <a:moveTo>
                    <a:pt x="6519" y="4500"/>
                  </a:moveTo>
                  <a:cubicBezTo>
                    <a:pt x="5669" y="4200"/>
                    <a:pt x="4818" y="3900"/>
                    <a:pt x="3628" y="5100"/>
                  </a:cubicBezTo>
                  <a:cubicBezTo>
                    <a:pt x="2437" y="6300"/>
                    <a:pt x="907" y="9000"/>
                    <a:pt x="311" y="11100"/>
                  </a:cubicBezTo>
                  <a:cubicBezTo>
                    <a:pt x="-284" y="13200"/>
                    <a:pt x="56" y="14700"/>
                    <a:pt x="651" y="15450"/>
                  </a:cubicBezTo>
                  <a:cubicBezTo>
                    <a:pt x="1247" y="16200"/>
                    <a:pt x="2097" y="16200"/>
                    <a:pt x="2862" y="15750"/>
                  </a:cubicBezTo>
                  <a:cubicBezTo>
                    <a:pt x="3628" y="15300"/>
                    <a:pt x="4308" y="14400"/>
                    <a:pt x="4903" y="13350"/>
                  </a:cubicBezTo>
                  <a:cubicBezTo>
                    <a:pt x="5499" y="12300"/>
                    <a:pt x="6009" y="11100"/>
                    <a:pt x="6264" y="11250"/>
                  </a:cubicBezTo>
                  <a:cubicBezTo>
                    <a:pt x="6519" y="11400"/>
                    <a:pt x="6519" y="12900"/>
                    <a:pt x="6859" y="14100"/>
                  </a:cubicBezTo>
                  <a:cubicBezTo>
                    <a:pt x="7199" y="15300"/>
                    <a:pt x="7880" y="16200"/>
                    <a:pt x="8560" y="15750"/>
                  </a:cubicBezTo>
                  <a:cubicBezTo>
                    <a:pt x="9240" y="15300"/>
                    <a:pt x="9921" y="13500"/>
                    <a:pt x="10346" y="11850"/>
                  </a:cubicBezTo>
                  <a:cubicBezTo>
                    <a:pt x="10771" y="10200"/>
                    <a:pt x="10941" y="8700"/>
                    <a:pt x="11281" y="7350"/>
                  </a:cubicBezTo>
                  <a:cubicBezTo>
                    <a:pt x="11622" y="6000"/>
                    <a:pt x="12132" y="4800"/>
                    <a:pt x="12642" y="4800"/>
                  </a:cubicBezTo>
                  <a:cubicBezTo>
                    <a:pt x="13152" y="4800"/>
                    <a:pt x="13662" y="6000"/>
                    <a:pt x="14258" y="8250"/>
                  </a:cubicBezTo>
                  <a:cubicBezTo>
                    <a:pt x="14853" y="10500"/>
                    <a:pt x="15533" y="13800"/>
                    <a:pt x="15788" y="16500"/>
                  </a:cubicBezTo>
                  <a:cubicBezTo>
                    <a:pt x="16044" y="19200"/>
                    <a:pt x="15873" y="21300"/>
                    <a:pt x="15618" y="21450"/>
                  </a:cubicBezTo>
                  <a:cubicBezTo>
                    <a:pt x="15363" y="21600"/>
                    <a:pt x="15023" y="19800"/>
                    <a:pt x="15363" y="16500"/>
                  </a:cubicBezTo>
                  <a:cubicBezTo>
                    <a:pt x="15703" y="13200"/>
                    <a:pt x="16724" y="8400"/>
                    <a:pt x="17829" y="5400"/>
                  </a:cubicBezTo>
                  <a:cubicBezTo>
                    <a:pt x="18935" y="2400"/>
                    <a:pt x="20125" y="1200"/>
                    <a:pt x="2131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12067269" y="3738918"/>
              <a:ext cx="121642" cy="278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27" fill="norm" stroke="1" extrusionOk="0">
                  <a:moveTo>
                    <a:pt x="21039" y="1400"/>
                  </a:moveTo>
                  <a:cubicBezTo>
                    <a:pt x="19208" y="745"/>
                    <a:pt x="17378" y="91"/>
                    <a:pt x="15364" y="9"/>
                  </a:cubicBezTo>
                  <a:cubicBezTo>
                    <a:pt x="13351" y="-73"/>
                    <a:pt x="11154" y="418"/>
                    <a:pt x="8408" y="2136"/>
                  </a:cubicBezTo>
                  <a:cubicBezTo>
                    <a:pt x="5663" y="3854"/>
                    <a:pt x="2368" y="6800"/>
                    <a:pt x="903" y="9745"/>
                  </a:cubicBezTo>
                  <a:cubicBezTo>
                    <a:pt x="-561" y="12691"/>
                    <a:pt x="-195" y="15636"/>
                    <a:pt x="1636" y="17600"/>
                  </a:cubicBezTo>
                  <a:cubicBezTo>
                    <a:pt x="3466" y="19563"/>
                    <a:pt x="6761" y="20545"/>
                    <a:pt x="10056" y="215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2194055" y="3828332"/>
              <a:ext cx="166306" cy="154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529" fill="norm" stroke="1" extrusionOk="0">
                  <a:moveTo>
                    <a:pt x="15740" y="648"/>
                  </a:moveTo>
                  <a:cubicBezTo>
                    <a:pt x="14373" y="87"/>
                    <a:pt x="13006" y="-474"/>
                    <a:pt x="10682" y="648"/>
                  </a:cubicBezTo>
                  <a:cubicBezTo>
                    <a:pt x="8358" y="1770"/>
                    <a:pt x="5077" y="4575"/>
                    <a:pt x="3026" y="7801"/>
                  </a:cubicBezTo>
                  <a:cubicBezTo>
                    <a:pt x="976" y="11027"/>
                    <a:pt x="155" y="14674"/>
                    <a:pt x="19" y="17199"/>
                  </a:cubicBezTo>
                  <a:cubicBezTo>
                    <a:pt x="-118" y="19723"/>
                    <a:pt x="429" y="21126"/>
                    <a:pt x="3573" y="20284"/>
                  </a:cubicBezTo>
                  <a:cubicBezTo>
                    <a:pt x="6717" y="19443"/>
                    <a:pt x="12459" y="16357"/>
                    <a:pt x="15740" y="13131"/>
                  </a:cubicBezTo>
                  <a:cubicBezTo>
                    <a:pt x="19021" y="9905"/>
                    <a:pt x="19841" y="6539"/>
                    <a:pt x="19705" y="4435"/>
                  </a:cubicBezTo>
                  <a:cubicBezTo>
                    <a:pt x="19568" y="2331"/>
                    <a:pt x="18474" y="1490"/>
                    <a:pt x="16697" y="1490"/>
                  </a:cubicBezTo>
                  <a:cubicBezTo>
                    <a:pt x="14920" y="1490"/>
                    <a:pt x="12459" y="2331"/>
                    <a:pt x="10819" y="3313"/>
                  </a:cubicBezTo>
                  <a:cubicBezTo>
                    <a:pt x="9178" y="4295"/>
                    <a:pt x="8358" y="5417"/>
                    <a:pt x="7948" y="6820"/>
                  </a:cubicBezTo>
                  <a:cubicBezTo>
                    <a:pt x="7538" y="8222"/>
                    <a:pt x="7538" y="9905"/>
                    <a:pt x="9862" y="10607"/>
                  </a:cubicBezTo>
                  <a:cubicBezTo>
                    <a:pt x="12186" y="11308"/>
                    <a:pt x="16834" y="11027"/>
                    <a:pt x="21482" y="107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2277810" y="3717196"/>
              <a:ext cx="107951" cy="10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8" fill="norm" stroke="1" extrusionOk="0">
                  <a:moveTo>
                    <a:pt x="0" y="14608"/>
                  </a:moveTo>
                  <a:cubicBezTo>
                    <a:pt x="2965" y="10720"/>
                    <a:pt x="5929" y="6832"/>
                    <a:pt x="8682" y="4024"/>
                  </a:cubicBezTo>
                  <a:cubicBezTo>
                    <a:pt x="11435" y="1216"/>
                    <a:pt x="13976" y="-512"/>
                    <a:pt x="15247" y="136"/>
                  </a:cubicBezTo>
                  <a:cubicBezTo>
                    <a:pt x="16518" y="784"/>
                    <a:pt x="16518" y="3808"/>
                    <a:pt x="17153" y="7480"/>
                  </a:cubicBezTo>
                  <a:cubicBezTo>
                    <a:pt x="17788" y="11152"/>
                    <a:pt x="19059" y="15472"/>
                    <a:pt x="19906" y="17848"/>
                  </a:cubicBezTo>
                  <a:cubicBezTo>
                    <a:pt x="20753" y="20224"/>
                    <a:pt x="21176" y="20656"/>
                    <a:pt x="21600" y="210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2411160" y="3744321"/>
              <a:ext cx="8226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15429" y="0"/>
                  </a:moveTo>
                  <a:cubicBezTo>
                    <a:pt x="18514" y="2817"/>
                    <a:pt x="21600" y="5635"/>
                    <a:pt x="19029" y="9235"/>
                  </a:cubicBezTo>
                  <a:cubicBezTo>
                    <a:pt x="16457" y="12835"/>
                    <a:pt x="8229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9464760" y="4353921"/>
              <a:ext cx="304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1964"/>
                    <a:pt x="9000" y="3927"/>
                    <a:pt x="12600" y="7527"/>
                  </a:cubicBezTo>
                  <a:cubicBezTo>
                    <a:pt x="16200" y="11127"/>
                    <a:pt x="18900" y="163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9439104" y="4442821"/>
              <a:ext cx="400307" cy="66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49" fill="norm" stroke="1" extrusionOk="0">
                  <a:moveTo>
                    <a:pt x="5471" y="14175"/>
                  </a:moveTo>
                  <a:cubicBezTo>
                    <a:pt x="4220" y="14175"/>
                    <a:pt x="2969" y="14175"/>
                    <a:pt x="1946" y="15187"/>
                  </a:cubicBezTo>
                  <a:cubicBezTo>
                    <a:pt x="923" y="16200"/>
                    <a:pt x="127" y="18225"/>
                    <a:pt x="14" y="19575"/>
                  </a:cubicBezTo>
                  <a:cubicBezTo>
                    <a:pt x="-100" y="20925"/>
                    <a:pt x="468" y="21600"/>
                    <a:pt x="2515" y="21262"/>
                  </a:cubicBezTo>
                  <a:cubicBezTo>
                    <a:pt x="4561" y="20925"/>
                    <a:pt x="8085" y="19575"/>
                    <a:pt x="11496" y="15862"/>
                  </a:cubicBezTo>
                  <a:cubicBezTo>
                    <a:pt x="14906" y="12150"/>
                    <a:pt x="18203" y="6075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9791698" y="4344577"/>
              <a:ext cx="125973" cy="22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5" h="21482" fill="norm" stroke="1" extrusionOk="0">
                  <a:moveTo>
                    <a:pt x="3614" y="286"/>
                  </a:moveTo>
                  <a:cubicBezTo>
                    <a:pt x="1900" y="84"/>
                    <a:pt x="186" y="-118"/>
                    <a:pt x="14" y="84"/>
                  </a:cubicBezTo>
                  <a:cubicBezTo>
                    <a:pt x="-157" y="286"/>
                    <a:pt x="1214" y="891"/>
                    <a:pt x="4814" y="2607"/>
                  </a:cubicBezTo>
                  <a:cubicBezTo>
                    <a:pt x="8414" y="4323"/>
                    <a:pt x="14243" y="7149"/>
                    <a:pt x="17500" y="9370"/>
                  </a:cubicBezTo>
                  <a:cubicBezTo>
                    <a:pt x="20757" y="11590"/>
                    <a:pt x="21443" y="13205"/>
                    <a:pt x="18700" y="15123"/>
                  </a:cubicBezTo>
                  <a:cubicBezTo>
                    <a:pt x="15957" y="17041"/>
                    <a:pt x="9786" y="19261"/>
                    <a:pt x="3614" y="21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0145924" y="4404712"/>
              <a:ext cx="106237" cy="214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291" fill="norm" stroke="1" extrusionOk="0">
                  <a:moveTo>
                    <a:pt x="21257" y="3775"/>
                  </a:moveTo>
                  <a:cubicBezTo>
                    <a:pt x="20410" y="2727"/>
                    <a:pt x="19563" y="1678"/>
                    <a:pt x="16810" y="944"/>
                  </a:cubicBezTo>
                  <a:cubicBezTo>
                    <a:pt x="14057" y="210"/>
                    <a:pt x="9398" y="-209"/>
                    <a:pt x="6010" y="106"/>
                  </a:cubicBezTo>
                  <a:cubicBezTo>
                    <a:pt x="2622" y="420"/>
                    <a:pt x="504" y="1469"/>
                    <a:pt x="81" y="3041"/>
                  </a:cubicBezTo>
                  <a:cubicBezTo>
                    <a:pt x="-343" y="4614"/>
                    <a:pt x="928" y="6711"/>
                    <a:pt x="3257" y="9018"/>
                  </a:cubicBezTo>
                  <a:cubicBezTo>
                    <a:pt x="5586" y="11325"/>
                    <a:pt x="8975" y="13841"/>
                    <a:pt x="11092" y="15624"/>
                  </a:cubicBezTo>
                  <a:cubicBezTo>
                    <a:pt x="13210" y="17407"/>
                    <a:pt x="14057" y="18455"/>
                    <a:pt x="13633" y="19294"/>
                  </a:cubicBezTo>
                  <a:cubicBezTo>
                    <a:pt x="13210" y="20133"/>
                    <a:pt x="11516" y="20762"/>
                    <a:pt x="9610" y="21076"/>
                  </a:cubicBezTo>
                  <a:cubicBezTo>
                    <a:pt x="7704" y="21391"/>
                    <a:pt x="5586" y="21391"/>
                    <a:pt x="4316" y="20867"/>
                  </a:cubicBezTo>
                  <a:cubicBezTo>
                    <a:pt x="3045" y="20342"/>
                    <a:pt x="2622" y="19294"/>
                    <a:pt x="2198" y="182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0258510" y="4441248"/>
              <a:ext cx="165101" cy="178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1" fill="norm" stroke="1" extrusionOk="0">
                  <a:moveTo>
                    <a:pt x="0" y="12102"/>
                  </a:moveTo>
                  <a:cubicBezTo>
                    <a:pt x="4431" y="9371"/>
                    <a:pt x="8862" y="6640"/>
                    <a:pt x="11354" y="4529"/>
                  </a:cubicBezTo>
                  <a:cubicBezTo>
                    <a:pt x="13846" y="2419"/>
                    <a:pt x="14400" y="929"/>
                    <a:pt x="13985" y="309"/>
                  </a:cubicBezTo>
                  <a:cubicBezTo>
                    <a:pt x="13569" y="-312"/>
                    <a:pt x="12185" y="-64"/>
                    <a:pt x="9969" y="1674"/>
                  </a:cubicBezTo>
                  <a:cubicBezTo>
                    <a:pt x="7754" y="3412"/>
                    <a:pt x="4708" y="6640"/>
                    <a:pt x="2908" y="9743"/>
                  </a:cubicBezTo>
                  <a:cubicBezTo>
                    <a:pt x="1108" y="12847"/>
                    <a:pt x="554" y="15826"/>
                    <a:pt x="2077" y="17936"/>
                  </a:cubicBezTo>
                  <a:cubicBezTo>
                    <a:pt x="3600" y="20047"/>
                    <a:pt x="7200" y="21288"/>
                    <a:pt x="10800" y="20916"/>
                  </a:cubicBezTo>
                  <a:cubicBezTo>
                    <a:pt x="14400" y="20543"/>
                    <a:pt x="18000" y="18557"/>
                    <a:pt x="21600" y="16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0391860" y="4281440"/>
              <a:ext cx="127001" cy="142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0" fill="norm" stroke="1" extrusionOk="0">
                  <a:moveTo>
                    <a:pt x="0" y="1328"/>
                  </a:moveTo>
                  <a:cubicBezTo>
                    <a:pt x="1800" y="389"/>
                    <a:pt x="3600" y="-550"/>
                    <a:pt x="6120" y="389"/>
                  </a:cubicBezTo>
                  <a:cubicBezTo>
                    <a:pt x="8640" y="1328"/>
                    <a:pt x="11880" y="4146"/>
                    <a:pt x="13500" y="6493"/>
                  </a:cubicBezTo>
                  <a:cubicBezTo>
                    <a:pt x="15120" y="8841"/>
                    <a:pt x="15120" y="10720"/>
                    <a:pt x="14580" y="12285"/>
                  </a:cubicBezTo>
                  <a:cubicBezTo>
                    <a:pt x="14040" y="13850"/>
                    <a:pt x="12960" y="15102"/>
                    <a:pt x="11880" y="16354"/>
                  </a:cubicBezTo>
                  <a:cubicBezTo>
                    <a:pt x="10800" y="17607"/>
                    <a:pt x="9720" y="18859"/>
                    <a:pt x="10080" y="19641"/>
                  </a:cubicBezTo>
                  <a:cubicBezTo>
                    <a:pt x="10440" y="20424"/>
                    <a:pt x="12240" y="20737"/>
                    <a:pt x="14400" y="20893"/>
                  </a:cubicBezTo>
                  <a:cubicBezTo>
                    <a:pt x="16560" y="21050"/>
                    <a:pt x="19080" y="21050"/>
                    <a:pt x="21600" y="210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0709360" y="4545363"/>
              <a:ext cx="1333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800" y="6132"/>
                    <a:pt x="9600" y="-1068"/>
                    <a:pt x="13200" y="132"/>
                  </a:cubicBezTo>
                  <a:cubicBezTo>
                    <a:pt x="16800" y="1332"/>
                    <a:pt x="192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10753810" y="4633321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1045860" y="4385108"/>
              <a:ext cx="158801" cy="31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170" fill="norm" stroke="1" extrusionOk="0">
                  <a:moveTo>
                    <a:pt x="860" y="6904"/>
                  </a:moveTo>
                  <a:cubicBezTo>
                    <a:pt x="291" y="9193"/>
                    <a:pt x="-277" y="11482"/>
                    <a:pt x="149" y="13770"/>
                  </a:cubicBezTo>
                  <a:cubicBezTo>
                    <a:pt x="576" y="16059"/>
                    <a:pt x="1997" y="18348"/>
                    <a:pt x="3276" y="19707"/>
                  </a:cubicBezTo>
                  <a:cubicBezTo>
                    <a:pt x="4555" y="21066"/>
                    <a:pt x="5691" y="21495"/>
                    <a:pt x="6828" y="20923"/>
                  </a:cubicBezTo>
                  <a:cubicBezTo>
                    <a:pt x="7965" y="20351"/>
                    <a:pt x="9102" y="18777"/>
                    <a:pt x="10665" y="15344"/>
                  </a:cubicBezTo>
                  <a:cubicBezTo>
                    <a:pt x="12228" y="11911"/>
                    <a:pt x="14218" y="6618"/>
                    <a:pt x="15639" y="3686"/>
                  </a:cubicBezTo>
                  <a:cubicBezTo>
                    <a:pt x="17060" y="753"/>
                    <a:pt x="17912" y="181"/>
                    <a:pt x="18765" y="38"/>
                  </a:cubicBezTo>
                  <a:cubicBezTo>
                    <a:pt x="19618" y="-105"/>
                    <a:pt x="20470" y="181"/>
                    <a:pt x="21323" y="4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11180350" y="4571103"/>
              <a:ext cx="151311" cy="131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0989" fill="norm" stroke="1" extrusionOk="0">
                  <a:moveTo>
                    <a:pt x="15146" y="5870"/>
                  </a:moveTo>
                  <a:cubicBezTo>
                    <a:pt x="12446" y="3845"/>
                    <a:pt x="9746" y="1820"/>
                    <a:pt x="7646" y="807"/>
                  </a:cubicBezTo>
                  <a:cubicBezTo>
                    <a:pt x="5546" y="-205"/>
                    <a:pt x="4046" y="-205"/>
                    <a:pt x="2846" y="470"/>
                  </a:cubicBezTo>
                  <a:cubicBezTo>
                    <a:pt x="1646" y="1145"/>
                    <a:pt x="746" y="2495"/>
                    <a:pt x="296" y="4351"/>
                  </a:cubicBezTo>
                  <a:cubicBezTo>
                    <a:pt x="-154" y="6208"/>
                    <a:pt x="-154" y="8570"/>
                    <a:pt x="746" y="9751"/>
                  </a:cubicBezTo>
                  <a:cubicBezTo>
                    <a:pt x="1646" y="10933"/>
                    <a:pt x="3446" y="10933"/>
                    <a:pt x="4946" y="10426"/>
                  </a:cubicBezTo>
                  <a:cubicBezTo>
                    <a:pt x="6446" y="9920"/>
                    <a:pt x="7646" y="8908"/>
                    <a:pt x="8846" y="7895"/>
                  </a:cubicBezTo>
                  <a:cubicBezTo>
                    <a:pt x="10046" y="6882"/>
                    <a:pt x="11246" y="5870"/>
                    <a:pt x="11846" y="6208"/>
                  </a:cubicBezTo>
                  <a:cubicBezTo>
                    <a:pt x="12446" y="6545"/>
                    <a:pt x="12446" y="8233"/>
                    <a:pt x="12446" y="9920"/>
                  </a:cubicBezTo>
                  <a:cubicBezTo>
                    <a:pt x="12446" y="11607"/>
                    <a:pt x="12446" y="13295"/>
                    <a:pt x="12746" y="14983"/>
                  </a:cubicBezTo>
                  <a:cubicBezTo>
                    <a:pt x="13046" y="16670"/>
                    <a:pt x="13646" y="18358"/>
                    <a:pt x="14696" y="19539"/>
                  </a:cubicBezTo>
                  <a:cubicBezTo>
                    <a:pt x="15746" y="20720"/>
                    <a:pt x="17246" y="21395"/>
                    <a:pt x="18446" y="20720"/>
                  </a:cubicBezTo>
                  <a:cubicBezTo>
                    <a:pt x="19646" y="20045"/>
                    <a:pt x="20546" y="18020"/>
                    <a:pt x="21446" y="159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1344360" y="4557121"/>
              <a:ext cx="114301" cy="163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831"/>
                  </a:moveTo>
                  <a:cubicBezTo>
                    <a:pt x="4400" y="5815"/>
                    <a:pt x="8800" y="10800"/>
                    <a:pt x="11000" y="13985"/>
                  </a:cubicBezTo>
                  <a:cubicBezTo>
                    <a:pt x="13200" y="17169"/>
                    <a:pt x="13200" y="18554"/>
                    <a:pt x="12400" y="19662"/>
                  </a:cubicBezTo>
                  <a:cubicBezTo>
                    <a:pt x="11600" y="20769"/>
                    <a:pt x="10000" y="21600"/>
                    <a:pt x="9000" y="21323"/>
                  </a:cubicBezTo>
                  <a:cubicBezTo>
                    <a:pt x="8000" y="21046"/>
                    <a:pt x="7600" y="19662"/>
                    <a:pt x="7400" y="17308"/>
                  </a:cubicBezTo>
                  <a:cubicBezTo>
                    <a:pt x="7200" y="14954"/>
                    <a:pt x="7200" y="11631"/>
                    <a:pt x="9600" y="8585"/>
                  </a:cubicBezTo>
                  <a:cubicBezTo>
                    <a:pt x="12000" y="5538"/>
                    <a:pt x="16800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11547560" y="4424205"/>
              <a:ext cx="120651" cy="29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21600" y="2707"/>
                  </a:moveTo>
                  <a:cubicBezTo>
                    <a:pt x="21600" y="1947"/>
                    <a:pt x="21600" y="1186"/>
                    <a:pt x="20653" y="654"/>
                  </a:cubicBezTo>
                  <a:cubicBezTo>
                    <a:pt x="19705" y="121"/>
                    <a:pt x="17811" y="-183"/>
                    <a:pt x="14968" y="121"/>
                  </a:cubicBezTo>
                  <a:cubicBezTo>
                    <a:pt x="12126" y="425"/>
                    <a:pt x="8337" y="1338"/>
                    <a:pt x="5305" y="3696"/>
                  </a:cubicBezTo>
                  <a:cubicBezTo>
                    <a:pt x="2274" y="6054"/>
                    <a:pt x="0" y="9856"/>
                    <a:pt x="0" y="13051"/>
                  </a:cubicBezTo>
                  <a:cubicBezTo>
                    <a:pt x="0" y="16245"/>
                    <a:pt x="2274" y="18831"/>
                    <a:pt x="4926" y="20124"/>
                  </a:cubicBezTo>
                  <a:cubicBezTo>
                    <a:pt x="7579" y="21417"/>
                    <a:pt x="10611" y="21417"/>
                    <a:pt x="13642" y="214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11674560" y="4516818"/>
              <a:ext cx="139701" cy="196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21600" y="5065"/>
                  </a:moveTo>
                  <a:cubicBezTo>
                    <a:pt x="21273" y="3916"/>
                    <a:pt x="20945" y="2767"/>
                    <a:pt x="18982" y="1848"/>
                  </a:cubicBezTo>
                  <a:cubicBezTo>
                    <a:pt x="17018" y="929"/>
                    <a:pt x="13418" y="240"/>
                    <a:pt x="10309" y="1159"/>
                  </a:cubicBezTo>
                  <a:cubicBezTo>
                    <a:pt x="7200" y="2078"/>
                    <a:pt x="4582" y="4606"/>
                    <a:pt x="2782" y="7937"/>
                  </a:cubicBezTo>
                  <a:cubicBezTo>
                    <a:pt x="982" y="11269"/>
                    <a:pt x="0" y="15406"/>
                    <a:pt x="0" y="17933"/>
                  </a:cubicBezTo>
                  <a:cubicBezTo>
                    <a:pt x="0" y="20461"/>
                    <a:pt x="982" y="21380"/>
                    <a:pt x="3273" y="21380"/>
                  </a:cubicBezTo>
                  <a:cubicBezTo>
                    <a:pt x="5564" y="21380"/>
                    <a:pt x="9164" y="20461"/>
                    <a:pt x="12109" y="17359"/>
                  </a:cubicBezTo>
                  <a:cubicBezTo>
                    <a:pt x="15055" y="14257"/>
                    <a:pt x="17345" y="8971"/>
                    <a:pt x="18491" y="5754"/>
                  </a:cubicBezTo>
                  <a:cubicBezTo>
                    <a:pt x="19636" y="2537"/>
                    <a:pt x="19636" y="1389"/>
                    <a:pt x="17673" y="699"/>
                  </a:cubicBezTo>
                  <a:cubicBezTo>
                    <a:pt x="15709" y="10"/>
                    <a:pt x="11782" y="-220"/>
                    <a:pt x="9000" y="240"/>
                  </a:cubicBezTo>
                  <a:cubicBezTo>
                    <a:pt x="6218" y="699"/>
                    <a:pt x="4582" y="1848"/>
                    <a:pt x="4255" y="3457"/>
                  </a:cubicBezTo>
                  <a:cubicBezTo>
                    <a:pt x="3927" y="5065"/>
                    <a:pt x="4909" y="7133"/>
                    <a:pt x="7200" y="8282"/>
                  </a:cubicBezTo>
                  <a:cubicBezTo>
                    <a:pt x="9491" y="9431"/>
                    <a:pt x="13091" y="9661"/>
                    <a:pt x="15709" y="9316"/>
                  </a:cubicBezTo>
                  <a:cubicBezTo>
                    <a:pt x="18327" y="8971"/>
                    <a:pt x="19964" y="8052"/>
                    <a:pt x="21600" y="71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11719010" y="4381032"/>
              <a:ext cx="127001" cy="125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14829"/>
                  </a:moveTo>
                  <a:cubicBezTo>
                    <a:pt x="0" y="13029"/>
                    <a:pt x="0" y="11229"/>
                    <a:pt x="1620" y="9069"/>
                  </a:cubicBezTo>
                  <a:cubicBezTo>
                    <a:pt x="3240" y="6909"/>
                    <a:pt x="6480" y="4389"/>
                    <a:pt x="9000" y="2589"/>
                  </a:cubicBezTo>
                  <a:cubicBezTo>
                    <a:pt x="11520" y="789"/>
                    <a:pt x="13320" y="-291"/>
                    <a:pt x="14580" y="69"/>
                  </a:cubicBezTo>
                  <a:cubicBezTo>
                    <a:pt x="15840" y="429"/>
                    <a:pt x="16560" y="2229"/>
                    <a:pt x="17640" y="6009"/>
                  </a:cubicBezTo>
                  <a:cubicBezTo>
                    <a:pt x="18720" y="9789"/>
                    <a:pt x="20160" y="15549"/>
                    <a:pt x="21600" y="213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11833310" y="4417421"/>
              <a:ext cx="112779" cy="353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330" fill="norm" stroke="1" extrusionOk="0">
                  <a:moveTo>
                    <a:pt x="10414" y="0"/>
                  </a:moveTo>
                  <a:cubicBezTo>
                    <a:pt x="13114" y="2301"/>
                    <a:pt x="15814" y="4601"/>
                    <a:pt x="17936" y="7221"/>
                  </a:cubicBezTo>
                  <a:cubicBezTo>
                    <a:pt x="20057" y="9841"/>
                    <a:pt x="21600" y="12781"/>
                    <a:pt x="19671" y="15273"/>
                  </a:cubicBezTo>
                  <a:cubicBezTo>
                    <a:pt x="17743" y="17766"/>
                    <a:pt x="12343" y="19811"/>
                    <a:pt x="8486" y="20705"/>
                  </a:cubicBezTo>
                  <a:cubicBezTo>
                    <a:pt x="4629" y="21600"/>
                    <a:pt x="2314" y="21344"/>
                    <a:pt x="0" y="210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1722435" y="3819854"/>
              <a:ext cx="319176" cy="52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75" fill="norm" stroke="1" extrusionOk="0">
                  <a:moveTo>
                    <a:pt x="12817" y="4158"/>
                  </a:moveTo>
                  <a:cubicBezTo>
                    <a:pt x="12817" y="3297"/>
                    <a:pt x="12817" y="2437"/>
                    <a:pt x="12676" y="1748"/>
                  </a:cubicBezTo>
                  <a:cubicBezTo>
                    <a:pt x="12535" y="1060"/>
                    <a:pt x="12253" y="543"/>
                    <a:pt x="11759" y="242"/>
                  </a:cubicBezTo>
                  <a:cubicBezTo>
                    <a:pt x="11264" y="-59"/>
                    <a:pt x="10559" y="-145"/>
                    <a:pt x="9429" y="371"/>
                  </a:cubicBezTo>
                  <a:cubicBezTo>
                    <a:pt x="8300" y="888"/>
                    <a:pt x="6747" y="2006"/>
                    <a:pt x="5194" y="3728"/>
                  </a:cubicBezTo>
                  <a:cubicBezTo>
                    <a:pt x="3641" y="5449"/>
                    <a:pt x="2088" y="7772"/>
                    <a:pt x="1100" y="10483"/>
                  </a:cubicBezTo>
                  <a:cubicBezTo>
                    <a:pt x="112" y="13194"/>
                    <a:pt x="-312" y="16292"/>
                    <a:pt x="253" y="18314"/>
                  </a:cubicBezTo>
                  <a:cubicBezTo>
                    <a:pt x="817" y="20336"/>
                    <a:pt x="2370" y="21283"/>
                    <a:pt x="4488" y="21369"/>
                  </a:cubicBezTo>
                  <a:cubicBezTo>
                    <a:pt x="6606" y="21455"/>
                    <a:pt x="9288" y="20680"/>
                    <a:pt x="11829" y="19002"/>
                  </a:cubicBezTo>
                  <a:cubicBezTo>
                    <a:pt x="14370" y="17324"/>
                    <a:pt x="16770" y="14743"/>
                    <a:pt x="18182" y="12161"/>
                  </a:cubicBezTo>
                  <a:cubicBezTo>
                    <a:pt x="19594" y="9579"/>
                    <a:pt x="20017" y="6998"/>
                    <a:pt x="19876" y="5104"/>
                  </a:cubicBezTo>
                  <a:cubicBezTo>
                    <a:pt x="19735" y="3211"/>
                    <a:pt x="19029" y="2006"/>
                    <a:pt x="17476" y="1361"/>
                  </a:cubicBezTo>
                  <a:cubicBezTo>
                    <a:pt x="15923" y="716"/>
                    <a:pt x="13523" y="630"/>
                    <a:pt x="10841" y="1490"/>
                  </a:cubicBezTo>
                  <a:cubicBezTo>
                    <a:pt x="8159" y="2351"/>
                    <a:pt x="5194" y="4158"/>
                    <a:pt x="3641" y="5836"/>
                  </a:cubicBezTo>
                  <a:cubicBezTo>
                    <a:pt x="2088" y="7514"/>
                    <a:pt x="1947" y="9063"/>
                    <a:pt x="2794" y="10139"/>
                  </a:cubicBezTo>
                  <a:cubicBezTo>
                    <a:pt x="3641" y="11214"/>
                    <a:pt x="5476" y="11817"/>
                    <a:pt x="8723" y="11602"/>
                  </a:cubicBezTo>
                  <a:cubicBezTo>
                    <a:pt x="11970" y="11386"/>
                    <a:pt x="16629" y="10354"/>
                    <a:pt x="21288" y="9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1755860" y="3507001"/>
              <a:ext cx="171451" cy="307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0" y="21470"/>
                  </a:moveTo>
                  <a:cubicBezTo>
                    <a:pt x="800" y="16292"/>
                    <a:pt x="1600" y="11114"/>
                    <a:pt x="2667" y="7785"/>
                  </a:cubicBezTo>
                  <a:cubicBezTo>
                    <a:pt x="3733" y="4456"/>
                    <a:pt x="5067" y="2977"/>
                    <a:pt x="6133" y="1941"/>
                  </a:cubicBezTo>
                  <a:cubicBezTo>
                    <a:pt x="7200" y="906"/>
                    <a:pt x="8000" y="314"/>
                    <a:pt x="9067" y="92"/>
                  </a:cubicBezTo>
                  <a:cubicBezTo>
                    <a:pt x="10133" y="-130"/>
                    <a:pt x="11467" y="18"/>
                    <a:pt x="12800" y="906"/>
                  </a:cubicBezTo>
                  <a:cubicBezTo>
                    <a:pt x="14133" y="1793"/>
                    <a:pt x="15467" y="3421"/>
                    <a:pt x="16933" y="6010"/>
                  </a:cubicBezTo>
                  <a:cubicBezTo>
                    <a:pt x="18400" y="8599"/>
                    <a:pt x="20000" y="12149"/>
                    <a:pt x="21600" y="15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2333710" y="4049484"/>
              <a:ext cx="2413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463" y="11918"/>
                    <a:pt x="4926" y="3818"/>
                    <a:pt x="8526" y="1118"/>
                  </a:cubicBezTo>
                  <a:cubicBezTo>
                    <a:pt x="12126" y="-1582"/>
                    <a:pt x="1686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2486110" y="3884021"/>
              <a:ext cx="571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284"/>
                    <a:pt x="6400" y="6568"/>
                    <a:pt x="10000" y="10168"/>
                  </a:cubicBezTo>
                  <a:cubicBezTo>
                    <a:pt x="13600" y="13768"/>
                    <a:pt x="17600" y="176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2301960" y="4309471"/>
              <a:ext cx="400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9800"/>
                    <a:pt x="7543" y="18000"/>
                    <a:pt x="11143" y="14400"/>
                  </a:cubicBezTo>
                  <a:cubicBezTo>
                    <a:pt x="14743" y="10800"/>
                    <a:pt x="18171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3102060" y="3960556"/>
              <a:ext cx="438151" cy="352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2680"/>
                  </a:moveTo>
                  <a:cubicBezTo>
                    <a:pt x="2609" y="2422"/>
                    <a:pt x="5217" y="2165"/>
                    <a:pt x="8087" y="1844"/>
                  </a:cubicBezTo>
                  <a:cubicBezTo>
                    <a:pt x="10957" y="1522"/>
                    <a:pt x="14087" y="1137"/>
                    <a:pt x="15913" y="880"/>
                  </a:cubicBezTo>
                  <a:cubicBezTo>
                    <a:pt x="17739" y="622"/>
                    <a:pt x="18261" y="494"/>
                    <a:pt x="19096" y="301"/>
                  </a:cubicBezTo>
                  <a:cubicBezTo>
                    <a:pt x="19930" y="108"/>
                    <a:pt x="21078" y="-149"/>
                    <a:pt x="21287" y="108"/>
                  </a:cubicBezTo>
                  <a:cubicBezTo>
                    <a:pt x="21496" y="365"/>
                    <a:pt x="20765" y="1137"/>
                    <a:pt x="18991" y="3194"/>
                  </a:cubicBezTo>
                  <a:cubicBezTo>
                    <a:pt x="17217" y="5251"/>
                    <a:pt x="14400" y="8594"/>
                    <a:pt x="11583" y="11551"/>
                  </a:cubicBezTo>
                  <a:cubicBezTo>
                    <a:pt x="8765" y="14508"/>
                    <a:pt x="5948" y="17080"/>
                    <a:pt x="4330" y="18622"/>
                  </a:cubicBezTo>
                  <a:cubicBezTo>
                    <a:pt x="2713" y="20165"/>
                    <a:pt x="2296" y="20680"/>
                    <a:pt x="2348" y="21001"/>
                  </a:cubicBezTo>
                  <a:cubicBezTo>
                    <a:pt x="2400" y="21322"/>
                    <a:pt x="2922" y="21451"/>
                    <a:pt x="4852" y="21387"/>
                  </a:cubicBezTo>
                  <a:cubicBezTo>
                    <a:pt x="6783" y="21322"/>
                    <a:pt x="10122" y="21065"/>
                    <a:pt x="13148" y="20808"/>
                  </a:cubicBezTo>
                  <a:cubicBezTo>
                    <a:pt x="16174" y="20551"/>
                    <a:pt x="18887" y="20294"/>
                    <a:pt x="21600" y="20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3507241" y="4252321"/>
              <a:ext cx="12187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19208" y="0"/>
                  </a:moveTo>
                  <a:cubicBezTo>
                    <a:pt x="19580" y="3273"/>
                    <a:pt x="19952" y="6545"/>
                    <a:pt x="19021" y="9491"/>
                  </a:cubicBezTo>
                  <a:cubicBezTo>
                    <a:pt x="18090" y="12436"/>
                    <a:pt x="15856" y="15055"/>
                    <a:pt x="13621" y="17018"/>
                  </a:cubicBezTo>
                  <a:cubicBezTo>
                    <a:pt x="11387" y="18982"/>
                    <a:pt x="9152" y="20291"/>
                    <a:pt x="7104" y="20945"/>
                  </a:cubicBezTo>
                  <a:cubicBezTo>
                    <a:pt x="5056" y="21600"/>
                    <a:pt x="3194" y="21600"/>
                    <a:pt x="1890" y="20782"/>
                  </a:cubicBezTo>
                  <a:cubicBezTo>
                    <a:pt x="587" y="19964"/>
                    <a:pt x="-158" y="18327"/>
                    <a:pt x="28" y="16855"/>
                  </a:cubicBezTo>
                  <a:cubicBezTo>
                    <a:pt x="214" y="15382"/>
                    <a:pt x="1332" y="14073"/>
                    <a:pt x="3008" y="13909"/>
                  </a:cubicBezTo>
                  <a:cubicBezTo>
                    <a:pt x="4683" y="13745"/>
                    <a:pt x="6918" y="14727"/>
                    <a:pt x="8594" y="15873"/>
                  </a:cubicBezTo>
                  <a:cubicBezTo>
                    <a:pt x="10270" y="17018"/>
                    <a:pt x="11387" y="18327"/>
                    <a:pt x="12690" y="19473"/>
                  </a:cubicBezTo>
                  <a:cubicBezTo>
                    <a:pt x="13994" y="20618"/>
                    <a:pt x="15483" y="21600"/>
                    <a:pt x="16973" y="21600"/>
                  </a:cubicBezTo>
                  <a:cubicBezTo>
                    <a:pt x="18463" y="21600"/>
                    <a:pt x="19952" y="20618"/>
                    <a:pt x="21442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3673560" y="4220571"/>
              <a:ext cx="5586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600" fill="norm" stroke="1" extrusionOk="0">
                  <a:moveTo>
                    <a:pt x="12000" y="2274"/>
                  </a:moveTo>
                  <a:cubicBezTo>
                    <a:pt x="15200" y="1137"/>
                    <a:pt x="18400" y="0"/>
                    <a:pt x="20000" y="0"/>
                  </a:cubicBezTo>
                  <a:cubicBezTo>
                    <a:pt x="21600" y="0"/>
                    <a:pt x="21600" y="1137"/>
                    <a:pt x="19200" y="4074"/>
                  </a:cubicBezTo>
                  <a:cubicBezTo>
                    <a:pt x="16800" y="7011"/>
                    <a:pt x="12000" y="11747"/>
                    <a:pt x="8400" y="14968"/>
                  </a:cubicBezTo>
                  <a:cubicBezTo>
                    <a:pt x="4800" y="18189"/>
                    <a:pt x="2400" y="198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3718010" y="4360249"/>
              <a:ext cx="165101" cy="11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2" fill="norm" stroke="1" extrusionOk="0">
                  <a:moveTo>
                    <a:pt x="0" y="5895"/>
                  </a:moveTo>
                  <a:cubicBezTo>
                    <a:pt x="831" y="4324"/>
                    <a:pt x="1662" y="2753"/>
                    <a:pt x="2769" y="1575"/>
                  </a:cubicBezTo>
                  <a:cubicBezTo>
                    <a:pt x="3877" y="396"/>
                    <a:pt x="5262" y="-389"/>
                    <a:pt x="6508" y="200"/>
                  </a:cubicBezTo>
                  <a:cubicBezTo>
                    <a:pt x="7754" y="789"/>
                    <a:pt x="8862" y="2753"/>
                    <a:pt x="9000" y="5698"/>
                  </a:cubicBezTo>
                  <a:cubicBezTo>
                    <a:pt x="9138" y="8644"/>
                    <a:pt x="8308" y="12571"/>
                    <a:pt x="7338" y="15320"/>
                  </a:cubicBezTo>
                  <a:cubicBezTo>
                    <a:pt x="6369" y="18069"/>
                    <a:pt x="5262" y="19640"/>
                    <a:pt x="5538" y="20426"/>
                  </a:cubicBezTo>
                  <a:cubicBezTo>
                    <a:pt x="5815" y="21211"/>
                    <a:pt x="7477" y="21211"/>
                    <a:pt x="10385" y="20229"/>
                  </a:cubicBezTo>
                  <a:cubicBezTo>
                    <a:pt x="13292" y="19247"/>
                    <a:pt x="17446" y="17284"/>
                    <a:pt x="21600" y="15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3940260" y="4207871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4301496" y="4023721"/>
              <a:ext cx="115015" cy="228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552" fill="norm" stroke="1" extrusionOk="0">
                  <a:moveTo>
                    <a:pt x="20959" y="4200"/>
                  </a:moveTo>
                  <a:cubicBezTo>
                    <a:pt x="19802" y="3200"/>
                    <a:pt x="18645" y="2200"/>
                    <a:pt x="15945" y="1400"/>
                  </a:cubicBezTo>
                  <a:cubicBezTo>
                    <a:pt x="13245" y="600"/>
                    <a:pt x="9002" y="0"/>
                    <a:pt x="6109" y="0"/>
                  </a:cubicBezTo>
                  <a:cubicBezTo>
                    <a:pt x="3216" y="0"/>
                    <a:pt x="1673" y="600"/>
                    <a:pt x="709" y="1900"/>
                  </a:cubicBezTo>
                  <a:cubicBezTo>
                    <a:pt x="-255" y="3200"/>
                    <a:pt x="-641" y="5200"/>
                    <a:pt x="2252" y="7200"/>
                  </a:cubicBezTo>
                  <a:cubicBezTo>
                    <a:pt x="5145" y="9200"/>
                    <a:pt x="11316" y="11200"/>
                    <a:pt x="14980" y="12700"/>
                  </a:cubicBezTo>
                  <a:cubicBezTo>
                    <a:pt x="18645" y="14200"/>
                    <a:pt x="19802" y="15200"/>
                    <a:pt x="19609" y="16500"/>
                  </a:cubicBezTo>
                  <a:cubicBezTo>
                    <a:pt x="19416" y="17800"/>
                    <a:pt x="17873" y="19400"/>
                    <a:pt x="15945" y="20300"/>
                  </a:cubicBezTo>
                  <a:cubicBezTo>
                    <a:pt x="14016" y="21200"/>
                    <a:pt x="11702" y="21400"/>
                    <a:pt x="9388" y="21500"/>
                  </a:cubicBezTo>
                  <a:cubicBezTo>
                    <a:pt x="7073" y="21600"/>
                    <a:pt x="4759" y="21600"/>
                    <a:pt x="3216" y="21100"/>
                  </a:cubicBezTo>
                  <a:cubicBezTo>
                    <a:pt x="1673" y="20600"/>
                    <a:pt x="902" y="19600"/>
                    <a:pt x="130" y="18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4473660" y="4022504"/>
              <a:ext cx="120651" cy="20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9844"/>
                  </a:moveTo>
                  <a:cubicBezTo>
                    <a:pt x="6063" y="7900"/>
                    <a:pt x="12126" y="5956"/>
                    <a:pt x="15726" y="4228"/>
                  </a:cubicBezTo>
                  <a:cubicBezTo>
                    <a:pt x="19326" y="2500"/>
                    <a:pt x="20463" y="988"/>
                    <a:pt x="20084" y="340"/>
                  </a:cubicBezTo>
                  <a:cubicBezTo>
                    <a:pt x="19705" y="-308"/>
                    <a:pt x="17811" y="-92"/>
                    <a:pt x="14589" y="1528"/>
                  </a:cubicBezTo>
                  <a:cubicBezTo>
                    <a:pt x="11368" y="3148"/>
                    <a:pt x="6821" y="6172"/>
                    <a:pt x="4168" y="9196"/>
                  </a:cubicBezTo>
                  <a:cubicBezTo>
                    <a:pt x="1516" y="12220"/>
                    <a:pt x="758" y="15244"/>
                    <a:pt x="3032" y="17296"/>
                  </a:cubicBezTo>
                  <a:cubicBezTo>
                    <a:pt x="5305" y="19348"/>
                    <a:pt x="10611" y="20428"/>
                    <a:pt x="14211" y="20860"/>
                  </a:cubicBezTo>
                  <a:cubicBezTo>
                    <a:pt x="17811" y="21292"/>
                    <a:pt x="19705" y="21076"/>
                    <a:pt x="21600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4753118" y="3884158"/>
              <a:ext cx="184093" cy="399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79" fill="norm" stroke="1" extrusionOk="0">
                  <a:moveTo>
                    <a:pt x="21348" y="1357"/>
                  </a:moveTo>
                  <a:cubicBezTo>
                    <a:pt x="20121" y="788"/>
                    <a:pt x="18893" y="220"/>
                    <a:pt x="16807" y="50"/>
                  </a:cubicBezTo>
                  <a:cubicBezTo>
                    <a:pt x="14721" y="-121"/>
                    <a:pt x="11775" y="106"/>
                    <a:pt x="8953" y="1414"/>
                  </a:cubicBezTo>
                  <a:cubicBezTo>
                    <a:pt x="6130" y="2721"/>
                    <a:pt x="3430" y="5108"/>
                    <a:pt x="1834" y="7837"/>
                  </a:cubicBezTo>
                  <a:cubicBezTo>
                    <a:pt x="239" y="10565"/>
                    <a:pt x="-252" y="13635"/>
                    <a:pt x="116" y="15795"/>
                  </a:cubicBezTo>
                  <a:cubicBezTo>
                    <a:pt x="484" y="17955"/>
                    <a:pt x="1712" y="19205"/>
                    <a:pt x="3921" y="20001"/>
                  </a:cubicBezTo>
                  <a:cubicBezTo>
                    <a:pt x="6130" y="20797"/>
                    <a:pt x="9321" y="21138"/>
                    <a:pt x="12512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Shape"/>
            <p:cNvSpPr/>
            <p:nvPr/>
          </p:nvSpPr>
          <p:spPr>
            <a:xfrm>
              <a:off x="4966843" y="3993158"/>
              <a:ext cx="160868" cy="265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4" fill="norm" stroke="1" extrusionOk="0">
                  <a:moveTo>
                    <a:pt x="21600" y="6885"/>
                  </a:moveTo>
                  <a:cubicBezTo>
                    <a:pt x="21032" y="4559"/>
                    <a:pt x="20463" y="2232"/>
                    <a:pt x="18616" y="986"/>
                  </a:cubicBezTo>
                  <a:cubicBezTo>
                    <a:pt x="16768" y="-260"/>
                    <a:pt x="13642" y="-426"/>
                    <a:pt x="10516" y="1069"/>
                  </a:cubicBezTo>
                  <a:cubicBezTo>
                    <a:pt x="7389" y="2565"/>
                    <a:pt x="4263" y="5722"/>
                    <a:pt x="2416" y="8879"/>
                  </a:cubicBezTo>
                  <a:cubicBezTo>
                    <a:pt x="568" y="12036"/>
                    <a:pt x="0" y="15192"/>
                    <a:pt x="0" y="17186"/>
                  </a:cubicBezTo>
                  <a:cubicBezTo>
                    <a:pt x="0" y="19180"/>
                    <a:pt x="568" y="20011"/>
                    <a:pt x="1563" y="20509"/>
                  </a:cubicBezTo>
                  <a:cubicBezTo>
                    <a:pt x="2558" y="21008"/>
                    <a:pt x="3979" y="21174"/>
                    <a:pt x="6395" y="19679"/>
                  </a:cubicBezTo>
                  <a:cubicBezTo>
                    <a:pt x="8811" y="18183"/>
                    <a:pt x="12221" y="15026"/>
                    <a:pt x="14353" y="11869"/>
                  </a:cubicBezTo>
                  <a:cubicBezTo>
                    <a:pt x="16484" y="8712"/>
                    <a:pt x="17337" y="5556"/>
                    <a:pt x="17621" y="3479"/>
                  </a:cubicBezTo>
                  <a:cubicBezTo>
                    <a:pt x="17905" y="1402"/>
                    <a:pt x="17621" y="405"/>
                    <a:pt x="15347" y="156"/>
                  </a:cubicBezTo>
                  <a:cubicBezTo>
                    <a:pt x="13074" y="-94"/>
                    <a:pt x="8811" y="405"/>
                    <a:pt x="6395" y="1651"/>
                  </a:cubicBezTo>
                  <a:cubicBezTo>
                    <a:pt x="3979" y="2897"/>
                    <a:pt x="3411" y="4891"/>
                    <a:pt x="3553" y="6220"/>
                  </a:cubicBezTo>
                  <a:cubicBezTo>
                    <a:pt x="3695" y="7549"/>
                    <a:pt x="4547" y="8214"/>
                    <a:pt x="7674" y="8214"/>
                  </a:cubicBezTo>
                  <a:cubicBezTo>
                    <a:pt x="10800" y="8214"/>
                    <a:pt x="16200" y="7549"/>
                    <a:pt x="21600" y="6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4981660" y="3785508"/>
              <a:ext cx="152401" cy="13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1448"/>
                  </a:moveTo>
                  <a:cubicBezTo>
                    <a:pt x="3300" y="15134"/>
                    <a:pt x="6600" y="8820"/>
                    <a:pt x="8700" y="4999"/>
                  </a:cubicBezTo>
                  <a:cubicBezTo>
                    <a:pt x="10800" y="1177"/>
                    <a:pt x="11700" y="-152"/>
                    <a:pt x="12450" y="14"/>
                  </a:cubicBezTo>
                  <a:cubicBezTo>
                    <a:pt x="13200" y="180"/>
                    <a:pt x="13800" y="1842"/>
                    <a:pt x="15300" y="5663"/>
                  </a:cubicBezTo>
                  <a:cubicBezTo>
                    <a:pt x="16800" y="9485"/>
                    <a:pt x="19200" y="15466"/>
                    <a:pt x="2160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5178510" y="3826871"/>
              <a:ext cx="144162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3757" y="0"/>
                  </a:moveTo>
                  <a:cubicBezTo>
                    <a:pt x="7826" y="2151"/>
                    <a:pt x="11896" y="4301"/>
                    <a:pt x="15183" y="6686"/>
                  </a:cubicBezTo>
                  <a:cubicBezTo>
                    <a:pt x="18470" y="9070"/>
                    <a:pt x="20974" y="11688"/>
                    <a:pt x="21287" y="13839"/>
                  </a:cubicBezTo>
                  <a:cubicBezTo>
                    <a:pt x="21600" y="15990"/>
                    <a:pt x="19722" y="17673"/>
                    <a:pt x="15809" y="18888"/>
                  </a:cubicBezTo>
                  <a:cubicBezTo>
                    <a:pt x="11896" y="20104"/>
                    <a:pt x="5948" y="208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694279" y="5160371"/>
              <a:ext cx="1155813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600" fill="norm" stroke="1" extrusionOk="0">
                  <a:moveTo>
                    <a:pt x="38" y="14400"/>
                  </a:moveTo>
                  <a:cubicBezTo>
                    <a:pt x="18" y="14769"/>
                    <a:pt x="-2" y="15138"/>
                    <a:pt x="0" y="15323"/>
                  </a:cubicBezTo>
                  <a:cubicBezTo>
                    <a:pt x="2" y="15508"/>
                    <a:pt x="26" y="15508"/>
                    <a:pt x="109" y="15231"/>
                  </a:cubicBezTo>
                  <a:cubicBezTo>
                    <a:pt x="192" y="14954"/>
                    <a:pt x="334" y="14400"/>
                    <a:pt x="486" y="14031"/>
                  </a:cubicBezTo>
                  <a:cubicBezTo>
                    <a:pt x="639" y="13662"/>
                    <a:pt x="801" y="13477"/>
                    <a:pt x="945" y="13292"/>
                  </a:cubicBezTo>
                  <a:cubicBezTo>
                    <a:pt x="1090" y="13108"/>
                    <a:pt x="1216" y="12923"/>
                    <a:pt x="1363" y="12554"/>
                  </a:cubicBezTo>
                  <a:cubicBezTo>
                    <a:pt x="1509" y="12185"/>
                    <a:pt x="1675" y="11631"/>
                    <a:pt x="1819" y="11077"/>
                  </a:cubicBezTo>
                  <a:cubicBezTo>
                    <a:pt x="1964" y="10523"/>
                    <a:pt x="2086" y="9969"/>
                    <a:pt x="2217" y="9508"/>
                  </a:cubicBezTo>
                  <a:cubicBezTo>
                    <a:pt x="2347" y="9046"/>
                    <a:pt x="2486" y="8677"/>
                    <a:pt x="2636" y="8123"/>
                  </a:cubicBezTo>
                  <a:cubicBezTo>
                    <a:pt x="2787" y="7569"/>
                    <a:pt x="2949" y="6831"/>
                    <a:pt x="3109" y="6277"/>
                  </a:cubicBezTo>
                  <a:cubicBezTo>
                    <a:pt x="3269" y="5723"/>
                    <a:pt x="3427" y="5354"/>
                    <a:pt x="3593" y="5077"/>
                  </a:cubicBezTo>
                  <a:cubicBezTo>
                    <a:pt x="3760" y="4800"/>
                    <a:pt x="3934" y="4615"/>
                    <a:pt x="4115" y="4338"/>
                  </a:cubicBezTo>
                  <a:cubicBezTo>
                    <a:pt x="4297" y="4062"/>
                    <a:pt x="4487" y="3692"/>
                    <a:pt x="4624" y="3508"/>
                  </a:cubicBezTo>
                  <a:cubicBezTo>
                    <a:pt x="4760" y="3323"/>
                    <a:pt x="4843" y="3323"/>
                    <a:pt x="4934" y="3231"/>
                  </a:cubicBezTo>
                  <a:cubicBezTo>
                    <a:pt x="5025" y="3138"/>
                    <a:pt x="5124" y="2954"/>
                    <a:pt x="5278" y="2862"/>
                  </a:cubicBezTo>
                  <a:cubicBezTo>
                    <a:pt x="5433" y="2769"/>
                    <a:pt x="5642" y="2769"/>
                    <a:pt x="5800" y="2769"/>
                  </a:cubicBezTo>
                  <a:cubicBezTo>
                    <a:pt x="5959" y="2769"/>
                    <a:pt x="6065" y="2769"/>
                    <a:pt x="6224" y="2677"/>
                  </a:cubicBezTo>
                  <a:cubicBezTo>
                    <a:pt x="6382" y="2585"/>
                    <a:pt x="6592" y="2400"/>
                    <a:pt x="6758" y="2308"/>
                  </a:cubicBezTo>
                  <a:cubicBezTo>
                    <a:pt x="6924" y="2215"/>
                    <a:pt x="7046" y="2215"/>
                    <a:pt x="7165" y="2123"/>
                  </a:cubicBezTo>
                  <a:cubicBezTo>
                    <a:pt x="7284" y="2031"/>
                    <a:pt x="7398" y="1846"/>
                    <a:pt x="7519" y="1754"/>
                  </a:cubicBezTo>
                  <a:cubicBezTo>
                    <a:pt x="7640" y="1662"/>
                    <a:pt x="7766" y="1662"/>
                    <a:pt x="7885" y="1569"/>
                  </a:cubicBezTo>
                  <a:cubicBezTo>
                    <a:pt x="8004" y="1477"/>
                    <a:pt x="8114" y="1292"/>
                    <a:pt x="8237" y="1108"/>
                  </a:cubicBezTo>
                  <a:cubicBezTo>
                    <a:pt x="8360" y="923"/>
                    <a:pt x="8494" y="738"/>
                    <a:pt x="8690" y="554"/>
                  </a:cubicBezTo>
                  <a:cubicBezTo>
                    <a:pt x="8886" y="369"/>
                    <a:pt x="9143" y="185"/>
                    <a:pt x="9333" y="92"/>
                  </a:cubicBezTo>
                  <a:cubicBezTo>
                    <a:pt x="9522" y="0"/>
                    <a:pt x="9645" y="0"/>
                    <a:pt x="9776" y="0"/>
                  </a:cubicBezTo>
                  <a:cubicBezTo>
                    <a:pt x="9906" y="0"/>
                    <a:pt x="10045" y="0"/>
                    <a:pt x="10181" y="0"/>
                  </a:cubicBezTo>
                  <a:cubicBezTo>
                    <a:pt x="10317" y="0"/>
                    <a:pt x="10452" y="0"/>
                    <a:pt x="10654" y="0"/>
                  </a:cubicBezTo>
                  <a:cubicBezTo>
                    <a:pt x="10855" y="0"/>
                    <a:pt x="11124" y="0"/>
                    <a:pt x="11330" y="0"/>
                  </a:cubicBezTo>
                  <a:cubicBezTo>
                    <a:pt x="11536" y="0"/>
                    <a:pt x="11678" y="0"/>
                    <a:pt x="11818" y="0"/>
                  </a:cubicBezTo>
                  <a:cubicBezTo>
                    <a:pt x="11959" y="0"/>
                    <a:pt x="12097" y="0"/>
                    <a:pt x="12303" y="92"/>
                  </a:cubicBezTo>
                  <a:cubicBezTo>
                    <a:pt x="12509" y="185"/>
                    <a:pt x="12782" y="369"/>
                    <a:pt x="12991" y="554"/>
                  </a:cubicBezTo>
                  <a:cubicBezTo>
                    <a:pt x="13201" y="738"/>
                    <a:pt x="13347" y="923"/>
                    <a:pt x="13490" y="1108"/>
                  </a:cubicBezTo>
                  <a:cubicBezTo>
                    <a:pt x="13632" y="1292"/>
                    <a:pt x="13770" y="1477"/>
                    <a:pt x="13911" y="1662"/>
                  </a:cubicBezTo>
                  <a:cubicBezTo>
                    <a:pt x="14051" y="1846"/>
                    <a:pt x="14194" y="2031"/>
                    <a:pt x="14330" y="2215"/>
                  </a:cubicBezTo>
                  <a:cubicBezTo>
                    <a:pt x="14467" y="2400"/>
                    <a:pt x="14597" y="2585"/>
                    <a:pt x="14736" y="2769"/>
                  </a:cubicBezTo>
                  <a:cubicBezTo>
                    <a:pt x="14874" y="2954"/>
                    <a:pt x="15020" y="3138"/>
                    <a:pt x="15161" y="3323"/>
                  </a:cubicBezTo>
                  <a:cubicBezTo>
                    <a:pt x="15301" y="3508"/>
                    <a:pt x="15436" y="3692"/>
                    <a:pt x="15572" y="3877"/>
                  </a:cubicBezTo>
                  <a:cubicBezTo>
                    <a:pt x="15709" y="4062"/>
                    <a:pt x="15847" y="4246"/>
                    <a:pt x="15977" y="4523"/>
                  </a:cubicBezTo>
                  <a:cubicBezTo>
                    <a:pt x="16108" y="4800"/>
                    <a:pt x="16231" y="5169"/>
                    <a:pt x="16361" y="5446"/>
                  </a:cubicBezTo>
                  <a:cubicBezTo>
                    <a:pt x="16492" y="5723"/>
                    <a:pt x="16630" y="5908"/>
                    <a:pt x="16763" y="6185"/>
                  </a:cubicBezTo>
                  <a:cubicBezTo>
                    <a:pt x="16895" y="6462"/>
                    <a:pt x="17022" y="6831"/>
                    <a:pt x="17148" y="7200"/>
                  </a:cubicBezTo>
                  <a:cubicBezTo>
                    <a:pt x="17275" y="7569"/>
                    <a:pt x="17401" y="7938"/>
                    <a:pt x="17522" y="8215"/>
                  </a:cubicBezTo>
                  <a:cubicBezTo>
                    <a:pt x="17643" y="8492"/>
                    <a:pt x="17757" y="8677"/>
                    <a:pt x="17876" y="8954"/>
                  </a:cubicBezTo>
                  <a:cubicBezTo>
                    <a:pt x="17995" y="9231"/>
                    <a:pt x="18117" y="9600"/>
                    <a:pt x="18285" y="10062"/>
                  </a:cubicBezTo>
                  <a:cubicBezTo>
                    <a:pt x="18454" y="10523"/>
                    <a:pt x="18667" y="11077"/>
                    <a:pt x="18823" y="11538"/>
                  </a:cubicBezTo>
                  <a:cubicBezTo>
                    <a:pt x="18980" y="12000"/>
                    <a:pt x="19078" y="12369"/>
                    <a:pt x="19227" y="12831"/>
                  </a:cubicBezTo>
                  <a:cubicBezTo>
                    <a:pt x="19375" y="13292"/>
                    <a:pt x="19573" y="13846"/>
                    <a:pt x="19800" y="14585"/>
                  </a:cubicBezTo>
                  <a:cubicBezTo>
                    <a:pt x="20028" y="15323"/>
                    <a:pt x="20285" y="16246"/>
                    <a:pt x="20487" y="16985"/>
                  </a:cubicBezTo>
                  <a:cubicBezTo>
                    <a:pt x="20688" y="17723"/>
                    <a:pt x="20835" y="18277"/>
                    <a:pt x="21011" y="19015"/>
                  </a:cubicBezTo>
                  <a:cubicBezTo>
                    <a:pt x="21187" y="19754"/>
                    <a:pt x="21392" y="20677"/>
                    <a:pt x="215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3066847" y="5406891"/>
              <a:ext cx="218965" cy="48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512" fill="norm" stroke="1" extrusionOk="0">
                  <a:moveTo>
                    <a:pt x="2168" y="5144"/>
                  </a:moveTo>
                  <a:cubicBezTo>
                    <a:pt x="1760" y="7879"/>
                    <a:pt x="1352" y="10615"/>
                    <a:pt x="1047" y="13161"/>
                  </a:cubicBezTo>
                  <a:cubicBezTo>
                    <a:pt x="741" y="15708"/>
                    <a:pt x="537" y="18066"/>
                    <a:pt x="435" y="19528"/>
                  </a:cubicBezTo>
                  <a:cubicBezTo>
                    <a:pt x="334" y="20990"/>
                    <a:pt x="334" y="21556"/>
                    <a:pt x="232" y="21509"/>
                  </a:cubicBezTo>
                  <a:cubicBezTo>
                    <a:pt x="130" y="21462"/>
                    <a:pt x="-74" y="20801"/>
                    <a:pt x="28" y="18585"/>
                  </a:cubicBezTo>
                  <a:cubicBezTo>
                    <a:pt x="130" y="16368"/>
                    <a:pt x="537" y="12595"/>
                    <a:pt x="2066" y="9388"/>
                  </a:cubicBezTo>
                  <a:cubicBezTo>
                    <a:pt x="3594" y="6181"/>
                    <a:pt x="6243" y="3540"/>
                    <a:pt x="8790" y="1984"/>
                  </a:cubicBezTo>
                  <a:cubicBezTo>
                    <a:pt x="11337" y="428"/>
                    <a:pt x="13783" y="-44"/>
                    <a:pt x="15820" y="3"/>
                  </a:cubicBezTo>
                  <a:cubicBezTo>
                    <a:pt x="17858" y="50"/>
                    <a:pt x="19488" y="616"/>
                    <a:pt x="20405" y="1842"/>
                  </a:cubicBezTo>
                  <a:cubicBezTo>
                    <a:pt x="21322" y="3069"/>
                    <a:pt x="21526" y="4955"/>
                    <a:pt x="19590" y="6700"/>
                  </a:cubicBezTo>
                  <a:cubicBezTo>
                    <a:pt x="17654" y="8445"/>
                    <a:pt x="13579" y="10049"/>
                    <a:pt x="10930" y="10897"/>
                  </a:cubicBezTo>
                  <a:cubicBezTo>
                    <a:pt x="8281" y="11746"/>
                    <a:pt x="7058" y="11841"/>
                    <a:pt x="5632" y="11841"/>
                  </a:cubicBezTo>
                  <a:cubicBezTo>
                    <a:pt x="4205" y="11841"/>
                    <a:pt x="2575" y="11746"/>
                    <a:pt x="2168" y="11982"/>
                  </a:cubicBezTo>
                  <a:cubicBezTo>
                    <a:pt x="1760" y="12218"/>
                    <a:pt x="2575" y="12784"/>
                    <a:pt x="4817" y="14010"/>
                  </a:cubicBezTo>
                  <a:cubicBezTo>
                    <a:pt x="7058" y="15236"/>
                    <a:pt x="10726" y="17123"/>
                    <a:pt x="13171" y="18255"/>
                  </a:cubicBezTo>
                  <a:cubicBezTo>
                    <a:pt x="15617" y="19387"/>
                    <a:pt x="16839" y="19764"/>
                    <a:pt x="17858" y="19811"/>
                  </a:cubicBezTo>
                  <a:cubicBezTo>
                    <a:pt x="18877" y="19858"/>
                    <a:pt x="19692" y="19575"/>
                    <a:pt x="20507" y="19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3298910" y="5651245"/>
              <a:ext cx="158751" cy="152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13046"/>
                  </a:moveTo>
                  <a:cubicBezTo>
                    <a:pt x="2880" y="11863"/>
                    <a:pt x="5760" y="10679"/>
                    <a:pt x="8496" y="9347"/>
                  </a:cubicBezTo>
                  <a:cubicBezTo>
                    <a:pt x="11232" y="8016"/>
                    <a:pt x="13824" y="6536"/>
                    <a:pt x="15264" y="4909"/>
                  </a:cubicBezTo>
                  <a:cubicBezTo>
                    <a:pt x="16704" y="3282"/>
                    <a:pt x="16992" y="1506"/>
                    <a:pt x="16416" y="619"/>
                  </a:cubicBezTo>
                  <a:cubicBezTo>
                    <a:pt x="15840" y="-269"/>
                    <a:pt x="14400" y="-269"/>
                    <a:pt x="12384" y="1063"/>
                  </a:cubicBezTo>
                  <a:cubicBezTo>
                    <a:pt x="10368" y="2394"/>
                    <a:pt x="7776" y="5057"/>
                    <a:pt x="6048" y="8164"/>
                  </a:cubicBezTo>
                  <a:cubicBezTo>
                    <a:pt x="4320" y="11271"/>
                    <a:pt x="3456" y="14821"/>
                    <a:pt x="4896" y="17336"/>
                  </a:cubicBezTo>
                  <a:cubicBezTo>
                    <a:pt x="6336" y="19852"/>
                    <a:pt x="10080" y="21331"/>
                    <a:pt x="13248" y="21331"/>
                  </a:cubicBezTo>
                  <a:cubicBezTo>
                    <a:pt x="16416" y="21331"/>
                    <a:pt x="19008" y="19852"/>
                    <a:pt x="21600" y="18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3516521" y="5553517"/>
              <a:ext cx="390560" cy="534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379" fill="norm" stroke="1" extrusionOk="0">
                  <a:moveTo>
                    <a:pt x="6079" y="5105"/>
                  </a:moveTo>
                  <a:cubicBezTo>
                    <a:pt x="6079" y="4681"/>
                    <a:pt x="6079" y="4258"/>
                    <a:pt x="5908" y="3877"/>
                  </a:cubicBezTo>
                  <a:cubicBezTo>
                    <a:pt x="5736" y="3495"/>
                    <a:pt x="5393" y="3157"/>
                    <a:pt x="4479" y="3326"/>
                  </a:cubicBezTo>
                  <a:cubicBezTo>
                    <a:pt x="3565" y="3495"/>
                    <a:pt x="2079" y="4173"/>
                    <a:pt x="1108" y="5317"/>
                  </a:cubicBezTo>
                  <a:cubicBezTo>
                    <a:pt x="136" y="6460"/>
                    <a:pt x="-321" y="8069"/>
                    <a:pt x="250" y="9171"/>
                  </a:cubicBezTo>
                  <a:cubicBezTo>
                    <a:pt x="822" y="10272"/>
                    <a:pt x="2422" y="10865"/>
                    <a:pt x="4136" y="10653"/>
                  </a:cubicBezTo>
                  <a:cubicBezTo>
                    <a:pt x="5850" y="10441"/>
                    <a:pt x="7679" y="9425"/>
                    <a:pt x="8765" y="8451"/>
                  </a:cubicBezTo>
                  <a:cubicBezTo>
                    <a:pt x="9850" y="7477"/>
                    <a:pt x="10193" y="6545"/>
                    <a:pt x="10308" y="5825"/>
                  </a:cubicBezTo>
                  <a:cubicBezTo>
                    <a:pt x="10422" y="5105"/>
                    <a:pt x="10308" y="4597"/>
                    <a:pt x="9965" y="4385"/>
                  </a:cubicBezTo>
                  <a:cubicBezTo>
                    <a:pt x="9622" y="4173"/>
                    <a:pt x="9050" y="4258"/>
                    <a:pt x="8479" y="4724"/>
                  </a:cubicBezTo>
                  <a:cubicBezTo>
                    <a:pt x="7908" y="5189"/>
                    <a:pt x="7336" y="6037"/>
                    <a:pt x="7165" y="6884"/>
                  </a:cubicBezTo>
                  <a:cubicBezTo>
                    <a:pt x="6993" y="7731"/>
                    <a:pt x="7222" y="8578"/>
                    <a:pt x="7622" y="9086"/>
                  </a:cubicBezTo>
                  <a:cubicBezTo>
                    <a:pt x="8022" y="9594"/>
                    <a:pt x="8593" y="9764"/>
                    <a:pt x="9108" y="9721"/>
                  </a:cubicBezTo>
                  <a:cubicBezTo>
                    <a:pt x="9622" y="9679"/>
                    <a:pt x="10079" y="9425"/>
                    <a:pt x="10365" y="9086"/>
                  </a:cubicBezTo>
                  <a:cubicBezTo>
                    <a:pt x="10650" y="8747"/>
                    <a:pt x="10765" y="8324"/>
                    <a:pt x="10765" y="7900"/>
                  </a:cubicBezTo>
                  <a:cubicBezTo>
                    <a:pt x="10765" y="7477"/>
                    <a:pt x="10650" y="7053"/>
                    <a:pt x="10536" y="7138"/>
                  </a:cubicBezTo>
                  <a:cubicBezTo>
                    <a:pt x="10422" y="7222"/>
                    <a:pt x="10308" y="7815"/>
                    <a:pt x="10536" y="8154"/>
                  </a:cubicBezTo>
                  <a:cubicBezTo>
                    <a:pt x="10765" y="8493"/>
                    <a:pt x="11336" y="8578"/>
                    <a:pt x="11850" y="8493"/>
                  </a:cubicBezTo>
                  <a:cubicBezTo>
                    <a:pt x="12365" y="8408"/>
                    <a:pt x="12822" y="8154"/>
                    <a:pt x="13165" y="8366"/>
                  </a:cubicBezTo>
                  <a:cubicBezTo>
                    <a:pt x="13508" y="8578"/>
                    <a:pt x="13736" y="9255"/>
                    <a:pt x="13908" y="11119"/>
                  </a:cubicBezTo>
                  <a:cubicBezTo>
                    <a:pt x="14079" y="12982"/>
                    <a:pt x="14193" y="16032"/>
                    <a:pt x="14193" y="17811"/>
                  </a:cubicBezTo>
                  <a:cubicBezTo>
                    <a:pt x="14193" y="19589"/>
                    <a:pt x="14079" y="20098"/>
                    <a:pt x="13965" y="20564"/>
                  </a:cubicBezTo>
                  <a:cubicBezTo>
                    <a:pt x="13850" y="21029"/>
                    <a:pt x="13736" y="21453"/>
                    <a:pt x="13565" y="21368"/>
                  </a:cubicBezTo>
                  <a:cubicBezTo>
                    <a:pt x="13393" y="21284"/>
                    <a:pt x="13165" y="20691"/>
                    <a:pt x="12936" y="18869"/>
                  </a:cubicBezTo>
                  <a:cubicBezTo>
                    <a:pt x="12708" y="17048"/>
                    <a:pt x="12479" y="13999"/>
                    <a:pt x="12593" y="11161"/>
                  </a:cubicBezTo>
                  <a:cubicBezTo>
                    <a:pt x="12708" y="8324"/>
                    <a:pt x="13165" y="5698"/>
                    <a:pt x="13908" y="3877"/>
                  </a:cubicBezTo>
                  <a:cubicBezTo>
                    <a:pt x="14650" y="2055"/>
                    <a:pt x="15679" y="1039"/>
                    <a:pt x="16536" y="488"/>
                  </a:cubicBezTo>
                  <a:cubicBezTo>
                    <a:pt x="17393" y="-62"/>
                    <a:pt x="18079" y="-147"/>
                    <a:pt x="18879" y="234"/>
                  </a:cubicBezTo>
                  <a:cubicBezTo>
                    <a:pt x="19679" y="615"/>
                    <a:pt x="20593" y="1462"/>
                    <a:pt x="20936" y="2606"/>
                  </a:cubicBezTo>
                  <a:cubicBezTo>
                    <a:pt x="21279" y="3749"/>
                    <a:pt x="21050" y="5189"/>
                    <a:pt x="20136" y="6629"/>
                  </a:cubicBezTo>
                  <a:cubicBezTo>
                    <a:pt x="19222" y="8069"/>
                    <a:pt x="17622" y="9509"/>
                    <a:pt x="16022" y="10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3267160" y="5896971"/>
              <a:ext cx="628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45" y="19200"/>
                    <a:pt x="5091" y="16800"/>
                    <a:pt x="7673" y="13200"/>
                  </a:cubicBezTo>
                  <a:cubicBezTo>
                    <a:pt x="10255" y="9600"/>
                    <a:pt x="12873" y="4800"/>
                    <a:pt x="15200" y="2400"/>
                  </a:cubicBezTo>
                  <a:cubicBezTo>
                    <a:pt x="17527" y="0"/>
                    <a:pt x="195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465790" y="5833471"/>
              <a:ext cx="40462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3263" y="21600"/>
                  </a:moveTo>
                  <a:cubicBezTo>
                    <a:pt x="2480" y="21600"/>
                    <a:pt x="1697" y="21600"/>
                    <a:pt x="1025" y="21600"/>
                  </a:cubicBezTo>
                  <a:cubicBezTo>
                    <a:pt x="354" y="21600"/>
                    <a:pt x="-206" y="21600"/>
                    <a:pt x="74" y="21046"/>
                  </a:cubicBezTo>
                  <a:cubicBezTo>
                    <a:pt x="354" y="20492"/>
                    <a:pt x="1473" y="19385"/>
                    <a:pt x="4047" y="17169"/>
                  </a:cubicBezTo>
                  <a:cubicBezTo>
                    <a:pt x="6621" y="14954"/>
                    <a:pt x="10650" y="11631"/>
                    <a:pt x="13784" y="8585"/>
                  </a:cubicBezTo>
                  <a:cubicBezTo>
                    <a:pt x="16917" y="5538"/>
                    <a:pt x="19156" y="2769"/>
                    <a:pt x="213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4077283" y="5619272"/>
              <a:ext cx="21728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153" fill="norm" stroke="1" extrusionOk="0">
                  <a:moveTo>
                    <a:pt x="20157" y="9353"/>
                  </a:moveTo>
                  <a:cubicBezTo>
                    <a:pt x="12302" y="3953"/>
                    <a:pt x="4448" y="-1447"/>
                    <a:pt x="1502" y="353"/>
                  </a:cubicBezTo>
                  <a:cubicBezTo>
                    <a:pt x="-1443" y="2153"/>
                    <a:pt x="521" y="11153"/>
                    <a:pt x="2484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4079960" y="5776321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9982135" y="5956583"/>
              <a:ext cx="149376" cy="35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88" fill="norm" stroke="1" extrusionOk="0">
                  <a:moveTo>
                    <a:pt x="15771" y="1790"/>
                  </a:moveTo>
                  <a:cubicBezTo>
                    <a:pt x="16071" y="1014"/>
                    <a:pt x="16371" y="238"/>
                    <a:pt x="15921" y="44"/>
                  </a:cubicBezTo>
                  <a:cubicBezTo>
                    <a:pt x="15471" y="-150"/>
                    <a:pt x="14271" y="238"/>
                    <a:pt x="11421" y="2566"/>
                  </a:cubicBezTo>
                  <a:cubicBezTo>
                    <a:pt x="8571" y="4894"/>
                    <a:pt x="4071" y="9163"/>
                    <a:pt x="1821" y="12331"/>
                  </a:cubicBezTo>
                  <a:cubicBezTo>
                    <a:pt x="-429" y="15500"/>
                    <a:pt x="-429" y="17570"/>
                    <a:pt x="921" y="19057"/>
                  </a:cubicBezTo>
                  <a:cubicBezTo>
                    <a:pt x="2271" y="20545"/>
                    <a:pt x="4971" y="21450"/>
                    <a:pt x="8571" y="21385"/>
                  </a:cubicBezTo>
                  <a:cubicBezTo>
                    <a:pt x="12171" y="21321"/>
                    <a:pt x="16671" y="20286"/>
                    <a:pt x="21171" y="19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0158794" y="6070158"/>
              <a:ext cx="144662" cy="201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213" fill="norm" stroke="1" extrusionOk="0">
                  <a:moveTo>
                    <a:pt x="11759" y="7165"/>
                  </a:moveTo>
                  <a:cubicBezTo>
                    <a:pt x="10834" y="6275"/>
                    <a:pt x="9908" y="5384"/>
                    <a:pt x="8519" y="4939"/>
                  </a:cubicBezTo>
                  <a:cubicBezTo>
                    <a:pt x="7131" y="4493"/>
                    <a:pt x="5279" y="4493"/>
                    <a:pt x="3428" y="6720"/>
                  </a:cubicBezTo>
                  <a:cubicBezTo>
                    <a:pt x="1576" y="8947"/>
                    <a:pt x="-275" y="13401"/>
                    <a:pt x="34" y="16518"/>
                  </a:cubicBezTo>
                  <a:cubicBezTo>
                    <a:pt x="342" y="19636"/>
                    <a:pt x="2811" y="21417"/>
                    <a:pt x="6514" y="21194"/>
                  </a:cubicBezTo>
                  <a:cubicBezTo>
                    <a:pt x="10216" y="20972"/>
                    <a:pt x="15154" y="18745"/>
                    <a:pt x="17931" y="15405"/>
                  </a:cubicBezTo>
                  <a:cubicBezTo>
                    <a:pt x="20708" y="12064"/>
                    <a:pt x="21325" y="7611"/>
                    <a:pt x="21016" y="4827"/>
                  </a:cubicBezTo>
                  <a:cubicBezTo>
                    <a:pt x="20708" y="2044"/>
                    <a:pt x="19474" y="930"/>
                    <a:pt x="17931" y="374"/>
                  </a:cubicBezTo>
                  <a:cubicBezTo>
                    <a:pt x="16388" y="-183"/>
                    <a:pt x="14536" y="-183"/>
                    <a:pt x="13611" y="819"/>
                  </a:cubicBezTo>
                  <a:cubicBezTo>
                    <a:pt x="12685" y="1821"/>
                    <a:pt x="12685" y="3825"/>
                    <a:pt x="12685" y="5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0385510" y="6322421"/>
              <a:ext cx="82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3600"/>
                    <a:pt x="8308" y="7200"/>
                    <a:pt x="4708" y="10800"/>
                  </a:cubicBezTo>
                  <a:cubicBezTo>
                    <a:pt x="1108" y="14400"/>
                    <a:pt x="55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0601410" y="6131921"/>
              <a:ext cx="12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0620460" y="5979521"/>
              <a:ext cx="1676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1600" fill="norm" stroke="1" extrusionOk="0">
                  <a:moveTo>
                    <a:pt x="13272" y="0"/>
                  </a:moveTo>
                  <a:cubicBezTo>
                    <a:pt x="15354" y="681"/>
                    <a:pt x="17436" y="1362"/>
                    <a:pt x="18998" y="3211"/>
                  </a:cubicBezTo>
                  <a:cubicBezTo>
                    <a:pt x="20559" y="5059"/>
                    <a:pt x="21600" y="8076"/>
                    <a:pt x="19128" y="11141"/>
                  </a:cubicBezTo>
                  <a:cubicBezTo>
                    <a:pt x="16655" y="14205"/>
                    <a:pt x="10670" y="17319"/>
                    <a:pt x="6896" y="19070"/>
                  </a:cubicBezTo>
                  <a:cubicBezTo>
                    <a:pt x="3123" y="20822"/>
                    <a:pt x="1561" y="212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5851610" y="5642971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5680160" y="5515971"/>
              <a:ext cx="508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032"/>
                    <a:pt x="9000" y="8064"/>
                    <a:pt x="12600" y="11664"/>
                  </a:cubicBezTo>
                  <a:cubicBezTo>
                    <a:pt x="16200" y="15264"/>
                    <a:pt x="18900" y="18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6100633" y="5538106"/>
              <a:ext cx="284378" cy="257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19" fill="norm" stroke="1" extrusionOk="0">
                  <a:moveTo>
                    <a:pt x="18136" y="1335"/>
                  </a:moveTo>
                  <a:cubicBezTo>
                    <a:pt x="19256" y="627"/>
                    <a:pt x="20376" y="-81"/>
                    <a:pt x="20856" y="8"/>
                  </a:cubicBezTo>
                  <a:cubicBezTo>
                    <a:pt x="21336" y="96"/>
                    <a:pt x="21176" y="981"/>
                    <a:pt x="19736" y="3460"/>
                  </a:cubicBezTo>
                  <a:cubicBezTo>
                    <a:pt x="18296" y="5939"/>
                    <a:pt x="15576" y="10011"/>
                    <a:pt x="13096" y="12667"/>
                  </a:cubicBezTo>
                  <a:cubicBezTo>
                    <a:pt x="10616" y="15322"/>
                    <a:pt x="8376" y="16562"/>
                    <a:pt x="6776" y="17181"/>
                  </a:cubicBezTo>
                  <a:cubicBezTo>
                    <a:pt x="5176" y="17801"/>
                    <a:pt x="4216" y="17801"/>
                    <a:pt x="3176" y="17093"/>
                  </a:cubicBezTo>
                  <a:cubicBezTo>
                    <a:pt x="2136" y="16385"/>
                    <a:pt x="1016" y="14968"/>
                    <a:pt x="456" y="13817"/>
                  </a:cubicBezTo>
                  <a:cubicBezTo>
                    <a:pt x="-104" y="12667"/>
                    <a:pt x="-104" y="11781"/>
                    <a:pt x="216" y="11073"/>
                  </a:cubicBezTo>
                  <a:cubicBezTo>
                    <a:pt x="536" y="10365"/>
                    <a:pt x="1176" y="9834"/>
                    <a:pt x="2376" y="9657"/>
                  </a:cubicBezTo>
                  <a:cubicBezTo>
                    <a:pt x="3576" y="9480"/>
                    <a:pt x="5336" y="9657"/>
                    <a:pt x="7816" y="10896"/>
                  </a:cubicBezTo>
                  <a:cubicBezTo>
                    <a:pt x="10296" y="12135"/>
                    <a:pt x="13496" y="14437"/>
                    <a:pt x="15896" y="16385"/>
                  </a:cubicBezTo>
                  <a:cubicBezTo>
                    <a:pt x="18296" y="18332"/>
                    <a:pt x="19896" y="19926"/>
                    <a:pt x="21496" y="2151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1005429" y="2480671"/>
              <a:ext cx="867048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502" y="21600"/>
                  </a:moveTo>
                  <a:cubicBezTo>
                    <a:pt x="239" y="20160"/>
                    <a:pt x="-24" y="18720"/>
                    <a:pt x="2" y="18720"/>
                  </a:cubicBezTo>
                  <a:cubicBezTo>
                    <a:pt x="29" y="18720"/>
                    <a:pt x="344" y="20160"/>
                    <a:pt x="1421" y="20880"/>
                  </a:cubicBezTo>
                  <a:cubicBezTo>
                    <a:pt x="2499" y="21600"/>
                    <a:pt x="4338" y="21600"/>
                    <a:pt x="6204" y="20520"/>
                  </a:cubicBezTo>
                  <a:cubicBezTo>
                    <a:pt x="8069" y="19440"/>
                    <a:pt x="9961" y="17280"/>
                    <a:pt x="11853" y="15120"/>
                  </a:cubicBezTo>
                  <a:cubicBezTo>
                    <a:pt x="13745" y="12960"/>
                    <a:pt x="15637" y="10800"/>
                    <a:pt x="17135" y="9000"/>
                  </a:cubicBezTo>
                  <a:cubicBezTo>
                    <a:pt x="18633" y="7200"/>
                    <a:pt x="19737" y="5760"/>
                    <a:pt x="20472" y="4320"/>
                  </a:cubicBezTo>
                  <a:cubicBezTo>
                    <a:pt x="21208" y="2880"/>
                    <a:pt x="21576" y="1440"/>
                    <a:pt x="21523" y="720"/>
                  </a:cubicBezTo>
                  <a:cubicBezTo>
                    <a:pt x="21471" y="0"/>
                    <a:pt x="20998" y="0"/>
                    <a:pt x="20630" y="0"/>
                  </a:cubicBezTo>
                  <a:cubicBezTo>
                    <a:pt x="20262" y="0"/>
                    <a:pt x="19999" y="0"/>
                    <a:pt x="19737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1089110" y="2556871"/>
              <a:ext cx="768351" cy="110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18340"/>
                  </a:moveTo>
                  <a:cubicBezTo>
                    <a:pt x="893" y="19970"/>
                    <a:pt x="1785" y="21600"/>
                    <a:pt x="3332" y="21192"/>
                  </a:cubicBezTo>
                  <a:cubicBezTo>
                    <a:pt x="4879" y="20785"/>
                    <a:pt x="7081" y="18340"/>
                    <a:pt x="9312" y="15691"/>
                  </a:cubicBezTo>
                  <a:cubicBezTo>
                    <a:pt x="11544" y="13042"/>
                    <a:pt x="13805" y="10189"/>
                    <a:pt x="15858" y="7540"/>
                  </a:cubicBezTo>
                  <a:cubicBezTo>
                    <a:pt x="17911" y="4891"/>
                    <a:pt x="19755" y="24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864816" y="2721971"/>
              <a:ext cx="109995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600" fill="norm" stroke="1" extrusionOk="0">
                  <a:moveTo>
                    <a:pt x="21178" y="1258"/>
                  </a:moveTo>
                  <a:cubicBezTo>
                    <a:pt x="19548" y="629"/>
                    <a:pt x="17918" y="0"/>
                    <a:pt x="16287" y="0"/>
                  </a:cubicBezTo>
                  <a:cubicBezTo>
                    <a:pt x="14657" y="0"/>
                    <a:pt x="13027" y="629"/>
                    <a:pt x="10378" y="2831"/>
                  </a:cubicBezTo>
                  <a:cubicBezTo>
                    <a:pt x="7729" y="5033"/>
                    <a:pt x="4061" y="8808"/>
                    <a:pt x="2023" y="12058"/>
                  </a:cubicBezTo>
                  <a:cubicBezTo>
                    <a:pt x="-14" y="15309"/>
                    <a:pt x="-422" y="18035"/>
                    <a:pt x="393" y="19608"/>
                  </a:cubicBezTo>
                  <a:cubicBezTo>
                    <a:pt x="1208" y="21181"/>
                    <a:pt x="3246" y="21600"/>
                    <a:pt x="5487" y="21600"/>
                  </a:cubicBezTo>
                  <a:cubicBezTo>
                    <a:pt x="7729" y="21600"/>
                    <a:pt x="10174" y="21181"/>
                    <a:pt x="12620" y="18454"/>
                  </a:cubicBezTo>
                  <a:cubicBezTo>
                    <a:pt x="15065" y="15728"/>
                    <a:pt x="17510" y="10695"/>
                    <a:pt x="18529" y="7654"/>
                  </a:cubicBezTo>
                  <a:cubicBezTo>
                    <a:pt x="19548" y="4614"/>
                    <a:pt x="19140" y="3565"/>
                    <a:pt x="18121" y="2726"/>
                  </a:cubicBezTo>
                  <a:cubicBezTo>
                    <a:pt x="17103" y="1887"/>
                    <a:pt x="15472" y="1258"/>
                    <a:pt x="14046" y="1887"/>
                  </a:cubicBezTo>
                  <a:cubicBezTo>
                    <a:pt x="12620" y="2517"/>
                    <a:pt x="11397" y="4404"/>
                    <a:pt x="10174" y="629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070060" y="2842621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128533" y="2726309"/>
              <a:ext cx="119328" cy="24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09" fill="norm" stroke="1" extrusionOk="0">
                  <a:moveTo>
                    <a:pt x="13405" y="5073"/>
                  </a:moveTo>
                  <a:cubicBezTo>
                    <a:pt x="13405" y="4165"/>
                    <a:pt x="13405" y="3258"/>
                    <a:pt x="13026" y="2350"/>
                  </a:cubicBezTo>
                  <a:cubicBezTo>
                    <a:pt x="12647" y="1443"/>
                    <a:pt x="11889" y="535"/>
                    <a:pt x="10563" y="172"/>
                  </a:cubicBezTo>
                  <a:cubicBezTo>
                    <a:pt x="9237" y="-191"/>
                    <a:pt x="7342" y="-9"/>
                    <a:pt x="5447" y="989"/>
                  </a:cubicBezTo>
                  <a:cubicBezTo>
                    <a:pt x="3552" y="1987"/>
                    <a:pt x="1658" y="3802"/>
                    <a:pt x="710" y="5164"/>
                  </a:cubicBezTo>
                  <a:cubicBezTo>
                    <a:pt x="-237" y="6525"/>
                    <a:pt x="-237" y="7433"/>
                    <a:pt x="710" y="8068"/>
                  </a:cubicBezTo>
                  <a:cubicBezTo>
                    <a:pt x="1658" y="8703"/>
                    <a:pt x="3552" y="9066"/>
                    <a:pt x="6205" y="8340"/>
                  </a:cubicBezTo>
                  <a:cubicBezTo>
                    <a:pt x="8858" y="7614"/>
                    <a:pt x="12268" y="5799"/>
                    <a:pt x="14731" y="4619"/>
                  </a:cubicBezTo>
                  <a:cubicBezTo>
                    <a:pt x="17195" y="3439"/>
                    <a:pt x="18710" y="2895"/>
                    <a:pt x="19658" y="3076"/>
                  </a:cubicBezTo>
                  <a:cubicBezTo>
                    <a:pt x="20605" y="3258"/>
                    <a:pt x="20984" y="4165"/>
                    <a:pt x="20984" y="6253"/>
                  </a:cubicBezTo>
                  <a:cubicBezTo>
                    <a:pt x="20984" y="8340"/>
                    <a:pt x="20605" y="11607"/>
                    <a:pt x="20605" y="14330"/>
                  </a:cubicBezTo>
                  <a:cubicBezTo>
                    <a:pt x="20605" y="17053"/>
                    <a:pt x="20984" y="19231"/>
                    <a:pt x="21363" y="2140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1293104" y="2725879"/>
              <a:ext cx="125261" cy="24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228" fill="norm" stroke="1" extrusionOk="0">
                  <a:moveTo>
                    <a:pt x="11367" y="5703"/>
                  </a:moveTo>
                  <a:cubicBezTo>
                    <a:pt x="12063" y="4604"/>
                    <a:pt x="12760" y="3506"/>
                    <a:pt x="12934" y="2408"/>
                  </a:cubicBezTo>
                  <a:cubicBezTo>
                    <a:pt x="13108" y="1309"/>
                    <a:pt x="12760" y="211"/>
                    <a:pt x="10496" y="28"/>
                  </a:cubicBezTo>
                  <a:cubicBezTo>
                    <a:pt x="8231" y="-155"/>
                    <a:pt x="4050" y="577"/>
                    <a:pt x="1786" y="1584"/>
                  </a:cubicBezTo>
                  <a:cubicBezTo>
                    <a:pt x="-479" y="2591"/>
                    <a:pt x="-827" y="3872"/>
                    <a:pt x="2134" y="5977"/>
                  </a:cubicBezTo>
                  <a:cubicBezTo>
                    <a:pt x="5096" y="8082"/>
                    <a:pt x="11367" y="11011"/>
                    <a:pt x="15199" y="13482"/>
                  </a:cubicBezTo>
                  <a:cubicBezTo>
                    <a:pt x="19031" y="15953"/>
                    <a:pt x="20425" y="17967"/>
                    <a:pt x="20599" y="19340"/>
                  </a:cubicBezTo>
                  <a:cubicBezTo>
                    <a:pt x="20773" y="20713"/>
                    <a:pt x="19728" y="21445"/>
                    <a:pt x="17115" y="21170"/>
                  </a:cubicBezTo>
                  <a:cubicBezTo>
                    <a:pt x="14502" y="20896"/>
                    <a:pt x="10321" y="19614"/>
                    <a:pt x="6141" y="1833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1317710" y="2715621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1495510" y="2798171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1527260" y="2874371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865031" y="2690221"/>
              <a:ext cx="17023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18246" y="0"/>
                  </a:moveTo>
                  <a:cubicBezTo>
                    <a:pt x="17446" y="4114"/>
                    <a:pt x="16646" y="8229"/>
                    <a:pt x="14646" y="11314"/>
                  </a:cubicBezTo>
                  <a:cubicBezTo>
                    <a:pt x="12646" y="14400"/>
                    <a:pt x="9446" y="16457"/>
                    <a:pt x="6779" y="16766"/>
                  </a:cubicBezTo>
                  <a:cubicBezTo>
                    <a:pt x="4113" y="17074"/>
                    <a:pt x="1979" y="15634"/>
                    <a:pt x="913" y="14400"/>
                  </a:cubicBezTo>
                  <a:cubicBezTo>
                    <a:pt x="-154" y="13166"/>
                    <a:pt x="-154" y="12137"/>
                    <a:pt x="246" y="11211"/>
                  </a:cubicBezTo>
                  <a:cubicBezTo>
                    <a:pt x="646" y="10286"/>
                    <a:pt x="1446" y="9463"/>
                    <a:pt x="3179" y="9566"/>
                  </a:cubicBezTo>
                  <a:cubicBezTo>
                    <a:pt x="4913" y="9669"/>
                    <a:pt x="7579" y="10697"/>
                    <a:pt x="10779" y="12857"/>
                  </a:cubicBezTo>
                  <a:cubicBezTo>
                    <a:pt x="13979" y="15017"/>
                    <a:pt x="17713" y="18309"/>
                    <a:pt x="21446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2117810" y="2728321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2136860" y="2798171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2404720" y="2663689"/>
              <a:ext cx="67897" cy="18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88" fill="norm" stroke="1" extrusionOk="0">
                  <a:moveTo>
                    <a:pt x="19277" y="3008"/>
                  </a:moveTo>
                  <a:cubicBezTo>
                    <a:pt x="19277" y="1808"/>
                    <a:pt x="19277" y="608"/>
                    <a:pt x="18296" y="488"/>
                  </a:cubicBezTo>
                  <a:cubicBezTo>
                    <a:pt x="17314" y="368"/>
                    <a:pt x="15350" y="1328"/>
                    <a:pt x="12077" y="4088"/>
                  </a:cubicBezTo>
                  <a:cubicBezTo>
                    <a:pt x="8805" y="6848"/>
                    <a:pt x="4223" y="11408"/>
                    <a:pt x="1932" y="14288"/>
                  </a:cubicBezTo>
                  <a:cubicBezTo>
                    <a:pt x="-359" y="17168"/>
                    <a:pt x="-359" y="18368"/>
                    <a:pt x="623" y="19448"/>
                  </a:cubicBezTo>
                  <a:cubicBezTo>
                    <a:pt x="1605" y="20528"/>
                    <a:pt x="3568" y="21488"/>
                    <a:pt x="5532" y="21488"/>
                  </a:cubicBezTo>
                  <a:cubicBezTo>
                    <a:pt x="7496" y="21488"/>
                    <a:pt x="9459" y="20528"/>
                    <a:pt x="12077" y="17768"/>
                  </a:cubicBezTo>
                  <a:cubicBezTo>
                    <a:pt x="14696" y="15008"/>
                    <a:pt x="17968" y="10448"/>
                    <a:pt x="19605" y="7568"/>
                  </a:cubicBezTo>
                  <a:cubicBezTo>
                    <a:pt x="21241" y="4688"/>
                    <a:pt x="21241" y="3488"/>
                    <a:pt x="20586" y="2288"/>
                  </a:cubicBezTo>
                  <a:cubicBezTo>
                    <a:pt x="19932" y="1088"/>
                    <a:pt x="18623" y="-112"/>
                    <a:pt x="16332" y="8"/>
                  </a:cubicBezTo>
                  <a:cubicBezTo>
                    <a:pt x="14041" y="128"/>
                    <a:pt x="10768" y="1568"/>
                    <a:pt x="7496" y="300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2555960" y="2766421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2639731" y="2684665"/>
              <a:ext cx="120649" cy="14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102" fill="norm" stroke="1" extrusionOk="0">
                  <a:moveTo>
                    <a:pt x="9840" y="2661"/>
                  </a:moveTo>
                  <a:cubicBezTo>
                    <a:pt x="7606" y="1735"/>
                    <a:pt x="5371" y="810"/>
                    <a:pt x="3695" y="964"/>
                  </a:cubicBezTo>
                  <a:cubicBezTo>
                    <a:pt x="2019" y="1118"/>
                    <a:pt x="902" y="2353"/>
                    <a:pt x="344" y="4975"/>
                  </a:cubicBezTo>
                  <a:cubicBezTo>
                    <a:pt x="-215" y="7598"/>
                    <a:pt x="-215" y="11610"/>
                    <a:pt x="1275" y="14850"/>
                  </a:cubicBezTo>
                  <a:cubicBezTo>
                    <a:pt x="2764" y="18090"/>
                    <a:pt x="5744" y="20558"/>
                    <a:pt x="8909" y="21021"/>
                  </a:cubicBezTo>
                  <a:cubicBezTo>
                    <a:pt x="12075" y="21484"/>
                    <a:pt x="15426" y="19941"/>
                    <a:pt x="17661" y="16855"/>
                  </a:cubicBezTo>
                  <a:cubicBezTo>
                    <a:pt x="19895" y="13770"/>
                    <a:pt x="21013" y="9141"/>
                    <a:pt x="21199" y="6055"/>
                  </a:cubicBezTo>
                  <a:cubicBezTo>
                    <a:pt x="21385" y="2970"/>
                    <a:pt x="20640" y="1427"/>
                    <a:pt x="19337" y="655"/>
                  </a:cubicBezTo>
                  <a:cubicBezTo>
                    <a:pt x="18033" y="-116"/>
                    <a:pt x="16171" y="-116"/>
                    <a:pt x="15613" y="193"/>
                  </a:cubicBezTo>
                  <a:cubicBezTo>
                    <a:pt x="15054" y="501"/>
                    <a:pt x="15799" y="1118"/>
                    <a:pt x="16544" y="173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2789734" y="2653129"/>
              <a:ext cx="129905" cy="23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313" fill="norm" stroke="1" extrusionOk="0">
                  <a:moveTo>
                    <a:pt x="10313" y="1615"/>
                  </a:moveTo>
                  <a:cubicBezTo>
                    <a:pt x="8963" y="1047"/>
                    <a:pt x="7613" y="478"/>
                    <a:pt x="5757" y="194"/>
                  </a:cubicBezTo>
                  <a:cubicBezTo>
                    <a:pt x="3900" y="-90"/>
                    <a:pt x="1538" y="-90"/>
                    <a:pt x="525" y="384"/>
                  </a:cubicBezTo>
                  <a:cubicBezTo>
                    <a:pt x="-487" y="857"/>
                    <a:pt x="-150" y="1805"/>
                    <a:pt x="2550" y="3415"/>
                  </a:cubicBezTo>
                  <a:cubicBezTo>
                    <a:pt x="5250" y="5026"/>
                    <a:pt x="10313" y="7299"/>
                    <a:pt x="14025" y="9478"/>
                  </a:cubicBezTo>
                  <a:cubicBezTo>
                    <a:pt x="17738" y="11657"/>
                    <a:pt x="20101" y="13742"/>
                    <a:pt x="20607" y="15731"/>
                  </a:cubicBezTo>
                  <a:cubicBezTo>
                    <a:pt x="21113" y="17721"/>
                    <a:pt x="19763" y="19615"/>
                    <a:pt x="17738" y="20563"/>
                  </a:cubicBezTo>
                  <a:cubicBezTo>
                    <a:pt x="15713" y="21510"/>
                    <a:pt x="13013" y="21510"/>
                    <a:pt x="10988" y="20847"/>
                  </a:cubicBezTo>
                  <a:cubicBezTo>
                    <a:pt x="8963" y="20184"/>
                    <a:pt x="7613" y="18857"/>
                    <a:pt x="6263" y="1753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2816310" y="2607671"/>
              <a:ext cx="184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" y="18600"/>
                    <a:pt x="497" y="15600"/>
                    <a:pt x="4097" y="12000"/>
                  </a:cubicBezTo>
                  <a:cubicBezTo>
                    <a:pt x="7697" y="8400"/>
                    <a:pt x="14648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3260810" y="2696571"/>
              <a:ext cx="285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80" y="14400"/>
                    <a:pt x="12160" y="7200"/>
                    <a:pt x="15760" y="3600"/>
                  </a:cubicBezTo>
                  <a:cubicBezTo>
                    <a:pt x="19360" y="0"/>
                    <a:pt x="204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3298910" y="2760071"/>
              <a:ext cx="2984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5" y="17018"/>
                    <a:pt x="10111" y="12436"/>
                    <a:pt x="13711" y="8836"/>
                  </a:cubicBezTo>
                  <a:cubicBezTo>
                    <a:pt x="17311" y="5236"/>
                    <a:pt x="19455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3514810" y="2640867"/>
              <a:ext cx="132439" cy="214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55" fill="norm" stroke="1" extrusionOk="0">
                  <a:moveTo>
                    <a:pt x="0" y="3031"/>
                  </a:moveTo>
                  <a:cubicBezTo>
                    <a:pt x="332" y="1973"/>
                    <a:pt x="665" y="914"/>
                    <a:pt x="1828" y="384"/>
                  </a:cubicBezTo>
                  <a:cubicBezTo>
                    <a:pt x="2991" y="-145"/>
                    <a:pt x="4985" y="-145"/>
                    <a:pt x="7975" y="490"/>
                  </a:cubicBezTo>
                  <a:cubicBezTo>
                    <a:pt x="10966" y="1126"/>
                    <a:pt x="14954" y="2396"/>
                    <a:pt x="17612" y="4726"/>
                  </a:cubicBezTo>
                  <a:cubicBezTo>
                    <a:pt x="20271" y="7055"/>
                    <a:pt x="21600" y="10443"/>
                    <a:pt x="20271" y="13408"/>
                  </a:cubicBezTo>
                  <a:cubicBezTo>
                    <a:pt x="18942" y="16373"/>
                    <a:pt x="14954" y="18914"/>
                    <a:pt x="10966" y="2145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3905248" y="2646241"/>
              <a:ext cx="235827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340" fill="norm" stroke="1" extrusionOk="0">
                  <a:moveTo>
                    <a:pt x="6029" y="3065"/>
                  </a:moveTo>
                  <a:cubicBezTo>
                    <a:pt x="9278" y="2024"/>
                    <a:pt x="12528" y="983"/>
                    <a:pt x="14631" y="462"/>
                  </a:cubicBezTo>
                  <a:cubicBezTo>
                    <a:pt x="16733" y="-58"/>
                    <a:pt x="17689" y="-58"/>
                    <a:pt x="18740" y="72"/>
                  </a:cubicBezTo>
                  <a:cubicBezTo>
                    <a:pt x="19792" y="202"/>
                    <a:pt x="20939" y="462"/>
                    <a:pt x="21225" y="1113"/>
                  </a:cubicBezTo>
                  <a:cubicBezTo>
                    <a:pt x="21512" y="1764"/>
                    <a:pt x="20939" y="2805"/>
                    <a:pt x="19409" y="4366"/>
                  </a:cubicBezTo>
                  <a:cubicBezTo>
                    <a:pt x="17880" y="5928"/>
                    <a:pt x="15395" y="8009"/>
                    <a:pt x="12241" y="10482"/>
                  </a:cubicBezTo>
                  <a:cubicBezTo>
                    <a:pt x="9087" y="12954"/>
                    <a:pt x="5264" y="15817"/>
                    <a:pt x="2970" y="17638"/>
                  </a:cubicBezTo>
                  <a:cubicBezTo>
                    <a:pt x="677" y="19460"/>
                    <a:pt x="-88" y="20241"/>
                    <a:pt x="8" y="20761"/>
                  </a:cubicBezTo>
                  <a:cubicBezTo>
                    <a:pt x="103" y="21282"/>
                    <a:pt x="1059" y="21542"/>
                    <a:pt x="4117" y="21152"/>
                  </a:cubicBezTo>
                  <a:cubicBezTo>
                    <a:pt x="7176" y="20761"/>
                    <a:pt x="12337" y="19720"/>
                    <a:pt x="15491" y="19460"/>
                  </a:cubicBezTo>
                  <a:cubicBezTo>
                    <a:pt x="18645" y="19200"/>
                    <a:pt x="19792" y="19720"/>
                    <a:pt x="20939" y="2024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4192058" y="2756617"/>
              <a:ext cx="91103" cy="134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0813" fill="norm" stroke="1" extrusionOk="0">
                  <a:moveTo>
                    <a:pt x="21129" y="3479"/>
                  </a:moveTo>
                  <a:cubicBezTo>
                    <a:pt x="18674" y="2825"/>
                    <a:pt x="16220" y="2170"/>
                    <a:pt x="14011" y="2497"/>
                  </a:cubicBezTo>
                  <a:cubicBezTo>
                    <a:pt x="11802" y="2825"/>
                    <a:pt x="9838" y="4134"/>
                    <a:pt x="7629" y="6261"/>
                  </a:cubicBezTo>
                  <a:cubicBezTo>
                    <a:pt x="5420" y="8388"/>
                    <a:pt x="2965" y="11334"/>
                    <a:pt x="1493" y="13952"/>
                  </a:cubicBezTo>
                  <a:cubicBezTo>
                    <a:pt x="20" y="16570"/>
                    <a:pt x="-471" y="18861"/>
                    <a:pt x="511" y="20007"/>
                  </a:cubicBezTo>
                  <a:cubicBezTo>
                    <a:pt x="1493" y="21152"/>
                    <a:pt x="3947" y="21152"/>
                    <a:pt x="7138" y="19516"/>
                  </a:cubicBezTo>
                  <a:cubicBezTo>
                    <a:pt x="10329" y="17879"/>
                    <a:pt x="14256" y="14607"/>
                    <a:pt x="16465" y="11988"/>
                  </a:cubicBezTo>
                  <a:cubicBezTo>
                    <a:pt x="18674" y="9370"/>
                    <a:pt x="19165" y="7407"/>
                    <a:pt x="19411" y="5279"/>
                  </a:cubicBezTo>
                  <a:cubicBezTo>
                    <a:pt x="19656" y="3152"/>
                    <a:pt x="19656" y="861"/>
                    <a:pt x="18674" y="207"/>
                  </a:cubicBezTo>
                  <a:cubicBezTo>
                    <a:pt x="17693" y="-448"/>
                    <a:pt x="15729" y="534"/>
                    <a:pt x="14502" y="2007"/>
                  </a:cubicBezTo>
                  <a:cubicBezTo>
                    <a:pt x="13274" y="3479"/>
                    <a:pt x="12784" y="5443"/>
                    <a:pt x="12293" y="740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4340310" y="2823571"/>
              <a:ext cx="63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4435576" y="2779121"/>
              <a:ext cx="99935" cy="112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257" fill="norm" stroke="1" extrusionOk="0">
                  <a:moveTo>
                    <a:pt x="11899" y="0"/>
                  </a:moveTo>
                  <a:cubicBezTo>
                    <a:pt x="9695" y="0"/>
                    <a:pt x="7491" y="0"/>
                    <a:pt x="5287" y="2600"/>
                  </a:cubicBezTo>
                  <a:cubicBezTo>
                    <a:pt x="3083" y="5200"/>
                    <a:pt x="878" y="10400"/>
                    <a:pt x="217" y="14000"/>
                  </a:cubicBezTo>
                  <a:cubicBezTo>
                    <a:pt x="-444" y="17600"/>
                    <a:pt x="438" y="19600"/>
                    <a:pt x="2421" y="20600"/>
                  </a:cubicBezTo>
                  <a:cubicBezTo>
                    <a:pt x="4405" y="21600"/>
                    <a:pt x="7491" y="21600"/>
                    <a:pt x="10797" y="19600"/>
                  </a:cubicBezTo>
                  <a:cubicBezTo>
                    <a:pt x="14103" y="17600"/>
                    <a:pt x="17629" y="13600"/>
                    <a:pt x="19393" y="10600"/>
                  </a:cubicBezTo>
                  <a:cubicBezTo>
                    <a:pt x="21156" y="7600"/>
                    <a:pt x="21156" y="5600"/>
                    <a:pt x="20054" y="5000"/>
                  </a:cubicBezTo>
                  <a:cubicBezTo>
                    <a:pt x="18952" y="4400"/>
                    <a:pt x="16748" y="5200"/>
                    <a:pt x="14544" y="60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4568910" y="2758608"/>
              <a:ext cx="146051" cy="147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6" fill="norm" stroke="1" extrusionOk="0">
                  <a:moveTo>
                    <a:pt x="0" y="3807"/>
                  </a:moveTo>
                  <a:cubicBezTo>
                    <a:pt x="1252" y="2607"/>
                    <a:pt x="2504" y="1407"/>
                    <a:pt x="4070" y="657"/>
                  </a:cubicBezTo>
                  <a:cubicBezTo>
                    <a:pt x="5635" y="-93"/>
                    <a:pt x="7513" y="-393"/>
                    <a:pt x="9235" y="807"/>
                  </a:cubicBezTo>
                  <a:cubicBezTo>
                    <a:pt x="10957" y="2007"/>
                    <a:pt x="12522" y="4707"/>
                    <a:pt x="12365" y="7557"/>
                  </a:cubicBezTo>
                  <a:cubicBezTo>
                    <a:pt x="12209" y="10407"/>
                    <a:pt x="10330" y="13407"/>
                    <a:pt x="8452" y="15807"/>
                  </a:cubicBezTo>
                  <a:cubicBezTo>
                    <a:pt x="6574" y="18207"/>
                    <a:pt x="4696" y="20007"/>
                    <a:pt x="4852" y="20607"/>
                  </a:cubicBezTo>
                  <a:cubicBezTo>
                    <a:pt x="5009" y="21207"/>
                    <a:pt x="7200" y="20607"/>
                    <a:pt x="10330" y="19557"/>
                  </a:cubicBezTo>
                  <a:cubicBezTo>
                    <a:pt x="13461" y="18507"/>
                    <a:pt x="17530" y="17007"/>
                    <a:pt x="21600" y="1550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4759410" y="2747371"/>
              <a:ext cx="8030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600" fill="norm" stroke="1" extrusionOk="0">
                  <a:moveTo>
                    <a:pt x="19938" y="0"/>
                  </a:moveTo>
                  <a:cubicBezTo>
                    <a:pt x="17169" y="0"/>
                    <a:pt x="14400" y="0"/>
                    <a:pt x="11077" y="109"/>
                  </a:cubicBezTo>
                  <a:cubicBezTo>
                    <a:pt x="7754" y="218"/>
                    <a:pt x="3877" y="436"/>
                    <a:pt x="3323" y="2073"/>
                  </a:cubicBezTo>
                  <a:cubicBezTo>
                    <a:pt x="2769" y="3709"/>
                    <a:pt x="5538" y="6764"/>
                    <a:pt x="9138" y="9491"/>
                  </a:cubicBezTo>
                  <a:cubicBezTo>
                    <a:pt x="12738" y="12218"/>
                    <a:pt x="17169" y="14618"/>
                    <a:pt x="19385" y="16364"/>
                  </a:cubicBezTo>
                  <a:cubicBezTo>
                    <a:pt x="21600" y="18109"/>
                    <a:pt x="21600" y="19200"/>
                    <a:pt x="19108" y="20073"/>
                  </a:cubicBezTo>
                  <a:cubicBezTo>
                    <a:pt x="16615" y="20945"/>
                    <a:pt x="11631" y="21600"/>
                    <a:pt x="8031" y="21600"/>
                  </a:cubicBezTo>
                  <a:cubicBezTo>
                    <a:pt x="4431" y="21600"/>
                    <a:pt x="2215" y="20945"/>
                    <a:pt x="0" y="2029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4753060" y="2753721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5032439" y="2665276"/>
              <a:ext cx="203222" cy="75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0890" fill="norm" stroke="1" extrusionOk="0">
                  <a:moveTo>
                    <a:pt x="2675" y="20890"/>
                  </a:moveTo>
                  <a:cubicBezTo>
                    <a:pt x="1561" y="20890"/>
                    <a:pt x="448" y="20890"/>
                    <a:pt x="114" y="19431"/>
                  </a:cubicBezTo>
                  <a:cubicBezTo>
                    <a:pt x="-220" y="17971"/>
                    <a:pt x="225" y="15052"/>
                    <a:pt x="893" y="11841"/>
                  </a:cubicBezTo>
                  <a:cubicBezTo>
                    <a:pt x="1561" y="8631"/>
                    <a:pt x="2452" y="5128"/>
                    <a:pt x="3454" y="2793"/>
                  </a:cubicBezTo>
                  <a:cubicBezTo>
                    <a:pt x="4456" y="458"/>
                    <a:pt x="5570" y="-710"/>
                    <a:pt x="7240" y="458"/>
                  </a:cubicBezTo>
                  <a:cubicBezTo>
                    <a:pt x="8910" y="1625"/>
                    <a:pt x="11137" y="5128"/>
                    <a:pt x="13586" y="5712"/>
                  </a:cubicBezTo>
                  <a:cubicBezTo>
                    <a:pt x="16036" y="6295"/>
                    <a:pt x="18708" y="3960"/>
                    <a:pt x="21380" y="162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5070015" y="2815394"/>
              <a:ext cx="197396" cy="61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0400" fill="norm" stroke="1" extrusionOk="0">
                  <a:moveTo>
                    <a:pt x="5574" y="19414"/>
                  </a:moveTo>
                  <a:cubicBezTo>
                    <a:pt x="4425" y="20111"/>
                    <a:pt x="3276" y="20808"/>
                    <a:pt x="2242" y="20111"/>
                  </a:cubicBezTo>
                  <a:cubicBezTo>
                    <a:pt x="1208" y="19414"/>
                    <a:pt x="289" y="17324"/>
                    <a:pt x="59" y="13840"/>
                  </a:cubicBezTo>
                  <a:cubicBezTo>
                    <a:pt x="-171" y="10356"/>
                    <a:pt x="289" y="5479"/>
                    <a:pt x="1093" y="2692"/>
                  </a:cubicBezTo>
                  <a:cubicBezTo>
                    <a:pt x="1897" y="-95"/>
                    <a:pt x="3046" y="-792"/>
                    <a:pt x="4655" y="950"/>
                  </a:cubicBezTo>
                  <a:cubicBezTo>
                    <a:pt x="6263" y="2692"/>
                    <a:pt x="8331" y="6873"/>
                    <a:pt x="11203" y="7221"/>
                  </a:cubicBezTo>
                  <a:cubicBezTo>
                    <a:pt x="14076" y="7569"/>
                    <a:pt x="17752" y="4085"/>
                    <a:pt x="21429" y="60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5362660" y="2633071"/>
              <a:ext cx="3138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600"/>
                    <a:pt x="21600" y="7200"/>
                    <a:pt x="18900" y="10800"/>
                  </a:cubicBezTo>
                  <a:cubicBezTo>
                    <a:pt x="16200" y="14400"/>
                    <a:pt x="81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5451560" y="2798171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5560304" y="2659917"/>
              <a:ext cx="61699" cy="246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474" fill="norm" stroke="1" extrusionOk="0">
                  <a:moveTo>
                    <a:pt x="14850" y="8736"/>
                  </a:moveTo>
                  <a:cubicBezTo>
                    <a:pt x="14850" y="6889"/>
                    <a:pt x="14850" y="5043"/>
                    <a:pt x="14850" y="3566"/>
                  </a:cubicBezTo>
                  <a:cubicBezTo>
                    <a:pt x="14850" y="2089"/>
                    <a:pt x="14850" y="982"/>
                    <a:pt x="13050" y="428"/>
                  </a:cubicBezTo>
                  <a:cubicBezTo>
                    <a:pt x="11250" y="-126"/>
                    <a:pt x="7650" y="-126"/>
                    <a:pt x="5130" y="336"/>
                  </a:cubicBezTo>
                  <a:cubicBezTo>
                    <a:pt x="2610" y="797"/>
                    <a:pt x="1170" y="1720"/>
                    <a:pt x="450" y="2643"/>
                  </a:cubicBezTo>
                  <a:cubicBezTo>
                    <a:pt x="-270" y="3566"/>
                    <a:pt x="-270" y="4489"/>
                    <a:pt x="1530" y="5043"/>
                  </a:cubicBezTo>
                  <a:cubicBezTo>
                    <a:pt x="3330" y="5597"/>
                    <a:pt x="6930" y="5782"/>
                    <a:pt x="10530" y="6059"/>
                  </a:cubicBezTo>
                  <a:cubicBezTo>
                    <a:pt x="14130" y="6336"/>
                    <a:pt x="17730" y="6705"/>
                    <a:pt x="19530" y="7351"/>
                  </a:cubicBezTo>
                  <a:cubicBezTo>
                    <a:pt x="21330" y="7997"/>
                    <a:pt x="21330" y="8920"/>
                    <a:pt x="20250" y="11320"/>
                  </a:cubicBezTo>
                  <a:cubicBezTo>
                    <a:pt x="19170" y="13720"/>
                    <a:pt x="17010" y="17597"/>
                    <a:pt x="14850" y="2147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5693654" y="2658471"/>
              <a:ext cx="100807" cy="259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02" fill="norm" stroke="1" extrusionOk="0">
                  <a:moveTo>
                    <a:pt x="21431" y="0"/>
                  </a:moveTo>
                  <a:cubicBezTo>
                    <a:pt x="15581" y="3337"/>
                    <a:pt x="9731" y="6673"/>
                    <a:pt x="6131" y="9483"/>
                  </a:cubicBezTo>
                  <a:cubicBezTo>
                    <a:pt x="2531" y="12293"/>
                    <a:pt x="1181" y="14576"/>
                    <a:pt x="506" y="16156"/>
                  </a:cubicBezTo>
                  <a:cubicBezTo>
                    <a:pt x="-169" y="17737"/>
                    <a:pt x="-169" y="18615"/>
                    <a:pt x="506" y="19405"/>
                  </a:cubicBezTo>
                  <a:cubicBezTo>
                    <a:pt x="1181" y="20195"/>
                    <a:pt x="2531" y="20898"/>
                    <a:pt x="4781" y="21249"/>
                  </a:cubicBezTo>
                  <a:cubicBezTo>
                    <a:pt x="7031" y="21600"/>
                    <a:pt x="10181" y="21600"/>
                    <a:pt x="12206" y="21161"/>
                  </a:cubicBezTo>
                  <a:cubicBezTo>
                    <a:pt x="14231" y="20722"/>
                    <a:pt x="15131" y="19844"/>
                    <a:pt x="13556" y="18527"/>
                  </a:cubicBezTo>
                  <a:cubicBezTo>
                    <a:pt x="11981" y="17210"/>
                    <a:pt x="7931" y="15454"/>
                    <a:pt x="3881" y="1369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78" name="Drawing"/>
          <p:cNvGrpSpPr/>
          <p:nvPr/>
        </p:nvGrpSpPr>
        <p:grpSpPr>
          <a:xfrm>
            <a:off x="3513666" y="6976533"/>
            <a:ext cx="6557434" cy="2745339"/>
            <a:chOff x="0" y="0"/>
            <a:chExt cx="6557433" cy="2745338"/>
          </a:xfrm>
        </p:grpSpPr>
        <p:sp>
          <p:nvSpPr>
            <p:cNvPr id="923" name="Line"/>
            <p:cNvSpPr/>
            <p:nvPr/>
          </p:nvSpPr>
          <p:spPr>
            <a:xfrm>
              <a:off x="118533" y="2106083"/>
              <a:ext cx="6337301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9" y="21386"/>
                    <a:pt x="317" y="21172"/>
                    <a:pt x="523" y="20745"/>
                  </a:cubicBezTo>
                  <a:cubicBezTo>
                    <a:pt x="729" y="20317"/>
                    <a:pt x="981" y="19675"/>
                    <a:pt x="1237" y="19141"/>
                  </a:cubicBezTo>
                  <a:cubicBezTo>
                    <a:pt x="1493" y="18606"/>
                    <a:pt x="1753" y="18178"/>
                    <a:pt x="2027" y="17750"/>
                  </a:cubicBezTo>
                  <a:cubicBezTo>
                    <a:pt x="2301" y="17323"/>
                    <a:pt x="2590" y="16895"/>
                    <a:pt x="2857" y="16574"/>
                  </a:cubicBezTo>
                  <a:cubicBezTo>
                    <a:pt x="3124" y="16253"/>
                    <a:pt x="3369" y="16040"/>
                    <a:pt x="3632" y="15719"/>
                  </a:cubicBezTo>
                  <a:cubicBezTo>
                    <a:pt x="3896" y="15398"/>
                    <a:pt x="4177" y="14970"/>
                    <a:pt x="4466" y="14650"/>
                  </a:cubicBezTo>
                  <a:cubicBezTo>
                    <a:pt x="4754" y="14329"/>
                    <a:pt x="5050" y="14115"/>
                    <a:pt x="5306" y="13901"/>
                  </a:cubicBezTo>
                  <a:cubicBezTo>
                    <a:pt x="5562" y="13687"/>
                    <a:pt x="5779" y="13473"/>
                    <a:pt x="5999" y="13152"/>
                  </a:cubicBezTo>
                  <a:cubicBezTo>
                    <a:pt x="6219" y="12832"/>
                    <a:pt x="6442" y="12404"/>
                    <a:pt x="6735" y="11976"/>
                  </a:cubicBezTo>
                  <a:cubicBezTo>
                    <a:pt x="7027" y="11549"/>
                    <a:pt x="7388" y="11121"/>
                    <a:pt x="7705" y="10800"/>
                  </a:cubicBezTo>
                  <a:cubicBezTo>
                    <a:pt x="8022" y="10479"/>
                    <a:pt x="8297" y="10265"/>
                    <a:pt x="8564" y="9945"/>
                  </a:cubicBezTo>
                  <a:cubicBezTo>
                    <a:pt x="8830" y="9624"/>
                    <a:pt x="9090" y="9196"/>
                    <a:pt x="9364" y="8768"/>
                  </a:cubicBezTo>
                  <a:cubicBezTo>
                    <a:pt x="9638" y="8341"/>
                    <a:pt x="9927" y="7913"/>
                    <a:pt x="10208" y="7592"/>
                  </a:cubicBezTo>
                  <a:cubicBezTo>
                    <a:pt x="10490" y="7271"/>
                    <a:pt x="10764" y="7057"/>
                    <a:pt x="11045" y="6844"/>
                  </a:cubicBezTo>
                  <a:cubicBezTo>
                    <a:pt x="11327" y="6630"/>
                    <a:pt x="11615" y="6416"/>
                    <a:pt x="11900" y="6202"/>
                  </a:cubicBezTo>
                  <a:cubicBezTo>
                    <a:pt x="12185" y="5988"/>
                    <a:pt x="12467" y="5774"/>
                    <a:pt x="12752" y="5667"/>
                  </a:cubicBezTo>
                  <a:cubicBezTo>
                    <a:pt x="13036" y="5560"/>
                    <a:pt x="13325" y="5560"/>
                    <a:pt x="13606" y="5453"/>
                  </a:cubicBezTo>
                  <a:cubicBezTo>
                    <a:pt x="13888" y="5347"/>
                    <a:pt x="14162" y="5133"/>
                    <a:pt x="14436" y="4919"/>
                  </a:cubicBezTo>
                  <a:cubicBezTo>
                    <a:pt x="14710" y="4705"/>
                    <a:pt x="14984" y="4491"/>
                    <a:pt x="15248" y="4277"/>
                  </a:cubicBezTo>
                  <a:cubicBezTo>
                    <a:pt x="15511" y="4063"/>
                    <a:pt x="15764" y="3850"/>
                    <a:pt x="16016" y="3636"/>
                  </a:cubicBezTo>
                  <a:cubicBezTo>
                    <a:pt x="16269" y="3422"/>
                    <a:pt x="16521" y="3208"/>
                    <a:pt x="16766" y="2994"/>
                  </a:cubicBezTo>
                  <a:cubicBezTo>
                    <a:pt x="17012" y="2780"/>
                    <a:pt x="17250" y="2566"/>
                    <a:pt x="17488" y="2352"/>
                  </a:cubicBezTo>
                  <a:cubicBezTo>
                    <a:pt x="17726" y="2139"/>
                    <a:pt x="17964" y="1925"/>
                    <a:pt x="18245" y="1711"/>
                  </a:cubicBezTo>
                  <a:cubicBezTo>
                    <a:pt x="18527" y="1497"/>
                    <a:pt x="18851" y="1283"/>
                    <a:pt x="19151" y="1069"/>
                  </a:cubicBezTo>
                  <a:cubicBezTo>
                    <a:pt x="19450" y="855"/>
                    <a:pt x="19724" y="642"/>
                    <a:pt x="20027" y="428"/>
                  </a:cubicBezTo>
                  <a:cubicBezTo>
                    <a:pt x="20330" y="214"/>
                    <a:pt x="20662" y="0"/>
                    <a:pt x="20929" y="0"/>
                  </a:cubicBezTo>
                  <a:cubicBezTo>
                    <a:pt x="21196" y="0"/>
                    <a:pt x="21398" y="214"/>
                    <a:pt x="21600" y="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239183" y="390410"/>
              <a:ext cx="6083301" cy="1770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8" fill="norm" stroke="1" extrusionOk="0">
                  <a:moveTo>
                    <a:pt x="0" y="21588"/>
                  </a:moveTo>
                  <a:cubicBezTo>
                    <a:pt x="143" y="21459"/>
                    <a:pt x="286" y="21330"/>
                    <a:pt x="477" y="21214"/>
                  </a:cubicBezTo>
                  <a:cubicBezTo>
                    <a:pt x="669" y="21098"/>
                    <a:pt x="909" y="20994"/>
                    <a:pt x="1135" y="20865"/>
                  </a:cubicBezTo>
                  <a:cubicBezTo>
                    <a:pt x="1360" y="20736"/>
                    <a:pt x="1571" y="20582"/>
                    <a:pt x="1804" y="20401"/>
                  </a:cubicBezTo>
                  <a:cubicBezTo>
                    <a:pt x="2037" y="20220"/>
                    <a:pt x="2292" y="20014"/>
                    <a:pt x="2510" y="19782"/>
                  </a:cubicBezTo>
                  <a:cubicBezTo>
                    <a:pt x="2728" y="19549"/>
                    <a:pt x="2909" y="19291"/>
                    <a:pt x="3081" y="18982"/>
                  </a:cubicBezTo>
                  <a:cubicBezTo>
                    <a:pt x="3254" y="18672"/>
                    <a:pt x="3420" y="18311"/>
                    <a:pt x="3562" y="17936"/>
                  </a:cubicBezTo>
                  <a:cubicBezTo>
                    <a:pt x="3705" y="17562"/>
                    <a:pt x="3825" y="17175"/>
                    <a:pt x="3953" y="16762"/>
                  </a:cubicBezTo>
                  <a:cubicBezTo>
                    <a:pt x="4081" y="16349"/>
                    <a:pt x="4216" y="15911"/>
                    <a:pt x="4359" y="15420"/>
                  </a:cubicBezTo>
                  <a:cubicBezTo>
                    <a:pt x="4502" y="14930"/>
                    <a:pt x="4652" y="14388"/>
                    <a:pt x="4803" y="13782"/>
                  </a:cubicBezTo>
                  <a:cubicBezTo>
                    <a:pt x="4953" y="13175"/>
                    <a:pt x="5103" y="12504"/>
                    <a:pt x="5250" y="11769"/>
                  </a:cubicBezTo>
                  <a:cubicBezTo>
                    <a:pt x="5396" y="11033"/>
                    <a:pt x="5539" y="10233"/>
                    <a:pt x="5667" y="9536"/>
                  </a:cubicBezTo>
                  <a:cubicBezTo>
                    <a:pt x="5795" y="8840"/>
                    <a:pt x="5907" y="8246"/>
                    <a:pt x="6031" y="7523"/>
                  </a:cubicBezTo>
                  <a:cubicBezTo>
                    <a:pt x="6155" y="6801"/>
                    <a:pt x="6291" y="5949"/>
                    <a:pt x="6418" y="5227"/>
                  </a:cubicBezTo>
                  <a:cubicBezTo>
                    <a:pt x="6546" y="4504"/>
                    <a:pt x="6666" y="3911"/>
                    <a:pt x="6787" y="3394"/>
                  </a:cubicBezTo>
                  <a:cubicBezTo>
                    <a:pt x="6907" y="2878"/>
                    <a:pt x="7027" y="2440"/>
                    <a:pt x="7204" y="1988"/>
                  </a:cubicBezTo>
                  <a:cubicBezTo>
                    <a:pt x="7380" y="1536"/>
                    <a:pt x="7613" y="1072"/>
                    <a:pt x="7813" y="762"/>
                  </a:cubicBezTo>
                  <a:cubicBezTo>
                    <a:pt x="8012" y="453"/>
                    <a:pt x="8177" y="298"/>
                    <a:pt x="8372" y="182"/>
                  </a:cubicBezTo>
                  <a:cubicBezTo>
                    <a:pt x="8568" y="65"/>
                    <a:pt x="8793" y="-12"/>
                    <a:pt x="9000" y="1"/>
                  </a:cubicBezTo>
                  <a:cubicBezTo>
                    <a:pt x="9207" y="14"/>
                    <a:pt x="9395" y="117"/>
                    <a:pt x="9609" y="362"/>
                  </a:cubicBezTo>
                  <a:cubicBezTo>
                    <a:pt x="9823" y="607"/>
                    <a:pt x="10063" y="994"/>
                    <a:pt x="10270" y="1369"/>
                  </a:cubicBezTo>
                  <a:cubicBezTo>
                    <a:pt x="10477" y="1743"/>
                    <a:pt x="10650" y="2104"/>
                    <a:pt x="10823" y="2517"/>
                  </a:cubicBezTo>
                  <a:cubicBezTo>
                    <a:pt x="10995" y="2930"/>
                    <a:pt x="11168" y="3394"/>
                    <a:pt x="11319" y="3846"/>
                  </a:cubicBezTo>
                  <a:cubicBezTo>
                    <a:pt x="11469" y="4298"/>
                    <a:pt x="11597" y="4736"/>
                    <a:pt x="11732" y="5253"/>
                  </a:cubicBezTo>
                  <a:cubicBezTo>
                    <a:pt x="11867" y="5769"/>
                    <a:pt x="12010" y="6362"/>
                    <a:pt x="12172" y="7046"/>
                  </a:cubicBezTo>
                  <a:cubicBezTo>
                    <a:pt x="12333" y="7730"/>
                    <a:pt x="12514" y="8504"/>
                    <a:pt x="12683" y="9265"/>
                  </a:cubicBezTo>
                  <a:cubicBezTo>
                    <a:pt x="12852" y="10027"/>
                    <a:pt x="13010" y="10775"/>
                    <a:pt x="13164" y="11472"/>
                  </a:cubicBezTo>
                  <a:cubicBezTo>
                    <a:pt x="13318" y="12169"/>
                    <a:pt x="13468" y="12814"/>
                    <a:pt x="13600" y="13343"/>
                  </a:cubicBezTo>
                  <a:cubicBezTo>
                    <a:pt x="13731" y="13872"/>
                    <a:pt x="13844" y="14285"/>
                    <a:pt x="13960" y="14685"/>
                  </a:cubicBezTo>
                  <a:cubicBezTo>
                    <a:pt x="14077" y="15085"/>
                    <a:pt x="14197" y="15472"/>
                    <a:pt x="14351" y="15885"/>
                  </a:cubicBezTo>
                  <a:cubicBezTo>
                    <a:pt x="14505" y="16298"/>
                    <a:pt x="14693" y="16736"/>
                    <a:pt x="14904" y="17136"/>
                  </a:cubicBezTo>
                  <a:cubicBezTo>
                    <a:pt x="15114" y="17536"/>
                    <a:pt x="15347" y="17898"/>
                    <a:pt x="15561" y="18169"/>
                  </a:cubicBezTo>
                  <a:cubicBezTo>
                    <a:pt x="15775" y="18440"/>
                    <a:pt x="15971" y="18620"/>
                    <a:pt x="16189" y="18762"/>
                  </a:cubicBezTo>
                  <a:cubicBezTo>
                    <a:pt x="16407" y="18904"/>
                    <a:pt x="16647" y="19007"/>
                    <a:pt x="16906" y="19123"/>
                  </a:cubicBezTo>
                  <a:cubicBezTo>
                    <a:pt x="17166" y="19240"/>
                    <a:pt x="17444" y="19369"/>
                    <a:pt x="17707" y="19459"/>
                  </a:cubicBezTo>
                  <a:cubicBezTo>
                    <a:pt x="17970" y="19549"/>
                    <a:pt x="18218" y="19601"/>
                    <a:pt x="18473" y="19653"/>
                  </a:cubicBezTo>
                  <a:cubicBezTo>
                    <a:pt x="18729" y="19704"/>
                    <a:pt x="18992" y="19756"/>
                    <a:pt x="19240" y="19794"/>
                  </a:cubicBezTo>
                  <a:cubicBezTo>
                    <a:pt x="19488" y="19833"/>
                    <a:pt x="19721" y="19859"/>
                    <a:pt x="19958" y="19885"/>
                  </a:cubicBezTo>
                  <a:cubicBezTo>
                    <a:pt x="20195" y="19911"/>
                    <a:pt x="20435" y="19936"/>
                    <a:pt x="20664" y="19975"/>
                  </a:cubicBezTo>
                  <a:cubicBezTo>
                    <a:pt x="20894" y="20014"/>
                    <a:pt x="21111" y="20065"/>
                    <a:pt x="21266" y="20169"/>
                  </a:cubicBezTo>
                  <a:cubicBezTo>
                    <a:pt x="21420" y="20272"/>
                    <a:pt x="21510" y="20427"/>
                    <a:pt x="21600" y="20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3427368" y="414866"/>
              <a:ext cx="850416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470" y="21600"/>
                  </a:moveTo>
                  <a:cubicBezTo>
                    <a:pt x="202" y="21600"/>
                    <a:pt x="-66" y="21600"/>
                    <a:pt x="14" y="21240"/>
                  </a:cubicBezTo>
                  <a:cubicBezTo>
                    <a:pt x="95" y="20880"/>
                    <a:pt x="524" y="20160"/>
                    <a:pt x="1596" y="18792"/>
                  </a:cubicBezTo>
                  <a:cubicBezTo>
                    <a:pt x="2667" y="17424"/>
                    <a:pt x="4383" y="15408"/>
                    <a:pt x="6205" y="13464"/>
                  </a:cubicBezTo>
                  <a:cubicBezTo>
                    <a:pt x="8027" y="11520"/>
                    <a:pt x="9957" y="9648"/>
                    <a:pt x="11779" y="8136"/>
                  </a:cubicBezTo>
                  <a:cubicBezTo>
                    <a:pt x="13601" y="6624"/>
                    <a:pt x="15317" y="5472"/>
                    <a:pt x="16925" y="4176"/>
                  </a:cubicBezTo>
                  <a:cubicBezTo>
                    <a:pt x="18533" y="2880"/>
                    <a:pt x="20033" y="1440"/>
                    <a:pt x="215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4125383" y="383479"/>
              <a:ext cx="251265" cy="139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544" fill="norm" stroke="1" extrusionOk="0">
                  <a:moveTo>
                    <a:pt x="0" y="1908"/>
                  </a:moveTo>
                  <a:cubicBezTo>
                    <a:pt x="3213" y="1253"/>
                    <a:pt x="6426" y="599"/>
                    <a:pt x="9372" y="271"/>
                  </a:cubicBezTo>
                  <a:cubicBezTo>
                    <a:pt x="12317" y="-56"/>
                    <a:pt x="14995" y="-56"/>
                    <a:pt x="16869" y="108"/>
                  </a:cubicBezTo>
                  <a:cubicBezTo>
                    <a:pt x="18744" y="271"/>
                    <a:pt x="19815" y="599"/>
                    <a:pt x="20529" y="1580"/>
                  </a:cubicBezTo>
                  <a:cubicBezTo>
                    <a:pt x="21243" y="2562"/>
                    <a:pt x="21600" y="4199"/>
                    <a:pt x="20440" y="6980"/>
                  </a:cubicBezTo>
                  <a:cubicBezTo>
                    <a:pt x="19279" y="9762"/>
                    <a:pt x="16602" y="13689"/>
                    <a:pt x="14995" y="16308"/>
                  </a:cubicBezTo>
                  <a:cubicBezTo>
                    <a:pt x="13388" y="18926"/>
                    <a:pt x="12853" y="20235"/>
                    <a:pt x="12317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4581453" y="155524"/>
              <a:ext cx="387324" cy="33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01" fill="norm" stroke="1" extrusionOk="0">
                  <a:moveTo>
                    <a:pt x="4266" y="4796"/>
                  </a:moveTo>
                  <a:cubicBezTo>
                    <a:pt x="3916" y="4256"/>
                    <a:pt x="3565" y="3716"/>
                    <a:pt x="3682" y="3379"/>
                  </a:cubicBezTo>
                  <a:cubicBezTo>
                    <a:pt x="3799" y="3041"/>
                    <a:pt x="4383" y="2906"/>
                    <a:pt x="6368" y="2569"/>
                  </a:cubicBezTo>
                  <a:cubicBezTo>
                    <a:pt x="8352" y="2231"/>
                    <a:pt x="11738" y="1691"/>
                    <a:pt x="14132" y="1219"/>
                  </a:cubicBezTo>
                  <a:cubicBezTo>
                    <a:pt x="16525" y="746"/>
                    <a:pt x="17927" y="341"/>
                    <a:pt x="19036" y="139"/>
                  </a:cubicBezTo>
                  <a:cubicBezTo>
                    <a:pt x="20145" y="-64"/>
                    <a:pt x="20962" y="-64"/>
                    <a:pt x="21254" y="274"/>
                  </a:cubicBezTo>
                  <a:cubicBezTo>
                    <a:pt x="21546" y="611"/>
                    <a:pt x="21312" y="1286"/>
                    <a:pt x="19970" y="2906"/>
                  </a:cubicBezTo>
                  <a:cubicBezTo>
                    <a:pt x="18627" y="4526"/>
                    <a:pt x="16175" y="7091"/>
                    <a:pt x="13198" y="9723"/>
                  </a:cubicBezTo>
                  <a:cubicBezTo>
                    <a:pt x="10221" y="12356"/>
                    <a:pt x="6718" y="15056"/>
                    <a:pt x="4675" y="16608"/>
                  </a:cubicBezTo>
                  <a:cubicBezTo>
                    <a:pt x="2631" y="18161"/>
                    <a:pt x="2048" y="18566"/>
                    <a:pt x="1405" y="19106"/>
                  </a:cubicBezTo>
                  <a:cubicBezTo>
                    <a:pt x="763" y="19646"/>
                    <a:pt x="63" y="20321"/>
                    <a:pt x="4" y="20793"/>
                  </a:cubicBezTo>
                  <a:cubicBezTo>
                    <a:pt x="-54" y="21266"/>
                    <a:pt x="530" y="21536"/>
                    <a:pt x="2340" y="21333"/>
                  </a:cubicBezTo>
                  <a:cubicBezTo>
                    <a:pt x="4149" y="21131"/>
                    <a:pt x="7185" y="20456"/>
                    <a:pt x="10512" y="20051"/>
                  </a:cubicBezTo>
                  <a:cubicBezTo>
                    <a:pt x="13840" y="19646"/>
                    <a:pt x="17460" y="19511"/>
                    <a:pt x="21079" y="19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5155025" y="237066"/>
              <a:ext cx="32925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769" y="21600"/>
                  </a:moveTo>
                  <a:cubicBezTo>
                    <a:pt x="353" y="20448"/>
                    <a:pt x="-62" y="19296"/>
                    <a:pt x="7" y="17424"/>
                  </a:cubicBezTo>
                  <a:cubicBezTo>
                    <a:pt x="76" y="15552"/>
                    <a:pt x="630" y="12960"/>
                    <a:pt x="1530" y="10944"/>
                  </a:cubicBezTo>
                  <a:cubicBezTo>
                    <a:pt x="2430" y="8928"/>
                    <a:pt x="3676" y="7488"/>
                    <a:pt x="4646" y="7056"/>
                  </a:cubicBezTo>
                  <a:cubicBezTo>
                    <a:pt x="5615" y="6624"/>
                    <a:pt x="6307" y="7200"/>
                    <a:pt x="7000" y="9072"/>
                  </a:cubicBezTo>
                  <a:cubicBezTo>
                    <a:pt x="7692" y="10944"/>
                    <a:pt x="8384" y="14112"/>
                    <a:pt x="8938" y="16272"/>
                  </a:cubicBezTo>
                  <a:cubicBezTo>
                    <a:pt x="9492" y="18432"/>
                    <a:pt x="9907" y="19584"/>
                    <a:pt x="10530" y="20160"/>
                  </a:cubicBezTo>
                  <a:cubicBezTo>
                    <a:pt x="11153" y="20736"/>
                    <a:pt x="11984" y="20736"/>
                    <a:pt x="13369" y="18432"/>
                  </a:cubicBezTo>
                  <a:cubicBezTo>
                    <a:pt x="14753" y="16128"/>
                    <a:pt x="16692" y="11520"/>
                    <a:pt x="18146" y="8064"/>
                  </a:cubicBezTo>
                  <a:cubicBezTo>
                    <a:pt x="19600" y="4608"/>
                    <a:pt x="20569" y="2304"/>
                    <a:pt x="215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5580003" y="110066"/>
              <a:ext cx="249625" cy="305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69" fill="norm" stroke="1" extrusionOk="0">
                  <a:moveTo>
                    <a:pt x="1594" y="7150"/>
                  </a:moveTo>
                  <a:cubicBezTo>
                    <a:pt x="1594" y="5810"/>
                    <a:pt x="1594" y="4469"/>
                    <a:pt x="1684" y="4171"/>
                  </a:cubicBezTo>
                  <a:cubicBezTo>
                    <a:pt x="1775" y="3873"/>
                    <a:pt x="1957" y="4618"/>
                    <a:pt x="2138" y="7448"/>
                  </a:cubicBezTo>
                  <a:cubicBezTo>
                    <a:pt x="2320" y="10279"/>
                    <a:pt x="2501" y="15194"/>
                    <a:pt x="2501" y="18025"/>
                  </a:cubicBezTo>
                  <a:cubicBezTo>
                    <a:pt x="2501" y="20855"/>
                    <a:pt x="2320" y="21600"/>
                    <a:pt x="1957" y="21451"/>
                  </a:cubicBezTo>
                  <a:cubicBezTo>
                    <a:pt x="1594" y="21302"/>
                    <a:pt x="1049" y="20259"/>
                    <a:pt x="686" y="17727"/>
                  </a:cubicBezTo>
                  <a:cubicBezTo>
                    <a:pt x="323" y="15194"/>
                    <a:pt x="142" y="11172"/>
                    <a:pt x="51" y="8789"/>
                  </a:cubicBezTo>
                  <a:cubicBezTo>
                    <a:pt x="-40" y="6406"/>
                    <a:pt x="-40" y="5661"/>
                    <a:pt x="323" y="4841"/>
                  </a:cubicBezTo>
                  <a:cubicBezTo>
                    <a:pt x="686" y="4022"/>
                    <a:pt x="1412" y="3128"/>
                    <a:pt x="2138" y="3054"/>
                  </a:cubicBezTo>
                  <a:cubicBezTo>
                    <a:pt x="2864" y="2979"/>
                    <a:pt x="3590" y="3724"/>
                    <a:pt x="4952" y="5884"/>
                  </a:cubicBezTo>
                  <a:cubicBezTo>
                    <a:pt x="6313" y="8044"/>
                    <a:pt x="8310" y="11619"/>
                    <a:pt x="10306" y="14077"/>
                  </a:cubicBezTo>
                  <a:cubicBezTo>
                    <a:pt x="12303" y="16535"/>
                    <a:pt x="14299" y="17876"/>
                    <a:pt x="15752" y="18472"/>
                  </a:cubicBezTo>
                  <a:cubicBezTo>
                    <a:pt x="17204" y="19068"/>
                    <a:pt x="18111" y="18919"/>
                    <a:pt x="19019" y="17727"/>
                  </a:cubicBezTo>
                  <a:cubicBezTo>
                    <a:pt x="19926" y="16535"/>
                    <a:pt x="20834" y="14301"/>
                    <a:pt x="21197" y="11172"/>
                  </a:cubicBezTo>
                  <a:cubicBezTo>
                    <a:pt x="21560" y="8044"/>
                    <a:pt x="21378" y="4022"/>
                    <a:pt x="211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5852583" y="261243"/>
              <a:ext cx="109958" cy="11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0992" fill="norm" stroke="1" extrusionOk="0">
                  <a:moveTo>
                    <a:pt x="14672" y="4939"/>
                  </a:moveTo>
                  <a:cubicBezTo>
                    <a:pt x="10596" y="5332"/>
                    <a:pt x="6521" y="5725"/>
                    <a:pt x="3872" y="6707"/>
                  </a:cubicBezTo>
                  <a:cubicBezTo>
                    <a:pt x="1223" y="7689"/>
                    <a:pt x="0" y="9259"/>
                    <a:pt x="0" y="11812"/>
                  </a:cubicBezTo>
                  <a:cubicBezTo>
                    <a:pt x="0" y="14365"/>
                    <a:pt x="1223" y="17899"/>
                    <a:pt x="3872" y="19667"/>
                  </a:cubicBezTo>
                  <a:cubicBezTo>
                    <a:pt x="6521" y="21434"/>
                    <a:pt x="10596" y="21434"/>
                    <a:pt x="13857" y="19667"/>
                  </a:cubicBezTo>
                  <a:cubicBezTo>
                    <a:pt x="17117" y="17899"/>
                    <a:pt x="19562" y="14365"/>
                    <a:pt x="20581" y="11223"/>
                  </a:cubicBezTo>
                  <a:cubicBezTo>
                    <a:pt x="21600" y="8081"/>
                    <a:pt x="21192" y="5332"/>
                    <a:pt x="20174" y="3369"/>
                  </a:cubicBezTo>
                  <a:cubicBezTo>
                    <a:pt x="19155" y="1405"/>
                    <a:pt x="17525" y="227"/>
                    <a:pt x="15691" y="30"/>
                  </a:cubicBezTo>
                  <a:cubicBezTo>
                    <a:pt x="13857" y="-166"/>
                    <a:pt x="11819" y="619"/>
                    <a:pt x="9781" y="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5928783" y="63500"/>
              <a:ext cx="628651" cy="33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13992"/>
                  </a:moveTo>
                  <a:cubicBezTo>
                    <a:pt x="291" y="13585"/>
                    <a:pt x="582" y="13177"/>
                    <a:pt x="1236" y="13585"/>
                  </a:cubicBezTo>
                  <a:cubicBezTo>
                    <a:pt x="1891" y="13992"/>
                    <a:pt x="2909" y="15215"/>
                    <a:pt x="3491" y="16166"/>
                  </a:cubicBezTo>
                  <a:cubicBezTo>
                    <a:pt x="4073" y="17117"/>
                    <a:pt x="4218" y="17796"/>
                    <a:pt x="4291" y="18611"/>
                  </a:cubicBezTo>
                  <a:cubicBezTo>
                    <a:pt x="4364" y="19426"/>
                    <a:pt x="4364" y="20377"/>
                    <a:pt x="4182" y="20921"/>
                  </a:cubicBezTo>
                  <a:cubicBezTo>
                    <a:pt x="4000" y="21464"/>
                    <a:pt x="3636" y="21600"/>
                    <a:pt x="3418" y="21328"/>
                  </a:cubicBezTo>
                  <a:cubicBezTo>
                    <a:pt x="3200" y="21057"/>
                    <a:pt x="3127" y="20377"/>
                    <a:pt x="3309" y="18815"/>
                  </a:cubicBezTo>
                  <a:cubicBezTo>
                    <a:pt x="3491" y="17253"/>
                    <a:pt x="3927" y="14808"/>
                    <a:pt x="4509" y="13381"/>
                  </a:cubicBezTo>
                  <a:cubicBezTo>
                    <a:pt x="5091" y="11955"/>
                    <a:pt x="5818" y="11547"/>
                    <a:pt x="6327" y="11547"/>
                  </a:cubicBezTo>
                  <a:cubicBezTo>
                    <a:pt x="6836" y="11547"/>
                    <a:pt x="7127" y="11955"/>
                    <a:pt x="7345" y="13449"/>
                  </a:cubicBezTo>
                  <a:cubicBezTo>
                    <a:pt x="7564" y="14943"/>
                    <a:pt x="7709" y="17525"/>
                    <a:pt x="7673" y="19155"/>
                  </a:cubicBezTo>
                  <a:cubicBezTo>
                    <a:pt x="7636" y="20785"/>
                    <a:pt x="7418" y="21464"/>
                    <a:pt x="7273" y="21464"/>
                  </a:cubicBezTo>
                  <a:cubicBezTo>
                    <a:pt x="7127" y="21464"/>
                    <a:pt x="7055" y="20785"/>
                    <a:pt x="7091" y="20106"/>
                  </a:cubicBezTo>
                  <a:cubicBezTo>
                    <a:pt x="7127" y="19426"/>
                    <a:pt x="7273" y="18747"/>
                    <a:pt x="7418" y="18068"/>
                  </a:cubicBezTo>
                  <a:cubicBezTo>
                    <a:pt x="7564" y="17389"/>
                    <a:pt x="7709" y="16709"/>
                    <a:pt x="7927" y="16166"/>
                  </a:cubicBezTo>
                  <a:cubicBezTo>
                    <a:pt x="8145" y="15623"/>
                    <a:pt x="8436" y="15215"/>
                    <a:pt x="8691" y="15283"/>
                  </a:cubicBezTo>
                  <a:cubicBezTo>
                    <a:pt x="8945" y="15351"/>
                    <a:pt x="9164" y="15894"/>
                    <a:pt x="9273" y="16574"/>
                  </a:cubicBezTo>
                  <a:cubicBezTo>
                    <a:pt x="9382" y="17253"/>
                    <a:pt x="9382" y="18068"/>
                    <a:pt x="9345" y="18883"/>
                  </a:cubicBezTo>
                  <a:cubicBezTo>
                    <a:pt x="9309" y="19698"/>
                    <a:pt x="9236" y="20513"/>
                    <a:pt x="9236" y="20513"/>
                  </a:cubicBezTo>
                  <a:cubicBezTo>
                    <a:pt x="9236" y="20513"/>
                    <a:pt x="9309" y="19698"/>
                    <a:pt x="9491" y="18883"/>
                  </a:cubicBezTo>
                  <a:cubicBezTo>
                    <a:pt x="9673" y="18068"/>
                    <a:pt x="9964" y="17253"/>
                    <a:pt x="10218" y="16574"/>
                  </a:cubicBezTo>
                  <a:cubicBezTo>
                    <a:pt x="10473" y="15894"/>
                    <a:pt x="10691" y="15351"/>
                    <a:pt x="11127" y="15215"/>
                  </a:cubicBezTo>
                  <a:cubicBezTo>
                    <a:pt x="11564" y="15079"/>
                    <a:pt x="12218" y="15351"/>
                    <a:pt x="12836" y="15962"/>
                  </a:cubicBezTo>
                  <a:cubicBezTo>
                    <a:pt x="13455" y="16574"/>
                    <a:pt x="14036" y="17525"/>
                    <a:pt x="14509" y="18000"/>
                  </a:cubicBezTo>
                  <a:cubicBezTo>
                    <a:pt x="14982" y="18475"/>
                    <a:pt x="15345" y="18475"/>
                    <a:pt x="15673" y="18272"/>
                  </a:cubicBezTo>
                  <a:cubicBezTo>
                    <a:pt x="16000" y="18068"/>
                    <a:pt x="16291" y="17660"/>
                    <a:pt x="16509" y="17117"/>
                  </a:cubicBezTo>
                  <a:cubicBezTo>
                    <a:pt x="16727" y="16574"/>
                    <a:pt x="16873" y="15894"/>
                    <a:pt x="16945" y="15215"/>
                  </a:cubicBezTo>
                  <a:cubicBezTo>
                    <a:pt x="17018" y="14536"/>
                    <a:pt x="17018" y="13857"/>
                    <a:pt x="16836" y="13517"/>
                  </a:cubicBezTo>
                  <a:cubicBezTo>
                    <a:pt x="16655" y="13177"/>
                    <a:pt x="16291" y="13177"/>
                    <a:pt x="15964" y="13449"/>
                  </a:cubicBezTo>
                  <a:cubicBezTo>
                    <a:pt x="15636" y="13721"/>
                    <a:pt x="15345" y="14264"/>
                    <a:pt x="15164" y="14875"/>
                  </a:cubicBezTo>
                  <a:cubicBezTo>
                    <a:pt x="14982" y="15487"/>
                    <a:pt x="14909" y="16166"/>
                    <a:pt x="14909" y="16845"/>
                  </a:cubicBezTo>
                  <a:cubicBezTo>
                    <a:pt x="14909" y="17525"/>
                    <a:pt x="14982" y="18204"/>
                    <a:pt x="15200" y="18611"/>
                  </a:cubicBezTo>
                  <a:cubicBezTo>
                    <a:pt x="15418" y="19019"/>
                    <a:pt x="15782" y="19155"/>
                    <a:pt x="16545" y="18611"/>
                  </a:cubicBezTo>
                  <a:cubicBezTo>
                    <a:pt x="17309" y="18068"/>
                    <a:pt x="18473" y="16845"/>
                    <a:pt x="19382" y="14332"/>
                  </a:cubicBezTo>
                  <a:cubicBezTo>
                    <a:pt x="20291" y="11819"/>
                    <a:pt x="20945" y="8015"/>
                    <a:pt x="21273" y="5774"/>
                  </a:cubicBezTo>
                  <a:cubicBezTo>
                    <a:pt x="21600" y="3532"/>
                    <a:pt x="21600" y="2853"/>
                    <a:pt x="21600" y="1970"/>
                  </a:cubicBezTo>
                  <a:cubicBezTo>
                    <a:pt x="21600" y="1087"/>
                    <a:pt x="21600" y="0"/>
                    <a:pt x="21455" y="0"/>
                  </a:cubicBezTo>
                  <a:cubicBezTo>
                    <a:pt x="21309" y="0"/>
                    <a:pt x="21018" y="1087"/>
                    <a:pt x="20727" y="3872"/>
                  </a:cubicBezTo>
                  <a:cubicBezTo>
                    <a:pt x="20436" y="6657"/>
                    <a:pt x="20145" y="11140"/>
                    <a:pt x="20109" y="14128"/>
                  </a:cubicBezTo>
                  <a:cubicBezTo>
                    <a:pt x="20073" y="17117"/>
                    <a:pt x="20291" y="18611"/>
                    <a:pt x="20582" y="19494"/>
                  </a:cubicBezTo>
                  <a:cubicBezTo>
                    <a:pt x="20873" y="20377"/>
                    <a:pt x="21236" y="20649"/>
                    <a:pt x="21600" y="20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3992033" y="2115446"/>
              <a:ext cx="84995" cy="115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057" fill="norm" stroke="1" extrusionOk="0">
                  <a:moveTo>
                    <a:pt x="17385" y="7166"/>
                  </a:moveTo>
                  <a:cubicBezTo>
                    <a:pt x="14751" y="6780"/>
                    <a:pt x="12117" y="6394"/>
                    <a:pt x="10273" y="7166"/>
                  </a:cubicBezTo>
                  <a:cubicBezTo>
                    <a:pt x="8429" y="7937"/>
                    <a:pt x="7376" y="9866"/>
                    <a:pt x="8166" y="11023"/>
                  </a:cubicBezTo>
                  <a:cubicBezTo>
                    <a:pt x="8956" y="12180"/>
                    <a:pt x="11590" y="12566"/>
                    <a:pt x="13698" y="11987"/>
                  </a:cubicBezTo>
                  <a:cubicBezTo>
                    <a:pt x="15805" y="11408"/>
                    <a:pt x="17385" y="9866"/>
                    <a:pt x="18439" y="8130"/>
                  </a:cubicBezTo>
                  <a:cubicBezTo>
                    <a:pt x="19493" y="6394"/>
                    <a:pt x="20020" y="4466"/>
                    <a:pt x="19229" y="2923"/>
                  </a:cubicBezTo>
                  <a:cubicBezTo>
                    <a:pt x="18439" y="1380"/>
                    <a:pt x="16332" y="223"/>
                    <a:pt x="13961" y="30"/>
                  </a:cubicBezTo>
                  <a:cubicBezTo>
                    <a:pt x="11590" y="-163"/>
                    <a:pt x="8956" y="608"/>
                    <a:pt x="6849" y="1766"/>
                  </a:cubicBezTo>
                  <a:cubicBezTo>
                    <a:pt x="4741" y="2923"/>
                    <a:pt x="3161" y="4466"/>
                    <a:pt x="2634" y="6201"/>
                  </a:cubicBezTo>
                  <a:cubicBezTo>
                    <a:pt x="2107" y="7937"/>
                    <a:pt x="2634" y="9866"/>
                    <a:pt x="4215" y="10830"/>
                  </a:cubicBezTo>
                  <a:cubicBezTo>
                    <a:pt x="5795" y="11794"/>
                    <a:pt x="8429" y="11794"/>
                    <a:pt x="10800" y="11023"/>
                  </a:cubicBezTo>
                  <a:cubicBezTo>
                    <a:pt x="13171" y="10251"/>
                    <a:pt x="15278" y="8708"/>
                    <a:pt x="15015" y="7744"/>
                  </a:cubicBezTo>
                  <a:cubicBezTo>
                    <a:pt x="14751" y="6780"/>
                    <a:pt x="12117" y="6394"/>
                    <a:pt x="9746" y="6780"/>
                  </a:cubicBezTo>
                  <a:cubicBezTo>
                    <a:pt x="7376" y="7166"/>
                    <a:pt x="5268" y="8323"/>
                    <a:pt x="3951" y="9866"/>
                  </a:cubicBezTo>
                  <a:cubicBezTo>
                    <a:pt x="2634" y="11408"/>
                    <a:pt x="2107" y="13337"/>
                    <a:pt x="3161" y="14301"/>
                  </a:cubicBezTo>
                  <a:cubicBezTo>
                    <a:pt x="4215" y="15266"/>
                    <a:pt x="6849" y="15266"/>
                    <a:pt x="9483" y="15073"/>
                  </a:cubicBezTo>
                  <a:cubicBezTo>
                    <a:pt x="12117" y="14880"/>
                    <a:pt x="14751" y="14494"/>
                    <a:pt x="17122" y="13723"/>
                  </a:cubicBezTo>
                  <a:cubicBezTo>
                    <a:pt x="19493" y="12951"/>
                    <a:pt x="21600" y="11794"/>
                    <a:pt x="21073" y="11987"/>
                  </a:cubicBezTo>
                  <a:cubicBezTo>
                    <a:pt x="20546" y="12180"/>
                    <a:pt x="17385" y="13723"/>
                    <a:pt x="15278" y="15458"/>
                  </a:cubicBezTo>
                  <a:cubicBezTo>
                    <a:pt x="13171" y="17194"/>
                    <a:pt x="12117" y="19123"/>
                    <a:pt x="12907" y="19894"/>
                  </a:cubicBezTo>
                  <a:cubicBezTo>
                    <a:pt x="13698" y="20666"/>
                    <a:pt x="16332" y="20280"/>
                    <a:pt x="18176" y="18930"/>
                  </a:cubicBezTo>
                  <a:cubicBezTo>
                    <a:pt x="20020" y="17580"/>
                    <a:pt x="21073" y="15266"/>
                    <a:pt x="20283" y="13916"/>
                  </a:cubicBezTo>
                  <a:cubicBezTo>
                    <a:pt x="19493" y="12566"/>
                    <a:pt x="16859" y="12180"/>
                    <a:pt x="14224" y="12758"/>
                  </a:cubicBezTo>
                  <a:cubicBezTo>
                    <a:pt x="11590" y="13337"/>
                    <a:pt x="8956" y="14880"/>
                    <a:pt x="6059" y="16616"/>
                  </a:cubicBezTo>
                  <a:cubicBezTo>
                    <a:pt x="3161" y="18351"/>
                    <a:pt x="0" y="20280"/>
                    <a:pt x="0" y="20858"/>
                  </a:cubicBezTo>
                  <a:cubicBezTo>
                    <a:pt x="0" y="21437"/>
                    <a:pt x="3161" y="20666"/>
                    <a:pt x="5795" y="19701"/>
                  </a:cubicBezTo>
                  <a:cubicBezTo>
                    <a:pt x="8429" y="18737"/>
                    <a:pt x="10537" y="17580"/>
                    <a:pt x="12644" y="16423"/>
                  </a:cubicBezTo>
                  <a:cubicBezTo>
                    <a:pt x="14751" y="15266"/>
                    <a:pt x="16859" y="14108"/>
                    <a:pt x="17649" y="13723"/>
                  </a:cubicBezTo>
                  <a:cubicBezTo>
                    <a:pt x="18439" y="13337"/>
                    <a:pt x="17912" y="13723"/>
                    <a:pt x="17385" y="14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4032476" y="2383358"/>
              <a:ext cx="176175" cy="163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175" fill="norm" stroke="1" extrusionOk="0">
                  <a:moveTo>
                    <a:pt x="1229" y="4923"/>
                  </a:moveTo>
                  <a:cubicBezTo>
                    <a:pt x="5750" y="3556"/>
                    <a:pt x="10271" y="2189"/>
                    <a:pt x="13913" y="1232"/>
                  </a:cubicBezTo>
                  <a:cubicBezTo>
                    <a:pt x="17555" y="275"/>
                    <a:pt x="20317" y="-272"/>
                    <a:pt x="20820" y="138"/>
                  </a:cubicBezTo>
                  <a:cubicBezTo>
                    <a:pt x="21322" y="548"/>
                    <a:pt x="19564" y="1915"/>
                    <a:pt x="16550" y="4513"/>
                  </a:cubicBezTo>
                  <a:cubicBezTo>
                    <a:pt x="13536" y="7110"/>
                    <a:pt x="9266" y="10938"/>
                    <a:pt x="6503" y="13399"/>
                  </a:cubicBezTo>
                  <a:cubicBezTo>
                    <a:pt x="3741" y="15860"/>
                    <a:pt x="2485" y="16953"/>
                    <a:pt x="1480" y="18047"/>
                  </a:cubicBezTo>
                  <a:cubicBezTo>
                    <a:pt x="475" y="19141"/>
                    <a:pt x="-278" y="20234"/>
                    <a:pt x="99" y="20781"/>
                  </a:cubicBezTo>
                  <a:cubicBezTo>
                    <a:pt x="475" y="21328"/>
                    <a:pt x="1982" y="21328"/>
                    <a:pt x="5499" y="20644"/>
                  </a:cubicBezTo>
                  <a:cubicBezTo>
                    <a:pt x="9015" y="19961"/>
                    <a:pt x="14541" y="18594"/>
                    <a:pt x="20066" y="17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4182533" y="2497666"/>
              <a:ext cx="133351" cy="81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17486" y="0"/>
                  </a:moveTo>
                  <a:cubicBezTo>
                    <a:pt x="15771" y="4985"/>
                    <a:pt x="14057" y="9969"/>
                    <a:pt x="12514" y="13569"/>
                  </a:cubicBezTo>
                  <a:cubicBezTo>
                    <a:pt x="10971" y="17169"/>
                    <a:pt x="9600" y="19385"/>
                    <a:pt x="7886" y="20492"/>
                  </a:cubicBezTo>
                  <a:cubicBezTo>
                    <a:pt x="6171" y="21600"/>
                    <a:pt x="4114" y="21600"/>
                    <a:pt x="2571" y="20492"/>
                  </a:cubicBezTo>
                  <a:cubicBezTo>
                    <a:pt x="1029" y="19385"/>
                    <a:pt x="0" y="17169"/>
                    <a:pt x="0" y="14954"/>
                  </a:cubicBezTo>
                  <a:cubicBezTo>
                    <a:pt x="0" y="12738"/>
                    <a:pt x="1029" y="10523"/>
                    <a:pt x="3943" y="11077"/>
                  </a:cubicBezTo>
                  <a:cubicBezTo>
                    <a:pt x="6857" y="11631"/>
                    <a:pt x="11657" y="14954"/>
                    <a:pt x="14914" y="16615"/>
                  </a:cubicBezTo>
                  <a:cubicBezTo>
                    <a:pt x="18171" y="18277"/>
                    <a:pt x="19886" y="18277"/>
                    <a:pt x="21600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4334933" y="2465916"/>
              <a:ext cx="444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67"/>
                    <a:pt x="7200" y="11733"/>
                    <a:pt x="3600" y="15333"/>
                  </a:cubicBezTo>
                  <a:cubicBezTo>
                    <a:pt x="0" y="18933"/>
                    <a:pt x="0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4410866" y="2542116"/>
              <a:ext cx="108218" cy="134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57" fill="norm" stroke="1" extrusionOk="0">
                  <a:moveTo>
                    <a:pt x="52" y="0"/>
                  </a:moveTo>
                  <a:cubicBezTo>
                    <a:pt x="3791" y="1687"/>
                    <a:pt x="7529" y="3375"/>
                    <a:pt x="9814" y="5569"/>
                  </a:cubicBezTo>
                  <a:cubicBezTo>
                    <a:pt x="12099" y="7762"/>
                    <a:pt x="12929" y="10462"/>
                    <a:pt x="12099" y="12825"/>
                  </a:cubicBezTo>
                  <a:cubicBezTo>
                    <a:pt x="11268" y="15187"/>
                    <a:pt x="8775" y="17212"/>
                    <a:pt x="6075" y="18731"/>
                  </a:cubicBezTo>
                  <a:cubicBezTo>
                    <a:pt x="3375" y="20250"/>
                    <a:pt x="468" y="21262"/>
                    <a:pt x="52" y="21431"/>
                  </a:cubicBezTo>
                  <a:cubicBezTo>
                    <a:pt x="-363" y="21600"/>
                    <a:pt x="1714" y="20925"/>
                    <a:pt x="5660" y="20081"/>
                  </a:cubicBezTo>
                  <a:cubicBezTo>
                    <a:pt x="9606" y="19237"/>
                    <a:pt x="15422" y="18225"/>
                    <a:pt x="21237" y="1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2734733" y="554566"/>
              <a:ext cx="9807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032"/>
                    <a:pt x="17280" y="8064"/>
                    <a:pt x="19440" y="11664"/>
                  </a:cubicBezTo>
                  <a:cubicBezTo>
                    <a:pt x="21600" y="15264"/>
                    <a:pt x="17280" y="18432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2725389" y="1335616"/>
              <a:ext cx="28395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600" fill="norm" stroke="1" extrusionOk="0">
                  <a:moveTo>
                    <a:pt x="2182" y="0"/>
                  </a:moveTo>
                  <a:cubicBezTo>
                    <a:pt x="639" y="3126"/>
                    <a:pt x="-904" y="6253"/>
                    <a:pt x="639" y="9047"/>
                  </a:cubicBezTo>
                  <a:cubicBezTo>
                    <a:pt x="2182" y="11842"/>
                    <a:pt x="6810" y="14305"/>
                    <a:pt x="10667" y="16342"/>
                  </a:cubicBezTo>
                  <a:cubicBezTo>
                    <a:pt x="14525" y="18379"/>
                    <a:pt x="17610" y="19989"/>
                    <a:pt x="206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2753783" y="2091266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2783837" y="2327164"/>
              <a:ext cx="168730" cy="176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1151" fill="norm" stroke="1" extrusionOk="0">
                  <a:moveTo>
                    <a:pt x="10235" y="5985"/>
                  </a:moveTo>
                  <a:cubicBezTo>
                    <a:pt x="9978" y="4714"/>
                    <a:pt x="9721" y="3444"/>
                    <a:pt x="9078" y="2300"/>
                  </a:cubicBezTo>
                  <a:cubicBezTo>
                    <a:pt x="8435" y="1157"/>
                    <a:pt x="7406" y="140"/>
                    <a:pt x="6249" y="13"/>
                  </a:cubicBezTo>
                  <a:cubicBezTo>
                    <a:pt x="5092" y="-114"/>
                    <a:pt x="3806" y="648"/>
                    <a:pt x="2392" y="3317"/>
                  </a:cubicBezTo>
                  <a:cubicBezTo>
                    <a:pt x="978" y="5985"/>
                    <a:pt x="-565" y="10559"/>
                    <a:pt x="206" y="14244"/>
                  </a:cubicBezTo>
                  <a:cubicBezTo>
                    <a:pt x="978" y="17928"/>
                    <a:pt x="4064" y="20724"/>
                    <a:pt x="7664" y="21105"/>
                  </a:cubicBezTo>
                  <a:cubicBezTo>
                    <a:pt x="11264" y="21486"/>
                    <a:pt x="15378" y="19453"/>
                    <a:pt x="17821" y="17039"/>
                  </a:cubicBezTo>
                  <a:cubicBezTo>
                    <a:pt x="20264" y="14625"/>
                    <a:pt x="21035" y="11830"/>
                    <a:pt x="20135" y="9034"/>
                  </a:cubicBezTo>
                  <a:cubicBezTo>
                    <a:pt x="19235" y="6239"/>
                    <a:pt x="16664" y="3444"/>
                    <a:pt x="14092" y="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432983" y="2281766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1344495" y="2247122"/>
              <a:ext cx="83244" cy="7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0582" fill="norm" stroke="1" extrusionOk="0">
                  <a:moveTo>
                    <a:pt x="4638" y="14050"/>
                  </a:moveTo>
                  <a:cubicBezTo>
                    <a:pt x="5692" y="11281"/>
                    <a:pt x="6746" y="8512"/>
                    <a:pt x="6482" y="8235"/>
                  </a:cubicBezTo>
                  <a:cubicBezTo>
                    <a:pt x="6219" y="7958"/>
                    <a:pt x="4638" y="10173"/>
                    <a:pt x="3585" y="12942"/>
                  </a:cubicBezTo>
                  <a:cubicBezTo>
                    <a:pt x="2531" y="15712"/>
                    <a:pt x="2004" y="19035"/>
                    <a:pt x="3058" y="20142"/>
                  </a:cubicBezTo>
                  <a:cubicBezTo>
                    <a:pt x="4111" y="21250"/>
                    <a:pt x="6746" y="20142"/>
                    <a:pt x="8853" y="18204"/>
                  </a:cubicBezTo>
                  <a:cubicBezTo>
                    <a:pt x="10960" y="16265"/>
                    <a:pt x="12541" y="13496"/>
                    <a:pt x="13594" y="10450"/>
                  </a:cubicBezTo>
                  <a:cubicBezTo>
                    <a:pt x="14648" y="7404"/>
                    <a:pt x="15175" y="4081"/>
                    <a:pt x="14121" y="2142"/>
                  </a:cubicBezTo>
                  <a:cubicBezTo>
                    <a:pt x="13068" y="204"/>
                    <a:pt x="10433" y="-350"/>
                    <a:pt x="8063" y="204"/>
                  </a:cubicBezTo>
                  <a:cubicBezTo>
                    <a:pt x="5692" y="758"/>
                    <a:pt x="3585" y="2419"/>
                    <a:pt x="2004" y="4635"/>
                  </a:cubicBezTo>
                  <a:cubicBezTo>
                    <a:pt x="424" y="6850"/>
                    <a:pt x="-630" y="9619"/>
                    <a:pt x="424" y="11281"/>
                  </a:cubicBezTo>
                  <a:cubicBezTo>
                    <a:pt x="1477" y="12942"/>
                    <a:pt x="4638" y="13496"/>
                    <a:pt x="7272" y="12942"/>
                  </a:cubicBezTo>
                  <a:cubicBezTo>
                    <a:pt x="9907" y="12388"/>
                    <a:pt x="12014" y="10727"/>
                    <a:pt x="13594" y="8512"/>
                  </a:cubicBezTo>
                  <a:cubicBezTo>
                    <a:pt x="15175" y="6296"/>
                    <a:pt x="16229" y="3527"/>
                    <a:pt x="15175" y="2973"/>
                  </a:cubicBezTo>
                  <a:cubicBezTo>
                    <a:pt x="14121" y="2419"/>
                    <a:pt x="10960" y="4081"/>
                    <a:pt x="8326" y="6296"/>
                  </a:cubicBezTo>
                  <a:cubicBezTo>
                    <a:pt x="5692" y="8512"/>
                    <a:pt x="3585" y="11281"/>
                    <a:pt x="4111" y="12112"/>
                  </a:cubicBezTo>
                  <a:cubicBezTo>
                    <a:pt x="4638" y="12942"/>
                    <a:pt x="7799" y="11835"/>
                    <a:pt x="11750" y="10450"/>
                  </a:cubicBezTo>
                  <a:cubicBezTo>
                    <a:pt x="15702" y="9065"/>
                    <a:pt x="20443" y="7404"/>
                    <a:pt x="20707" y="8235"/>
                  </a:cubicBezTo>
                  <a:cubicBezTo>
                    <a:pt x="20970" y="9065"/>
                    <a:pt x="16755" y="12388"/>
                    <a:pt x="12541" y="15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1121833" y="2580216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1312333" y="2498989"/>
              <a:ext cx="171451" cy="190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3412"/>
                  </a:moveTo>
                  <a:cubicBezTo>
                    <a:pt x="5333" y="2226"/>
                    <a:pt x="10667" y="1039"/>
                    <a:pt x="14133" y="445"/>
                  </a:cubicBezTo>
                  <a:cubicBezTo>
                    <a:pt x="17600" y="-148"/>
                    <a:pt x="19200" y="-148"/>
                    <a:pt x="20000" y="445"/>
                  </a:cubicBezTo>
                  <a:cubicBezTo>
                    <a:pt x="20800" y="1039"/>
                    <a:pt x="20800" y="2226"/>
                    <a:pt x="19067" y="4837"/>
                  </a:cubicBezTo>
                  <a:cubicBezTo>
                    <a:pt x="17333" y="7448"/>
                    <a:pt x="13867" y="11483"/>
                    <a:pt x="11333" y="14212"/>
                  </a:cubicBezTo>
                  <a:cubicBezTo>
                    <a:pt x="8800" y="16942"/>
                    <a:pt x="7200" y="18366"/>
                    <a:pt x="5733" y="19434"/>
                  </a:cubicBezTo>
                  <a:cubicBezTo>
                    <a:pt x="4267" y="20503"/>
                    <a:pt x="2933" y="21215"/>
                    <a:pt x="3067" y="21333"/>
                  </a:cubicBezTo>
                  <a:cubicBezTo>
                    <a:pt x="3200" y="21452"/>
                    <a:pt x="4800" y="20977"/>
                    <a:pt x="8133" y="19909"/>
                  </a:cubicBezTo>
                  <a:cubicBezTo>
                    <a:pt x="11467" y="18841"/>
                    <a:pt x="16533" y="17179"/>
                    <a:pt x="21600" y="15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1481842" y="2561166"/>
              <a:ext cx="141642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14585" y="0"/>
                  </a:moveTo>
                  <a:cubicBezTo>
                    <a:pt x="12997" y="6000"/>
                    <a:pt x="11409" y="12000"/>
                    <a:pt x="9821" y="15400"/>
                  </a:cubicBezTo>
                  <a:cubicBezTo>
                    <a:pt x="8232" y="18800"/>
                    <a:pt x="6644" y="19600"/>
                    <a:pt x="5056" y="19600"/>
                  </a:cubicBezTo>
                  <a:cubicBezTo>
                    <a:pt x="3468" y="19600"/>
                    <a:pt x="1880" y="18800"/>
                    <a:pt x="927" y="17400"/>
                  </a:cubicBezTo>
                  <a:cubicBezTo>
                    <a:pt x="-26" y="16000"/>
                    <a:pt x="-344" y="14000"/>
                    <a:pt x="450" y="12600"/>
                  </a:cubicBezTo>
                  <a:cubicBezTo>
                    <a:pt x="1244" y="11200"/>
                    <a:pt x="3150" y="10400"/>
                    <a:pt x="5850" y="11600"/>
                  </a:cubicBezTo>
                  <a:cubicBezTo>
                    <a:pt x="8550" y="12800"/>
                    <a:pt x="12044" y="16000"/>
                    <a:pt x="14744" y="18000"/>
                  </a:cubicBezTo>
                  <a:cubicBezTo>
                    <a:pt x="17444" y="20000"/>
                    <a:pt x="19350" y="20800"/>
                    <a:pt x="212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1623483" y="2523066"/>
              <a:ext cx="825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4447"/>
                    <a:pt x="10523" y="8894"/>
                    <a:pt x="6923" y="12494"/>
                  </a:cubicBezTo>
                  <a:cubicBezTo>
                    <a:pt x="3323" y="16094"/>
                    <a:pt x="1662" y="188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1693333" y="2585347"/>
              <a:ext cx="165101" cy="159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5211"/>
                  </a:moveTo>
                  <a:cubicBezTo>
                    <a:pt x="554" y="3808"/>
                    <a:pt x="1108" y="2406"/>
                    <a:pt x="2215" y="1424"/>
                  </a:cubicBezTo>
                  <a:cubicBezTo>
                    <a:pt x="3323" y="442"/>
                    <a:pt x="4985" y="-119"/>
                    <a:pt x="6369" y="21"/>
                  </a:cubicBezTo>
                  <a:cubicBezTo>
                    <a:pt x="7754" y="162"/>
                    <a:pt x="8862" y="1003"/>
                    <a:pt x="8862" y="3528"/>
                  </a:cubicBezTo>
                  <a:cubicBezTo>
                    <a:pt x="8862" y="6052"/>
                    <a:pt x="7754" y="10260"/>
                    <a:pt x="6785" y="12925"/>
                  </a:cubicBezTo>
                  <a:cubicBezTo>
                    <a:pt x="5815" y="15590"/>
                    <a:pt x="4985" y="16712"/>
                    <a:pt x="4154" y="17975"/>
                  </a:cubicBezTo>
                  <a:cubicBezTo>
                    <a:pt x="3323" y="19237"/>
                    <a:pt x="2492" y="20639"/>
                    <a:pt x="3462" y="21060"/>
                  </a:cubicBezTo>
                  <a:cubicBezTo>
                    <a:pt x="4431" y="21481"/>
                    <a:pt x="7200" y="20920"/>
                    <a:pt x="10523" y="20078"/>
                  </a:cubicBezTo>
                  <a:cubicBezTo>
                    <a:pt x="13846" y="19237"/>
                    <a:pt x="17723" y="18115"/>
                    <a:pt x="21600" y="16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4004733" y="1424516"/>
              <a:ext cx="76201" cy="72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1832"/>
                    <a:pt x="2400" y="3663"/>
                    <a:pt x="4200" y="5747"/>
                  </a:cubicBezTo>
                  <a:cubicBezTo>
                    <a:pt x="6000" y="7832"/>
                    <a:pt x="8400" y="10168"/>
                    <a:pt x="10800" y="12347"/>
                  </a:cubicBezTo>
                  <a:cubicBezTo>
                    <a:pt x="13200" y="14526"/>
                    <a:pt x="15600" y="16547"/>
                    <a:pt x="17400" y="18063"/>
                  </a:cubicBezTo>
                  <a:cubicBezTo>
                    <a:pt x="19200" y="19579"/>
                    <a:pt x="20400" y="205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4074583" y="1621366"/>
              <a:ext cx="1460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2933"/>
                    <a:pt x="15965" y="5867"/>
                    <a:pt x="12835" y="8867"/>
                  </a:cubicBezTo>
                  <a:cubicBezTo>
                    <a:pt x="9704" y="11867"/>
                    <a:pt x="6261" y="14933"/>
                    <a:pt x="4070" y="17067"/>
                  </a:cubicBezTo>
                  <a:cubicBezTo>
                    <a:pt x="1878" y="19200"/>
                    <a:pt x="939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4161678" y="1754716"/>
              <a:ext cx="192306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21331" y="0"/>
                  </a:moveTo>
                  <a:cubicBezTo>
                    <a:pt x="16401" y="3673"/>
                    <a:pt x="11470" y="7347"/>
                    <a:pt x="7831" y="10580"/>
                  </a:cubicBezTo>
                  <a:cubicBezTo>
                    <a:pt x="4192" y="13812"/>
                    <a:pt x="1844" y="16604"/>
                    <a:pt x="788" y="18367"/>
                  </a:cubicBezTo>
                  <a:cubicBezTo>
                    <a:pt x="-269" y="20131"/>
                    <a:pt x="-34" y="20865"/>
                    <a:pt x="2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4231836" y="1856316"/>
              <a:ext cx="23009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600" fill="norm" stroke="1" extrusionOk="0">
                  <a:moveTo>
                    <a:pt x="21346" y="0"/>
                  </a:moveTo>
                  <a:cubicBezTo>
                    <a:pt x="17026" y="2782"/>
                    <a:pt x="12706" y="5564"/>
                    <a:pt x="9073" y="8673"/>
                  </a:cubicBezTo>
                  <a:cubicBezTo>
                    <a:pt x="5441" y="11782"/>
                    <a:pt x="2495" y="15218"/>
                    <a:pt x="1121" y="17427"/>
                  </a:cubicBezTo>
                  <a:cubicBezTo>
                    <a:pt x="-254" y="19636"/>
                    <a:pt x="-58" y="20618"/>
                    <a:pt x="1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4430183" y="1945216"/>
              <a:ext cx="1968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13" y="1309"/>
                    <a:pt x="16026" y="2618"/>
                    <a:pt x="12542" y="5127"/>
                  </a:cubicBezTo>
                  <a:cubicBezTo>
                    <a:pt x="9058" y="7636"/>
                    <a:pt x="4877" y="11345"/>
                    <a:pt x="2671" y="14291"/>
                  </a:cubicBezTo>
                  <a:cubicBezTo>
                    <a:pt x="465" y="17236"/>
                    <a:pt x="232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4586488" y="1976966"/>
              <a:ext cx="21199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21419" y="0"/>
                  </a:moveTo>
                  <a:cubicBezTo>
                    <a:pt x="15859" y="4431"/>
                    <a:pt x="10298" y="8862"/>
                    <a:pt x="6983" y="11492"/>
                  </a:cubicBezTo>
                  <a:cubicBezTo>
                    <a:pt x="3669" y="14123"/>
                    <a:pt x="2599" y="14954"/>
                    <a:pt x="1637" y="16062"/>
                  </a:cubicBezTo>
                  <a:cubicBezTo>
                    <a:pt x="674" y="17169"/>
                    <a:pt x="-181" y="18554"/>
                    <a:pt x="33" y="19523"/>
                  </a:cubicBezTo>
                  <a:cubicBezTo>
                    <a:pt x="247" y="20492"/>
                    <a:pt x="1530" y="21046"/>
                    <a:pt x="28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4829649" y="1932516"/>
              <a:ext cx="18473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21182" y="0"/>
                  </a:moveTo>
                  <a:cubicBezTo>
                    <a:pt x="15843" y="3086"/>
                    <a:pt x="10503" y="6171"/>
                    <a:pt x="6742" y="8949"/>
                  </a:cubicBezTo>
                  <a:cubicBezTo>
                    <a:pt x="2980" y="11726"/>
                    <a:pt x="795" y="14194"/>
                    <a:pt x="189" y="16251"/>
                  </a:cubicBezTo>
                  <a:cubicBezTo>
                    <a:pt x="-418" y="18309"/>
                    <a:pt x="553" y="19954"/>
                    <a:pt x="15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4957233" y="2002366"/>
              <a:ext cx="1841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38" y="4696"/>
                    <a:pt x="10676" y="9391"/>
                    <a:pt x="7076" y="12991"/>
                  </a:cubicBezTo>
                  <a:cubicBezTo>
                    <a:pt x="3476" y="16591"/>
                    <a:pt x="1738" y="19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4417483" y="1500716"/>
              <a:ext cx="55245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1" y="19413"/>
                    <a:pt x="662" y="17225"/>
                    <a:pt x="1821" y="14901"/>
                  </a:cubicBezTo>
                  <a:cubicBezTo>
                    <a:pt x="2979" y="12577"/>
                    <a:pt x="4966" y="10116"/>
                    <a:pt x="7241" y="8066"/>
                  </a:cubicBezTo>
                  <a:cubicBezTo>
                    <a:pt x="9517" y="6015"/>
                    <a:pt x="12083" y="4375"/>
                    <a:pt x="14524" y="3099"/>
                  </a:cubicBezTo>
                  <a:cubicBezTo>
                    <a:pt x="16966" y="1823"/>
                    <a:pt x="19283" y="9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4821453" y="1496068"/>
              <a:ext cx="192205" cy="125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311" fill="norm" stroke="1" extrusionOk="0">
                  <a:moveTo>
                    <a:pt x="3021" y="4031"/>
                  </a:moveTo>
                  <a:cubicBezTo>
                    <a:pt x="1642" y="4391"/>
                    <a:pt x="264" y="4751"/>
                    <a:pt x="34" y="4391"/>
                  </a:cubicBezTo>
                  <a:cubicBezTo>
                    <a:pt x="-196" y="4031"/>
                    <a:pt x="723" y="2951"/>
                    <a:pt x="3251" y="1871"/>
                  </a:cubicBezTo>
                  <a:cubicBezTo>
                    <a:pt x="5778" y="791"/>
                    <a:pt x="9915" y="-289"/>
                    <a:pt x="13361" y="71"/>
                  </a:cubicBezTo>
                  <a:cubicBezTo>
                    <a:pt x="16808" y="431"/>
                    <a:pt x="19566" y="2231"/>
                    <a:pt x="20485" y="6011"/>
                  </a:cubicBezTo>
                  <a:cubicBezTo>
                    <a:pt x="21404" y="9791"/>
                    <a:pt x="20485" y="15551"/>
                    <a:pt x="19566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5237162" y="1303866"/>
              <a:ext cx="189972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21540" y="0"/>
                  </a:moveTo>
                  <a:cubicBezTo>
                    <a:pt x="19620" y="2653"/>
                    <a:pt x="17700" y="5305"/>
                    <a:pt x="15420" y="8526"/>
                  </a:cubicBezTo>
                  <a:cubicBezTo>
                    <a:pt x="13140" y="11747"/>
                    <a:pt x="10500" y="15537"/>
                    <a:pt x="8700" y="17716"/>
                  </a:cubicBezTo>
                  <a:cubicBezTo>
                    <a:pt x="6900" y="19895"/>
                    <a:pt x="5940" y="20463"/>
                    <a:pt x="4860" y="20653"/>
                  </a:cubicBezTo>
                  <a:cubicBezTo>
                    <a:pt x="3780" y="20842"/>
                    <a:pt x="2580" y="20653"/>
                    <a:pt x="1740" y="20084"/>
                  </a:cubicBezTo>
                  <a:cubicBezTo>
                    <a:pt x="900" y="19516"/>
                    <a:pt x="420" y="18568"/>
                    <a:pt x="180" y="17621"/>
                  </a:cubicBezTo>
                  <a:cubicBezTo>
                    <a:pt x="-60" y="16674"/>
                    <a:pt x="-60" y="15726"/>
                    <a:pt x="180" y="14779"/>
                  </a:cubicBezTo>
                  <a:cubicBezTo>
                    <a:pt x="420" y="13832"/>
                    <a:pt x="900" y="12884"/>
                    <a:pt x="1740" y="12316"/>
                  </a:cubicBezTo>
                  <a:cubicBezTo>
                    <a:pt x="2580" y="11747"/>
                    <a:pt x="3780" y="11558"/>
                    <a:pt x="5940" y="12695"/>
                  </a:cubicBezTo>
                  <a:cubicBezTo>
                    <a:pt x="8100" y="13832"/>
                    <a:pt x="11220" y="16295"/>
                    <a:pt x="13260" y="18000"/>
                  </a:cubicBezTo>
                  <a:cubicBezTo>
                    <a:pt x="15300" y="19705"/>
                    <a:pt x="16260" y="20653"/>
                    <a:pt x="172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5452533" y="1322916"/>
              <a:ext cx="152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504"/>
                    <a:pt x="14400" y="5009"/>
                    <a:pt x="10800" y="8609"/>
                  </a:cubicBezTo>
                  <a:cubicBezTo>
                    <a:pt x="7200" y="12209"/>
                    <a:pt x="3600" y="169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5535083" y="1484131"/>
              <a:ext cx="304801" cy="196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4510"/>
                  </a:moveTo>
                  <a:cubicBezTo>
                    <a:pt x="1050" y="2918"/>
                    <a:pt x="2100" y="1327"/>
                    <a:pt x="3300" y="531"/>
                  </a:cubicBezTo>
                  <a:cubicBezTo>
                    <a:pt x="4500" y="-265"/>
                    <a:pt x="5850" y="-265"/>
                    <a:pt x="6900" y="1213"/>
                  </a:cubicBezTo>
                  <a:cubicBezTo>
                    <a:pt x="7950" y="2691"/>
                    <a:pt x="8700" y="5647"/>
                    <a:pt x="8325" y="8716"/>
                  </a:cubicBezTo>
                  <a:cubicBezTo>
                    <a:pt x="7950" y="11786"/>
                    <a:pt x="6450" y="14969"/>
                    <a:pt x="5175" y="17129"/>
                  </a:cubicBezTo>
                  <a:cubicBezTo>
                    <a:pt x="3900" y="19289"/>
                    <a:pt x="2850" y="20426"/>
                    <a:pt x="3075" y="20880"/>
                  </a:cubicBezTo>
                  <a:cubicBezTo>
                    <a:pt x="3300" y="21335"/>
                    <a:pt x="4800" y="21108"/>
                    <a:pt x="8100" y="20767"/>
                  </a:cubicBezTo>
                  <a:cubicBezTo>
                    <a:pt x="11400" y="20426"/>
                    <a:pt x="16500" y="19971"/>
                    <a:pt x="21600" y="19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1394883" y="1754716"/>
              <a:ext cx="19051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310"/>
                    <a:pt x="21600" y="6621"/>
                    <a:pt x="20400" y="9559"/>
                  </a:cubicBezTo>
                  <a:cubicBezTo>
                    <a:pt x="19200" y="12497"/>
                    <a:pt x="16800" y="15062"/>
                    <a:pt x="13200" y="17007"/>
                  </a:cubicBezTo>
                  <a:cubicBezTo>
                    <a:pt x="9600" y="18952"/>
                    <a:pt x="4800" y="202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448733" y="2148416"/>
              <a:ext cx="2095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469"/>
                  </a:moveTo>
                  <a:cubicBezTo>
                    <a:pt x="21382" y="1234"/>
                    <a:pt x="21164" y="0"/>
                    <a:pt x="20836" y="0"/>
                  </a:cubicBezTo>
                  <a:cubicBezTo>
                    <a:pt x="20509" y="0"/>
                    <a:pt x="20073" y="1234"/>
                    <a:pt x="18000" y="4423"/>
                  </a:cubicBezTo>
                  <a:cubicBezTo>
                    <a:pt x="15927" y="7611"/>
                    <a:pt x="12218" y="12754"/>
                    <a:pt x="8945" y="15943"/>
                  </a:cubicBezTo>
                  <a:cubicBezTo>
                    <a:pt x="5673" y="19131"/>
                    <a:pt x="2836" y="20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690033" y="2056251"/>
              <a:ext cx="173568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18966" y="1567"/>
                  </a:moveTo>
                  <a:cubicBezTo>
                    <a:pt x="20283" y="736"/>
                    <a:pt x="21600" y="-95"/>
                    <a:pt x="21600" y="9"/>
                  </a:cubicBezTo>
                  <a:cubicBezTo>
                    <a:pt x="21600" y="113"/>
                    <a:pt x="20283" y="1151"/>
                    <a:pt x="17385" y="3540"/>
                  </a:cubicBezTo>
                  <a:cubicBezTo>
                    <a:pt x="14488" y="5928"/>
                    <a:pt x="10010" y="9667"/>
                    <a:pt x="6849" y="12886"/>
                  </a:cubicBezTo>
                  <a:cubicBezTo>
                    <a:pt x="3688" y="16105"/>
                    <a:pt x="1844" y="18805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848783" y="1969243"/>
              <a:ext cx="228601" cy="30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21600" y="96"/>
                  </a:moveTo>
                  <a:cubicBezTo>
                    <a:pt x="20600" y="-52"/>
                    <a:pt x="19600" y="-200"/>
                    <a:pt x="17700" y="1058"/>
                  </a:cubicBezTo>
                  <a:cubicBezTo>
                    <a:pt x="15800" y="2315"/>
                    <a:pt x="13000" y="4978"/>
                    <a:pt x="9900" y="8603"/>
                  </a:cubicBezTo>
                  <a:cubicBezTo>
                    <a:pt x="6800" y="12227"/>
                    <a:pt x="3400" y="16814"/>
                    <a:pt x="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1032933" y="1976966"/>
              <a:ext cx="215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2016"/>
                    <a:pt x="17365" y="4032"/>
                    <a:pt x="14294" y="6912"/>
                  </a:cubicBezTo>
                  <a:cubicBezTo>
                    <a:pt x="11224" y="9792"/>
                    <a:pt x="7200" y="13536"/>
                    <a:pt x="4659" y="16128"/>
                  </a:cubicBezTo>
                  <a:cubicBezTo>
                    <a:pt x="2118" y="18720"/>
                    <a:pt x="1059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1261533" y="1983316"/>
              <a:ext cx="1270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80" y="5684"/>
                    <a:pt x="9360" y="11368"/>
                    <a:pt x="5760" y="14968"/>
                  </a:cubicBezTo>
                  <a:cubicBezTo>
                    <a:pt x="2160" y="18568"/>
                    <a:pt x="108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423333" y="1664233"/>
              <a:ext cx="622301" cy="439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1928"/>
                  </a:moveTo>
                  <a:cubicBezTo>
                    <a:pt x="147" y="1414"/>
                    <a:pt x="294" y="899"/>
                    <a:pt x="845" y="488"/>
                  </a:cubicBezTo>
                  <a:cubicBezTo>
                    <a:pt x="1396" y="77"/>
                    <a:pt x="2351" y="-232"/>
                    <a:pt x="3820" y="231"/>
                  </a:cubicBezTo>
                  <a:cubicBezTo>
                    <a:pt x="5290" y="694"/>
                    <a:pt x="7273" y="1928"/>
                    <a:pt x="9404" y="3779"/>
                  </a:cubicBezTo>
                  <a:cubicBezTo>
                    <a:pt x="11535" y="5631"/>
                    <a:pt x="13812" y="8099"/>
                    <a:pt x="15833" y="10774"/>
                  </a:cubicBezTo>
                  <a:cubicBezTo>
                    <a:pt x="17853" y="13448"/>
                    <a:pt x="19616" y="16328"/>
                    <a:pt x="20535" y="18128"/>
                  </a:cubicBezTo>
                  <a:cubicBezTo>
                    <a:pt x="21453" y="19928"/>
                    <a:pt x="21527" y="20648"/>
                    <a:pt x="21600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490189" y="1545166"/>
              <a:ext cx="117295" cy="29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28" fill="norm" stroke="1" extrusionOk="0">
                  <a:moveTo>
                    <a:pt x="2860" y="14918"/>
                  </a:moveTo>
                  <a:cubicBezTo>
                    <a:pt x="1703" y="14296"/>
                    <a:pt x="545" y="13675"/>
                    <a:pt x="160" y="13753"/>
                  </a:cubicBezTo>
                  <a:cubicBezTo>
                    <a:pt x="-226" y="13830"/>
                    <a:pt x="160" y="14607"/>
                    <a:pt x="545" y="15695"/>
                  </a:cubicBezTo>
                  <a:cubicBezTo>
                    <a:pt x="931" y="16783"/>
                    <a:pt x="1317" y="18181"/>
                    <a:pt x="2088" y="19347"/>
                  </a:cubicBezTo>
                  <a:cubicBezTo>
                    <a:pt x="2860" y="20512"/>
                    <a:pt x="4017" y="21445"/>
                    <a:pt x="4403" y="21522"/>
                  </a:cubicBezTo>
                  <a:cubicBezTo>
                    <a:pt x="4788" y="21600"/>
                    <a:pt x="4403" y="20823"/>
                    <a:pt x="3438" y="18181"/>
                  </a:cubicBezTo>
                  <a:cubicBezTo>
                    <a:pt x="2474" y="15540"/>
                    <a:pt x="931" y="11033"/>
                    <a:pt x="1895" y="7770"/>
                  </a:cubicBezTo>
                  <a:cubicBezTo>
                    <a:pt x="2860" y="4506"/>
                    <a:pt x="6331" y="2486"/>
                    <a:pt x="9995" y="1399"/>
                  </a:cubicBezTo>
                  <a:cubicBezTo>
                    <a:pt x="13660" y="311"/>
                    <a:pt x="17517" y="155"/>
                    <a:pt x="21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0" y="1240366"/>
              <a:ext cx="19473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148" y="0"/>
                  </a:moveTo>
                  <a:cubicBezTo>
                    <a:pt x="11974" y="4114"/>
                    <a:pt x="10800" y="8229"/>
                    <a:pt x="9274" y="11211"/>
                  </a:cubicBezTo>
                  <a:cubicBezTo>
                    <a:pt x="7748" y="14194"/>
                    <a:pt x="5870" y="16046"/>
                    <a:pt x="4343" y="17074"/>
                  </a:cubicBezTo>
                  <a:cubicBezTo>
                    <a:pt x="2817" y="18103"/>
                    <a:pt x="1643" y="18309"/>
                    <a:pt x="939" y="17897"/>
                  </a:cubicBezTo>
                  <a:cubicBezTo>
                    <a:pt x="235" y="17486"/>
                    <a:pt x="0" y="16457"/>
                    <a:pt x="0" y="15223"/>
                  </a:cubicBezTo>
                  <a:cubicBezTo>
                    <a:pt x="0" y="13989"/>
                    <a:pt x="235" y="12549"/>
                    <a:pt x="1409" y="11520"/>
                  </a:cubicBezTo>
                  <a:cubicBezTo>
                    <a:pt x="2583" y="10491"/>
                    <a:pt x="4696" y="9874"/>
                    <a:pt x="8217" y="11623"/>
                  </a:cubicBezTo>
                  <a:cubicBezTo>
                    <a:pt x="11739" y="13371"/>
                    <a:pt x="1667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239183" y="1157816"/>
              <a:ext cx="698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3411"/>
                    <a:pt x="12436" y="6821"/>
                    <a:pt x="8836" y="10421"/>
                  </a:cubicBezTo>
                  <a:cubicBezTo>
                    <a:pt x="5236" y="14021"/>
                    <a:pt x="2618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321733" y="1310216"/>
              <a:ext cx="203201" cy="22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0" y="0"/>
                  </a:moveTo>
                  <a:cubicBezTo>
                    <a:pt x="3825" y="800"/>
                    <a:pt x="7650" y="1600"/>
                    <a:pt x="9900" y="2400"/>
                  </a:cubicBezTo>
                  <a:cubicBezTo>
                    <a:pt x="12150" y="3200"/>
                    <a:pt x="12825" y="4000"/>
                    <a:pt x="11475" y="6800"/>
                  </a:cubicBezTo>
                  <a:cubicBezTo>
                    <a:pt x="10125" y="9600"/>
                    <a:pt x="6750" y="14400"/>
                    <a:pt x="4725" y="17200"/>
                  </a:cubicBezTo>
                  <a:cubicBezTo>
                    <a:pt x="2700" y="20000"/>
                    <a:pt x="2025" y="20800"/>
                    <a:pt x="2362" y="21200"/>
                  </a:cubicBezTo>
                  <a:cubicBezTo>
                    <a:pt x="2700" y="21600"/>
                    <a:pt x="4050" y="21600"/>
                    <a:pt x="7425" y="21300"/>
                  </a:cubicBezTo>
                  <a:cubicBezTo>
                    <a:pt x="10800" y="21000"/>
                    <a:pt x="16200" y="20400"/>
                    <a:pt x="21600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2220383" y="723753"/>
              <a:ext cx="1314451" cy="46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6" fill="norm" stroke="1" extrusionOk="0">
                  <a:moveTo>
                    <a:pt x="0" y="20726"/>
                  </a:moveTo>
                  <a:cubicBezTo>
                    <a:pt x="104" y="16969"/>
                    <a:pt x="209" y="13213"/>
                    <a:pt x="696" y="11335"/>
                  </a:cubicBezTo>
                  <a:cubicBezTo>
                    <a:pt x="1183" y="9456"/>
                    <a:pt x="2052" y="9456"/>
                    <a:pt x="3130" y="8517"/>
                  </a:cubicBezTo>
                  <a:cubicBezTo>
                    <a:pt x="4209" y="7578"/>
                    <a:pt x="5496" y="5700"/>
                    <a:pt x="6730" y="4761"/>
                  </a:cubicBezTo>
                  <a:cubicBezTo>
                    <a:pt x="7965" y="3822"/>
                    <a:pt x="9148" y="3822"/>
                    <a:pt x="10470" y="3352"/>
                  </a:cubicBezTo>
                  <a:cubicBezTo>
                    <a:pt x="11791" y="2883"/>
                    <a:pt x="13252" y="1943"/>
                    <a:pt x="14661" y="1004"/>
                  </a:cubicBezTo>
                  <a:cubicBezTo>
                    <a:pt x="16070" y="65"/>
                    <a:pt x="17426" y="-874"/>
                    <a:pt x="18574" y="1474"/>
                  </a:cubicBezTo>
                  <a:cubicBezTo>
                    <a:pt x="19722" y="3822"/>
                    <a:pt x="20661" y="9456"/>
                    <a:pt x="21600" y="1509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2048933" y="1071033"/>
              <a:ext cx="1582643" cy="8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0" y="21600"/>
                  </a:moveTo>
                  <a:cubicBezTo>
                    <a:pt x="750" y="20020"/>
                    <a:pt x="1500" y="18439"/>
                    <a:pt x="2466" y="16332"/>
                  </a:cubicBezTo>
                  <a:cubicBezTo>
                    <a:pt x="3432" y="14224"/>
                    <a:pt x="4614" y="11590"/>
                    <a:pt x="5681" y="9483"/>
                  </a:cubicBezTo>
                  <a:cubicBezTo>
                    <a:pt x="6748" y="7376"/>
                    <a:pt x="7700" y="5795"/>
                    <a:pt x="8709" y="4478"/>
                  </a:cubicBezTo>
                  <a:cubicBezTo>
                    <a:pt x="9719" y="3161"/>
                    <a:pt x="10786" y="2107"/>
                    <a:pt x="11853" y="1317"/>
                  </a:cubicBezTo>
                  <a:cubicBezTo>
                    <a:pt x="12920" y="527"/>
                    <a:pt x="13987" y="0"/>
                    <a:pt x="15126" y="0"/>
                  </a:cubicBezTo>
                  <a:cubicBezTo>
                    <a:pt x="16265" y="0"/>
                    <a:pt x="17476" y="527"/>
                    <a:pt x="18457" y="1317"/>
                  </a:cubicBezTo>
                  <a:cubicBezTo>
                    <a:pt x="19437" y="2107"/>
                    <a:pt x="20187" y="3161"/>
                    <a:pt x="20706" y="4215"/>
                  </a:cubicBezTo>
                  <a:cubicBezTo>
                    <a:pt x="21225" y="5268"/>
                    <a:pt x="21513" y="6322"/>
                    <a:pt x="21557" y="7902"/>
                  </a:cubicBezTo>
                  <a:cubicBezTo>
                    <a:pt x="21600" y="9483"/>
                    <a:pt x="21398" y="11590"/>
                    <a:pt x="21196" y="1369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1515533" y="1462616"/>
              <a:ext cx="231040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0" y="21600"/>
                  </a:moveTo>
                  <a:cubicBezTo>
                    <a:pt x="692" y="20329"/>
                    <a:pt x="1385" y="19059"/>
                    <a:pt x="2107" y="17365"/>
                  </a:cubicBezTo>
                  <a:cubicBezTo>
                    <a:pt x="2829" y="15671"/>
                    <a:pt x="3580" y="13553"/>
                    <a:pt x="4273" y="11859"/>
                  </a:cubicBezTo>
                  <a:cubicBezTo>
                    <a:pt x="4965" y="10165"/>
                    <a:pt x="5598" y="8894"/>
                    <a:pt x="6300" y="7624"/>
                  </a:cubicBezTo>
                  <a:cubicBezTo>
                    <a:pt x="7002" y="6353"/>
                    <a:pt x="7774" y="5082"/>
                    <a:pt x="8585" y="4024"/>
                  </a:cubicBezTo>
                  <a:cubicBezTo>
                    <a:pt x="9396" y="2965"/>
                    <a:pt x="10246" y="2118"/>
                    <a:pt x="10978" y="1482"/>
                  </a:cubicBezTo>
                  <a:cubicBezTo>
                    <a:pt x="11710" y="847"/>
                    <a:pt x="12323" y="424"/>
                    <a:pt x="13075" y="212"/>
                  </a:cubicBezTo>
                  <a:cubicBezTo>
                    <a:pt x="13826" y="0"/>
                    <a:pt x="14716" y="0"/>
                    <a:pt x="15557" y="0"/>
                  </a:cubicBezTo>
                  <a:cubicBezTo>
                    <a:pt x="16398" y="0"/>
                    <a:pt x="17189" y="0"/>
                    <a:pt x="17980" y="0"/>
                  </a:cubicBezTo>
                  <a:cubicBezTo>
                    <a:pt x="18771" y="0"/>
                    <a:pt x="19563" y="0"/>
                    <a:pt x="20126" y="212"/>
                  </a:cubicBezTo>
                  <a:cubicBezTo>
                    <a:pt x="20690" y="424"/>
                    <a:pt x="21026" y="847"/>
                    <a:pt x="21254" y="1482"/>
                  </a:cubicBezTo>
                  <a:cubicBezTo>
                    <a:pt x="21481" y="2118"/>
                    <a:pt x="21600" y="2965"/>
                    <a:pt x="21590" y="4024"/>
                  </a:cubicBezTo>
                  <a:cubicBezTo>
                    <a:pt x="21580" y="5082"/>
                    <a:pt x="21442" y="6353"/>
                    <a:pt x="21125" y="8047"/>
                  </a:cubicBezTo>
                  <a:cubicBezTo>
                    <a:pt x="20809" y="9741"/>
                    <a:pt x="20314" y="11859"/>
                    <a:pt x="19820" y="1397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1845733" y="1799592"/>
              <a:ext cx="2078188" cy="14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37" fill="norm" stroke="1" extrusionOk="0">
                  <a:moveTo>
                    <a:pt x="0" y="21537"/>
                  </a:moveTo>
                  <a:cubicBezTo>
                    <a:pt x="703" y="20285"/>
                    <a:pt x="1406" y="19033"/>
                    <a:pt x="2131" y="17624"/>
                  </a:cubicBezTo>
                  <a:cubicBezTo>
                    <a:pt x="2857" y="16215"/>
                    <a:pt x="3604" y="14650"/>
                    <a:pt x="4362" y="12928"/>
                  </a:cubicBezTo>
                  <a:cubicBezTo>
                    <a:pt x="5120" y="11207"/>
                    <a:pt x="5889" y="9328"/>
                    <a:pt x="6735" y="7607"/>
                  </a:cubicBezTo>
                  <a:cubicBezTo>
                    <a:pt x="7581" y="5885"/>
                    <a:pt x="8504" y="4320"/>
                    <a:pt x="9449" y="3067"/>
                  </a:cubicBezTo>
                  <a:cubicBezTo>
                    <a:pt x="10393" y="1815"/>
                    <a:pt x="11360" y="876"/>
                    <a:pt x="12338" y="407"/>
                  </a:cubicBezTo>
                  <a:cubicBezTo>
                    <a:pt x="13316" y="-63"/>
                    <a:pt x="14305" y="-63"/>
                    <a:pt x="15217" y="94"/>
                  </a:cubicBezTo>
                  <a:cubicBezTo>
                    <a:pt x="16129" y="250"/>
                    <a:pt x="16964" y="563"/>
                    <a:pt x="17788" y="1502"/>
                  </a:cubicBezTo>
                  <a:cubicBezTo>
                    <a:pt x="18612" y="2441"/>
                    <a:pt x="19425" y="4007"/>
                    <a:pt x="19996" y="5102"/>
                  </a:cubicBezTo>
                  <a:cubicBezTo>
                    <a:pt x="20567" y="6198"/>
                    <a:pt x="20897" y="6824"/>
                    <a:pt x="21139" y="7607"/>
                  </a:cubicBezTo>
                  <a:cubicBezTo>
                    <a:pt x="21380" y="8389"/>
                    <a:pt x="21534" y="9328"/>
                    <a:pt x="21567" y="10267"/>
                  </a:cubicBezTo>
                  <a:cubicBezTo>
                    <a:pt x="21600" y="11207"/>
                    <a:pt x="21512" y="12146"/>
                    <a:pt x="21413" y="12928"/>
                  </a:cubicBezTo>
                  <a:cubicBezTo>
                    <a:pt x="21314" y="13711"/>
                    <a:pt x="21204" y="14337"/>
                    <a:pt x="21095" y="1496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833033" y="2015066"/>
              <a:ext cx="17589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58" y="21103"/>
                    <a:pt x="1716" y="20607"/>
                    <a:pt x="2703" y="19738"/>
                  </a:cubicBezTo>
                  <a:cubicBezTo>
                    <a:pt x="3691" y="18869"/>
                    <a:pt x="4809" y="17628"/>
                    <a:pt x="5848" y="16262"/>
                  </a:cubicBezTo>
                  <a:cubicBezTo>
                    <a:pt x="6888" y="14897"/>
                    <a:pt x="7850" y="13407"/>
                    <a:pt x="8877" y="11917"/>
                  </a:cubicBezTo>
                  <a:cubicBezTo>
                    <a:pt x="9903" y="10428"/>
                    <a:pt x="10995" y="8938"/>
                    <a:pt x="12087" y="7697"/>
                  </a:cubicBezTo>
                  <a:cubicBezTo>
                    <a:pt x="13178" y="6455"/>
                    <a:pt x="14270" y="5462"/>
                    <a:pt x="15453" y="4593"/>
                  </a:cubicBezTo>
                  <a:cubicBezTo>
                    <a:pt x="16635" y="3724"/>
                    <a:pt x="17909" y="2979"/>
                    <a:pt x="18949" y="2234"/>
                  </a:cubicBezTo>
                  <a:cubicBezTo>
                    <a:pt x="19988" y="1490"/>
                    <a:pt x="20794" y="7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2163233" y="-1"/>
              <a:ext cx="323851" cy="91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21450"/>
                  </a:moveTo>
                  <a:cubicBezTo>
                    <a:pt x="1271" y="20053"/>
                    <a:pt x="2541" y="18656"/>
                    <a:pt x="3741" y="17060"/>
                  </a:cubicBezTo>
                  <a:cubicBezTo>
                    <a:pt x="4941" y="15464"/>
                    <a:pt x="6071" y="13668"/>
                    <a:pt x="7412" y="11822"/>
                  </a:cubicBezTo>
                  <a:cubicBezTo>
                    <a:pt x="8753" y="9977"/>
                    <a:pt x="10306" y="8081"/>
                    <a:pt x="11718" y="6360"/>
                  </a:cubicBezTo>
                  <a:cubicBezTo>
                    <a:pt x="13129" y="4639"/>
                    <a:pt x="14400" y="3092"/>
                    <a:pt x="15106" y="2095"/>
                  </a:cubicBezTo>
                  <a:cubicBezTo>
                    <a:pt x="15812" y="1097"/>
                    <a:pt x="15953" y="648"/>
                    <a:pt x="16094" y="548"/>
                  </a:cubicBezTo>
                  <a:cubicBezTo>
                    <a:pt x="16235" y="449"/>
                    <a:pt x="16376" y="698"/>
                    <a:pt x="16024" y="1072"/>
                  </a:cubicBezTo>
                  <a:cubicBezTo>
                    <a:pt x="15671" y="1446"/>
                    <a:pt x="14824" y="1945"/>
                    <a:pt x="13412" y="2544"/>
                  </a:cubicBezTo>
                  <a:cubicBezTo>
                    <a:pt x="12000" y="3142"/>
                    <a:pt x="10024" y="3841"/>
                    <a:pt x="8682" y="4290"/>
                  </a:cubicBezTo>
                  <a:cubicBezTo>
                    <a:pt x="7341" y="4739"/>
                    <a:pt x="6635" y="4938"/>
                    <a:pt x="5929" y="5063"/>
                  </a:cubicBezTo>
                  <a:cubicBezTo>
                    <a:pt x="5224" y="5188"/>
                    <a:pt x="4518" y="5238"/>
                    <a:pt x="4235" y="5138"/>
                  </a:cubicBezTo>
                  <a:cubicBezTo>
                    <a:pt x="3953" y="5038"/>
                    <a:pt x="4094" y="4789"/>
                    <a:pt x="5224" y="4165"/>
                  </a:cubicBezTo>
                  <a:cubicBezTo>
                    <a:pt x="6353" y="3541"/>
                    <a:pt x="8471" y="2544"/>
                    <a:pt x="10447" y="1795"/>
                  </a:cubicBezTo>
                  <a:cubicBezTo>
                    <a:pt x="12424" y="1047"/>
                    <a:pt x="14259" y="548"/>
                    <a:pt x="15741" y="249"/>
                  </a:cubicBezTo>
                  <a:cubicBezTo>
                    <a:pt x="17224" y="-50"/>
                    <a:pt x="18353" y="-150"/>
                    <a:pt x="19271" y="349"/>
                  </a:cubicBezTo>
                  <a:cubicBezTo>
                    <a:pt x="20188" y="848"/>
                    <a:pt x="20894" y="1945"/>
                    <a:pt x="21600" y="304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4" name="Drawing"/>
          <p:cNvGrpSpPr/>
          <p:nvPr/>
        </p:nvGrpSpPr>
        <p:grpSpPr>
          <a:xfrm>
            <a:off x="705491" y="1810991"/>
            <a:ext cx="11020460" cy="7688610"/>
            <a:chOff x="0" y="0"/>
            <a:chExt cx="11020458" cy="7688608"/>
          </a:xfrm>
        </p:grpSpPr>
        <p:sp>
          <p:nvSpPr>
            <p:cNvPr id="980" name="Line"/>
            <p:cNvSpPr/>
            <p:nvPr/>
          </p:nvSpPr>
          <p:spPr>
            <a:xfrm>
              <a:off x="0" y="102182"/>
              <a:ext cx="113942" cy="546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528" fill="norm" stroke="1" extrusionOk="0">
                  <a:moveTo>
                    <a:pt x="2197" y="5182"/>
                  </a:moveTo>
                  <a:cubicBezTo>
                    <a:pt x="2969" y="7350"/>
                    <a:pt x="3740" y="9519"/>
                    <a:pt x="5090" y="12104"/>
                  </a:cubicBezTo>
                  <a:cubicBezTo>
                    <a:pt x="6440" y="14689"/>
                    <a:pt x="8369" y="17692"/>
                    <a:pt x="9333" y="19401"/>
                  </a:cubicBezTo>
                  <a:cubicBezTo>
                    <a:pt x="10297" y="21111"/>
                    <a:pt x="10297" y="21528"/>
                    <a:pt x="10297" y="21528"/>
                  </a:cubicBezTo>
                  <a:cubicBezTo>
                    <a:pt x="10297" y="21528"/>
                    <a:pt x="10297" y="21111"/>
                    <a:pt x="8947" y="19318"/>
                  </a:cubicBezTo>
                  <a:cubicBezTo>
                    <a:pt x="7597" y="17525"/>
                    <a:pt x="4897" y="14356"/>
                    <a:pt x="3162" y="11353"/>
                  </a:cubicBezTo>
                  <a:cubicBezTo>
                    <a:pt x="1426" y="8351"/>
                    <a:pt x="654" y="5516"/>
                    <a:pt x="269" y="3889"/>
                  </a:cubicBezTo>
                  <a:cubicBezTo>
                    <a:pt x="-117" y="2263"/>
                    <a:pt x="-117" y="1846"/>
                    <a:pt x="462" y="1387"/>
                  </a:cubicBezTo>
                  <a:cubicBezTo>
                    <a:pt x="1040" y="929"/>
                    <a:pt x="2197" y="428"/>
                    <a:pt x="4319" y="178"/>
                  </a:cubicBezTo>
                  <a:cubicBezTo>
                    <a:pt x="6440" y="-72"/>
                    <a:pt x="9526" y="-72"/>
                    <a:pt x="12419" y="262"/>
                  </a:cubicBezTo>
                  <a:cubicBezTo>
                    <a:pt x="15312" y="595"/>
                    <a:pt x="18012" y="1262"/>
                    <a:pt x="19554" y="2221"/>
                  </a:cubicBezTo>
                  <a:cubicBezTo>
                    <a:pt x="21097" y="3181"/>
                    <a:pt x="21483" y="4431"/>
                    <a:pt x="18783" y="5641"/>
                  </a:cubicBezTo>
                  <a:cubicBezTo>
                    <a:pt x="16083" y="6850"/>
                    <a:pt x="10297" y="8018"/>
                    <a:pt x="4512" y="9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75558" y="411508"/>
              <a:ext cx="133351" cy="176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5400"/>
                  </a:moveTo>
                  <a:cubicBezTo>
                    <a:pt x="1029" y="4371"/>
                    <a:pt x="2057" y="3343"/>
                    <a:pt x="3429" y="3086"/>
                  </a:cubicBezTo>
                  <a:cubicBezTo>
                    <a:pt x="4800" y="2829"/>
                    <a:pt x="6514" y="3343"/>
                    <a:pt x="9086" y="5657"/>
                  </a:cubicBezTo>
                  <a:cubicBezTo>
                    <a:pt x="11657" y="7971"/>
                    <a:pt x="15086" y="12086"/>
                    <a:pt x="16800" y="14786"/>
                  </a:cubicBezTo>
                  <a:cubicBezTo>
                    <a:pt x="18514" y="17486"/>
                    <a:pt x="18514" y="18771"/>
                    <a:pt x="17829" y="19800"/>
                  </a:cubicBezTo>
                  <a:cubicBezTo>
                    <a:pt x="17143" y="20829"/>
                    <a:pt x="15771" y="21600"/>
                    <a:pt x="14400" y="21471"/>
                  </a:cubicBezTo>
                  <a:cubicBezTo>
                    <a:pt x="13029" y="21343"/>
                    <a:pt x="11657" y="20314"/>
                    <a:pt x="10457" y="17357"/>
                  </a:cubicBezTo>
                  <a:cubicBezTo>
                    <a:pt x="9257" y="14400"/>
                    <a:pt x="8229" y="9514"/>
                    <a:pt x="8229" y="6300"/>
                  </a:cubicBezTo>
                  <a:cubicBezTo>
                    <a:pt x="8229" y="3086"/>
                    <a:pt x="9257" y="1543"/>
                    <a:pt x="11657" y="771"/>
                  </a:cubicBezTo>
                  <a:cubicBezTo>
                    <a:pt x="14057" y="0"/>
                    <a:pt x="178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234573" y="409306"/>
              <a:ext cx="81151" cy="1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0712" fill="norm" stroke="1" extrusionOk="0">
                  <a:moveTo>
                    <a:pt x="9652" y="3237"/>
                  </a:moveTo>
                  <a:cubicBezTo>
                    <a:pt x="6952" y="3237"/>
                    <a:pt x="4252" y="3237"/>
                    <a:pt x="2632" y="4043"/>
                  </a:cubicBezTo>
                  <a:cubicBezTo>
                    <a:pt x="1012" y="4849"/>
                    <a:pt x="472" y="6461"/>
                    <a:pt x="202" y="8557"/>
                  </a:cubicBezTo>
                  <a:cubicBezTo>
                    <a:pt x="-68" y="10652"/>
                    <a:pt x="-68" y="13231"/>
                    <a:pt x="202" y="15327"/>
                  </a:cubicBezTo>
                  <a:cubicBezTo>
                    <a:pt x="472" y="17422"/>
                    <a:pt x="1012" y="19034"/>
                    <a:pt x="2632" y="20001"/>
                  </a:cubicBezTo>
                  <a:cubicBezTo>
                    <a:pt x="4252" y="20969"/>
                    <a:pt x="6952" y="21291"/>
                    <a:pt x="10462" y="18712"/>
                  </a:cubicBezTo>
                  <a:cubicBezTo>
                    <a:pt x="13972" y="16133"/>
                    <a:pt x="18292" y="10652"/>
                    <a:pt x="19912" y="7106"/>
                  </a:cubicBezTo>
                  <a:cubicBezTo>
                    <a:pt x="21532" y="3560"/>
                    <a:pt x="20452" y="1948"/>
                    <a:pt x="18562" y="981"/>
                  </a:cubicBezTo>
                  <a:cubicBezTo>
                    <a:pt x="16672" y="13"/>
                    <a:pt x="13972" y="-309"/>
                    <a:pt x="13162" y="336"/>
                  </a:cubicBezTo>
                  <a:cubicBezTo>
                    <a:pt x="12352" y="981"/>
                    <a:pt x="13432" y="2592"/>
                    <a:pt x="14512" y="4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344766" y="360708"/>
              <a:ext cx="98213" cy="156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1068" fill="norm" stroke="1" extrusionOk="0">
                  <a:moveTo>
                    <a:pt x="12702" y="3411"/>
                  </a:moveTo>
                  <a:cubicBezTo>
                    <a:pt x="8294" y="6821"/>
                    <a:pt x="3886" y="10232"/>
                    <a:pt x="1682" y="13074"/>
                  </a:cubicBezTo>
                  <a:cubicBezTo>
                    <a:pt x="-522" y="15916"/>
                    <a:pt x="-522" y="18189"/>
                    <a:pt x="1462" y="19611"/>
                  </a:cubicBezTo>
                  <a:cubicBezTo>
                    <a:pt x="3445" y="21032"/>
                    <a:pt x="7413" y="21600"/>
                    <a:pt x="11160" y="20463"/>
                  </a:cubicBezTo>
                  <a:cubicBezTo>
                    <a:pt x="14907" y="19326"/>
                    <a:pt x="18433" y="16484"/>
                    <a:pt x="19756" y="13500"/>
                  </a:cubicBezTo>
                  <a:cubicBezTo>
                    <a:pt x="21078" y="10516"/>
                    <a:pt x="20196" y="7389"/>
                    <a:pt x="19756" y="5116"/>
                  </a:cubicBezTo>
                  <a:cubicBezTo>
                    <a:pt x="19315" y="2842"/>
                    <a:pt x="19315" y="1421"/>
                    <a:pt x="193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476604" y="58220"/>
              <a:ext cx="94255" cy="45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91" fill="norm" stroke="1" extrusionOk="0">
                  <a:moveTo>
                    <a:pt x="21374" y="3791"/>
                  </a:moveTo>
                  <a:cubicBezTo>
                    <a:pt x="20414" y="2991"/>
                    <a:pt x="19454" y="2191"/>
                    <a:pt x="18014" y="1541"/>
                  </a:cubicBezTo>
                  <a:cubicBezTo>
                    <a:pt x="16574" y="891"/>
                    <a:pt x="14654" y="391"/>
                    <a:pt x="12494" y="141"/>
                  </a:cubicBezTo>
                  <a:cubicBezTo>
                    <a:pt x="10334" y="-109"/>
                    <a:pt x="7934" y="-109"/>
                    <a:pt x="5294" y="841"/>
                  </a:cubicBezTo>
                  <a:cubicBezTo>
                    <a:pt x="2654" y="1791"/>
                    <a:pt x="-226" y="3691"/>
                    <a:pt x="14" y="6341"/>
                  </a:cubicBezTo>
                  <a:cubicBezTo>
                    <a:pt x="254" y="8991"/>
                    <a:pt x="3614" y="12391"/>
                    <a:pt x="7454" y="15041"/>
                  </a:cubicBezTo>
                  <a:cubicBezTo>
                    <a:pt x="11294" y="17691"/>
                    <a:pt x="15614" y="19591"/>
                    <a:pt x="19934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458889" y="331852"/>
              <a:ext cx="200870" cy="6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27" fill="norm" stroke="1" extrusionOk="0">
                  <a:moveTo>
                    <a:pt x="1102" y="21327"/>
                  </a:moveTo>
                  <a:cubicBezTo>
                    <a:pt x="427" y="17603"/>
                    <a:pt x="-248" y="13879"/>
                    <a:pt x="89" y="10899"/>
                  </a:cubicBezTo>
                  <a:cubicBezTo>
                    <a:pt x="427" y="7920"/>
                    <a:pt x="1777" y="5686"/>
                    <a:pt x="5264" y="3824"/>
                  </a:cubicBezTo>
                  <a:cubicBezTo>
                    <a:pt x="8752" y="1961"/>
                    <a:pt x="14377" y="472"/>
                    <a:pt x="17414" y="99"/>
                  </a:cubicBezTo>
                  <a:cubicBezTo>
                    <a:pt x="20452" y="-273"/>
                    <a:pt x="20902" y="472"/>
                    <a:pt x="21352" y="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94608" y="602008"/>
              <a:ext cx="444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91" y="17365"/>
                    <a:pt x="6583" y="13129"/>
                    <a:pt x="10183" y="9529"/>
                  </a:cubicBezTo>
                  <a:cubicBezTo>
                    <a:pt x="13783" y="5929"/>
                    <a:pt x="17691" y="29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259708" y="627408"/>
              <a:ext cx="2921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5" y="16295"/>
                    <a:pt x="10330" y="10989"/>
                    <a:pt x="13930" y="7389"/>
                  </a:cubicBezTo>
                  <a:cubicBezTo>
                    <a:pt x="17530" y="3789"/>
                    <a:pt x="19565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786758" y="328958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818508" y="468658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1414798" y="104834"/>
              <a:ext cx="394311" cy="58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17" fill="norm" stroke="1" extrusionOk="0">
                  <a:moveTo>
                    <a:pt x="7271" y="2835"/>
                  </a:moveTo>
                  <a:cubicBezTo>
                    <a:pt x="6697" y="2912"/>
                    <a:pt x="6122" y="2989"/>
                    <a:pt x="5548" y="3027"/>
                  </a:cubicBezTo>
                  <a:cubicBezTo>
                    <a:pt x="4973" y="3065"/>
                    <a:pt x="4399" y="3065"/>
                    <a:pt x="3997" y="2873"/>
                  </a:cubicBezTo>
                  <a:cubicBezTo>
                    <a:pt x="3594" y="2681"/>
                    <a:pt x="3365" y="2297"/>
                    <a:pt x="3652" y="1720"/>
                  </a:cubicBezTo>
                  <a:cubicBezTo>
                    <a:pt x="3939" y="1144"/>
                    <a:pt x="4743" y="375"/>
                    <a:pt x="5375" y="106"/>
                  </a:cubicBezTo>
                  <a:cubicBezTo>
                    <a:pt x="6007" y="-163"/>
                    <a:pt x="6467" y="68"/>
                    <a:pt x="6984" y="913"/>
                  </a:cubicBezTo>
                  <a:cubicBezTo>
                    <a:pt x="7501" y="1759"/>
                    <a:pt x="8075" y="3219"/>
                    <a:pt x="8075" y="5026"/>
                  </a:cubicBezTo>
                  <a:cubicBezTo>
                    <a:pt x="8075" y="6832"/>
                    <a:pt x="7501" y="8984"/>
                    <a:pt x="6582" y="10714"/>
                  </a:cubicBezTo>
                  <a:cubicBezTo>
                    <a:pt x="5663" y="12443"/>
                    <a:pt x="4399" y="13750"/>
                    <a:pt x="3537" y="14519"/>
                  </a:cubicBezTo>
                  <a:cubicBezTo>
                    <a:pt x="2675" y="15288"/>
                    <a:pt x="2216" y="15518"/>
                    <a:pt x="1699" y="15633"/>
                  </a:cubicBezTo>
                  <a:cubicBezTo>
                    <a:pt x="1182" y="15749"/>
                    <a:pt x="607" y="15749"/>
                    <a:pt x="263" y="15557"/>
                  </a:cubicBezTo>
                  <a:cubicBezTo>
                    <a:pt x="-82" y="15364"/>
                    <a:pt x="-197" y="14980"/>
                    <a:pt x="607" y="14135"/>
                  </a:cubicBezTo>
                  <a:cubicBezTo>
                    <a:pt x="1412" y="13289"/>
                    <a:pt x="3135" y="11982"/>
                    <a:pt x="5548" y="10253"/>
                  </a:cubicBezTo>
                  <a:cubicBezTo>
                    <a:pt x="7960" y="8523"/>
                    <a:pt x="11063" y="6371"/>
                    <a:pt x="12843" y="5064"/>
                  </a:cubicBezTo>
                  <a:cubicBezTo>
                    <a:pt x="14624" y="3757"/>
                    <a:pt x="15084" y="3296"/>
                    <a:pt x="15486" y="2912"/>
                  </a:cubicBezTo>
                  <a:cubicBezTo>
                    <a:pt x="15888" y="2527"/>
                    <a:pt x="16233" y="2220"/>
                    <a:pt x="16233" y="2220"/>
                  </a:cubicBezTo>
                  <a:cubicBezTo>
                    <a:pt x="16233" y="2220"/>
                    <a:pt x="15888" y="2527"/>
                    <a:pt x="14854" y="3873"/>
                  </a:cubicBezTo>
                  <a:cubicBezTo>
                    <a:pt x="13820" y="5218"/>
                    <a:pt x="12097" y="7601"/>
                    <a:pt x="10890" y="10137"/>
                  </a:cubicBezTo>
                  <a:cubicBezTo>
                    <a:pt x="9684" y="12674"/>
                    <a:pt x="8994" y="15364"/>
                    <a:pt x="8880" y="17248"/>
                  </a:cubicBezTo>
                  <a:cubicBezTo>
                    <a:pt x="8765" y="19131"/>
                    <a:pt x="9224" y="20207"/>
                    <a:pt x="9741" y="20784"/>
                  </a:cubicBezTo>
                  <a:cubicBezTo>
                    <a:pt x="10258" y="21360"/>
                    <a:pt x="10833" y="21437"/>
                    <a:pt x="11580" y="21168"/>
                  </a:cubicBezTo>
                  <a:cubicBezTo>
                    <a:pt x="12326" y="20899"/>
                    <a:pt x="13246" y="20284"/>
                    <a:pt x="13877" y="19554"/>
                  </a:cubicBezTo>
                  <a:cubicBezTo>
                    <a:pt x="14509" y="18823"/>
                    <a:pt x="14854" y="17978"/>
                    <a:pt x="15084" y="17248"/>
                  </a:cubicBezTo>
                  <a:cubicBezTo>
                    <a:pt x="15314" y="16517"/>
                    <a:pt x="15429" y="15902"/>
                    <a:pt x="15256" y="15480"/>
                  </a:cubicBezTo>
                  <a:cubicBezTo>
                    <a:pt x="15084" y="15057"/>
                    <a:pt x="14624" y="14826"/>
                    <a:pt x="14107" y="14788"/>
                  </a:cubicBezTo>
                  <a:cubicBezTo>
                    <a:pt x="13590" y="14749"/>
                    <a:pt x="13016" y="14903"/>
                    <a:pt x="13188" y="14980"/>
                  </a:cubicBezTo>
                  <a:cubicBezTo>
                    <a:pt x="13360" y="15057"/>
                    <a:pt x="14280" y="15057"/>
                    <a:pt x="15773" y="14865"/>
                  </a:cubicBezTo>
                  <a:cubicBezTo>
                    <a:pt x="17267" y="14673"/>
                    <a:pt x="19335" y="14288"/>
                    <a:pt x="21403" y="13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2494908" y="207002"/>
              <a:ext cx="260351" cy="280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99"/>
                  </a:moveTo>
                  <a:cubicBezTo>
                    <a:pt x="878" y="-62"/>
                    <a:pt x="1756" y="-223"/>
                    <a:pt x="3512" y="1308"/>
                  </a:cubicBezTo>
                  <a:cubicBezTo>
                    <a:pt x="5268" y="2840"/>
                    <a:pt x="7902" y="6064"/>
                    <a:pt x="11063" y="9690"/>
                  </a:cubicBezTo>
                  <a:cubicBezTo>
                    <a:pt x="14224" y="13317"/>
                    <a:pt x="17912" y="17347"/>
                    <a:pt x="21600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2565319" y="161181"/>
              <a:ext cx="202640" cy="372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53" fill="norm" stroke="1" extrusionOk="0">
                  <a:moveTo>
                    <a:pt x="21318" y="154"/>
                  </a:moveTo>
                  <a:cubicBezTo>
                    <a:pt x="20205" y="32"/>
                    <a:pt x="19091" y="-90"/>
                    <a:pt x="18200" y="93"/>
                  </a:cubicBezTo>
                  <a:cubicBezTo>
                    <a:pt x="17310" y="276"/>
                    <a:pt x="16642" y="764"/>
                    <a:pt x="15083" y="2900"/>
                  </a:cubicBezTo>
                  <a:cubicBezTo>
                    <a:pt x="13524" y="5035"/>
                    <a:pt x="11075" y="8818"/>
                    <a:pt x="8514" y="11991"/>
                  </a:cubicBezTo>
                  <a:cubicBezTo>
                    <a:pt x="5953" y="15164"/>
                    <a:pt x="3281" y="17727"/>
                    <a:pt x="1722" y="19313"/>
                  </a:cubicBezTo>
                  <a:cubicBezTo>
                    <a:pt x="163" y="20900"/>
                    <a:pt x="-282" y="21510"/>
                    <a:pt x="163" y="21449"/>
                  </a:cubicBezTo>
                  <a:cubicBezTo>
                    <a:pt x="609" y="21388"/>
                    <a:pt x="1945" y="20656"/>
                    <a:pt x="3281" y="19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2911080" y="303558"/>
              <a:ext cx="26327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275" y="21600"/>
                  </a:moveTo>
                  <a:cubicBezTo>
                    <a:pt x="757" y="20084"/>
                    <a:pt x="239" y="18568"/>
                    <a:pt x="66" y="16863"/>
                  </a:cubicBezTo>
                  <a:cubicBezTo>
                    <a:pt x="-107" y="15158"/>
                    <a:pt x="66" y="13263"/>
                    <a:pt x="498" y="11179"/>
                  </a:cubicBezTo>
                  <a:cubicBezTo>
                    <a:pt x="930" y="9095"/>
                    <a:pt x="1621" y="6821"/>
                    <a:pt x="2399" y="5305"/>
                  </a:cubicBezTo>
                  <a:cubicBezTo>
                    <a:pt x="3176" y="3789"/>
                    <a:pt x="4040" y="3032"/>
                    <a:pt x="5077" y="4737"/>
                  </a:cubicBezTo>
                  <a:cubicBezTo>
                    <a:pt x="6114" y="6442"/>
                    <a:pt x="7323" y="10611"/>
                    <a:pt x="8187" y="13453"/>
                  </a:cubicBezTo>
                  <a:cubicBezTo>
                    <a:pt x="9051" y="16295"/>
                    <a:pt x="9570" y="17811"/>
                    <a:pt x="10261" y="18758"/>
                  </a:cubicBezTo>
                  <a:cubicBezTo>
                    <a:pt x="10952" y="19705"/>
                    <a:pt x="11816" y="20084"/>
                    <a:pt x="13717" y="16863"/>
                  </a:cubicBezTo>
                  <a:cubicBezTo>
                    <a:pt x="15618" y="13642"/>
                    <a:pt x="18555" y="6821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3416021" y="119408"/>
              <a:ext cx="202838" cy="361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348" fill="norm" stroke="1" extrusionOk="0">
                  <a:moveTo>
                    <a:pt x="1311" y="7117"/>
                  </a:moveTo>
                  <a:cubicBezTo>
                    <a:pt x="1311" y="11362"/>
                    <a:pt x="1311" y="15607"/>
                    <a:pt x="1311" y="18166"/>
                  </a:cubicBezTo>
                  <a:cubicBezTo>
                    <a:pt x="1311" y="20726"/>
                    <a:pt x="1311" y="21600"/>
                    <a:pt x="1086" y="21288"/>
                  </a:cubicBezTo>
                  <a:cubicBezTo>
                    <a:pt x="861" y="20976"/>
                    <a:pt x="411" y="19477"/>
                    <a:pt x="186" y="16356"/>
                  </a:cubicBezTo>
                  <a:cubicBezTo>
                    <a:pt x="-39" y="13235"/>
                    <a:pt x="-39" y="8490"/>
                    <a:pt x="74" y="5806"/>
                  </a:cubicBezTo>
                  <a:cubicBezTo>
                    <a:pt x="186" y="3121"/>
                    <a:pt x="411" y="2497"/>
                    <a:pt x="861" y="1935"/>
                  </a:cubicBezTo>
                  <a:cubicBezTo>
                    <a:pt x="1311" y="1373"/>
                    <a:pt x="1986" y="874"/>
                    <a:pt x="2774" y="936"/>
                  </a:cubicBezTo>
                  <a:cubicBezTo>
                    <a:pt x="3561" y="999"/>
                    <a:pt x="4461" y="1623"/>
                    <a:pt x="5811" y="3496"/>
                  </a:cubicBezTo>
                  <a:cubicBezTo>
                    <a:pt x="7161" y="5369"/>
                    <a:pt x="8961" y="8490"/>
                    <a:pt x="10424" y="11175"/>
                  </a:cubicBezTo>
                  <a:cubicBezTo>
                    <a:pt x="11886" y="13859"/>
                    <a:pt x="13011" y="16106"/>
                    <a:pt x="13911" y="17480"/>
                  </a:cubicBezTo>
                  <a:cubicBezTo>
                    <a:pt x="14811" y="18853"/>
                    <a:pt x="15486" y="19353"/>
                    <a:pt x="16161" y="19165"/>
                  </a:cubicBezTo>
                  <a:cubicBezTo>
                    <a:pt x="16836" y="18978"/>
                    <a:pt x="17511" y="18104"/>
                    <a:pt x="18186" y="15545"/>
                  </a:cubicBezTo>
                  <a:cubicBezTo>
                    <a:pt x="18861" y="12985"/>
                    <a:pt x="19536" y="8740"/>
                    <a:pt x="20099" y="5868"/>
                  </a:cubicBezTo>
                  <a:cubicBezTo>
                    <a:pt x="20661" y="2997"/>
                    <a:pt x="21111" y="1498"/>
                    <a:pt x="215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3664366" y="298078"/>
              <a:ext cx="78566" cy="130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0850" fill="norm" stroke="1" extrusionOk="0">
                  <a:moveTo>
                    <a:pt x="16769" y="874"/>
                  </a:moveTo>
                  <a:cubicBezTo>
                    <a:pt x="13358" y="536"/>
                    <a:pt x="9948" y="199"/>
                    <a:pt x="7105" y="1549"/>
                  </a:cubicBezTo>
                  <a:cubicBezTo>
                    <a:pt x="4263" y="2899"/>
                    <a:pt x="1990" y="5937"/>
                    <a:pt x="853" y="9143"/>
                  </a:cubicBezTo>
                  <a:cubicBezTo>
                    <a:pt x="-284" y="12349"/>
                    <a:pt x="-284" y="15724"/>
                    <a:pt x="853" y="17918"/>
                  </a:cubicBezTo>
                  <a:cubicBezTo>
                    <a:pt x="1990" y="20112"/>
                    <a:pt x="4263" y="21124"/>
                    <a:pt x="7674" y="20786"/>
                  </a:cubicBezTo>
                  <a:cubicBezTo>
                    <a:pt x="11084" y="20449"/>
                    <a:pt x="15632" y="18761"/>
                    <a:pt x="18190" y="16399"/>
                  </a:cubicBezTo>
                  <a:cubicBezTo>
                    <a:pt x="20748" y="14037"/>
                    <a:pt x="21316" y="10999"/>
                    <a:pt x="21032" y="8299"/>
                  </a:cubicBezTo>
                  <a:cubicBezTo>
                    <a:pt x="20748" y="5599"/>
                    <a:pt x="19611" y="3236"/>
                    <a:pt x="17621" y="1718"/>
                  </a:cubicBezTo>
                  <a:cubicBezTo>
                    <a:pt x="15632" y="199"/>
                    <a:pt x="12790" y="-476"/>
                    <a:pt x="11653" y="368"/>
                  </a:cubicBezTo>
                  <a:cubicBezTo>
                    <a:pt x="10516" y="1211"/>
                    <a:pt x="11084" y="3574"/>
                    <a:pt x="11653" y="5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3764908" y="259108"/>
              <a:ext cx="133351" cy="159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9379"/>
                  </a:moveTo>
                  <a:cubicBezTo>
                    <a:pt x="1371" y="8526"/>
                    <a:pt x="2743" y="7674"/>
                    <a:pt x="4971" y="7674"/>
                  </a:cubicBezTo>
                  <a:cubicBezTo>
                    <a:pt x="7200" y="7674"/>
                    <a:pt x="10286" y="8526"/>
                    <a:pt x="12343" y="10516"/>
                  </a:cubicBezTo>
                  <a:cubicBezTo>
                    <a:pt x="14400" y="12505"/>
                    <a:pt x="15429" y="15632"/>
                    <a:pt x="15429" y="17763"/>
                  </a:cubicBezTo>
                  <a:cubicBezTo>
                    <a:pt x="15429" y="19895"/>
                    <a:pt x="14400" y="21032"/>
                    <a:pt x="13029" y="21316"/>
                  </a:cubicBezTo>
                  <a:cubicBezTo>
                    <a:pt x="11657" y="21600"/>
                    <a:pt x="9943" y="21032"/>
                    <a:pt x="9086" y="18758"/>
                  </a:cubicBezTo>
                  <a:cubicBezTo>
                    <a:pt x="8229" y="16484"/>
                    <a:pt x="8229" y="12505"/>
                    <a:pt x="10457" y="9095"/>
                  </a:cubicBezTo>
                  <a:cubicBezTo>
                    <a:pt x="12686" y="5684"/>
                    <a:pt x="17143" y="28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910958" y="0"/>
              <a:ext cx="424856" cy="405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326" fill="norm" stroke="1" extrusionOk="0">
                  <a:moveTo>
                    <a:pt x="0" y="15299"/>
                  </a:moveTo>
                  <a:cubicBezTo>
                    <a:pt x="322" y="16969"/>
                    <a:pt x="645" y="18639"/>
                    <a:pt x="806" y="19753"/>
                  </a:cubicBezTo>
                  <a:cubicBezTo>
                    <a:pt x="967" y="20866"/>
                    <a:pt x="967" y="21423"/>
                    <a:pt x="1021" y="21312"/>
                  </a:cubicBezTo>
                  <a:cubicBezTo>
                    <a:pt x="1075" y="21200"/>
                    <a:pt x="1182" y="20421"/>
                    <a:pt x="1290" y="19697"/>
                  </a:cubicBezTo>
                  <a:cubicBezTo>
                    <a:pt x="1397" y="18974"/>
                    <a:pt x="1504" y="18305"/>
                    <a:pt x="1666" y="17693"/>
                  </a:cubicBezTo>
                  <a:cubicBezTo>
                    <a:pt x="1827" y="17081"/>
                    <a:pt x="2042" y="16524"/>
                    <a:pt x="2364" y="16468"/>
                  </a:cubicBezTo>
                  <a:cubicBezTo>
                    <a:pt x="2687" y="16413"/>
                    <a:pt x="3116" y="16858"/>
                    <a:pt x="3331" y="17415"/>
                  </a:cubicBezTo>
                  <a:cubicBezTo>
                    <a:pt x="3546" y="17971"/>
                    <a:pt x="3546" y="18639"/>
                    <a:pt x="3546" y="19252"/>
                  </a:cubicBezTo>
                  <a:cubicBezTo>
                    <a:pt x="3546" y="19864"/>
                    <a:pt x="3546" y="20421"/>
                    <a:pt x="3546" y="20421"/>
                  </a:cubicBezTo>
                  <a:cubicBezTo>
                    <a:pt x="3546" y="20421"/>
                    <a:pt x="3546" y="19864"/>
                    <a:pt x="3869" y="18918"/>
                  </a:cubicBezTo>
                  <a:cubicBezTo>
                    <a:pt x="4191" y="17971"/>
                    <a:pt x="4836" y="16635"/>
                    <a:pt x="5427" y="15912"/>
                  </a:cubicBezTo>
                  <a:cubicBezTo>
                    <a:pt x="6018" y="15188"/>
                    <a:pt x="6555" y="15077"/>
                    <a:pt x="6931" y="15355"/>
                  </a:cubicBezTo>
                  <a:cubicBezTo>
                    <a:pt x="7307" y="15633"/>
                    <a:pt x="7522" y="16301"/>
                    <a:pt x="7684" y="16969"/>
                  </a:cubicBezTo>
                  <a:cubicBezTo>
                    <a:pt x="7845" y="17637"/>
                    <a:pt x="7952" y="18305"/>
                    <a:pt x="8113" y="18974"/>
                  </a:cubicBezTo>
                  <a:cubicBezTo>
                    <a:pt x="8275" y="19642"/>
                    <a:pt x="8490" y="20310"/>
                    <a:pt x="8866" y="20699"/>
                  </a:cubicBezTo>
                  <a:cubicBezTo>
                    <a:pt x="9242" y="21089"/>
                    <a:pt x="9779" y="21200"/>
                    <a:pt x="10263" y="21089"/>
                  </a:cubicBezTo>
                  <a:cubicBezTo>
                    <a:pt x="10746" y="20978"/>
                    <a:pt x="11176" y="20644"/>
                    <a:pt x="11499" y="20198"/>
                  </a:cubicBezTo>
                  <a:cubicBezTo>
                    <a:pt x="11821" y="19753"/>
                    <a:pt x="12036" y="19196"/>
                    <a:pt x="12251" y="18639"/>
                  </a:cubicBezTo>
                  <a:cubicBezTo>
                    <a:pt x="12466" y="18083"/>
                    <a:pt x="12681" y="17526"/>
                    <a:pt x="12842" y="16969"/>
                  </a:cubicBezTo>
                  <a:cubicBezTo>
                    <a:pt x="13003" y="16413"/>
                    <a:pt x="13110" y="15856"/>
                    <a:pt x="12896" y="15522"/>
                  </a:cubicBezTo>
                  <a:cubicBezTo>
                    <a:pt x="12681" y="15188"/>
                    <a:pt x="12143" y="15077"/>
                    <a:pt x="11713" y="15244"/>
                  </a:cubicBezTo>
                  <a:cubicBezTo>
                    <a:pt x="11284" y="15411"/>
                    <a:pt x="10961" y="15856"/>
                    <a:pt x="10746" y="16357"/>
                  </a:cubicBezTo>
                  <a:cubicBezTo>
                    <a:pt x="10531" y="16858"/>
                    <a:pt x="10424" y="17415"/>
                    <a:pt x="10639" y="17804"/>
                  </a:cubicBezTo>
                  <a:cubicBezTo>
                    <a:pt x="10854" y="18194"/>
                    <a:pt x="11391" y="18417"/>
                    <a:pt x="11875" y="18695"/>
                  </a:cubicBezTo>
                  <a:cubicBezTo>
                    <a:pt x="12358" y="18974"/>
                    <a:pt x="12788" y="19308"/>
                    <a:pt x="13272" y="19475"/>
                  </a:cubicBezTo>
                  <a:cubicBezTo>
                    <a:pt x="13755" y="19642"/>
                    <a:pt x="14293" y="19642"/>
                    <a:pt x="15206" y="18695"/>
                  </a:cubicBezTo>
                  <a:cubicBezTo>
                    <a:pt x="16119" y="17749"/>
                    <a:pt x="17409" y="15856"/>
                    <a:pt x="18537" y="13239"/>
                  </a:cubicBezTo>
                  <a:cubicBezTo>
                    <a:pt x="19666" y="10623"/>
                    <a:pt x="20633" y="7283"/>
                    <a:pt x="21116" y="5279"/>
                  </a:cubicBezTo>
                  <a:cubicBezTo>
                    <a:pt x="21600" y="3275"/>
                    <a:pt x="21600" y="2607"/>
                    <a:pt x="21546" y="1883"/>
                  </a:cubicBezTo>
                  <a:cubicBezTo>
                    <a:pt x="21493" y="1159"/>
                    <a:pt x="21385" y="380"/>
                    <a:pt x="21009" y="101"/>
                  </a:cubicBezTo>
                  <a:cubicBezTo>
                    <a:pt x="20633" y="-177"/>
                    <a:pt x="19988" y="46"/>
                    <a:pt x="19075" y="1660"/>
                  </a:cubicBezTo>
                  <a:cubicBezTo>
                    <a:pt x="18161" y="3275"/>
                    <a:pt x="16979" y="6281"/>
                    <a:pt x="16603" y="9176"/>
                  </a:cubicBezTo>
                  <a:cubicBezTo>
                    <a:pt x="16227" y="12070"/>
                    <a:pt x="16657" y="14854"/>
                    <a:pt x="17570" y="16691"/>
                  </a:cubicBezTo>
                  <a:cubicBezTo>
                    <a:pt x="18484" y="18528"/>
                    <a:pt x="19881" y="19419"/>
                    <a:pt x="21278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4570228" y="36064"/>
              <a:ext cx="121781" cy="343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08" fill="norm" stroke="1" extrusionOk="0">
                  <a:moveTo>
                    <a:pt x="20309" y="2391"/>
                  </a:moveTo>
                  <a:cubicBezTo>
                    <a:pt x="19564" y="1611"/>
                    <a:pt x="18819" y="830"/>
                    <a:pt x="17516" y="375"/>
                  </a:cubicBezTo>
                  <a:cubicBezTo>
                    <a:pt x="16212" y="-81"/>
                    <a:pt x="14350" y="-211"/>
                    <a:pt x="12116" y="505"/>
                  </a:cubicBezTo>
                  <a:cubicBezTo>
                    <a:pt x="9881" y="1220"/>
                    <a:pt x="7274" y="2782"/>
                    <a:pt x="4854" y="5775"/>
                  </a:cubicBezTo>
                  <a:cubicBezTo>
                    <a:pt x="2433" y="8767"/>
                    <a:pt x="198" y="13191"/>
                    <a:pt x="12" y="16119"/>
                  </a:cubicBezTo>
                  <a:cubicBezTo>
                    <a:pt x="-174" y="19047"/>
                    <a:pt x="1688" y="20478"/>
                    <a:pt x="5598" y="20934"/>
                  </a:cubicBezTo>
                  <a:cubicBezTo>
                    <a:pt x="9509" y="21389"/>
                    <a:pt x="15467" y="20869"/>
                    <a:pt x="21426" y="20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4726373" y="133821"/>
              <a:ext cx="142015" cy="20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0935" fill="norm" stroke="1" extrusionOk="0">
                  <a:moveTo>
                    <a:pt x="12579" y="3035"/>
                  </a:moveTo>
                  <a:cubicBezTo>
                    <a:pt x="10419" y="2607"/>
                    <a:pt x="8259" y="2179"/>
                    <a:pt x="6099" y="3249"/>
                  </a:cubicBezTo>
                  <a:cubicBezTo>
                    <a:pt x="3939" y="4318"/>
                    <a:pt x="1779" y="6884"/>
                    <a:pt x="699" y="9665"/>
                  </a:cubicBezTo>
                  <a:cubicBezTo>
                    <a:pt x="-381" y="12445"/>
                    <a:pt x="-381" y="15439"/>
                    <a:pt x="1933" y="17684"/>
                  </a:cubicBezTo>
                  <a:cubicBezTo>
                    <a:pt x="4248" y="19930"/>
                    <a:pt x="8876" y="21427"/>
                    <a:pt x="12579" y="20785"/>
                  </a:cubicBezTo>
                  <a:cubicBezTo>
                    <a:pt x="16282" y="20144"/>
                    <a:pt x="19059" y="17364"/>
                    <a:pt x="20139" y="13942"/>
                  </a:cubicBezTo>
                  <a:cubicBezTo>
                    <a:pt x="21219" y="10520"/>
                    <a:pt x="20602" y="6457"/>
                    <a:pt x="19522" y="3890"/>
                  </a:cubicBezTo>
                  <a:cubicBezTo>
                    <a:pt x="18442" y="1324"/>
                    <a:pt x="16899" y="255"/>
                    <a:pt x="15510" y="41"/>
                  </a:cubicBezTo>
                  <a:cubicBezTo>
                    <a:pt x="14122" y="-173"/>
                    <a:pt x="12888" y="469"/>
                    <a:pt x="11808" y="1645"/>
                  </a:cubicBezTo>
                  <a:cubicBezTo>
                    <a:pt x="10728" y="2821"/>
                    <a:pt x="9802" y="4532"/>
                    <a:pt x="8876" y="6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4920608" y="373408"/>
              <a:ext cx="76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5130158" y="138458"/>
              <a:ext cx="127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171"/>
                    <a:pt x="7200" y="12343"/>
                    <a:pt x="3600" y="15943"/>
                  </a:cubicBezTo>
                  <a:cubicBezTo>
                    <a:pt x="0" y="19543"/>
                    <a:pt x="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5219058" y="62258"/>
              <a:ext cx="704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6" h="21600" fill="norm" stroke="1" extrusionOk="0">
                  <a:moveTo>
                    <a:pt x="0" y="0"/>
                  </a:moveTo>
                  <a:cubicBezTo>
                    <a:pt x="7406" y="4800"/>
                    <a:pt x="14811" y="9600"/>
                    <a:pt x="18206" y="12800"/>
                  </a:cubicBezTo>
                  <a:cubicBezTo>
                    <a:pt x="21600" y="16000"/>
                    <a:pt x="20983" y="17600"/>
                    <a:pt x="18206" y="18800"/>
                  </a:cubicBezTo>
                  <a:cubicBezTo>
                    <a:pt x="15429" y="20000"/>
                    <a:pt x="10491" y="20800"/>
                    <a:pt x="55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5492108" y="134225"/>
              <a:ext cx="11430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0800"/>
                    <a:pt x="3200" y="0"/>
                    <a:pt x="6800" y="0"/>
                  </a:cubicBezTo>
                  <a:cubicBezTo>
                    <a:pt x="10400" y="0"/>
                    <a:pt x="16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5492108" y="252758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5511158" y="328958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5767495" y="38231"/>
              <a:ext cx="277064" cy="333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12" fill="norm" stroke="1" extrusionOk="0">
                  <a:moveTo>
                    <a:pt x="801" y="4395"/>
                  </a:moveTo>
                  <a:cubicBezTo>
                    <a:pt x="801" y="3716"/>
                    <a:pt x="801" y="3037"/>
                    <a:pt x="1292" y="2561"/>
                  </a:cubicBezTo>
                  <a:cubicBezTo>
                    <a:pt x="1783" y="2086"/>
                    <a:pt x="2764" y="1814"/>
                    <a:pt x="4646" y="1406"/>
                  </a:cubicBezTo>
                  <a:cubicBezTo>
                    <a:pt x="6528" y="999"/>
                    <a:pt x="9310" y="455"/>
                    <a:pt x="11192" y="184"/>
                  </a:cubicBezTo>
                  <a:cubicBezTo>
                    <a:pt x="13074" y="-88"/>
                    <a:pt x="14055" y="-88"/>
                    <a:pt x="14546" y="387"/>
                  </a:cubicBezTo>
                  <a:cubicBezTo>
                    <a:pt x="15037" y="863"/>
                    <a:pt x="15037" y="1814"/>
                    <a:pt x="13892" y="3580"/>
                  </a:cubicBezTo>
                  <a:cubicBezTo>
                    <a:pt x="12746" y="5346"/>
                    <a:pt x="10455" y="7927"/>
                    <a:pt x="8410" y="10372"/>
                  </a:cubicBezTo>
                  <a:cubicBezTo>
                    <a:pt x="6364" y="12818"/>
                    <a:pt x="4564" y="15127"/>
                    <a:pt x="3337" y="16621"/>
                  </a:cubicBezTo>
                  <a:cubicBezTo>
                    <a:pt x="2110" y="18116"/>
                    <a:pt x="1455" y="18795"/>
                    <a:pt x="883" y="19474"/>
                  </a:cubicBezTo>
                  <a:cubicBezTo>
                    <a:pt x="310" y="20154"/>
                    <a:pt x="-181" y="20833"/>
                    <a:pt x="64" y="21172"/>
                  </a:cubicBezTo>
                  <a:cubicBezTo>
                    <a:pt x="310" y="21512"/>
                    <a:pt x="1292" y="21512"/>
                    <a:pt x="4401" y="21037"/>
                  </a:cubicBezTo>
                  <a:cubicBezTo>
                    <a:pt x="7510" y="20561"/>
                    <a:pt x="12746" y="19610"/>
                    <a:pt x="15937" y="19135"/>
                  </a:cubicBezTo>
                  <a:cubicBezTo>
                    <a:pt x="19128" y="18659"/>
                    <a:pt x="20274" y="18659"/>
                    <a:pt x="21419" y="18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6260458" y="417858"/>
              <a:ext cx="76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518614" y="1141758"/>
              <a:ext cx="563545" cy="434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505" fill="norm" stroke="1" extrusionOk="0">
                  <a:moveTo>
                    <a:pt x="3565" y="0"/>
                  </a:moveTo>
                  <a:cubicBezTo>
                    <a:pt x="2921" y="2307"/>
                    <a:pt x="2276" y="4614"/>
                    <a:pt x="1873" y="7550"/>
                  </a:cubicBezTo>
                  <a:cubicBezTo>
                    <a:pt x="1470" y="10485"/>
                    <a:pt x="1309" y="14050"/>
                    <a:pt x="1228" y="16148"/>
                  </a:cubicBezTo>
                  <a:cubicBezTo>
                    <a:pt x="1148" y="18245"/>
                    <a:pt x="1148" y="18874"/>
                    <a:pt x="1268" y="19660"/>
                  </a:cubicBezTo>
                  <a:cubicBezTo>
                    <a:pt x="1389" y="20447"/>
                    <a:pt x="1631" y="21390"/>
                    <a:pt x="1752" y="21495"/>
                  </a:cubicBezTo>
                  <a:cubicBezTo>
                    <a:pt x="1873" y="21600"/>
                    <a:pt x="1873" y="20866"/>
                    <a:pt x="1510" y="19398"/>
                  </a:cubicBezTo>
                  <a:cubicBezTo>
                    <a:pt x="1148" y="17930"/>
                    <a:pt x="422" y="15728"/>
                    <a:pt x="140" y="13788"/>
                  </a:cubicBezTo>
                  <a:cubicBezTo>
                    <a:pt x="-142" y="11849"/>
                    <a:pt x="19" y="10171"/>
                    <a:pt x="462" y="8650"/>
                  </a:cubicBezTo>
                  <a:cubicBezTo>
                    <a:pt x="906" y="7130"/>
                    <a:pt x="1631" y="5767"/>
                    <a:pt x="2397" y="4666"/>
                  </a:cubicBezTo>
                  <a:cubicBezTo>
                    <a:pt x="3162" y="3565"/>
                    <a:pt x="3968" y="2726"/>
                    <a:pt x="4573" y="2307"/>
                  </a:cubicBezTo>
                  <a:cubicBezTo>
                    <a:pt x="5177" y="1887"/>
                    <a:pt x="5580" y="1887"/>
                    <a:pt x="5822" y="2150"/>
                  </a:cubicBezTo>
                  <a:cubicBezTo>
                    <a:pt x="6064" y="2412"/>
                    <a:pt x="6145" y="2936"/>
                    <a:pt x="6185" y="4614"/>
                  </a:cubicBezTo>
                  <a:cubicBezTo>
                    <a:pt x="6225" y="6291"/>
                    <a:pt x="6225" y="9122"/>
                    <a:pt x="6104" y="11744"/>
                  </a:cubicBezTo>
                  <a:cubicBezTo>
                    <a:pt x="5983" y="14365"/>
                    <a:pt x="5742" y="16777"/>
                    <a:pt x="5742" y="17301"/>
                  </a:cubicBezTo>
                  <a:cubicBezTo>
                    <a:pt x="5742" y="17825"/>
                    <a:pt x="5983" y="16462"/>
                    <a:pt x="6265" y="15623"/>
                  </a:cubicBezTo>
                  <a:cubicBezTo>
                    <a:pt x="6548" y="14784"/>
                    <a:pt x="6870" y="14470"/>
                    <a:pt x="7152" y="14522"/>
                  </a:cubicBezTo>
                  <a:cubicBezTo>
                    <a:pt x="7434" y="14575"/>
                    <a:pt x="7676" y="14994"/>
                    <a:pt x="7958" y="15781"/>
                  </a:cubicBezTo>
                  <a:cubicBezTo>
                    <a:pt x="8240" y="16567"/>
                    <a:pt x="8562" y="17720"/>
                    <a:pt x="8885" y="18454"/>
                  </a:cubicBezTo>
                  <a:cubicBezTo>
                    <a:pt x="9207" y="19188"/>
                    <a:pt x="9530" y="19503"/>
                    <a:pt x="9933" y="19608"/>
                  </a:cubicBezTo>
                  <a:cubicBezTo>
                    <a:pt x="10336" y="19713"/>
                    <a:pt x="10819" y="19608"/>
                    <a:pt x="11303" y="19031"/>
                  </a:cubicBezTo>
                  <a:cubicBezTo>
                    <a:pt x="11786" y="18454"/>
                    <a:pt x="12270" y="17406"/>
                    <a:pt x="12592" y="16567"/>
                  </a:cubicBezTo>
                  <a:cubicBezTo>
                    <a:pt x="12915" y="15728"/>
                    <a:pt x="13076" y="15099"/>
                    <a:pt x="13157" y="14470"/>
                  </a:cubicBezTo>
                  <a:cubicBezTo>
                    <a:pt x="13237" y="13841"/>
                    <a:pt x="13237" y="13212"/>
                    <a:pt x="13076" y="13054"/>
                  </a:cubicBezTo>
                  <a:cubicBezTo>
                    <a:pt x="12915" y="12897"/>
                    <a:pt x="12592" y="13212"/>
                    <a:pt x="12391" y="13631"/>
                  </a:cubicBezTo>
                  <a:cubicBezTo>
                    <a:pt x="12189" y="14050"/>
                    <a:pt x="12109" y="14575"/>
                    <a:pt x="12068" y="15099"/>
                  </a:cubicBezTo>
                  <a:cubicBezTo>
                    <a:pt x="12028" y="15623"/>
                    <a:pt x="12028" y="16148"/>
                    <a:pt x="12230" y="16462"/>
                  </a:cubicBezTo>
                  <a:cubicBezTo>
                    <a:pt x="12431" y="16777"/>
                    <a:pt x="12834" y="16882"/>
                    <a:pt x="13398" y="16724"/>
                  </a:cubicBezTo>
                  <a:cubicBezTo>
                    <a:pt x="13962" y="16567"/>
                    <a:pt x="14688" y="16148"/>
                    <a:pt x="15051" y="16252"/>
                  </a:cubicBezTo>
                  <a:cubicBezTo>
                    <a:pt x="15413" y="16357"/>
                    <a:pt x="15413" y="16986"/>
                    <a:pt x="15413" y="17563"/>
                  </a:cubicBezTo>
                  <a:cubicBezTo>
                    <a:pt x="15413" y="18140"/>
                    <a:pt x="15413" y="18664"/>
                    <a:pt x="15454" y="18612"/>
                  </a:cubicBezTo>
                  <a:cubicBezTo>
                    <a:pt x="15494" y="18559"/>
                    <a:pt x="15574" y="17930"/>
                    <a:pt x="15816" y="16986"/>
                  </a:cubicBezTo>
                  <a:cubicBezTo>
                    <a:pt x="16058" y="16043"/>
                    <a:pt x="16461" y="14784"/>
                    <a:pt x="16824" y="13893"/>
                  </a:cubicBezTo>
                  <a:cubicBezTo>
                    <a:pt x="17186" y="13002"/>
                    <a:pt x="17509" y="12478"/>
                    <a:pt x="17871" y="12163"/>
                  </a:cubicBezTo>
                  <a:cubicBezTo>
                    <a:pt x="18234" y="11849"/>
                    <a:pt x="18637" y="11744"/>
                    <a:pt x="19201" y="12268"/>
                  </a:cubicBezTo>
                  <a:cubicBezTo>
                    <a:pt x="19765" y="12792"/>
                    <a:pt x="20491" y="13946"/>
                    <a:pt x="20894" y="15309"/>
                  </a:cubicBezTo>
                  <a:cubicBezTo>
                    <a:pt x="21297" y="16672"/>
                    <a:pt x="21377" y="18245"/>
                    <a:pt x="21458" y="19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3620975" y="1070699"/>
              <a:ext cx="105232" cy="520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427" fill="norm" stroke="1" extrusionOk="0">
                  <a:moveTo>
                    <a:pt x="831" y="7628"/>
                  </a:moveTo>
                  <a:cubicBezTo>
                    <a:pt x="1246" y="11111"/>
                    <a:pt x="1662" y="14595"/>
                    <a:pt x="1869" y="16773"/>
                  </a:cubicBezTo>
                  <a:cubicBezTo>
                    <a:pt x="2077" y="18950"/>
                    <a:pt x="2077" y="19821"/>
                    <a:pt x="2077" y="20474"/>
                  </a:cubicBezTo>
                  <a:cubicBezTo>
                    <a:pt x="2077" y="21128"/>
                    <a:pt x="2077" y="21563"/>
                    <a:pt x="1869" y="21389"/>
                  </a:cubicBezTo>
                  <a:cubicBezTo>
                    <a:pt x="1662" y="21215"/>
                    <a:pt x="1246" y="20431"/>
                    <a:pt x="831" y="18428"/>
                  </a:cubicBezTo>
                  <a:cubicBezTo>
                    <a:pt x="415" y="16424"/>
                    <a:pt x="0" y="13202"/>
                    <a:pt x="0" y="10328"/>
                  </a:cubicBezTo>
                  <a:cubicBezTo>
                    <a:pt x="0" y="7453"/>
                    <a:pt x="415" y="4928"/>
                    <a:pt x="1038" y="3360"/>
                  </a:cubicBezTo>
                  <a:cubicBezTo>
                    <a:pt x="1662" y="1792"/>
                    <a:pt x="2492" y="1182"/>
                    <a:pt x="3738" y="747"/>
                  </a:cubicBezTo>
                  <a:cubicBezTo>
                    <a:pt x="4985" y="311"/>
                    <a:pt x="6646" y="50"/>
                    <a:pt x="8723" y="7"/>
                  </a:cubicBezTo>
                  <a:cubicBezTo>
                    <a:pt x="10800" y="-37"/>
                    <a:pt x="13292" y="137"/>
                    <a:pt x="15992" y="921"/>
                  </a:cubicBezTo>
                  <a:cubicBezTo>
                    <a:pt x="18692" y="1705"/>
                    <a:pt x="21600" y="3098"/>
                    <a:pt x="20354" y="4623"/>
                  </a:cubicBezTo>
                  <a:cubicBezTo>
                    <a:pt x="19108" y="6147"/>
                    <a:pt x="13708" y="7802"/>
                    <a:pt x="9969" y="8673"/>
                  </a:cubicBezTo>
                  <a:cubicBezTo>
                    <a:pt x="6231" y="9544"/>
                    <a:pt x="4154" y="9631"/>
                    <a:pt x="2077" y="9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3707758" y="1325908"/>
              <a:ext cx="165101" cy="230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3535"/>
                  </a:moveTo>
                  <a:cubicBezTo>
                    <a:pt x="3046" y="5105"/>
                    <a:pt x="6092" y="6676"/>
                    <a:pt x="8585" y="9229"/>
                  </a:cubicBezTo>
                  <a:cubicBezTo>
                    <a:pt x="11077" y="11782"/>
                    <a:pt x="13015" y="15316"/>
                    <a:pt x="13708" y="17575"/>
                  </a:cubicBezTo>
                  <a:cubicBezTo>
                    <a:pt x="14400" y="19833"/>
                    <a:pt x="13846" y="20815"/>
                    <a:pt x="12877" y="21207"/>
                  </a:cubicBezTo>
                  <a:cubicBezTo>
                    <a:pt x="11908" y="21600"/>
                    <a:pt x="10523" y="21404"/>
                    <a:pt x="9554" y="20127"/>
                  </a:cubicBezTo>
                  <a:cubicBezTo>
                    <a:pt x="8585" y="18851"/>
                    <a:pt x="8031" y="16495"/>
                    <a:pt x="10108" y="12960"/>
                  </a:cubicBezTo>
                  <a:cubicBezTo>
                    <a:pt x="12185" y="9425"/>
                    <a:pt x="16892" y="47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4174430" y="1120536"/>
              <a:ext cx="161979" cy="50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12" fill="norm" stroke="1" extrusionOk="0">
                  <a:moveTo>
                    <a:pt x="21467" y="906"/>
                  </a:moveTo>
                  <a:cubicBezTo>
                    <a:pt x="20625" y="545"/>
                    <a:pt x="19784" y="183"/>
                    <a:pt x="18662" y="48"/>
                  </a:cubicBezTo>
                  <a:cubicBezTo>
                    <a:pt x="17540" y="-88"/>
                    <a:pt x="16137" y="2"/>
                    <a:pt x="13612" y="1177"/>
                  </a:cubicBezTo>
                  <a:cubicBezTo>
                    <a:pt x="11088" y="2352"/>
                    <a:pt x="7441" y="4612"/>
                    <a:pt x="4636" y="7368"/>
                  </a:cubicBezTo>
                  <a:cubicBezTo>
                    <a:pt x="1831" y="10125"/>
                    <a:pt x="-133" y="13378"/>
                    <a:pt x="7" y="15728"/>
                  </a:cubicBezTo>
                  <a:cubicBezTo>
                    <a:pt x="148" y="18078"/>
                    <a:pt x="2392" y="19524"/>
                    <a:pt x="6038" y="20337"/>
                  </a:cubicBezTo>
                  <a:cubicBezTo>
                    <a:pt x="9685" y="21150"/>
                    <a:pt x="14735" y="21331"/>
                    <a:pt x="19784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4533258" y="1294158"/>
              <a:ext cx="1778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3830"/>
                    <a:pt x="10286" y="7660"/>
                    <a:pt x="13886" y="11260"/>
                  </a:cubicBezTo>
                  <a:cubicBezTo>
                    <a:pt x="17486" y="14860"/>
                    <a:pt x="19543" y="182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4575445" y="1265458"/>
              <a:ext cx="122914" cy="32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97" fill="norm" stroke="1" extrusionOk="0">
                  <a:moveTo>
                    <a:pt x="21259" y="2338"/>
                  </a:moveTo>
                  <a:cubicBezTo>
                    <a:pt x="20893" y="1350"/>
                    <a:pt x="20527" y="362"/>
                    <a:pt x="19612" y="79"/>
                  </a:cubicBezTo>
                  <a:cubicBezTo>
                    <a:pt x="18696" y="-203"/>
                    <a:pt x="17232" y="221"/>
                    <a:pt x="14852" y="2197"/>
                  </a:cubicBezTo>
                  <a:cubicBezTo>
                    <a:pt x="12473" y="4173"/>
                    <a:pt x="9178" y="7703"/>
                    <a:pt x="6432" y="10809"/>
                  </a:cubicBezTo>
                  <a:cubicBezTo>
                    <a:pt x="3686" y="13915"/>
                    <a:pt x="1490" y="16597"/>
                    <a:pt x="574" y="18291"/>
                  </a:cubicBezTo>
                  <a:cubicBezTo>
                    <a:pt x="-341" y="19985"/>
                    <a:pt x="25" y="20691"/>
                    <a:pt x="391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4883486" y="1291880"/>
              <a:ext cx="183173" cy="245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035" fill="norm" stroke="1" extrusionOk="0">
                  <a:moveTo>
                    <a:pt x="20740" y="740"/>
                  </a:moveTo>
                  <a:cubicBezTo>
                    <a:pt x="19747" y="196"/>
                    <a:pt x="18754" y="-349"/>
                    <a:pt x="16395" y="286"/>
                  </a:cubicBezTo>
                  <a:cubicBezTo>
                    <a:pt x="14037" y="922"/>
                    <a:pt x="10313" y="2737"/>
                    <a:pt x="7333" y="5369"/>
                  </a:cubicBezTo>
                  <a:cubicBezTo>
                    <a:pt x="4354" y="8001"/>
                    <a:pt x="2119" y="11449"/>
                    <a:pt x="1002" y="13718"/>
                  </a:cubicBezTo>
                  <a:cubicBezTo>
                    <a:pt x="-115" y="15987"/>
                    <a:pt x="-115" y="17076"/>
                    <a:pt x="133" y="18075"/>
                  </a:cubicBezTo>
                  <a:cubicBezTo>
                    <a:pt x="382" y="19073"/>
                    <a:pt x="878" y="19980"/>
                    <a:pt x="2492" y="20525"/>
                  </a:cubicBezTo>
                  <a:cubicBezTo>
                    <a:pt x="4106" y="21069"/>
                    <a:pt x="6837" y="21251"/>
                    <a:pt x="10188" y="20706"/>
                  </a:cubicBezTo>
                  <a:cubicBezTo>
                    <a:pt x="13540" y="20162"/>
                    <a:pt x="17513" y="18891"/>
                    <a:pt x="21485" y="1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4977758" y="1427508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5328730" y="1214564"/>
              <a:ext cx="144329" cy="35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03" fill="norm" stroke="1" extrusionOk="0">
                  <a:moveTo>
                    <a:pt x="21345" y="588"/>
                  </a:moveTo>
                  <a:cubicBezTo>
                    <a:pt x="19780" y="332"/>
                    <a:pt x="18215" y="77"/>
                    <a:pt x="16649" y="13"/>
                  </a:cubicBezTo>
                  <a:cubicBezTo>
                    <a:pt x="15084" y="-51"/>
                    <a:pt x="13519" y="77"/>
                    <a:pt x="11328" y="1291"/>
                  </a:cubicBezTo>
                  <a:cubicBezTo>
                    <a:pt x="9136" y="2505"/>
                    <a:pt x="6319" y="4806"/>
                    <a:pt x="4128" y="7745"/>
                  </a:cubicBezTo>
                  <a:cubicBezTo>
                    <a:pt x="1936" y="10685"/>
                    <a:pt x="371" y="14264"/>
                    <a:pt x="58" y="16692"/>
                  </a:cubicBezTo>
                  <a:cubicBezTo>
                    <a:pt x="-255" y="19121"/>
                    <a:pt x="684" y="20399"/>
                    <a:pt x="3032" y="20974"/>
                  </a:cubicBezTo>
                  <a:cubicBezTo>
                    <a:pt x="5380" y="21549"/>
                    <a:pt x="9136" y="21421"/>
                    <a:pt x="12893" y="21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5492108" y="1402108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5665675" y="1294583"/>
              <a:ext cx="165101" cy="201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2215" y="4005"/>
                  </a:moveTo>
                  <a:cubicBezTo>
                    <a:pt x="2492" y="2880"/>
                    <a:pt x="2769" y="1755"/>
                    <a:pt x="3600" y="1080"/>
                  </a:cubicBezTo>
                  <a:cubicBezTo>
                    <a:pt x="4431" y="405"/>
                    <a:pt x="5815" y="180"/>
                    <a:pt x="8446" y="68"/>
                  </a:cubicBezTo>
                  <a:cubicBezTo>
                    <a:pt x="11077" y="-45"/>
                    <a:pt x="14954" y="-45"/>
                    <a:pt x="17585" y="293"/>
                  </a:cubicBezTo>
                  <a:cubicBezTo>
                    <a:pt x="20215" y="630"/>
                    <a:pt x="21600" y="1305"/>
                    <a:pt x="21600" y="2655"/>
                  </a:cubicBezTo>
                  <a:cubicBezTo>
                    <a:pt x="21600" y="4005"/>
                    <a:pt x="20215" y="6030"/>
                    <a:pt x="16754" y="8618"/>
                  </a:cubicBezTo>
                  <a:cubicBezTo>
                    <a:pt x="13292" y="11205"/>
                    <a:pt x="7754" y="14355"/>
                    <a:pt x="4431" y="16380"/>
                  </a:cubicBezTo>
                  <a:cubicBezTo>
                    <a:pt x="1108" y="18405"/>
                    <a:pt x="0" y="19305"/>
                    <a:pt x="0" y="20093"/>
                  </a:cubicBezTo>
                  <a:cubicBezTo>
                    <a:pt x="0" y="20880"/>
                    <a:pt x="1108" y="21555"/>
                    <a:pt x="4569" y="21443"/>
                  </a:cubicBezTo>
                  <a:cubicBezTo>
                    <a:pt x="8031" y="21330"/>
                    <a:pt x="13846" y="20430"/>
                    <a:pt x="19662" y="19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5823316" y="1459258"/>
              <a:ext cx="9424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18491" y="0"/>
                  </a:moveTo>
                  <a:cubicBezTo>
                    <a:pt x="14651" y="5929"/>
                    <a:pt x="10811" y="11859"/>
                    <a:pt x="7691" y="15247"/>
                  </a:cubicBezTo>
                  <a:cubicBezTo>
                    <a:pt x="4571" y="18635"/>
                    <a:pt x="2171" y="19482"/>
                    <a:pt x="971" y="18635"/>
                  </a:cubicBezTo>
                  <a:cubicBezTo>
                    <a:pt x="-229" y="17788"/>
                    <a:pt x="-229" y="15247"/>
                    <a:pt x="491" y="13129"/>
                  </a:cubicBezTo>
                  <a:cubicBezTo>
                    <a:pt x="1211" y="11012"/>
                    <a:pt x="2651" y="9318"/>
                    <a:pt x="4571" y="8682"/>
                  </a:cubicBezTo>
                  <a:cubicBezTo>
                    <a:pt x="6491" y="8047"/>
                    <a:pt x="8891" y="8471"/>
                    <a:pt x="11771" y="10800"/>
                  </a:cubicBezTo>
                  <a:cubicBezTo>
                    <a:pt x="14651" y="13129"/>
                    <a:pt x="18011" y="17365"/>
                    <a:pt x="21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5936608" y="1446558"/>
              <a:ext cx="825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4145"/>
                    <a:pt x="10523" y="8291"/>
                    <a:pt x="6923" y="11891"/>
                  </a:cubicBezTo>
                  <a:cubicBezTo>
                    <a:pt x="3323" y="15491"/>
                    <a:pt x="1662" y="185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5987408" y="1570648"/>
              <a:ext cx="114301" cy="104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9" fill="norm" stroke="1" extrusionOk="0">
                  <a:moveTo>
                    <a:pt x="0" y="3123"/>
                  </a:moveTo>
                  <a:cubicBezTo>
                    <a:pt x="1600" y="1853"/>
                    <a:pt x="3200" y="582"/>
                    <a:pt x="5000" y="159"/>
                  </a:cubicBezTo>
                  <a:cubicBezTo>
                    <a:pt x="6800" y="-265"/>
                    <a:pt x="8800" y="159"/>
                    <a:pt x="10000" y="1429"/>
                  </a:cubicBezTo>
                  <a:cubicBezTo>
                    <a:pt x="11200" y="2700"/>
                    <a:pt x="11600" y="4817"/>
                    <a:pt x="11400" y="7147"/>
                  </a:cubicBezTo>
                  <a:cubicBezTo>
                    <a:pt x="11200" y="9476"/>
                    <a:pt x="10400" y="12017"/>
                    <a:pt x="9000" y="14559"/>
                  </a:cubicBezTo>
                  <a:cubicBezTo>
                    <a:pt x="7600" y="17100"/>
                    <a:pt x="5600" y="19641"/>
                    <a:pt x="6400" y="20488"/>
                  </a:cubicBezTo>
                  <a:cubicBezTo>
                    <a:pt x="7200" y="21335"/>
                    <a:pt x="10800" y="20488"/>
                    <a:pt x="13800" y="19641"/>
                  </a:cubicBezTo>
                  <a:cubicBezTo>
                    <a:pt x="16800" y="18794"/>
                    <a:pt x="19200" y="17947"/>
                    <a:pt x="21600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6203308" y="1522758"/>
              <a:ext cx="57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6472389" y="1308975"/>
              <a:ext cx="207170" cy="244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84" fill="norm" stroke="1" extrusionOk="0">
                  <a:moveTo>
                    <a:pt x="3682" y="3166"/>
                  </a:moveTo>
                  <a:cubicBezTo>
                    <a:pt x="4337" y="2234"/>
                    <a:pt x="4991" y="1303"/>
                    <a:pt x="7064" y="745"/>
                  </a:cubicBezTo>
                  <a:cubicBezTo>
                    <a:pt x="9137" y="186"/>
                    <a:pt x="12628" y="0"/>
                    <a:pt x="14919" y="0"/>
                  </a:cubicBezTo>
                  <a:cubicBezTo>
                    <a:pt x="17210" y="0"/>
                    <a:pt x="18300" y="186"/>
                    <a:pt x="18955" y="1117"/>
                  </a:cubicBezTo>
                  <a:cubicBezTo>
                    <a:pt x="19610" y="2048"/>
                    <a:pt x="19828" y="3724"/>
                    <a:pt x="17864" y="5772"/>
                  </a:cubicBezTo>
                  <a:cubicBezTo>
                    <a:pt x="15900" y="7821"/>
                    <a:pt x="11755" y="10241"/>
                    <a:pt x="8373" y="12476"/>
                  </a:cubicBezTo>
                  <a:cubicBezTo>
                    <a:pt x="4991" y="14710"/>
                    <a:pt x="2373" y="16759"/>
                    <a:pt x="1064" y="18248"/>
                  </a:cubicBezTo>
                  <a:cubicBezTo>
                    <a:pt x="-245" y="19738"/>
                    <a:pt x="-245" y="20669"/>
                    <a:pt x="519" y="21134"/>
                  </a:cubicBezTo>
                  <a:cubicBezTo>
                    <a:pt x="1282" y="21600"/>
                    <a:pt x="2810" y="21600"/>
                    <a:pt x="6410" y="21134"/>
                  </a:cubicBezTo>
                  <a:cubicBezTo>
                    <a:pt x="10010" y="20669"/>
                    <a:pt x="15682" y="19738"/>
                    <a:pt x="21355" y="18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6667866" y="1516408"/>
              <a:ext cx="11964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0283" y="0"/>
                  </a:moveTo>
                  <a:cubicBezTo>
                    <a:pt x="17252" y="2965"/>
                    <a:pt x="14220" y="5929"/>
                    <a:pt x="11757" y="8682"/>
                  </a:cubicBezTo>
                  <a:cubicBezTo>
                    <a:pt x="9294" y="11435"/>
                    <a:pt x="7399" y="13976"/>
                    <a:pt x="5504" y="15247"/>
                  </a:cubicBezTo>
                  <a:cubicBezTo>
                    <a:pt x="3609" y="16518"/>
                    <a:pt x="1715" y="16518"/>
                    <a:pt x="767" y="15247"/>
                  </a:cubicBezTo>
                  <a:cubicBezTo>
                    <a:pt x="-180" y="13976"/>
                    <a:pt x="-180" y="11435"/>
                    <a:pt x="388" y="9318"/>
                  </a:cubicBezTo>
                  <a:cubicBezTo>
                    <a:pt x="957" y="7200"/>
                    <a:pt x="2094" y="5506"/>
                    <a:pt x="3609" y="4871"/>
                  </a:cubicBezTo>
                  <a:cubicBezTo>
                    <a:pt x="5125" y="4235"/>
                    <a:pt x="7020" y="4659"/>
                    <a:pt x="10052" y="7624"/>
                  </a:cubicBezTo>
                  <a:cubicBezTo>
                    <a:pt x="13083" y="10588"/>
                    <a:pt x="17252" y="16094"/>
                    <a:pt x="214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6812908" y="1471958"/>
              <a:ext cx="825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08" y="3972"/>
                    <a:pt x="9415" y="7945"/>
                    <a:pt x="5815" y="11545"/>
                  </a:cubicBezTo>
                  <a:cubicBezTo>
                    <a:pt x="2215" y="15145"/>
                    <a:pt x="1108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6863708" y="1583348"/>
              <a:ext cx="133351" cy="128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6" fill="norm" stroke="1" extrusionOk="0">
                  <a:moveTo>
                    <a:pt x="0" y="5705"/>
                  </a:moveTo>
                  <a:cubicBezTo>
                    <a:pt x="686" y="3963"/>
                    <a:pt x="1371" y="2221"/>
                    <a:pt x="2743" y="1176"/>
                  </a:cubicBezTo>
                  <a:cubicBezTo>
                    <a:pt x="4114" y="130"/>
                    <a:pt x="6171" y="-218"/>
                    <a:pt x="7886" y="130"/>
                  </a:cubicBezTo>
                  <a:cubicBezTo>
                    <a:pt x="9600" y="479"/>
                    <a:pt x="10971" y="1524"/>
                    <a:pt x="10629" y="4311"/>
                  </a:cubicBezTo>
                  <a:cubicBezTo>
                    <a:pt x="10286" y="7098"/>
                    <a:pt x="8229" y="11627"/>
                    <a:pt x="6686" y="14763"/>
                  </a:cubicBezTo>
                  <a:cubicBezTo>
                    <a:pt x="5143" y="17898"/>
                    <a:pt x="4114" y="19640"/>
                    <a:pt x="4457" y="20511"/>
                  </a:cubicBezTo>
                  <a:cubicBezTo>
                    <a:pt x="4800" y="21382"/>
                    <a:pt x="6514" y="21382"/>
                    <a:pt x="9600" y="20163"/>
                  </a:cubicBezTo>
                  <a:cubicBezTo>
                    <a:pt x="12686" y="18943"/>
                    <a:pt x="17143" y="16505"/>
                    <a:pt x="21600" y="14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7009758" y="1287808"/>
              <a:ext cx="11722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600" fill="norm" stroke="1" extrusionOk="0">
                  <a:moveTo>
                    <a:pt x="0" y="0"/>
                  </a:moveTo>
                  <a:cubicBezTo>
                    <a:pt x="5684" y="2597"/>
                    <a:pt x="11368" y="5193"/>
                    <a:pt x="15347" y="7790"/>
                  </a:cubicBezTo>
                  <a:cubicBezTo>
                    <a:pt x="19326" y="10387"/>
                    <a:pt x="21600" y="12984"/>
                    <a:pt x="20842" y="15285"/>
                  </a:cubicBezTo>
                  <a:cubicBezTo>
                    <a:pt x="20084" y="17587"/>
                    <a:pt x="16295" y="19593"/>
                    <a:pt x="125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7136758" y="1160808"/>
              <a:ext cx="108476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600" fill="norm" stroke="1" extrusionOk="0">
                  <a:moveTo>
                    <a:pt x="0" y="0"/>
                  </a:moveTo>
                  <a:cubicBezTo>
                    <a:pt x="2038" y="89"/>
                    <a:pt x="4075" y="178"/>
                    <a:pt x="7132" y="1422"/>
                  </a:cubicBezTo>
                  <a:cubicBezTo>
                    <a:pt x="10189" y="2667"/>
                    <a:pt x="14264" y="5067"/>
                    <a:pt x="17117" y="7556"/>
                  </a:cubicBezTo>
                  <a:cubicBezTo>
                    <a:pt x="19970" y="10044"/>
                    <a:pt x="21600" y="12622"/>
                    <a:pt x="20581" y="14978"/>
                  </a:cubicBezTo>
                  <a:cubicBezTo>
                    <a:pt x="19562" y="17333"/>
                    <a:pt x="15894" y="19467"/>
                    <a:pt x="13042" y="20533"/>
                  </a:cubicBezTo>
                  <a:cubicBezTo>
                    <a:pt x="10189" y="21600"/>
                    <a:pt x="8151" y="21600"/>
                    <a:pt x="61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7492358" y="1372060"/>
              <a:ext cx="18415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2979" y="3953"/>
                    <a:pt x="5959" y="-1447"/>
                    <a:pt x="9559" y="353"/>
                  </a:cubicBezTo>
                  <a:cubicBezTo>
                    <a:pt x="13159" y="2153"/>
                    <a:pt x="17379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7473308" y="1529108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8127358" y="1249708"/>
              <a:ext cx="1392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4569"/>
                    <a:pt x="21600" y="9138"/>
                    <a:pt x="20057" y="12738"/>
                  </a:cubicBezTo>
                  <a:cubicBezTo>
                    <a:pt x="18514" y="16338"/>
                    <a:pt x="9257" y="189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8305158" y="1395758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6" y="16457"/>
                    <a:pt x="8173" y="11314"/>
                    <a:pt x="11773" y="7714"/>
                  </a:cubicBezTo>
                  <a:cubicBezTo>
                    <a:pt x="15373" y="4114"/>
                    <a:pt x="1848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8751775" y="1243358"/>
              <a:ext cx="25188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92" y="2451"/>
                    <a:pt x="19785" y="4902"/>
                    <a:pt x="17697" y="7583"/>
                  </a:cubicBezTo>
                  <a:cubicBezTo>
                    <a:pt x="15610" y="10264"/>
                    <a:pt x="12343" y="13174"/>
                    <a:pt x="10165" y="14860"/>
                  </a:cubicBezTo>
                  <a:cubicBezTo>
                    <a:pt x="7987" y="16545"/>
                    <a:pt x="6897" y="17004"/>
                    <a:pt x="5445" y="16851"/>
                  </a:cubicBezTo>
                  <a:cubicBezTo>
                    <a:pt x="3993" y="16698"/>
                    <a:pt x="2178" y="15932"/>
                    <a:pt x="1180" y="15089"/>
                  </a:cubicBezTo>
                  <a:cubicBezTo>
                    <a:pt x="182" y="14247"/>
                    <a:pt x="0" y="13328"/>
                    <a:pt x="0" y="12485"/>
                  </a:cubicBezTo>
                  <a:cubicBezTo>
                    <a:pt x="0" y="11643"/>
                    <a:pt x="182" y="10877"/>
                    <a:pt x="817" y="10340"/>
                  </a:cubicBezTo>
                  <a:cubicBezTo>
                    <a:pt x="1452" y="9804"/>
                    <a:pt x="2541" y="9498"/>
                    <a:pt x="4447" y="10034"/>
                  </a:cubicBezTo>
                  <a:cubicBezTo>
                    <a:pt x="6353" y="10570"/>
                    <a:pt x="9076" y="11949"/>
                    <a:pt x="11889" y="14017"/>
                  </a:cubicBezTo>
                  <a:cubicBezTo>
                    <a:pt x="14703" y="16085"/>
                    <a:pt x="17607" y="18843"/>
                    <a:pt x="20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9162408" y="152275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669018" y="2565319"/>
              <a:ext cx="174891" cy="314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262" fill="norm" stroke="1" extrusionOk="0">
                  <a:moveTo>
                    <a:pt x="1203" y="1208"/>
                  </a:moveTo>
                  <a:cubicBezTo>
                    <a:pt x="1463" y="493"/>
                    <a:pt x="1724" y="-222"/>
                    <a:pt x="1724" y="64"/>
                  </a:cubicBezTo>
                  <a:cubicBezTo>
                    <a:pt x="1724" y="350"/>
                    <a:pt x="1463" y="1638"/>
                    <a:pt x="1073" y="4499"/>
                  </a:cubicBezTo>
                  <a:cubicBezTo>
                    <a:pt x="683" y="7359"/>
                    <a:pt x="162" y="11794"/>
                    <a:pt x="32" y="14726"/>
                  </a:cubicBezTo>
                  <a:cubicBezTo>
                    <a:pt x="-98" y="17659"/>
                    <a:pt x="162" y="19089"/>
                    <a:pt x="813" y="20019"/>
                  </a:cubicBezTo>
                  <a:cubicBezTo>
                    <a:pt x="1463" y="20949"/>
                    <a:pt x="2504" y="21378"/>
                    <a:pt x="3415" y="21235"/>
                  </a:cubicBezTo>
                  <a:cubicBezTo>
                    <a:pt x="4326" y="21092"/>
                    <a:pt x="5107" y="20377"/>
                    <a:pt x="5757" y="19232"/>
                  </a:cubicBezTo>
                  <a:cubicBezTo>
                    <a:pt x="6408" y="18088"/>
                    <a:pt x="6929" y="16514"/>
                    <a:pt x="7449" y="15299"/>
                  </a:cubicBezTo>
                  <a:cubicBezTo>
                    <a:pt x="7969" y="14083"/>
                    <a:pt x="8490" y="13224"/>
                    <a:pt x="8880" y="13153"/>
                  </a:cubicBezTo>
                  <a:cubicBezTo>
                    <a:pt x="9271" y="13081"/>
                    <a:pt x="9531" y="13797"/>
                    <a:pt x="10051" y="15084"/>
                  </a:cubicBezTo>
                  <a:cubicBezTo>
                    <a:pt x="10572" y="16371"/>
                    <a:pt x="11353" y="18231"/>
                    <a:pt x="12263" y="19375"/>
                  </a:cubicBezTo>
                  <a:cubicBezTo>
                    <a:pt x="13174" y="20520"/>
                    <a:pt x="14215" y="20949"/>
                    <a:pt x="15256" y="20949"/>
                  </a:cubicBezTo>
                  <a:cubicBezTo>
                    <a:pt x="16297" y="20949"/>
                    <a:pt x="17338" y="20520"/>
                    <a:pt x="18379" y="18589"/>
                  </a:cubicBezTo>
                  <a:cubicBezTo>
                    <a:pt x="19420" y="16657"/>
                    <a:pt x="20461" y="13224"/>
                    <a:pt x="20982" y="10006"/>
                  </a:cubicBezTo>
                  <a:cubicBezTo>
                    <a:pt x="21502" y="6787"/>
                    <a:pt x="21502" y="3783"/>
                    <a:pt x="21502" y="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869160" y="2672239"/>
              <a:ext cx="209699" cy="172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0965" fill="norm" stroke="1" extrusionOk="0">
                  <a:moveTo>
                    <a:pt x="3864" y="11556"/>
                  </a:moveTo>
                  <a:cubicBezTo>
                    <a:pt x="5789" y="8727"/>
                    <a:pt x="7714" y="5898"/>
                    <a:pt x="8890" y="3841"/>
                  </a:cubicBezTo>
                  <a:cubicBezTo>
                    <a:pt x="10066" y="1784"/>
                    <a:pt x="10494" y="498"/>
                    <a:pt x="10066" y="113"/>
                  </a:cubicBezTo>
                  <a:cubicBezTo>
                    <a:pt x="9638" y="-273"/>
                    <a:pt x="8355" y="241"/>
                    <a:pt x="6431" y="3070"/>
                  </a:cubicBezTo>
                  <a:cubicBezTo>
                    <a:pt x="4506" y="5898"/>
                    <a:pt x="1939" y="11041"/>
                    <a:pt x="763" y="14384"/>
                  </a:cubicBezTo>
                  <a:cubicBezTo>
                    <a:pt x="-413" y="17727"/>
                    <a:pt x="-199" y="19270"/>
                    <a:pt x="1191" y="20170"/>
                  </a:cubicBezTo>
                  <a:cubicBezTo>
                    <a:pt x="2581" y="21070"/>
                    <a:pt x="5147" y="21327"/>
                    <a:pt x="8676" y="20298"/>
                  </a:cubicBezTo>
                  <a:cubicBezTo>
                    <a:pt x="12205" y="19270"/>
                    <a:pt x="16696" y="16956"/>
                    <a:pt x="21187" y="14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1531445" y="2649796"/>
              <a:ext cx="131614" cy="19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99" fill="norm" stroke="1" extrusionOk="0">
                  <a:moveTo>
                    <a:pt x="20290" y="5932"/>
                  </a:moveTo>
                  <a:cubicBezTo>
                    <a:pt x="20290" y="4770"/>
                    <a:pt x="20290" y="3609"/>
                    <a:pt x="20119" y="2448"/>
                  </a:cubicBezTo>
                  <a:cubicBezTo>
                    <a:pt x="19948" y="1287"/>
                    <a:pt x="19605" y="125"/>
                    <a:pt x="17719" y="9"/>
                  </a:cubicBezTo>
                  <a:cubicBezTo>
                    <a:pt x="15833" y="-107"/>
                    <a:pt x="12405" y="822"/>
                    <a:pt x="9148" y="3725"/>
                  </a:cubicBezTo>
                  <a:cubicBezTo>
                    <a:pt x="5890" y="6628"/>
                    <a:pt x="2805" y="11506"/>
                    <a:pt x="1262" y="14874"/>
                  </a:cubicBezTo>
                  <a:cubicBezTo>
                    <a:pt x="-281" y="18241"/>
                    <a:pt x="-281" y="20099"/>
                    <a:pt x="576" y="20796"/>
                  </a:cubicBezTo>
                  <a:cubicBezTo>
                    <a:pt x="1433" y="21493"/>
                    <a:pt x="3148" y="21028"/>
                    <a:pt x="5033" y="18938"/>
                  </a:cubicBezTo>
                  <a:cubicBezTo>
                    <a:pt x="6919" y="16848"/>
                    <a:pt x="8976" y="13132"/>
                    <a:pt x="10348" y="10693"/>
                  </a:cubicBezTo>
                  <a:cubicBezTo>
                    <a:pt x="11719" y="8254"/>
                    <a:pt x="12405" y="7093"/>
                    <a:pt x="12919" y="7441"/>
                  </a:cubicBezTo>
                  <a:cubicBezTo>
                    <a:pt x="13433" y="7790"/>
                    <a:pt x="13776" y="9648"/>
                    <a:pt x="15148" y="11622"/>
                  </a:cubicBezTo>
                  <a:cubicBezTo>
                    <a:pt x="16519" y="13596"/>
                    <a:pt x="18919" y="15687"/>
                    <a:pt x="21319" y="17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1726558" y="2621308"/>
              <a:ext cx="133351" cy="217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3115"/>
                  </a:moveTo>
                  <a:cubicBezTo>
                    <a:pt x="3771" y="7062"/>
                    <a:pt x="7543" y="11008"/>
                    <a:pt x="9429" y="13812"/>
                  </a:cubicBezTo>
                  <a:cubicBezTo>
                    <a:pt x="11314" y="16615"/>
                    <a:pt x="11314" y="18277"/>
                    <a:pt x="10800" y="19523"/>
                  </a:cubicBezTo>
                  <a:cubicBezTo>
                    <a:pt x="10286" y="20769"/>
                    <a:pt x="9257" y="21600"/>
                    <a:pt x="8571" y="21185"/>
                  </a:cubicBezTo>
                  <a:cubicBezTo>
                    <a:pt x="7886" y="20769"/>
                    <a:pt x="7543" y="19108"/>
                    <a:pt x="8057" y="15992"/>
                  </a:cubicBezTo>
                  <a:cubicBezTo>
                    <a:pt x="8571" y="12877"/>
                    <a:pt x="9943" y="8308"/>
                    <a:pt x="12343" y="5400"/>
                  </a:cubicBezTo>
                  <a:cubicBezTo>
                    <a:pt x="14743" y="2492"/>
                    <a:pt x="18171" y="12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41191" y="2811808"/>
              <a:ext cx="30741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1042" y="21600"/>
                  </a:moveTo>
                  <a:cubicBezTo>
                    <a:pt x="178" y="21600"/>
                    <a:pt x="-686" y="21600"/>
                    <a:pt x="826" y="20700"/>
                  </a:cubicBezTo>
                  <a:cubicBezTo>
                    <a:pt x="2338" y="19800"/>
                    <a:pt x="6226" y="18000"/>
                    <a:pt x="9970" y="14400"/>
                  </a:cubicBezTo>
                  <a:cubicBezTo>
                    <a:pt x="13714" y="10800"/>
                    <a:pt x="17314" y="5400"/>
                    <a:pt x="209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300893" y="2739651"/>
              <a:ext cx="117566" cy="17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63" fill="norm" stroke="1" extrusionOk="0">
                  <a:moveTo>
                    <a:pt x="2910" y="2626"/>
                  </a:moveTo>
                  <a:cubicBezTo>
                    <a:pt x="1367" y="1845"/>
                    <a:pt x="-176" y="1064"/>
                    <a:pt x="17" y="544"/>
                  </a:cubicBezTo>
                  <a:cubicBezTo>
                    <a:pt x="210" y="23"/>
                    <a:pt x="2138" y="-237"/>
                    <a:pt x="5224" y="283"/>
                  </a:cubicBezTo>
                  <a:cubicBezTo>
                    <a:pt x="8310" y="804"/>
                    <a:pt x="12553" y="2105"/>
                    <a:pt x="15831" y="4708"/>
                  </a:cubicBezTo>
                  <a:cubicBezTo>
                    <a:pt x="19110" y="7310"/>
                    <a:pt x="21424" y="11214"/>
                    <a:pt x="21424" y="14206"/>
                  </a:cubicBezTo>
                  <a:cubicBezTo>
                    <a:pt x="21424" y="17199"/>
                    <a:pt x="19110" y="19281"/>
                    <a:pt x="16795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1873112" y="2632877"/>
              <a:ext cx="183647" cy="161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145" fill="norm" stroke="1" extrusionOk="0">
                  <a:moveTo>
                    <a:pt x="2151" y="6794"/>
                  </a:moveTo>
                  <a:cubicBezTo>
                    <a:pt x="2641" y="8179"/>
                    <a:pt x="3132" y="9563"/>
                    <a:pt x="3991" y="10256"/>
                  </a:cubicBezTo>
                  <a:cubicBezTo>
                    <a:pt x="4851" y="10948"/>
                    <a:pt x="6078" y="10948"/>
                    <a:pt x="7305" y="10948"/>
                  </a:cubicBezTo>
                  <a:cubicBezTo>
                    <a:pt x="8532" y="10948"/>
                    <a:pt x="9760" y="10948"/>
                    <a:pt x="10864" y="9563"/>
                  </a:cubicBezTo>
                  <a:cubicBezTo>
                    <a:pt x="11969" y="8179"/>
                    <a:pt x="12951" y="5409"/>
                    <a:pt x="13319" y="3333"/>
                  </a:cubicBezTo>
                  <a:cubicBezTo>
                    <a:pt x="13687" y="1256"/>
                    <a:pt x="13441" y="-129"/>
                    <a:pt x="11478" y="9"/>
                  </a:cubicBezTo>
                  <a:cubicBezTo>
                    <a:pt x="9514" y="148"/>
                    <a:pt x="5832" y="1809"/>
                    <a:pt x="3378" y="4856"/>
                  </a:cubicBezTo>
                  <a:cubicBezTo>
                    <a:pt x="923" y="7902"/>
                    <a:pt x="-304" y="12333"/>
                    <a:pt x="64" y="15517"/>
                  </a:cubicBezTo>
                  <a:cubicBezTo>
                    <a:pt x="432" y="18702"/>
                    <a:pt x="2396" y="20640"/>
                    <a:pt x="6201" y="21056"/>
                  </a:cubicBezTo>
                  <a:cubicBezTo>
                    <a:pt x="10005" y="21471"/>
                    <a:pt x="15651" y="20363"/>
                    <a:pt x="21296" y="19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2667035" y="2619056"/>
              <a:ext cx="697824" cy="200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144" fill="norm" stroke="1" extrusionOk="0">
                  <a:moveTo>
                    <a:pt x="4299" y="12930"/>
                  </a:moveTo>
                  <a:cubicBezTo>
                    <a:pt x="4299" y="10481"/>
                    <a:pt x="4299" y="8031"/>
                    <a:pt x="4266" y="6250"/>
                  </a:cubicBezTo>
                  <a:cubicBezTo>
                    <a:pt x="4234" y="4468"/>
                    <a:pt x="4168" y="3355"/>
                    <a:pt x="3972" y="2687"/>
                  </a:cubicBezTo>
                  <a:cubicBezTo>
                    <a:pt x="3775" y="2019"/>
                    <a:pt x="3448" y="1796"/>
                    <a:pt x="2761" y="3912"/>
                  </a:cubicBezTo>
                  <a:cubicBezTo>
                    <a:pt x="2074" y="6027"/>
                    <a:pt x="1026" y="10481"/>
                    <a:pt x="503" y="13264"/>
                  </a:cubicBezTo>
                  <a:cubicBezTo>
                    <a:pt x="-21" y="16048"/>
                    <a:pt x="-21" y="17161"/>
                    <a:pt x="12" y="18274"/>
                  </a:cubicBezTo>
                  <a:cubicBezTo>
                    <a:pt x="44" y="19388"/>
                    <a:pt x="110" y="20501"/>
                    <a:pt x="339" y="20947"/>
                  </a:cubicBezTo>
                  <a:cubicBezTo>
                    <a:pt x="568" y="21392"/>
                    <a:pt x="961" y="21169"/>
                    <a:pt x="1419" y="19388"/>
                  </a:cubicBezTo>
                  <a:cubicBezTo>
                    <a:pt x="1877" y="17606"/>
                    <a:pt x="2401" y="14266"/>
                    <a:pt x="2695" y="12039"/>
                  </a:cubicBezTo>
                  <a:cubicBezTo>
                    <a:pt x="2990" y="9813"/>
                    <a:pt x="3055" y="8699"/>
                    <a:pt x="3121" y="8699"/>
                  </a:cubicBezTo>
                  <a:cubicBezTo>
                    <a:pt x="3186" y="8699"/>
                    <a:pt x="3252" y="9813"/>
                    <a:pt x="3284" y="10926"/>
                  </a:cubicBezTo>
                  <a:cubicBezTo>
                    <a:pt x="3317" y="12039"/>
                    <a:pt x="3317" y="13153"/>
                    <a:pt x="3415" y="14266"/>
                  </a:cubicBezTo>
                  <a:cubicBezTo>
                    <a:pt x="3514" y="15380"/>
                    <a:pt x="3710" y="16493"/>
                    <a:pt x="4103" y="16604"/>
                  </a:cubicBezTo>
                  <a:cubicBezTo>
                    <a:pt x="4495" y="16716"/>
                    <a:pt x="5084" y="15825"/>
                    <a:pt x="5444" y="14155"/>
                  </a:cubicBezTo>
                  <a:cubicBezTo>
                    <a:pt x="5804" y="12485"/>
                    <a:pt x="5935" y="10035"/>
                    <a:pt x="6001" y="7697"/>
                  </a:cubicBezTo>
                  <a:cubicBezTo>
                    <a:pt x="6066" y="5359"/>
                    <a:pt x="6066" y="3132"/>
                    <a:pt x="6197" y="2687"/>
                  </a:cubicBezTo>
                  <a:cubicBezTo>
                    <a:pt x="6328" y="2241"/>
                    <a:pt x="6590" y="3578"/>
                    <a:pt x="6950" y="5359"/>
                  </a:cubicBezTo>
                  <a:cubicBezTo>
                    <a:pt x="7310" y="7140"/>
                    <a:pt x="7768" y="9367"/>
                    <a:pt x="8030" y="11037"/>
                  </a:cubicBezTo>
                  <a:cubicBezTo>
                    <a:pt x="8292" y="12707"/>
                    <a:pt x="8357" y="13821"/>
                    <a:pt x="8292" y="14934"/>
                  </a:cubicBezTo>
                  <a:cubicBezTo>
                    <a:pt x="8226" y="16048"/>
                    <a:pt x="8030" y="17161"/>
                    <a:pt x="7834" y="17272"/>
                  </a:cubicBezTo>
                  <a:cubicBezTo>
                    <a:pt x="7637" y="17384"/>
                    <a:pt x="7441" y="16493"/>
                    <a:pt x="7474" y="15714"/>
                  </a:cubicBezTo>
                  <a:cubicBezTo>
                    <a:pt x="7506" y="14934"/>
                    <a:pt x="7768" y="14266"/>
                    <a:pt x="8357" y="12151"/>
                  </a:cubicBezTo>
                  <a:cubicBezTo>
                    <a:pt x="8946" y="10035"/>
                    <a:pt x="9863" y="6472"/>
                    <a:pt x="10354" y="4134"/>
                  </a:cubicBezTo>
                  <a:cubicBezTo>
                    <a:pt x="10844" y="1796"/>
                    <a:pt x="10910" y="683"/>
                    <a:pt x="10779" y="237"/>
                  </a:cubicBezTo>
                  <a:cubicBezTo>
                    <a:pt x="10648" y="-208"/>
                    <a:pt x="10321" y="15"/>
                    <a:pt x="10059" y="571"/>
                  </a:cubicBezTo>
                  <a:cubicBezTo>
                    <a:pt x="9797" y="1128"/>
                    <a:pt x="9601" y="2019"/>
                    <a:pt x="9764" y="4134"/>
                  </a:cubicBezTo>
                  <a:cubicBezTo>
                    <a:pt x="9928" y="6250"/>
                    <a:pt x="10452" y="9590"/>
                    <a:pt x="10746" y="11817"/>
                  </a:cubicBezTo>
                  <a:cubicBezTo>
                    <a:pt x="11041" y="14044"/>
                    <a:pt x="11106" y="15157"/>
                    <a:pt x="11139" y="16270"/>
                  </a:cubicBezTo>
                  <a:cubicBezTo>
                    <a:pt x="11172" y="17384"/>
                    <a:pt x="11172" y="18497"/>
                    <a:pt x="11041" y="19388"/>
                  </a:cubicBezTo>
                  <a:cubicBezTo>
                    <a:pt x="10910" y="20279"/>
                    <a:pt x="10648" y="20947"/>
                    <a:pt x="10484" y="20613"/>
                  </a:cubicBezTo>
                  <a:cubicBezTo>
                    <a:pt x="10321" y="20279"/>
                    <a:pt x="10255" y="18943"/>
                    <a:pt x="10583" y="16270"/>
                  </a:cubicBezTo>
                  <a:cubicBezTo>
                    <a:pt x="10910" y="13598"/>
                    <a:pt x="11630" y="9590"/>
                    <a:pt x="12121" y="7140"/>
                  </a:cubicBezTo>
                  <a:cubicBezTo>
                    <a:pt x="12612" y="4691"/>
                    <a:pt x="12874" y="3800"/>
                    <a:pt x="13037" y="4023"/>
                  </a:cubicBezTo>
                  <a:cubicBezTo>
                    <a:pt x="13201" y="4246"/>
                    <a:pt x="13266" y="5582"/>
                    <a:pt x="13299" y="7363"/>
                  </a:cubicBezTo>
                  <a:cubicBezTo>
                    <a:pt x="13332" y="9145"/>
                    <a:pt x="13332" y="11371"/>
                    <a:pt x="13332" y="13041"/>
                  </a:cubicBezTo>
                  <a:cubicBezTo>
                    <a:pt x="13332" y="14712"/>
                    <a:pt x="13332" y="15825"/>
                    <a:pt x="13463" y="16716"/>
                  </a:cubicBezTo>
                  <a:cubicBezTo>
                    <a:pt x="13594" y="17606"/>
                    <a:pt x="13855" y="18274"/>
                    <a:pt x="14084" y="18052"/>
                  </a:cubicBezTo>
                  <a:cubicBezTo>
                    <a:pt x="14314" y="17829"/>
                    <a:pt x="14510" y="16716"/>
                    <a:pt x="14674" y="15380"/>
                  </a:cubicBezTo>
                  <a:cubicBezTo>
                    <a:pt x="14837" y="14044"/>
                    <a:pt x="14968" y="12485"/>
                    <a:pt x="15066" y="11037"/>
                  </a:cubicBezTo>
                  <a:cubicBezTo>
                    <a:pt x="15164" y="9590"/>
                    <a:pt x="15230" y="8254"/>
                    <a:pt x="15263" y="8143"/>
                  </a:cubicBezTo>
                  <a:cubicBezTo>
                    <a:pt x="15295" y="8031"/>
                    <a:pt x="15295" y="9145"/>
                    <a:pt x="15295" y="10815"/>
                  </a:cubicBezTo>
                  <a:cubicBezTo>
                    <a:pt x="15295" y="12485"/>
                    <a:pt x="15295" y="14712"/>
                    <a:pt x="15426" y="16159"/>
                  </a:cubicBezTo>
                  <a:cubicBezTo>
                    <a:pt x="15557" y="17606"/>
                    <a:pt x="15819" y="18274"/>
                    <a:pt x="16114" y="18274"/>
                  </a:cubicBezTo>
                  <a:cubicBezTo>
                    <a:pt x="16408" y="18274"/>
                    <a:pt x="16735" y="17606"/>
                    <a:pt x="17063" y="15825"/>
                  </a:cubicBezTo>
                  <a:cubicBezTo>
                    <a:pt x="17390" y="14044"/>
                    <a:pt x="17717" y="11149"/>
                    <a:pt x="17946" y="9033"/>
                  </a:cubicBezTo>
                  <a:cubicBezTo>
                    <a:pt x="18175" y="6918"/>
                    <a:pt x="18306" y="5582"/>
                    <a:pt x="18339" y="5470"/>
                  </a:cubicBezTo>
                  <a:cubicBezTo>
                    <a:pt x="18372" y="5359"/>
                    <a:pt x="18306" y="6472"/>
                    <a:pt x="18274" y="8254"/>
                  </a:cubicBezTo>
                  <a:cubicBezTo>
                    <a:pt x="18241" y="10035"/>
                    <a:pt x="18241" y="12485"/>
                    <a:pt x="18208" y="14600"/>
                  </a:cubicBezTo>
                  <a:cubicBezTo>
                    <a:pt x="18175" y="16716"/>
                    <a:pt x="18110" y="18497"/>
                    <a:pt x="18077" y="18831"/>
                  </a:cubicBezTo>
                  <a:cubicBezTo>
                    <a:pt x="18044" y="19165"/>
                    <a:pt x="18044" y="18052"/>
                    <a:pt x="18241" y="16048"/>
                  </a:cubicBezTo>
                  <a:cubicBezTo>
                    <a:pt x="18437" y="14044"/>
                    <a:pt x="18830" y="11149"/>
                    <a:pt x="19190" y="9479"/>
                  </a:cubicBezTo>
                  <a:cubicBezTo>
                    <a:pt x="19550" y="7808"/>
                    <a:pt x="19877" y="7363"/>
                    <a:pt x="20041" y="7697"/>
                  </a:cubicBezTo>
                  <a:cubicBezTo>
                    <a:pt x="20204" y="8031"/>
                    <a:pt x="20204" y="9145"/>
                    <a:pt x="20172" y="10258"/>
                  </a:cubicBezTo>
                  <a:cubicBezTo>
                    <a:pt x="20139" y="11371"/>
                    <a:pt x="20074" y="12485"/>
                    <a:pt x="20008" y="13710"/>
                  </a:cubicBezTo>
                  <a:cubicBezTo>
                    <a:pt x="19943" y="14934"/>
                    <a:pt x="19877" y="16270"/>
                    <a:pt x="19844" y="16382"/>
                  </a:cubicBezTo>
                  <a:cubicBezTo>
                    <a:pt x="19812" y="16493"/>
                    <a:pt x="19812" y="15380"/>
                    <a:pt x="19877" y="14266"/>
                  </a:cubicBezTo>
                  <a:cubicBezTo>
                    <a:pt x="19943" y="13153"/>
                    <a:pt x="20074" y="12039"/>
                    <a:pt x="20270" y="11037"/>
                  </a:cubicBezTo>
                  <a:cubicBezTo>
                    <a:pt x="20466" y="10035"/>
                    <a:pt x="20728" y="9145"/>
                    <a:pt x="20957" y="9145"/>
                  </a:cubicBezTo>
                  <a:cubicBezTo>
                    <a:pt x="21186" y="9145"/>
                    <a:pt x="21383" y="10035"/>
                    <a:pt x="21481" y="11928"/>
                  </a:cubicBezTo>
                  <a:cubicBezTo>
                    <a:pt x="21579" y="13821"/>
                    <a:pt x="21579" y="16716"/>
                    <a:pt x="21579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3428358" y="2710208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3441058" y="2614958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3472808" y="2661751"/>
              <a:ext cx="174717" cy="391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71" fill="norm" stroke="1" extrusionOk="0">
                  <a:moveTo>
                    <a:pt x="0" y="3355"/>
                  </a:moveTo>
                  <a:cubicBezTo>
                    <a:pt x="260" y="3936"/>
                    <a:pt x="520" y="4516"/>
                    <a:pt x="651" y="5155"/>
                  </a:cubicBezTo>
                  <a:cubicBezTo>
                    <a:pt x="781" y="5794"/>
                    <a:pt x="781" y="6490"/>
                    <a:pt x="651" y="6490"/>
                  </a:cubicBezTo>
                  <a:cubicBezTo>
                    <a:pt x="520" y="6490"/>
                    <a:pt x="260" y="5794"/>
                    <a:pt x="260" y="5155"/>
                  </a:cubicBezTo>
                  <a:cubicBezTo>
                    <a:pt x="260" y="4516"/>
                    <a:pt x="520" y="3936"/>
                    <a:pt x="1301" y="3413"/>
                  </a:cubicBezTo>
                  <a:cubicBezTo>
                    <a:pt x="2082" y="2890"/>
                    <a:pt x="3383" y="2426"/>
                    <a:pt x="4294" y="2542"/>
                  </a:cubicBezTo>
                  <a:cubicBezTo>
                    <a:pt x="5205" y="2658"/>
                    <a:pt x="5725" y="3355"/>
                    <a:pt x="6116" y="3994"/>
                  </a:cubicBezTo>
                  <a:cubicBezTo>
                    <a:pt x="6506" y="4632"/>
                    <a:pt x="6766" y="5213"/>
                    <a:pt x="7807" y="5910"/>
                  </a:cubicBezTo>
                  <a:cubicBezTo>
                    <a:pt x="8848" y="6606"/>
                    <a:pt x="10670" y="7419"/>
                    <a:pt x="12492" y="7245"/>
                  </a:cubicBezTo>
                  <a:cubicBezTo>
                    <a:pt x="14313" y="7071"/>
                    <a:pt x="16135" y="5910"/>
                    <a:pt x="17306" y="4806"/>
                  </a:cubicBezTo>
                  <a:cubicBezTo>
                    <a:pt x="18477" y="3703"/>
                    <a:pt x="18998" y="2658"/>
                    <a:pt x="19258" y="1787"/>
                  </a:cubicBezTo>
                  <a:cubicBezTo>
                    <a:pt x="19518" y="916"/>
                    <a:pt x="19518" y="219"/>
                    <a:pt x="18998" y="45"/>
                  </a:cubicBezTo>
                  <a:cubicBezTo>
                    <a:pt x="18477" y="-129"/>
                    <a:pt x="17436" y="219"/>
                    <a:pt x="16786" y="684"/>
                  </a:cubicBezTo>
                  <a:cubicBezTo>
                    <a:pt x="16135" y="1148"/>
                    <a:pt x="15875" y="1729"/>
                    <a:pt x="15614" y="2310"/>
                  </a:cubicBezTo>
                  <a:cubicBezTo>
                    <a:pt x="15354" y="2890"/>
                    <a:pt x="15094" y="3471"/>
                    <a:pt x="15614" y="4052"/>
                  </a:cubicBezTo>
                  <a:cubicBezTo>
                    <a:pt x="16135" y="4632"/>
                    <a:pt x="17436" y="5213"/>
                    <a:pt x="18217" y="6490"/>
                  </a:cubicBezTo>
                  <a:cubicBezTo>
                    <a:pt x="18998" y="7768"/>
                    <a:pt x="19258" y="9742"/>
                    <a:pt x="19908" y="11600"/>
                  </a:cubicBezTo>
                  <a:cubicBezTo>
                    <a:pt x="20559" y="13458"/>
                    <a:pt x="21600" y="15200"/>
                    <a:pt x="21470" y="16710"/>
                  </a:cubicBezTo>
                  <a:cubicBezTo>
                    <a:pt x="21340" y="18219"/>
                    <a:pt x="20039" y="19497"/>
                    <a:pt x="17957" y="20252"/>
                  </a:cubicBezTo>
                  <a:cubicBezTo>
                    <a:pt x="15875" y="21006"/>
                    <a:pt x="13012" y="21239"/>
                    <a:pt x="10149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4386078" y="2462558"/>
              <a:ext cx="571178" cy="42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65" fill="norm" stroke="1" extrusionOk="0">
                  <a:moveTo>
                    <a:pt x="5303" y="0"/>
                  </a:moveTo>
                  <a:cubicBezTo>
                    <a:pt x="4825" y="1376"/>
                    <a:pt x="4347" y="2753"/>
                    <a:pt x="4028" y="5029"/>
                  </a:cubicBezTo>
                  <a:cubicBezTo>
                    <a:pt x="3709" y="7306"/>
                    <a:pt x="3550" y="10482"/>
                    <a:pt x="3430" y="13024"/>
                  </a:cubicBezTo>
                  <a:cubicBezTo>
                    <a:pt x="3311" y="15565"/>
                    <a:pt x="3231" y="17471"/>
                    <a:pt x="3311" y="18900"/>
                  </a:cubicBezTo>
                  <a:cubicBezTo>
                    <a:pt x="3390" y="20329"/>
                    <a:pt x="3629" y="21282"/>
                    <a:pt x="3789" y="21441"/>
                  </a:cubicBezTo>
                  <a:cubicBezTo>
                    <a:pt x="3948" y="21600"/>
                    <a:pt x="4028" y="20965"/>
                    <a:pt x="3709" y="19535"/>
                  </a:cubicBezTo>
                  <a:cubicBezTo>
                    <a:pt x="3390" y="18106"/>
                    <a:pt x="2673" y="15882"/>
                    <a:pt x="2155" y="14612"/>
                  </a:cubicBezTo>
                  <a:cubicBezTo>
                    <a:pt x="1637" y="13341"/>
                    <a:pt x="1318" y="13024"/>
                    <a:pt x="919" y="12706"/>
                  </a:cubicBezTo>
                  <a:cubicBezTo>
                    <a:pt x="521" y="12388"/>
                    <a:pt x="43" y="12071"/>
                    <a:pt x="3" y="11647"/>
                  </a:cubicBezTo>
                  <a:cubicBezTo>
                    <a:pt x="-37" y="11224"/>
                    <a:pt x="362" y="10694"/>
                    <a:pt x="1318" y="9318"/>
                  </a:cubicBezTo>
                  <a:cubicBezTo>
                    <a:pt x="2274" y="7941"/>
                    <a:pt x="3789" y="5718"/>
                    <a:pt x="4825" y="4182"/>
                  </a:cubicBezTo>
                  <a:cubicBezTo>
                    <a:pt x="5861" y="2647"/>
                    <a:pt x="6419" y="1800"/>
                    <a:pt x="6897" y="1218"/>
                  </a:cubicBezTo>
                  <a:cubicBezTo>
                    <a:pt x="7376" y="635"/>
                    <a:pt x="7774" y="318"/>
                    <a:pt x="7973" y="529"/>
                  </a:cubicBezTo>
                  <a:cubicBezTo>
                    <a:pt x="8173" y="741"/>
                    <a:pt x="8173" y="1482"/>
                    <a:pt x="7973" y="3759"/>
                  </a:cubicBezTo>
                  <a:cubicBezTo>
                    <a:pt x="7774" y="6035"/>
                    <a:pt x="7376" y="9847"/>
                    <a:pt x="7097" y="12441"/>
                  </a:cubicBezTo>
                  <a:cubicBezTo>
                    <a:pt x="6818" y="15035"/>
                    <a:pt x="6658" y="16412"/>
                    <a:pt x="6459" y="17524"/>
                  </a:cubicBezTo>
                  <a:cubicBezTo>
                    <a:pt x="6260" y="18635"/>
                    <a:pt x="6021" y="19482"/>
                    <a:pt x="5901" y="19588"/>
                  </a:cubicBezTo>
                  <a:cubicBezTo>
                    <a:pt x="5781" y="19694"/>
                    <a:pt x="5781" y="19059"/>
                    <a:pt x="6100" y="18106"/>
                  </a:cubicBezTo>
                  <a:cubicBezTo>
                    <a:pt x="6419" y="17153"/>
                    <a:pt x="7057" y="15882"/>
                    <a:pt x="7575" y="15141"/>
                  </a:cubicBezTo>
                  <a:cubicBezTo>
                    <a:pt x="8093" y="14400"/>
                    <a:pt x="8491" y="14188"/>
                    <a:pt x="8850" y="14294"/>
                  </a:cubicBezTo>
                  <a:cubicBezTo>
                    <a:pt x="9209" y="14400"/>
                    <a:pt x="9528" y="14824"/>
                    <a:pt x="10086" y="15512"/>
                  </a:cubicBezTo>
                  <a:cubicBezTo>
                    <a:pt x="10643" y="16200"/>
                    <a:pt x="11440" y="17153"/>
                    <a:pt x="12038" y="17629"/>
                  </a:cubicBezTo>
                  <a:cubicBezTo>
                    <a:pt x="12636" y="18106"/>
                    <a:pt x="13035" y="18106"/>
                    <a:pt x="13433" y="18000"/>
                  </a:cubicBezTo>
                  <a:cubicBezTo>
                    <a:pt x="13832" y="17894"/>
                    <a:pt x="14230" y="17682"/>
                    <a:pt x="14509" y="17206"/>
                  </a:cubicBezTo>
                  <a:cubicBezTo>
                    <a:pt x="14788" y="16729"/>
                    <a:pt x="14948" y="15988"/>
                    <a:pt x="15027" y="15353"/>
                  </a:cubicBezTo>
                  <a:cubicBezTo>
                    <a:pt x="15107" y="14718"/>
                    <a:pt x="15107" y="14188"/>
                    <a:pt x="14908" y="13818"/>
                  </a:cubicBezTo>
                  <a:cubicBezTo>
                    <a:pt x="14708" y="13447"/>
                    <a:pt x="14310" y="13235"/>
                    <a:pt x="13951" y="13341"/>
                  </a:cubicBezTo>
                  <a:cubicBezTo>
                    <a:pt x="13593" y="13447"/>
                    <a:pt x="13274" y="13871"/>
                    <a:pt x="13074" y="14347"/>
                  </a:cubicBezTo>
                  <a:cubicBezTo>
                    <a:pt x="12875" y="14824"/>
                    <a:pt x="12795" y="15353"/>
                    <a:pt x="12756" y="15988"/>
                  </a:cubicBezTo>
                  <a:cubicBezTo>
                    <a:pt x="12716" y="16624"/>
                    <a:pt x="12716" y="17365"/>
                    <a:pt x="12875" y="17947"/>
                  </a:cubicBezTo>
                  <a:cubicBezTo>
                    <a:pt x="13035" y="18529"/>
                    <a:pt x="13353" y="18953"/>
                    <a:pt x="13672" y="19006"/>
                  </a:cubicBezTo>
                  <a:cubicBezTo>
                    <a:pt x="13991" y="19059"/>
                    <a:pt x="14310" y="18741"/>
                    <a:pt x="14708" y="18688"/>
                  </a:cubicBezTo>
                  <a:cubicBezTo>
                    <a:pt x="15107" y="18635"/>
                    <a:pt x="15585" y="18847"/>
                    <a:pt x="15984" y="18794"/>
                  </a:cubicBezTo>
                  <a:cubicBezTo>
                    <a:pt x="16382" y="18741"/>
                    <a:pt x="16701" y="18424"/>
                    <a:pt x="17299" y="16835"/>
                  </a:cubicBezTo>
                  <a:cubicBezTo>
                    <a:pt x="17897" y="15247"/>
                    <a:pt x="18773" y="12388"/>
                    <a:pt x="19531" y="9741"/>
                  </a:cubicBezTo>
                  <a:cubicBezTo>
                    <a:pt x="20288" y="7094"/>
                    <a:pt x="20925" y="4659"/>
                    <a:pt x="21244" y="3018"/>
                  </a:cubicBezTo>
                  <a:cubicBezTo>
                    <a:pt x="21563" y="1376"/>
                    <a:pt x="21563" y="529"/>
                    <a:pt x="21404" y="318"/>
                  </a:cubicBezTo>
                  <a:cubicBezTo>
                    <a:pt x="21244" y="106"/>
                    <a:pt x="20925" y="529"/>
                    <a:pt x="20447" y="2276"/>
                  </a:cubicBezTo>
                  <a:cubicBezTo>
                    <a:pt x="19969" y="4024"/>
                    <a:pt x="19331" y="7094"/>
                    <a:pt x="19012" y="9847"/>
                  </a:cubicBezTo>
                  <a:cubicBezTo>
                    <a:pt x="18694" y="12600"/>
                    <a:pt x="18694" y="15035"/>
                    <a:pt x="18773" y="16518"/>
                  </a:cubicBezTo>
                  <a:cubicBezTo>
                    <a:pt x="18853" y="18000"/>
                    <a:pt x="19012" y="18529"/>
                    <a:pt x="19451" y="18688"/>
                  </a:cubicBezTo>
                  <a:cubicBezTo>
                    <a:pt x="19889" y="18847"/>
                    <a:pt x="20607" y="18635"/>
                    <a:pt x="21324" y="1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4844136" y="2659408"/>
              <a:ext cx="101873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0873" fill="norm" stroke="1" extrusionOk="0">
                  <a:moveTo>
                    <a:pt x="4024" y="7200"/>
                  </a:moveTo>
                  <a:cubicBezTo>
                    <a:pt x="1820" y="12000"/>
                    <a:pt x="-384" y="16800"/>
                    <a:pt x="57" y="19200"/>
                  </a:cubicBezTo>
                  <a:cubicBezTo>
                    <a:pt x="498" y="21600"/>
                    <a:pt x="3583" y="21600"/>
                    <a:pt x="7551" y="18000"/>
                  </a:cubicBezTo>
                  <a:cubicBezTo>
                    <a:pt x="11518" y="14400"/>
                    <a:pt x="16367" y="7200"/>
                    <a:pt x="212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6152921" y="2629499"/>
              <a:ext cx="209138" cy="358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96" fill="norm" stroke="1" extrusionOk="0">
                  <a:moveTo>
                    <a:pt x="17454" y="4058"/>
                  </a:moveTo>
                  <a:cubicBezTo>
                    <a:pt x="17454" y="3427"/>
                    <a:pt x="17454" y="2795"/>
                    <a:pt x="17130" y="2227"/>
                  </a:cubicBezTo>
                  <a:cubicBezTo>
                    <a:pt x="16806" y="1658"/>
                    <a:pt x="16158" y="1153"/>
                    <a:pt x="15078" y="964"/>
                  </a:cubicBezTo>
                  <a:cubicBezTo>
                    <a:pt x="13998" y="774"/>
                    <a:pt x="12486" y="901"/>
                    <a:pt x="10434" y="1848"/>
                  </a:cubicBezTo>
                  <a:cubicBezTo>
                    <a:pt x="8382" y="2795"/>
                    <a:pt x="5790" y="4564"/>
                    <a:pt x="3846" y="7153"/>
                  </a:cubicBezTo>
                  <a:cubicBezTo>
                    <a:pt x="1902" y="9743"/>
                    <a:pt x="606" y="13153"/>
                    <a:pt x="174" y="15490"/>
                  </a:cubicBezTo>
                  <a:cubicBezTo>
                    <a:pt x="-258" y="17827"/>
                    <a:pt x="174" y="19090"/>
                    <a:pt x="822" y="19911"/>
                  </a:cubicBezTo>
                  <a:cubicBezTo>
                    <a:pt x="1470" y="20732"/>
                    <a:pt x="2334" y="21111"/>
                    <a:pt x="3414" y="21301"/>
                  </a:cubicBezTo>
                  <a:cubicBezTo>
                    <a:pt x="4494" y="21490"/>
                    <a:pt x="5790" y="21490"/>
                    <a:pt x="8058" y="20416"/>
                  </a:cubicBezTo>
                  <a:cubicBezTo>
                    <a:pt x="10326" y="19343"/>
                    <a:pt x="13566" y="17195"/>
                    <a:pt x="15834" y="14732"/>
                  </a:cubicBezTo>
                  <a:cubicBezTo>
                    <a:pt x="18102" y="12269"/>
                    <a:pt x="19398" y="9490"/>
                    <a:pt x="19722" y="7216"/>
                  </a:cubicBezTo>
                  <a:cubicBezTo>
                    <a:pt x="20046" y="4943"/>
                    <a:pt x="19398" y="3174"/>
                    <a:pt x="18534" y="2037"/>
                  </a:cubicBezTo>
                  <a:cubicBezTo>
                    <a:pt x="17670" y="901"/>
                    <a:pt x="16590" y="395"/>
                    <a:pt x="15510" y="143"/>
                  </a:cubicBezTo>
                  <a:cubicBezTo>
                    <a:pt x="14430" y="-110"/>
                    <a:pt x="13350" y="-110"/>
                    <a:pt x="11298" y="837"/>
                  </a:cubicBezTo>
                  <a:cubicBezTo>
                    <a:pt x="9246" y="1785"/>
                    <a:pt x="6222" y="3679"/>
                    <a:pt x="4386" y="5195"/>
                  </a:cubicBezTo>
                  <a:cubicBezTo>
                    <a:pt x="2550" y="6711"/>
                    <a:pt x="1902" y="7848"/>
                    <a:pt x="1578" y="8732"/>
                  </a:cubicBezTo>
                  <a:cubicBezTo>
                    <a:pt x="1254" y="9616"/>
                    <a:pt x="1254" y="10248"/>
                    <a:pt x="1902" y="10627"/>
                  </a:cubicBezTo>
                  <a:cubicBezTo>
                    <a:pt x="2550" y="11006"/>
                    <a:pt x="3846" y="11132"/>
                    <a:pt x="6438" y="10879"/>
                  </a:cubicBezTo>
                  <a:cubicBezTo>
                    <a:pt x="9030" y="10627"/>
                    <a:pt x="12918" y="9995"/>
                    <a:pt x="15618" y="9553"/>
                  </a:cubicBezTo>
                  <a:cubicBezTo>
                    <a:pt x="18318" y="9111"/>
                    <a:pt x="19830" y="8858"/>
                    <a:pt x="21342" y="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6203308" y="2487488"/>
              <a:ext cx="158751" cy="114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47" fill="norm" stroke="1" extrusionOk="0">
                  <a:moveTo>
                    <a:pt x="0" y="20547"/>
                  </a:moveTo>
                  <a:cubicBezTo>
                    <a:pt x="3456" y="14105"/>
                    <a:pt x="6912" y="7663"/>
                    <a:pt x="9216" y="3873"/>
                  </a:cubicBezTo>
                  <a:cubicBezTo>
                    <a:pt x="11520" y="84"/>
                    <a:pt x="12672" y="-1053"/>
                    <a:pt x="14544" y="1031"/>
                  </a:cubicBezTo>
                  <a:cubicBezTo>
                    <a:pt x="16416" y="3115"/>
                    <a:pt x="19008" y="8421"/>
                    <a:pt x="21600" y="13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6606813" y="2769450"/>
              <a:ext cx="193396" cy="99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155" fill="norm" stroke="1" extrusionOk="0">
                  <a:moveTo>
                    <a:pt x="1730" y="21155"/>
                  </a:moveTo>
                  <a:cubicBezTo>
                    <a:pt x="1026" y="19355"/>
                    <a:pt x="322" y="17555"/>
                    <a:pt x="87" y="15530"/>
                  </a:cubicBezTo>
                  <a:cubicBezTo>
                    <a:pt x="-148" y="13505"/>
                    <a:pt x="87" y="11255"/>
                    <a:pt x="909" y="8555"/>
                  </a:cubicBezTo>
                  <a:cubicBezTo>
                    <a:pt x="1730" y="5855"/>
                    <a:pt x="3139" y="2705"/>
                    <a:pt x="4430" y="1130"/>
                  </a:cubicBezTo>
                  <a:cubicBezTo>
                    <a:pt x="5722" y="-445"/>
                    <a:pt x="6895" y="-445"/>
                    <a:pt x="8187" y="1580"/>
                  </a:cubicBezTo>
                  <a:cubicBezTo>
                    <a:pt x="9478" y="3605"/>
                    <a:pt x="10887" y="7655"/>
                    <a:pt x="13117" y="8330"/>
                  </a:cubicBezTo>
                  <a:cubicBezTo>
                    <a:pt x="15348" y="9005"/>
                    <a:pt x="18400" y="6305"/>
                    <a:pt x="21452" y="3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6629816" y="2888008"/>
              <a:ext cx="22754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300" y="21600"/>
                  </a:moveTo>
                  <a:cubicBezTo>
                    <a:pt x="1500" y="20160"/>
                    <a:pt x="700" y="18720"/>
                    <a:pt x="300" y="16800"/>
                  </a:cubicBezTo>
                  <a:cubicBezTo>
                    <a:pt x="-100" y="14880"/>
                    <a:pt x="-100" y="12480"/>
                    <a:pt x="300" y="10080"/>
                  </a:cubicBezTo>
                  <a:cubicBezTo>
                    <a:pt x="700" y="7680"/>
                    <a:pt x="1500" y="5280"/>
                    <a:pt x="2400" y="4800"/>
                  </a:cubicBezTo>
                  <a:cubicBezTo>
                    <a:pt x="3300" y="4320"/>
                    <a:pt x="4300" y="5760"/>
                    <a:pt x="5800" y="7920"/>
                  </a:cubicBezTo>
                  <a:cubicBezTo>
                    <a:pt x="7300" y="10080"/>
                    <a:pt x="9300" y="12960"/>
                    <a:pt x="12000" y="11760"/>
                  </a:cubicBezTo>
                  <a:cubicBezTo>
                    <a:pt x="14700" y="10560"/>
                    <a:pt x="18100" y="5280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7232537" y="2668186"/>
              <a:ext cx="240772" cy="379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407" fill="norm" stroke="1" extrusionOk="0">
                  <a:moveTo>
                    <a:pt x="3364" y="5591"/>
                  </a:moveTo>
                  <a:cubicBezTo>
                    <a:pt x="2985" y="8933"/>
                    <a:pt x="2606" y="12274"/>
                    <a:pt x="2227" y="14661"/>
                  </a:cubicBezTo>
                  <a:cubicBezTo>
                    <a:pt x="1848" y="17048"/>
                    <a:pt x="1469" y="18480"/>
                    <a:pt x="1090" y="19554"/>
                  </a:cubicBezTo>
                  <a:cubicBezTo>
                    <a:pt x="711" y="20628"/>
                    <a:pt x="332" y="21344"/>
                    <a:pt x="142" y="21403"/>
                  </a:cubicBezTo>
                  <a:cubicBezTo>
                    <a:pt x="-47" y="21463"/>
                    <a:pt x="-47" y="20866"/>
                    <a:pt x="142" y="18539"/>
                  </a:cubicBezTo>
                  <a:cubicBezTo>
                    <a:pt x="332" y="16212"/>
                    <a:pt x="711" y="12155"/>
                    <a:pt x="1185" y="9052"/>
                  </a:cubicBezTo>
                  <a:cubicBezTo>
                    <a:pt x="1658" y="5949"/>
                    <a:pt x="2227" y="3801"/>
                    <a:pt x="2700" y="2369"/>
                  </a:cubicBezTo>
                  <a:cubicBezTo>
                    <a:pt x="3174" y="937"/>
                    <a:pt x="3553" y="221"/>
                    <a:pt x="4121" y="42"/>
                  </a:cubicBezTo>
                  <a:cubicBezTo>
                    <a:pt x="4690" y="-137"/>
                    <a:pt x="5448" y="221"/>
                    <a:pt x="6300" y="1772"/>
                  </a:cubicBezTo>
                  <a:cubicBezTo>
                    <a:pt x="7153" y="3324"/>
                    <a:pt x="8100" y="6069"/>
                    <a:pt x="9048" y="9112"/>
                  </a:cubicBezTo>
                  <a:cubicBezTo>
                    <a:pt x="9995" y="12155"/>
                    <a:pt x="10942" y="15496"/>
                    <a:pt x="11700" y="17406"/>
                  </a:cubicBezTo>
                  <a:cubicBezTo>
                    <a:pt x="12458" y="19315"/>
                    <a:pt x="13027" y="19792"/>
                    <a:pt x="13595" y="19792"/>
                  </a:cubicBezTo>
                  <a:cubicBezTo>
                    <a:pt x="14164" y="19792"/>
                    <a:pt x="14732" y="19315"/>
                    <a:pt x="15869" y="17107"/>
                  </a:cubicBezTo>
                  <a:cubicBezTo>
                    <a:pt x="17006" y="14899"/>
                    <a:pt x="18711" y="10961"/>
                    <a:pt x="19658" y="7918"/>
                  </a:cubicBezTo>
                  <a:cubicBezTo>
                    <a:pt x="20606" y="4875"/>
                    <a:pt x="20795" y="2727"/>
                    <a:pt x="20985" y="2011"/>
                  </a:cubicBezTo>
                  <a:cubicBezTo>
                    <a:pt x="21174" y="1295"/>
                    <a:pt x="21364" y="2011"/>
                    <a:pt x="21553" y="2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7483098" y="2856382"/>
              <a:ext cx="68152" cy="162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5" h="20751" fill="norm" stroke="1" extrusionOk="0">
                  <a:moveTo>
                    <a:pt x="16121" y="3224"/>
                  </a:moveTo>
                  <a:cubicBezTo>
                    <a:pt x="15485" y="1874"/>
                    <a:pt x="14850" y="524"/>
                    <a:pt x="12944" y="119"/>
                  </a:cubicBezTo>
                  <a:cubicBezTo>
                    <a:pt x="11038" y="-286"/>
                    <a:pt x="7862" y="254"/>
                    <a:pt x="5321" y="3089"/>
                  </a:cubicBezTo>
                  <a:cubicBezTo>
                    <a:pt x="2779" y="5924"/>
                    <a:pt x="874" y="11054"/>
                    <a:pt x="238" y="14294"/>
                  </a:cubicBezTo>
                  <a:cubicBezTo>
                    <a:pt x="-397" y="17534"/>
                    <a:pt x="238" y="18884"/>
                    <a:pt x="2144" y="19829"/>
                  </a:cubicBezTo>
                  <a:cubicBezTo>
                    <a:pt x="4050" y="20774"/>
                    <a:pt x="7227" y="21314"/>
                    <a:pt x="11038" y="19829"/>
                  </a:cubicBezTo>
                  <a:cubicBezTo>
                    <a:pt x="14850" y="18344"/>
                    <a:pt x="19297" y="14834"/>
                    <a:pt x="20250" y="11324"/>
                  </a:cubicBezTo>
                  <a:cubicBezTo>
                    <a:pt x="21203" y="7814"/>
                    <a:pt x="18662" y="4304"/>
                    <a:pt x="16121" y="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7562208" y="2824508"/>
              <a:ext cx="114301" cy="174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5400"/>
                  </a:moveTo>
                  <a:cubicBezTo>
                    <a:pt x="4000" y="5914"/>
                    <a:pt x="8000" y="6429"/>
                    <a:pt x="11200" y="7714"/>
                  </a:cubicBezTo>
                  <a:cubicBezTo>
                    <a:pt x="14400" y="9000"/>
                    <a:pt x="16800" y="11057"/>
                    <a:pt x="18000" y="13243"/>
                  </a:cubicBezTo>
                  <a:cubicBezTo>
                    <a:pt x="19200" y="15429"/>
                    <a:pt x="19200" y="17743"/>
                    <a:pt x="18400" y="19286"/>
                  </a:cubicBezTo>
                  <a:cubicBezTo>
                    <a:pt x="17600" y="20829"/>
                    <a:pt x="16000" y="21600"/>
                    <a:pt x="14600" y="20957"/>
                  </a:cubicBezTo>
                  <a:cubicBezTo>
                    <a:pt x="13200" y="20314"/>
                    <a:pt x="12000" y="18257"/>
                    <a:pt x="11400" y="15686"/>
                  </a:cubicBezTo>
                  <a:cubicBezTo>
                    <a:pt x="10800" y="13114"/>
                    <a:pt x="10800" y="10029"/>
                    <a:pt x="12600" y="7329"/>
                  </a:cubicBezTo>
                  <a:cubicBezTo>
                    <a:pt x="14400" y="4629"/>
                    <a:pt x="18000" y="23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7740513" y="2588123"/>
              <a:ext cx="441895" cy="388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46" fill="norm" stroke="1" extrusionOk="0">
                  <a:moveTo>
                    <a:pt x="284" y="15141"/>
                  </a:moveTo>
                  <a:cubicBezTo>
                    <a:pt x="284" y="16425"/>
                    <a:pt x="284" y="17710"/>
                    <a:pt x="232" y="18877"/>
                  </a:cubicBezTo>
                  <a:cubicBezTo>
                    <a:pt x="181" y="20045"/>
                    <a:pt x="78" y="21096"/>
                    <a:pt x="26" y="21271"/>
                  </a:cubicBezTo>
                  <a:cubicBezTo>
                    <a:pt x="-25" y="21446"/>
                    <a:pt x="-25" y="20745"/>
                    <a:pt x="232" y="19578"/>
                  </a:cubicBezTo>
                  <a:cubicBezTo>
                    <a:pt x="489" y="18410"/>
                    <a:pt x="1004" y="16776"/>
                    <a:pt x="1466" y="15783"/>
                  </a:cubicBezTo>
                  <a:cubicBezTo>
                    <a:pt x="1929" y="14791"/>
                    <a:pt x="2341" y="14441"/>
                    <a:pt x="2649" y="14616"/>
                  </a:cubicBezTo>
                  <a:cubicBezTo>
                    <a:pt x="2958" y="14791"/>
                    <a:pt x="3164" y="15491"/>
                    <a:pt x="3318" y="16192"/>
                  </a:cubicBezTo>
                  <a:cubicBezTo>
                    <a:pt x="3472" y="16892"/>
                    <a:pt x="3575" y="17593"/>
                    <a:pt x="3575" y="18410"/>
                  </a:cubicBezTo>
                  <a:cubicBezTo>
                    <a:pt x="3575" y="19228"/>
                    <a:pt x="3472" y="20162"/>
                    <a:pt x="3472" y="20162"/>
                  </a:cubicBezTo>
                  <a:cubicBezTo>
                    <a:pt x="3472" y="20162"/>
                    <a:pt x="3575" y="19228"/>
                    <a:pt x="3884" y="18177"/>
                  </a:cubicBezTo>
                  <a:cubicBezTo>
                    <a:pt x="4192" y="17126"/>
                    <a:pt x="4706" y="15958"/>
                    <a:pt x="5169" y="15200"/>
                  </a:cubicBezTo>
                  <a:cubicBezTo>
                    <a:pt x="5632" y="14441"/>
                    <a:pt x="6044" y="14090"/>
                    <a:pt x="6301" y="14265"/>
                  </a:cubicBezTo>
                  <a:cubicBezTo>
                    <a:pt x="6558" y="14441"/>
                    <a:pt x="6661" y="15141"/>
                    <a:pt x="6712" y="15783"/>
                  </a:cubicBezTo>
                  <a:cubicBezTo>
                    <a:pt x="6764" y="16425"/>
                    <a:pt x="6764" y="17009"/>
                    <a:pt x="6918" y="17651"/>
                  </a:cubicBezTo>
                  <a:cubicBezTo>
                    <a:pt x="7072" y="18294"/>
                    <a:pt x="7381" y="18994"/>
                    <a:pt x="7895" y="19344"/>
                  </a:cubicBezTo>
                  <a:cubicBezTo>
                    <a:pt x="8409" y="19695"/>
                    <a:pt x="9129" y="19695"/>
                    <a:pt x="9849" y="19286"/>
                  </a:cubicBezTo>
                  <a:cubicBezTo>
                    <a:pt x="10569" y="18877"/>
                    <a:pt x="11289" y="18060"/>
                    <a:pt x="11804" y="17360"/>
                  </a:cubicBezTo>
                  <a:cubicBezTo>
                    <a:pt x="12318" y="16659"/>
                    <a:pt x="12626" y="16075"/>
                    <a:pt x="12781" y="15491"/>
                  </a:cubicBezTo>
                  <a:cubicBezTo>
                    <a:pt x="12935" y="14908"/>
                    <a:pt x="12935" y="14324"/>
                    <a:pt x="12626" y="14149"/>
                  </a:cubicBezTo>
                  <a:cubicBezTo>
                    <a:pt x="12318" y="13974"/>
                    <a:pt x="11701" y="14207"/>
                    <a:pt x="11238" y="14557"/>
                  </a:cubicBezTo>
                  <a:cubicBezTo>
                    <a:pt x="10775" y="14908"/>
                    <a:pt x="10466" y="15375"/>
                    <a:pt x="10261" y="15900"/>
                  </a:cubicBezTo>
                  <a:cubicBezTo>
                    <a:pt x="10055" y="16425"/>
                    <a:pt x="9952" y="17009"/>
                    <a:pt x="9952" y="17593"/>
                  </a:cubicBezTo>
                  <a:cubicBezTo>
                    <a:pt x="9952" y="18177"/>
                    <a:pt x="10055" y="18761"/>
                    <a:pt x="10364" y="19111"/>
                  </a:cubicBezTo>
                  <a:cubicBezTo>
                    <a:pt x="10672" y="19461"/>
                    <a:pt x="11186" y="19578"/>
                    <a:pt x="12009" y="19520"/>
                  </a:cubicBezTo>
                  <a:cubicBezTo>
                    <a:pt x="12832" y="19461"/>
                    <a:pt x="13964" y="19228"/>
                    <a:pt x="15044" y="18002"/>
                  </a:cubicBezTo>
                  <a:cubicBezTo>
                    <a:pt x="16124" y="16776"/>
                    <a:pt x="17152" y="14557"/>
                    <a:pt x="18232" y="11755"/>
                  </a:cubicBezTo>
                  <a:cubicBezTo>
                    <a:pt x="19312" y="8953"/>
                    <a:pt x="20444" y="5567"/>
                    <a:pt x="21009" y="3524"/>
                  </a:cubicBezTo>
                  <a:cubicBezTo>
                    <a:pt x="21575" y="1481"/>
                    <a:pt x="21575" y="780"/>
                    <a:pt x="21266" y="371"/>
                  </a:cubicBezTo>
                  <a:cubicBezTo>
                    <a:pt x="20958" y="-37"/>
                    <a:pt x="20341" y="-154"/>
                    <a:pt x="19672" y="255"/>
                  </a:cubicBezTo>
                  <a:cubicBezTo>
                    <a:pt x="19004" y="663"/>
                    <a:pt x="18284" y="1597"/>
                    <a:pt x="17409" y="3874"/>
                  </a:cubicBezTo>
                  <a:cubicBezTo>
                    <a:pt x="16535" y="6151"/>
                    <a:pt x="15506" y="9770"/>
                    <a:pt x="15095" y="12572"/>
                  </a:cubicBezTo>
                  <a:cubicBezTo>
                    <a:pt x="14684" y="15375"/>
                    <a:pt x="14889" y="17360"/>
                    <a:pt x="15455" y="18702"/>
                  </a:cubicBezTo>
                  <a:cubicBezTo>
                    <a:pt x="16021" y="20045"/>
                    <a:pt x="16946" y="20745"/>
                    <a:pt x="17872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8281850" y="2632115"/>
              <a:ext cx="137609" cy="351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57" fill="norm" stroke="1" extrusionOk="0">
                  <a:moveTo>
                    <a:pt x="21277" y="116"/>
                  </a:moveTo>
                  <a:cubicBezTo>
                    <a:pt x="18986" y="-14"/>
                    <a:pt x="16695" y="-143"/>
                    <a:pt x="14241" y="374"/>
                  </a:cubicBezTo>
                  <a:cubicBezTo>
                    <a:pt x="11786" y="892"/>
                    <a:pt x="9168" y="2056"/>
                    <a:pt x="6713" y="4449"/>
                  </a:cubicBezTo>
                  <a:cubicBezTo>
                    <a:pt x="4259" y="6841"/>
                    <a:pt x="1968" y="10463"/>
                    <a:pt x="822" y="13114"/>
                  </a:cubicBezTo>
                  <a:cubicBezTo>
                    <a:pt x="-323" y="15766"/>
                    <a:pt x="-323" y="17447"/>
                    <a:pt x="1150" y="18676"/>
                  </a:cubicBezTo>
                  <a:cubicBezTo>
                    <a:pt x="2622" y="19905"/>
                    <a:pt x="5568" y="20681"/>
                    <a:pt x="8513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8458881" y="2709776"/>
              <a:ext cx="195528" cy="282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66" fill="norm" stroke="1" extrusionOk="0">
                  <a:moveTo>
                    <a:pt x="15184" y="2415"/>
                  </a:moveTo>
                  <a:cubicBezTo>
                    <a:pt x="14952" y="1621"/>
                    <a:pt x="14720" y="827"/>
                    <a:pt x="14023" y="350"/>
                  </a:cubicBezTo>
                  <a:cubicBezTo>
                    <a:pt x="13326" y="-126"/>
                    <a:pt x="12165" y="-285"/>
                    <a:pt x="10307" y="986"/>
                  </a:cubicBezTo>
                  <a:cubicBezTo>
                    <a:pt x="8449" y="2256"/>
                    <a:pt x="5894" y="4956"/>
                    <a:pt x="4036" y="7656"/>
                  </a:cubicBezTo>
                  <a:cubicBezTo>
                    <a:pt x="2178" y="10356"/>
                    <a:pt x="1016" y="13056"/>
                    <a:pt x="436" y="15041"/>
                  </a:cubicBezTo>
                  <a:cubicBezTo>
                    <a:pt x="-145" y="17027"/>
                    <a:pt x="-145" y="18297"/>
                    <a:pt x="436" y="19250"/>
                  </a:cubicBezTo>
                  <a:cubicBezTo>
                    <a:pt x="1016" y="20203"/>
                    <a:pt x="2178" y="20839"/>
                    <a:pt x="3339" y="21077"/>
                  </a:cubicBezTo>
                  <a:cubicBezTo>
                    <a:pt x="4500" y="21315"/>
                    <a:pt x="5661" y="21156"/>
                    <a:pt x="7984" y="19647"/>
                  </a:cubicBezTo>
                  <a:cubicBezTo>
                    <a:pt x="10307" y="18139"/>
                    <a:pt x="13790" y="15280"/>
                    <a:pt x="15532" y="12103"/>
                  </a:cubicBezTo>
                  <a:cubicBezTo>
                    <a:pt x="17274" y="8927"/>
                    <a:pt x="17274" y="5433"/>
                    <a:pt x="15765" y="3368"/>
                  </a:cubicBezTo>
                  <a:cubicBezTo>
                    <a:pt x="14255" y="1303"/>
                    <a:pt x="11236" y="668"/>
                    <a:pt x="8449" y="827"/>
                  </a:cubicBezTo>
                  <a:cubicBezTo>
                    <a:pt x="5661" y="986"/>
                    <a:pt x="3107" y="1939"/>
                    <a:pt x="1829" y="2891"/>
                  </a:cubicBezTo>
                  <a:cubicBezTo>
                    <a:pt x="552" y="3844"/>
                    <a:pt x="552" y="4797"/>
                    <a:pt x="2410" y="5671"/>
                  </a:cubicBezTo>
                  <a:cubicBezTo>
                    <a:pt x="4268" y="6544"/>
                    <a:pt x="7984" y="7339"/>
                    <a:pt x="11468" y="7736"/>
                  </a:cubicBezTo>
                  <a:cubicBezTo>
                    <a:pt x="14952" y="8133"/>
                    <a:pt x="18203" y="8133"/>
                    <a:pt x="21455" y="8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8635358" y="3008658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8983617" y="2810589"/>
              <a:ext cx="114008" cy="184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1" h="21387" fill="norm" stroke="1" extrusionOk="0">
                  <a:moveTo>
                    <a:pt x="17231" y="4560"/>
                  </a:moveTo>
                  <a:cubicBezTo>
                    <a:pt x="16852" y="3332"/>
                    <a:pt x="16473" y="2105"/>
                    <a:pt x="15336" y="1246"/>
                  </a:cubicBezTo>
                  <a:cubicBezTo>
                    <a:pt x="14199" y="387"/>
                    <a:pt x="12304" y="-104"/>
                    <a:pt x="9652" y="19"/>
                  </a:cubicBezTo>
                  <a:cubicBezTo>
                    <a:pt x="6999" y="141"/>
                    <a:pt x="3588" y="878"/>
                    <a:pt x="1694" y="1860"/>
                  </a:cubicBezTo>
                  <a:cubicBezTo>
                    <a:pt x="-201" y="2841"/>
                    <a:pt x="-580" y="4069"/>
                    <a:pt x="936" y="5419"/>
                  </a:cubicBezTo>
                  <a:cubicBezTo>
                    <a:pt x="2452" y="6769"/>
                    <a:pt x="5862" y="8241"/>
                    <a:pt x="9273" y="9837"/>
                  </a:cubicBezTo>
                  <a:cubicBezTo>
                    <a:pt x="12683" y="11432"/>
                    <a:pt x="16094" y="13151"/>
                    <a:pt x="18178" y="14746"/>
                  </a:cubicBezTo>
                  <a:cubicBezTo>
                    <a:pt x="20262" y="16341"/>
                    <a:pt x="21020" y="17814"/>
                    <a:pt x="19883" y="19041"/>
                  </a:cubicBezTo>
                  <a:cubicBezTo>
                    <a:pt x="18746" y="20269"/>
                    <a:pt x="15715" y="21251"/>
                    <a:pt x="13441" y="21373"/>
                  </a:cubicBezTo>
                  <a:cubicBezTo>
                    <a:pt x="11167" y="21496"/>
                    <a:pt x="9652" y="20760"/>
                    <a:pt x="8894" y="20023"/>
                  </a:cubicBezTo>
                  <a:cubicBezTo>
                    <a:pt x="8136" y="19287"/>
                    <a:pt x="8136" y="18551"/>
                    <a:pt x="8136" y="17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9113599" y="2817450"/>
              <a:ext cx="118660" cy="165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150" fill="norm" stroke="1" extrusionOk="0">
                  <a:moveTo>
                    <a:pt x="1884" y="10620"/>
                  </a:moveTo>
                  <a:cubicBezTo>
                    <a:pt x="5608" y="10350"/>
                    <a:pt x="9332" y="10080"/>
                    <a:pt x="11939" y="9405"/>
                  </a:cubicBezTo>
                  <a:cubicBezTo>
                    <a:pt x="14546" y="8730"/>
                    <a:pt x="16036" y="7650"/>
                    <a:pt x="16967" y="6030"/>
                  </a:cubicBezTo>
                  <a:cubicBezTo>
                    <a:pt x="17898" y="4410"/>
                    <a:pt x="18270" y="2250"/>
                    <a:pt x="17525" y="1035"/>
                  </a:cubicBezTo>
                  <a:cubicBezTo>
                    <a:pt x="16780" y="-180"/>
                    <a:pt x="14918" y="-450"/>
                    <a:pt x="11939" y="900"/>
                  </a:cubicBezTo>
                  <a:cubicBezTo>
                    <a:pt x="8960" y="2250"/>
                    <a:pt x="4863" y="5220"/>
                    <a:pt x="2443" y="8595"/>
                  </a:cubicBezTo>
                  <a:cubicBezTo>
                    <a:pt x="22" y="11970"/>
                    <a:pt x="-723" y="15750"/>
                    <a:pt x="767" y="18045"/>
                  </a:cubicBezTo>
                  <a:cubicBezTo>
                    <a:pt x="2256" y="20340"/>
                    <a:pt x="5980" y="21150"/>
                    <a:pt x="9705" y="21150"/>
                  </a:cubicBezTo>
                  <a:cubicBezTo>
                    <a:pt x="13429" y="21150"/>
                    <a:pt x="17153" y="20340"/>
                    <a:pt x="20877" y="19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9238608" y="2622631"/>
              <a:ext cx="114301" cy="145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4436"/>
                  </a:moveTo>
                  <a:cubicBezTo>
                    <a:pt x="0" y="2893"/>
                    <a:pt x="0" y="1350"/>
                    <a:pt x="1000" y="578"/>
                  </a:cubicBezTo>
                  <a:cubicBezTo>
                    <a:pt x="2000" y="-193"/>
                    <a:pt x="4000" y="-193"/>
                    <a:pt x="5600" y="578"/>
                  </a:cubicBezTo>
                  <a:cubicBezTo>
                    <a:pt x="7200" y="1350"/>
                    <a:pt x="8400" y="2893"/>
                    <a:pt x="7800" y="5670"/>
                  </a:cubicBezTo>
                  <a:cubicBezTo>
                    <a:pt x="7200" y="8447"/>
                    <a:pt x="4800" y="12458"/>
                    <a:pt x="3000" y="15081"/>
                  </a:cubicBezTo>
                  <a:cubicBezTo>
                    <a:pt x="1200" y="17704"/>
                    <a:pt x="0" y="18938"/>
                    <a:pt x="400" y="19864"/>
                  </a:cubicBezTo>
                  <a:cubicBezTo>
                    <a:pt x="800" y="20790"/>
                    <a:pt x="2800" y="21407"/>
                    <a:pt x="6600" y="21253"/>
                  </a:cubicBezTo>
                  <a:cubicBezTo>
                    <a:pt x="10400" y="21098"/>
                    <a:pt x="16000" y="20173"/>
                    <a:pt x="21600" y="19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9321158" y="2621308"/>
              <a:ext cx="1254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600" fill="norm" stroke="1" extrusionOk="0">
                  <a:moveTo>
                    <a:pt x="13810" y="0"/>
                  </a:moveTo>
                  <a:cubicBezTo>
                    <a:pt x="16643" y="2836"/>
                    <a:pt x="19475" y="5673"/>
                    <a:pt x="20538" y="8455"/>
                  </a:cubicBezTo>
                  <a:cubicBezTo>
                    <a:pt x="21600" y="11236"/>
                    <a:pt x="20892" y="13964"/>
                    <a:pt x="17174" y="16145"/>
                  </a:cubicBezTo>
                  <a:cubicBezTo>
                    <a:pt x="13456" y="18327"/>
                    <a:pt x="6728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5739758" y="3681758"/>
              <a:ext cx="482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600"/>
                    <a:pt x="3600" y="7200"/>
                    <a:pt x="6347" y="8400"/>
                  </a:cubicBezTo>
                  <a:cubicBezTo>
                    <a:pt x="9095" y="9600"/>
                    <a:pt x="12789" y="8400"/>
                    <a:pt x="15489" y="10200"/>
                  </a:cubicBezTo>
                  <a:cubicBezTo>
                    <a:pt x="18189" y="12000"/>
                    <a:pt x="19895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5822308" y="3783358"/>
              <a:ext cx="317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4" y="18900"/>
                    <a:pt x="8928" y="16200"/>
                    <a:pt x="12528" y="12600"/>
                  </a:cubicBezTo>
                  <a:cubicBezTo>
                    <a:pt x="16128" y="9000"/>
                    <a:pt x="18864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6146158" y="3624608"/>
              <a:ext cx="244716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0" y="0"/>
                  </a:moveTo>
                  <a:cubicBezTo>
                    <a:pt x="3267" y="514"/>
                    <a:pt x="6534" y="1029"/>
                    <a:pt x="9892" y="2057"/>
                  </a:cubicBezTo>
                  <a:cubicBezTo>
                    <a:pt x="13250" y="3086"/>
                    <a:pt x="16699" y="4629"/>
                    <a:pt x="18787" y="6000"/>
                  </a:cubicBezTo>
                  <a:cubicBezTo>
                    <a:pt x="20874" y="7371"/>
                    <a:pt x="21600" y="8571"/>
                    <a:pt x="20420" y="10800"/>
                  </a:cubicBezTo>
                  <a:cubicBezTo>
                    <a:pt x="19240" y="13029"/>
                    <a:pt x="16155" y="16286"/>
                    <a:pt x="14339" y="18257"/>
                  </a:cubicBezTo>
                  <a:cubicBezTo>
                    <a:pt x="12524" y="20229"/>
                    <a:pt x="11980" y="20914"/>
                    <a:pt x="1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7055059" y="3757328"/>
              <a:ext cx="234100" cy="340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92" fill="norm" stroke="1" extrusionOk="0">
                  <a:moveTo>
                    <a:pt x="15100" y="4810"/>
                  </a:moveTo>
                  <a:cubicBezTo>
                    <a:pt x="15295" y="4147"/>
                    <a:pt x="15490" y="3484"/>
                    <a:pt x="15587" y="2623"/>
                  </a:cubicBezTo>
                  <a:cubicBezTo>
                    <a:pt x="15684" y="1762"/>
                    <a:pt x="15684" y="702"/>
                    <a:pt x="15100" y="238"/>
                  </a:cubicBezTo>
                  <a:cubicBezTo>
                    <a:pt x="14517" y="-226"/>
                    <a:pt x="13349" y="-93"/>
                    <a:pt x="11306" y="1364"/>
                  </a:cubicBezTo>
                  <a:cubicBezTo>
                    <a:pt x="9263" y="2822"/>
                    <a:pt x="6344" y="5605"/>
                    <a:pt x="4300" y="8454"/>
                  </a:cubicBezTo>
                  <a:cubicBezTo>
                    <a:pt x="2257" y="11303"/>
                    <a:pt x="1090" y="14218"/>
                    <a:pt x="506" y="16007"/>
                  </a:cubicBezTo>
                  <a:cubicBezTo>
                    <a:pt x="-78" y="17796"/>
                    <a:pt x="-78" y="18459"/>
                    <a:pt x="117" y="19121"/>
                  </a:cubicBezTo>
                  <a:cubicBezTo>
                    <a:pt x="311" y="19784"/>
                    <a:pt x="700" y="20446"/>
                    <a:pt x="1381" y="20844"/>
                  </a:cubicBezTo>
                  <a:cubicBezTo>
                    <a:pt x="2063" y="21241"/>
                    <a:pt x="3036" y="21374"/>
                    <a:pt x="4690" y="21241"/>
                  </a:cubicBezTo>
                  <a:cubicBezTo>
                    <a:pt x="6344" y="21109"/>
                    <a:pt x="8679" y="20711"/>
                    <a:pt x="11111" y="19187"/>
                  </a:cubicBezTo>
                  <a:cubicBezTo>
                    <a:pt x="13544" y="17664"/>
                    <a:pt x="16073" y="15013"/>
                    <a:pt x="17533" y="12429"/>
                  </a:cubicBezTo>
                  <a:cubicBezTo>
                    <a:pt x="18992" y="9845"/>
                    <a:pt x="19381" y="7327"/>
                    <a:pt x="18992" y="5273"/>
                  </a:cubicBezTo>
                  <a:cubicBezTo>
                    <a:pt x="18603" y="3219"/>
                    <a:pt x="17436" y="1629"/>
                    <a:pt x="16268" y="834"/>
                  </a:cubicBezTo>
                  <a:cubicBezTo>
                    <a:pt x="15100" y="39"/>
                    <a:pt x="13933" y="39"/>
                    <a:pt x="12376" y="900"/>
                  </a:cubicBezTo>
                  <a:cubicBezTo>
                    <a:pt x="10819" y="1762"/>
                    <a:pt x="8873" y="3484"/>
                    <a:pt x="7803" y="4677"/>
                  </a:cubicBezTo>
                  <a:cubicBezTo>
                    <a:pt x="6733" y="5870"/>
                    <a:pt x="6538" y="6532"/>
                    <a:pt x="6830" y="7195"/>
                  </a:cubicBezTo>
                  <a:cubicBezTo>
                    <a:pt x="7122" y="7857"/>
                    <a:pt x="7900" y="8520"/>
                    <a:pt x="9360" y="8719"/>
                  </a:cubicBezTo>
                  <a:cubicBezTo>
                    <a:pt x="10819" y="8918"/>
                    <a:pt x="12960" y="8653"/>
                    <a:pt x="15100" y="8122"/>
                  </a:cubicBezTo>
                  <a:cubicBezTo>
                    <a:pt x="17241" y="7592"/>
                    <a:pt x="19381" y="6797"/>
                    <a:pt x="21522" y="6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7193908" y="3538796"/>
              <a:ext cx="120651" cy="15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1466"/>
                  </a:moveTo>
                  <a:cubicBezTo>
                    <a:pt x="3411" y="15336"/>
                    <a:pt x="6821" y="9207"/>
                    <a:pt x="9095" y="5412"/>
                  </a:cubicBezTo>
                  <a:cubicBezTo>
                    <a:pt x="11368" y="1617"/>
                    <a:pt x="12505" y="158"/>
                    <a:pt x="13642" y="12"/>
                  </a:cubicBezTo>
                  <a:cubicBezTo>
                    <a:pt x="14779" y="-134"/>
                    <a:pt x="15916" y="1034"/>
                    <a:pt x="17242" y="4098"/>
                  </a:cubicBezTo>
                  <a:cubicBezTo>
                    <a:pt x="18568" y="7163"/>
                    <a:pt x="20084" y="12125"/>
                    <a:pt x="21600" y="17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7473308" y="3992908"/>
              <a:ext cx="285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0" y="14400"/>
                    <a:pt x="10880" y="7200"/>
                    <a:pt x="14480" y="3600"/>
                  </a:cubicBezTo>
                  <a:cubicBezTo>
                    <a:pt x="18080" y="0"/>
                    <a:pt x="198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7953464" y="3753725"/>
              <a:ext cx="275495" cy="349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30" fill="norm" stroke="1" extrusionOk="0">
                  <a:moveTo>
                    <a:pt x="9589" y="4915"/>
                  </a:moveTo>
                  <a:cubicBezTo>
                    <a:pt x="9259" y="4010"/>
                    <a:pt x="8930" y="3105"/>
                    <a:pt x="8435" y="2846"/>
                  </a:cubicBezTo>
                  <a:cubicBezTo>
                    <a:pt x="7940" y="2587"/>
                    <a:pt x="7281" y="2975"/>
                    <a:pt x="6209" y="4075"/>
                  </a:cubicBezTo>
                  <a:cubicBezTo>
                    <a:pt x="5137" y="5174"/>
                    <a:pt x="3653" y="6985"/>
                    <a:pt x="2417" y="9119"/>
                  </a:cubicBezTo>
                  <a:cubicBezTo>
                    <a:pt x="1180" y="11253"/>
                    <a:pt x="191" y="13711"/>
                    <a:pt x="26" y="15780"/>
                  </a:cubicBezTo>
                  <a:cubicBezTo>
                    <a:pt x="-139" y="17849"/>
                    <a:pt x="521" y="19531"/>
                    <a:pt x="1263" y="20436"/>
                  </a:cubicBezTo>
                  <a:cubicBezTo>
                    <a:pt x="2005" y="21342"/>
                    <a:pt x="2829" y="21471"/>
                    <a:pt x="4313" y="21212"/>
                  </a:cubicBezTo>
                  <a:cubicBezTo>
                    <a:pt x="5797" y="20954"/>
                    <a:pt x="7940" y="20307"/>
                    <a:pt x="10249" y="18367"/>
                  </a:cubicBezTo>
                  <a:cubicBezTo>
                    <a:pt x="12557" y="16427"/>
                    <a:pt x="15030" y="13193"/>
                    <a:pt x="16350" y="10412"/>
                  </a:cubicBezTo>
                  <a:cubicBezTo>
                    <a:pt x="17669" y="7631"/>
                    <a:pt x="17834" y="5303"/>
                    <a:pt x="17421" y="3622"/>
                  </a:cubicBezTo>
                  <a:cubicBezTo>
                    <a:pt x="17009" y="1940"/>
                    <a:pt x="16020" y="906"/>
                    <a:pt x="14618" y="388"/>
                  </a:cubicBezTo>
                  <a:cubicBezTo>
                    <a:pt x="13217" y="-129"/>
                    <a:pt x="11403" y="-129"/>
                    <a:pt x="9837" y="388"/>
                  </a:cubicBezTo>
                  <a:cubicBezTo>
                    <a:pt x="8270" y="906"/>
                    <a:pt x="6951" y="1940"/>
                    <a:pt x="6209" y="2846"/>
                  </a:cubicBezTo>
                  <a:cubicBezTo>
                    <a:pt x="5467" y="3751"/>
                    <a:pt x="5302" y="4527"/>
                    <a:pt x="5302" y="5239"/>
                  </a:cubicBezTo>
                  <a:cubicBezTo>
                    <a:pt x="5302" y="5950"/>
                    <a:pt x="5467" y="6597"/>
                    <a:pt x="7034" y="7114"/>
                  </a:cubicBezTo>
                  <a:cubicBezTo>
                    <a:pt x="8600" y="7631"/>
                    <a:pt x="11568" y="8020"/>
                    <a:pt x="14206" y="8084"/>
                  </a:cubicBezTo>
                  <a:cubicBezTo>
                    <a:pt x="16844" y="8149"/>
                    <a:pt x="19153" y="7890"/>
                    <a:pt x="21461" y="7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7066908" y="4265958"/>
              <a:ext cx="103749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0" y="16200"/>
                  </a:moveTo>
                  <a:cubicBezTo>
                    <a:pt x="1804" y="18000"/>
                    <a:pt x="3607" y="19800"/>
                    <a:pt x="5389" y="18000"/>
                  </a:cubicBezTo>
                  <a:cubicBezTo>
                    <a:pt x="7171" y="16200"/>
                    <a:pt x="8930" y="10800"/>
                    <a:pt x="10646" y="7200"/>
                  </a:cubicBezTo>
                  <a:cubicBezTo>
                    <a:pt x="12362" y="3600"/>
                    <a:pt x="14033" y="1800"/>
                    <a:pt x="15749" y="900"/>
                  </a:cubicBezTo>
                  <a:cubicBezTo>
                    <a:pt x="17465" y="0"/>
                    <a:pt x="19224" y="0"/>
                    <a:pt x="20214" y="0"/>
                  </a:cubicBezTo>
                  <a:cubicBezTo>
                    <a:pt x="21204" y="0"/>
                    <a:pt x="21424" y="0"/>
                    <a:pt x="21512" y="3600"/>
                  </a:cubicBezTo>
                  <a:cubicBezTo>
                    <a:pt x="21600" y="7200"/>
                    <a:pt x="21556" y="14400"/>
                    <a:pt x="215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7404889" y="4432504"/>
              <a:ext cx="142733" cy="245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373" fill="norm" stroke="1" extrusionOk="0">
                  <a:moveTo>
                    <a:pt x="15529" y="5412"/>
                  </a:moveTo>
                  <a:cubicBezTo>
                    <a:pt x="16146" y="4489"/>
                    <a:pt x="16763" y="3566"/>
                    <a:pt x="17226" y="2643"/>
                  </a:cubicBezTo>
                  <a:cubicBezTo>
                    <a:pt x="17689" y="1720"/>
                    <a:pt x="17997" y="797"/>
                    <a:pt x="17380" y="336"/>
                  </a:cubicBezTo>
                  <a:cubicBezTo>
                    <a:pt x="16763" y="-126"/>
                    <a:pt x="15220" y="-126"/>
                    <a:pt x="12289" y="428"/>
                  </a:cubicBezTo>
                  <a:cubicBezTo>
                    <a:pt x="9357" y="982"/>
                    <a:pt x="5037" y="2089"/>
                    <a:pt x="2569" y="3105"/>
                  </a:cubicBezTo>
                  <a:cubicBezTo>
                    <a:pt x="100" y="4120"/>
                    <a:pt x="-517" y="5043"/>
                    <a:pt x="409" y="6336"/>
                  </a:cubicBezTo>
                  <a:cubicBezTo>
                    <a:pt x="1334" y="7628"/>
                    <a:pt x="3803" y="9289"/>
                    <a:pt x="6889" y="10674"/>
                  </a:cubicBezTo>
                  <a:cubicBezTo>
                    <a:pt x="9974" y="12059"/>
                    <a:pt x="13677" y="13166"/>
                    <a:pt x="16454" y="14274"/>
                  </a:cubicBezTo>
                  <a:cubicBezTo>
                    <a:pt x="19232" y="15382"/>
                    <a:pt x="21083" y="16489"/>
                    <a:pt x="20774" y="17689"/>
                  </a:cubicBezTo>
                  <a:cubicBezTo>
                    <a:pt x="20466" y="18889"/>
                    <a:pt x="17997" y="20182"/>
                    <a:pt x="15683" y="20828"/>
                  </a:cubicBezTo>
                  <a:cubicBezTo>
                    <a:pt x="13369" y="21474"/>
                    <a:pt x="11209" y="21474"/>
                    <a:pt x="9512" y="21197"/>
                  </a:cubicBezTo>
                  <a:cubicBezTo>
                    <a:pt x="7814" y="20920"/>
                    <a:pt x="6580" y="20366"/>
                    <a:pt x="6426" y="19720"/>
                  </a:cubicBezTo>
                  <a:cubicBezTo>
                    <a:pt x="6272" y="19074"/>
                    <a:pt x="7197" y="18336"/>
                    <a:pt x="8123" y="17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7613584" y="4477524"/>
              <a:ext cx="234375" cy="179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028" fill="norm" stroke="1" extrusionOk="0">
                  <a:moveTo>
                    <a:pt x="5109" y="8702"/>
                  </a:moveTo>
                  <a:cubicBezTo>
                    <a:pt x="7021" y="6964"/>
                    <a:pt x="8932" y="5226"/>
                    <a:pt x="10079" y="3736"/>
                  </a:cubicBezTo>
                  <a:cubicBezTo>
                    <a:pt x="11226" y="2247"/>
                    <a:pt x="11608" y="1005"/>
                    <a:pt x="11131" y="385"/>
                  </a:cubicBezTo>
                  <a:cubicBezTo>
                    <a:pt x="10653" y="-236"/>
                    <a:pt x="9315" y="-236"/>
                    <a:pt x="7308" y="1378"/>
                  </a:cubicBezTo>
                  <a:cubicBezTo>
                    <a:pt x="5301" y="2992"/>
                    <a:pt x="2624" y="6219"/>
                    <a:pt x="1191" y="9074"/>
                  </a:cubicBezTo>
                  <a:cubicBezTo>
                    <a:pt x="-243" y="11930"/>
                    <a:pt x="-434" y="14412"/>
                    <a:pt x="904" y="16523"/>
                  </a:cubicBezTo>
                  <a:cubicBezTo>
                    <a:pt x="2242" y="18633"/>
                    <a:pt x="5109" y="20371"/>
                    <a:pt x="8741" y="20867"/>
                  </a:cubicBezTo>
                  <a:cubicBezTo>
                    <a:pt x="12373" y="21364"/>
                    <a:pt x="16770" y="20619"/>
                    <a:pt x="21166" y="19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8648928" y="4189758"/>
              <a:ext cx="335681" cy="144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22" fill="norm" stroke="1" extrusionOk="0">
                  <a:moveTo>
                    <a:pt x="2375" y="18783"/>
                  </a:moveTo>
                  <a:cubicBezTo>
                    <a:pt x="1430" y="18470"/>
                    <a:pt x="485" y="18157"/>
                    <a:pt x="147" y="17217"/>
                  </a:cubicBezTo>
                  <a:cubicBezTo>
                    <a:pt x="-190" y="16278"/>
                    <a:pt x="80" y="14713"/>
                    <a:pt x="687" y="12835"/>
                  </a:cubicBezTo>
                  <a:cubicBezTo>
                    <a:pt x="1295" y="10957"/>
                    <a:pt x="2240" y="8765"/>
                    <a:pt x="3455" y="7983"/>
                  </a:cubicBezTo>
                  <a:cubicBezTo>
                    <a:pt x="4670" y="7200"/>
                    <a:pt x="6155" y="7826"/>
                    <a:pt x="7235" y="9704"/>
                  </a:cubicBezTo>
                  <a:cubicBezTo>
                    <a:pt x="8315" y="11583"/>
                    <a:pt x="8990" y="14713"/>
                    <a:pt x="9665" y="16904"/>
                  </a:cubicBezTo>
                  <a:cubicBezTo>
                    <a:pt x="10340" y="19096"/>
                    <a:pt x="11015" y="20348"/>
                    <a:pt x="11690" y="20974"/>
                  </a:cubicBezTo>
                  <a:cubicBezTo>
                    <a:pt x="12365" y="21600"/>
                    <a:pt x="13040" y="21600"/>
                    <a:pt x="14323" y="19096"/>
                  </a:cubicBezTo>
                  <a:cubicBezTo>
                    <a:pt x="15605" y="16591"/>
                    <a:pt x="17495" y="11583"/>
                    <a:pt x="18778" y="7983"/>
                  </a:cubicBezTo>
                  <a:cubicBezTo>
                    <a:pt x="20060" y="4383"/>
                    <a:pt x="20735" y="2191"/>
                    <a:pt x="214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9354162" y="3955534"/>
              <a:ext cx="405147" cy="39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60" fill="norm" stroke="1" extrusionOk="0">
                  <a:moveTo>
                    <a:pt x="2284" y="3095"/>
                  </a:moveTo>
                  <a:cubicBezTo>
                    <a:pt x="1277" y="3095"/>
                    <a:pt x="270" y="3095"/>
                    <a:pt x="46" y="3095"/>
                  </a:cubicBezTo>
                  <a:cubicBezTo>
                    <a:pt x="-178" y="3095"/>
                    <a:pt x="382" y="3095"/>
                    <a:pt x="2620" y="2689"/>
                  </a:cubicBezTo>
                  <a:cubicBezTo>
                    <a:pt x="4858" y="2283"/>
                    <a:pt x="8775" y="1470"/>
                    <a:pt x="11741" y="947"/>
                  </a:cubicBezTo>
                  <a:cubicBezTo>
                    <a:pt x="14707" y="425"/>
                    <a:pt x="16721" y="192"/>
                    <a:pt x="18120" y="76"/>
                  </a:cubicBezTo>
                  <a:cubicBezTo>
                    <a:pt x="19519" y="-40"/>
                    <a:pt x="20303" y="-40"/>
                    <a:pt x="20527" y="192"/>
                  </a:cubicBezTo>
                  <a:cubicBezTo>
                    <a:pt x="20750" y="425"/>
                    <a:pt x="20415" y="889"/>
                    <a:pt x="19240" y="2050"/>
                  </a:cubicBezTo>
                  <a:cubicBezTo>
                    <a:pt x="18064" y="3212"/>
                    <a:pt x="16050" y="5070"/>
                    <a:pt x="13588" y="7508"/>
                  </a:cubicBezTo>
                  <a:cubicBezTo>
                    <a:pt x="11126" y="9947"/>
                    <a:pt x="8216" y="12966"/>
                    <a:pt x="6257" y="14941"/>
                  </a:cubicBezTo>
                  <a:cubicBezTo>
                    <a:pt x="4299" y="16915"/>
                    <a:pt x="3291" y="17844"/>
                    <a:pt x="2284" y="18773"/>
                  </a:cubicBezTo>
                  <a:cubicBezTo>
                    <a:pt x="1277" y="19702"/>
                    <a:pt x="270" y="20631"/>
                    <a:pt x="270" y="21095"/>
                  </a:cubicBezTo>
                  <a:cubicBezTo>
                    <a:pt x="270" y="21560"/>
                    <a:pt x="1277" y="21560"/>
                    <a:pt x="3739" y="21212"/>
                  </a:cubicBezTo>
                  <a:cubicBezTo>
                    <a:pt x="6201" y="20863"/>
                    <a:pt x="10118" y="20166"/>
                    <a:pt x="12916" y="19760"/>
                  </a:cubicBezTo>
                  <a:cubicBezTo>
                    <a:pt x="15714" y="19354"/>
                    <a:pt x="17393" y="19237"/>
                    <a:pt x="18568" y="19179"/>
                  </a:cubicBezTo>
                  <a:cubicBezTo>
                    <a:pt x="19743" y="19121"/>
                    <a:pt x="20415" y="19121"/>
                    <a:pt x="20806" y="19412"/>
                  </a:cubicBezTo>
                  <a:cubicBezTo>
                    <a:pt x="21198" y="19702"/>
                    <a:pt x="21310" y="20283"/>
                    <a:pt x="21422" y="20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3117208" y="945907"/>
              <a:ext cx="190501" cy="932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7" fill="norm" stroke="1" extrusionOk="0">
                  <a:moveTo>
                    <a:pt x="0" y="712"/>
                  </a:moveTo>
                  <a:cubicBezTo>
                    <a:pt x="0" y="369"/>
                    <a:pt x="0" y="26"/>
                    <a:pt x="120" y="1"/>
                  </a:cubicBezTo>
                  <a:cubicBezTo>
                    <a:pt x="240" y="-23"/>
                    <a:pt x="480" y="271"/>
                    <a:pt x="1560" y="1373"/>
                  </a:cubicBezTo>
                  <a:cubicBezTo>
                    <a:pt x="2640" y="2475"/>
                    <a:pt x="4560" y="4385"/>
                    <a:pt x="6360" y="6344"/>
                  </a:cubicBezTo>
                  <a:cubicBezTo>
                    <a:pt x="8160" y="8304"/>
                    <a:pt x="9840" y="10312"/>
                    <a:pt x="11520" y="12148"/>
                  </a:cubicBezTo>
                  <a:cubicBezTo>
                    <a:pt x="13200" y="13985"/>
                    <a:pt x="14880" y="15650"/>
                    <a:pt x="16080" y="17095"/>
                  </a:cubicBezTo>
                  <a:cubicBezTo>
                    <a:pt x="17280" y="18540"/>
                    <a:pt x="18000" y="19765"/>
                    <a:pt x="18840" y="20475"/>
                  </a:cubicBezTo>
                  <a:cubicBezTo>
                    <a:pt x="19680" y="21185"/>
                    <a:pt x="20640" y="21381"/>
                    <a:pt x="21600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3129908" y="678208"/>
              <a:ext cx="6587805" cy="1745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87" fill="norm" stroke="1" extrusionOk="0">
                  <a:moveTo>
                    <a:pt x="0" y="4948"/>
                  </a:moveTo>
                  <a:cubicBezTo>
                    <a:pt x="21" y="4817"/>
                    <a:pt x="42" y="4687"/>
                    <a:pt x="142" y="4608"/>
                  </a:cubicBezTo>
                  <a:cubicBezTo>
                    <a:pt x="243" y="4529"/>
                    <a:pt x="423" y="4503"/>
                    <a:pt x="663" y="4490"/>
                  </a:cubicBezTo>
                  <a:cubicBezTo>
                    <a:pt x="902" y="4477"/>
                    <a:pt x="1200" y="4477"/>
                    <a:pt x="1471" y="4451"/>
                  </a:cubicBezTo>
                  <a:cubicBezTo>
                    <a:pt x="1742" y="4425"/>
                    <a:pt x="1984" y="4372"/>
                    <a:pt x="2252" y="4307"/>
                  </a:cubicBezTo>
                  <a:cubicBezTo>
                    <a:pt x="2519" y="4241"/>
                    <a:pt x="2810" y="4163"/>
                    <a:pt x="3081" y="4097"/>
                  </a:cubicBezTo>
                  <a:cubicBezTo>
                    <a:pt x="3351" y="4032"/>
                    <a:pt x="3601" y="3980"/>
                    <a:pt x="3872" y="3914"/>
                  </a:cubicBezTo>
                  <a:cubicBezTo>
                    <a:pt x="4142" y="3849"/>
                    <a:pt x="4434" y="3770"/>
                    <a:pt x="4732" y="3679"/>
                  </a:cubicBezTo>
                  <a:cubicBezTo>
                    <a:pt x="5031" y="3587"/>
                    <a:pt x="5336" y="3482"/>
                    <a:pt x="5593" y="3391"/>
                  </a:cubicBezTo>
                  <a:cubicBezTo>
                    <a:pt x="5849" y="3299"/>
                    <a:pt x="6057" y="3220"/>
                    <a:pt x="6269" y="3129"/>
                  </a:cubicBezTo>
                  <a:cubicBezTo>
                    <a:pt x="6481" y="3037"/>
                    <a:pt x="6696" y="2932"/>
                    <a:pt x="6911" y="2828"/>
                  </a:cubicBezTo>
                  <a:cubicBezTo>
                    <a:pt x="7126" y="2723"/>
                    <a:pt x="7341" y="2618"/>
                    <a:pt x="7574" y="2513"/>
                  </a:cubicBezTo>
                  <a:cubicBezTo>
                    <a:pt x="7806" y="2409"/>
                    <a:pt x="8056" y="2304"/>
                    <a:pt x="8299" y="2186"/>
                  </a:cubicBezTo>
                  <a:cubicBezTo>
                    <a:pt x="8541" y="2068"/>
                    <a:pt x="8777" y="1937"/>
                    <a:pt x="9013" y="1820"/>
                  </a:cubicBezTo>
                  <a:cubicBezTo>
                    <a:pt x="9249" y="1702"/>
                    <a:pt x="9485" y="1597"/>
                    <a:pt x="9725" y="1492"/>
                  </a:cubicBezTo>
                  <a:cubicBezTo>
                    <a:pt x="9964" y="1388"/>
                    <a:pt x="10207" y="1283"/>
                    <a:pt x="10453" y="1178"/>
                  </a:cubicBezTo>
                  <a:cubicBezTo>
                    <a:pt x="10699" y="1073"/>
                    <a:pt x="10949" y="969"/>
                    <a:pt x="11189" y="877"/>
                  </a:cubicBezTo>
                  <a:cubicBezTo>
                    <a:pt x="11428" y="785"/>
                    <a:pt x="11657" y="707"/>
                    <a:pt x="11900" y="641"/>
                  </a:cubicBezTo>
                  <a:cubicBezTo>
                    <a:pt x="12143" y="576"/>
                    <a:pt x="12399" y="524"/>
                    <a:pt x="12646" y="471"/>
                  </a:cubicBezTo>
                  <a:cubicBezTo>
                    <a:pt x="12892" y="419"/>
                    <a:pt x="13128" y="367"/>
                    <a:pt x="13353" y="327"/>
                  </a:cubicBezTo>
                  <a:cubicBezTo>
                    <a:pt x="13579" y="288"/>
                    <a:pt x="13794" y="262"/>
                    <a:pt x="14013" y="236"/>
                  </a:cubicBezTo>
                  <a:cubicBezTo>
                    <a:pt x="14231" y="209"/>
                    <a:pt x="14453" y="183"/>
                    <a:pt x="14675" y="157"/>
                  </a:cubicBezTo>
                  <a:cubicBezTo>
                    <a:pt x="14897" y="131"/>
                    <a:pt x="15119" y="105"/>
                    <a:pt x="15334" y="92"/>
                  </a:cubicBezTo>
                  <a:cubicBezTo>
                    <a:pt x="15550" y="79"/>
                    <a:pt x="15758" y="79"/>
                    <a:pt x="16011" y="65"/>
                  </a:cubicBezTo>
                  <a:cubicBezTo>
                    <a:pt x="16264" y="52"/>
                    <a:pt x="16563" y="26"/>
                    <a:pt x="16847" y="13"/>
                  </a:cubicBezTo>
                  <a:cubicBezTo>
                    <a:pt x="17132" y="0"/>
                    <a:pt x="17402" y="0"/>
                    <a:pt x="17659" y="0"/>
                  </a:cubicBezTo>
                  <a:cubicBezTo>
                    <a:pt x="17916" y="0"/>
                    <a:pt x="18158" y="0"/>
                    <a:pt x="18422" y="0"/>
                  </a:cubicBezTo>
                  <a:cubicBezTo>
                    <a:pt x="18686" y="0"/>
                    <a:pt x="18970" y="0"/>
                    <a:pt x="19234" y="26"/>
                  </a:cubicBezTo>
                  <a:cubicBezTo>
                    <a:pt x="19498" y="52"/>
                    <a:pt x="19740" y="105"/>
                    <a:pt x="19990" y="170"/>
                  </a:cubicBezTo>
                  <a:cubicBezTo>
                    <a:pt x="20240" y="236"/>
                    <a:pt x="20497" y="314"/>
                    <a:pt x="20733" y="458"/>
                  </a:cubicBezTo>
                  <a:cubicBezTo>
                    <a:pt x="20969" y="602"/>
                    <a:pt x="21184" y="812"/>
                    <a:pt x="21322" y="1178"/>
                  </a:cubicBezTo>
                  <a:cubicBezTo>
                    <a:pt x="21461" y="1545"/>
                    <a:pt x="21524" y="2068"/>
                    <a:pt x="21558" y="2788"/>
                  </a:cubicBezTo>
                  <a:cubicBezTo>
                    <a:pt x="21593" y="3508"/>
                    <a:pt x="21600" y="4425"/>
                    <a:pt x="21593" y="5315"/>
                  </a:cubicBezTo>
                  <a:cubicBezTo>
                    <a:pt x="21586" y="6205"/>
                    <a:pt x="21565" y="7069"/>
                    <a:pt x="21551" y="7972"/>
                  </a:cubicBezTo>
                  <a:cubicBezTo>
                    <a:pt x="21538" y="8876"/>
                    <a:pt x="21531" y="9818"/>
                    <a:pt x="21524" y="10735"/>
                  </a:cubicBezTo>
                  <a:cubicBezTo>
                    <a:pt x="21517" y="11651"/>
                    <a:pt x="21510" y="12541"/>
                    <a:pt x="21482" y="13484"/>
                  </a:cubicBezTo>
                  <a:cubicBezTo>
                    <a:pt x="21454" y="14426"/>
                    <a:pt x="21406" y="15421"/>
                    <a:pt x="21329" y="16390"/>
                  </a:cubicBezTo>
                  <a:cubicBezTo>
                    <a:pt x="21253" y="17359"/>
                    <a:pt x="21149" y="18301"/>
                    <a:pt x="21003" y="19087"/>
                  </a:cubicBezTo>
                  <a:cubicBezTo>
                    <a:pt x="20858" y="19872"/>
                    <a:pt x="20670" y="20500"/>
                    <a:pt x="20448" y="20893"/>
                  </a:cubicBezTo>
                  <a:cubicBezTo>
                    <a:pt x="20226" y="21286"/>
                    <a:pt x="19969" y="21443"/>
                    <a:pt x="19692" y="21521"/>
                  </a:cubicBezTo>
                  <a:cubicBezTo>
                    <a:pt x="19414" y="21600"/>
                    <a:pt x="19116" y="21600"/>
                    <a:pt x="18825" y="21561"/>
                  </a:cubicBezTo>
                  <a:cubicBezTo>
                    <a:pt x="18533" y="21521"/>
                    <a:pt x="18249" y="21443"/>
                    <a:pt x="18002" y="21364"/>
                  </a:cubicBezTo>
                  <a:cubicBezTo>
                    <a:pt x="17756" y="21286"/>
                    <a:pt x="17548" y="21207"/>
                    <a:pt x="17319" y="21116"/>
                  </a:cubicBezTo>
                  <a:cubicBezTo>
                    <a:pt x="17090" y="21024"/>
                    <a:pt x="16840" y="20919"/>
                    <a:pt x="16587" y="20815"/>
                  </a:cubicBezTo>
                  <a:cubicBezTo>
                    <a:pt x="16334" y="20710"/>
                    <a:pt x="16077" y="20605"/>
                    <a:pt x="15806" y="20487"/>
                  </a:cubicBezTo>
                  <a:cubicBezTo>
                    <a:pt x="15536" y="20369"/>
                    <a:pt x="15251" y="20239"/>
                    <a:pt x="14956" y="20121"/>
                  </a:cubicBezTo>
                  <a:cubicBezTo>
                    <a:pt x="14661" y="20003"/>
                    <a:pt x="14356" y="19898"/>
                    <a:pt x="14051" y="19807"/>
                  </a:cubicBezTo>
                  <a:cubicBezTo>
                    <a:pt x="13745" y="19715"/>
                    <a:pt x="13440" y="19636"/>
                    <a:pt x="13204" y="19571"/>
                  </a:cubicBezTo>
                  <a:cubicBezTo>
                    <a:pt x="12968" y="19505"/>
                    <a:pt x="12802" y="19453"/>
                    <a:pt x="12639" y="19401"/>
                  </a:cubicBezTo>
                  <a:cubicBezTo>
                    <a:pt x="12476" y="19348"/>
                    <a:pt x="12316" y="19296"/>
                    <a:pt x="12146" y="19244"/>
                  </a:cubicBezTo>
                  <a:cubicBezTo>
                    <a:pt x="11976" y="19191"/>
                    <a:pt x="11796" y="19139"/>
                    <a:pt x="11619" y="19100"/>
                  </a:cubicBezTo>
                  <a:cubicBezTo>
                    <a:pt x="11442" y="19060"/>
                    <a:pt x="11268" y="19034"/>
                    <a:pt x="11005" y="18982"/>
                  </a:cubicBezTo>
                  <a:cubicBezTo>
                    <a:pt x="10741" y="18929"/>
                    <a:pt x="10387" y="18851"/>
                    <a:pt x="10106" y="18785"/>
                  </a:cubicBezTo>
                  <a:cubicBezTo>
                    <a:pt x="9825" y="18720"/>
                    <a:pt x="9617" y="18668"/>
                    <a:pt x="9419" y="18628"/>
                  </a:cubicBezTo>
                  <a:cubicBezTo>
                    <a:pt x="9221" y="18589"/>
                    <a:pt x="9034" y="18563"/>
                    <a:pt x="8854" y="18537"/>
                  </a:cubicBezTo>
                  <a:cubicBezTo>
                    <a:pt x="8673" y="18511"/>
                    <a:pt x="8500" y="18484"/>
                    <a:pt x="8319" y="18458"/>
                  </a:cubicBezTo>
                  <a:cubicBezTo>
                    <a:pt x="8139" y="18432"/>
                    <a:pt x="7952" y="18406"/>
                    <a:pt x="7768" y="18393"/>
                  </a:cubicBezTo>
                  <a:cubicBezTo>
                    <a:pt x="7584" y="18380"/>
                    <a:pt x="7404" y="18380"/>
                    <a:pt x="7213" y="18367"/>
                  </a:cubicBezTo>
                  <a:cubicBezTo>
                    <a:pt x="7022" y="18353"/>
                    <a:pt x="6821" y="18327"/>
                    <a:pt x="6626" y="18314"/>
                  </a:cubicBezTo>
                  <a:cubicBezTo>
                    <a:pt x="6432" y="18301"/>
                    <a:pt x="6245" y="18301"/>
                    <a:pt x="6078" y="18301"/>
                  </a:cubicBezTo>
                  <a:cubicBezTo>
                    <a:pt x="5912" y="18301"/>
                    <a:pt x="5766" y="18301"/>
                    <a:pt x="5599" y="18288"/>
                  </a:cubicBezTo>
                  <a:cubicBezTo>
                    <a:pt x="5433" y="18275"/>
                    <a:pt x="5246" y="18249"/>
                    <a:pt x="4972" y="18236"/>
                  </a:cubicBezTo>
                  <a:cubicBezTo>
                    <a:pt x="4697" y="18223"/>
                    <a:pt x="4337" y="18223"/>
                    <a:pt x="3997" y="18223"/>
                  </a:cubicBezTo>
                  <a:cubicBezTo>
                    <a:pt x="3657" y="18223"/>
                    <a:pt x="3337" y="18223"/>
                    <a:pt x="2973" y="18223"/>
                  </a:cubicBezTo>
                  <a:cubicBezTo>
                    <a:pt x="2609" y="18223"/>
                    <a:pt x="2200" y="18223"/>
                    <a:pt x="1877" y="18209"/>
                  </a:cubicBezTo>
                  <a:cubicBezTo>
                    <a:pt x="1554" y="18196"/>
                    <a:pt x="1318" y="18170"/>
                    <a:pt x="1041" y="18131"/>
                  </a:cubicBezTo>
                  <a:cubicBezTo>
                    <a:pt x="763" y="18092"/>
                    <a:pt x="444" y="18039"/>
                    <a:pt x="125" y="17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8952858" y="2198944"/>
              <a:ext cx="2067601" cy="171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88" fill="norm" stroke="1" extrusionOk="0">
                  <a:moveTo>
                    <a:pt x="0" y="682"/>
                  </a:moveTo>
                  <a:cubicBezTo>
                    <a:pt x="0" y="522"/>
                    <a:pt x="0" y="362"/>
                    <a:pt x="110" y="228"/>
                  </a:cubicBezTo>
                  <a:cubicBezTo>
                    <a:pt x="220" y="95"/>
                    <a:pt x="441" y="-12"/>
                    <a:pt x="948" y="1"/>
                  </a:cubicBezTo>
                  <a:cubicBezTo>
                    <a:pt x="1455" y="15"/>
                    <a:pt x="2248" y="148"/>
                    <a:pt x="2998" y="295"/>
                  </a:cubicBezTo>
                  <a:cubicBezTo>
                    <a:pt x="3747" y="442"/>
                    <a:pt x="4452" y="602"/>
                    <a:pt x="5202" y="816"/>
                  </a:cubicBezTo>
                  <a:cubicBezTo>
                    <a:pt x="5951" y="1029"/>
                    <a:pt x="6744" y="1296"/>
                    <a:pt x="7538" y="1590"/>
                  </a:cubicBezTo>
                  <a:cubicBezTo>
                    <a:pt x="8331" y="1884"/>
                    <a:pt x="9125" y="2204"/>
                    <a:pt x="9918" y="2565"/>
                  </a:cubicBezTo>
                  <a:cubicBezTo>
                    <a:pt x="10712" y="2925"/>
                    <a:pt x="11505" y="3325"/>
                    <a:pt x="12266" y="3726"/>
                  </a:cubicBezTo>
                  <a:cubicBezTo>
                    <a:pt x="13026" y="4126"/>
                    <a:pt x="13753" y="4527"/>
                    <a:pt x="14503" y="5034"/>
                  </a:cubicBezTo>
                  <a:cubicBezTo>
                    <a:pt x="15252" y="5542"/>
                    <a:pt x="16024" y="6156"/>
                    <a:pt x="16729" y="6796"/>
                  </a:cubicBezTo>
                  <a:cubicBezTo>
                    <a:pt x="17434" y="7437"/>
                    <a:pt x="18073" y="8105"/>
                    <a:pt x="18669" y="8839"/>
                  </a:cubicBezTo>
                  <a:cubicBezTo>
                    <a:pt x="19264" y="9573"/>
                    <a:pt x="19815" y="10374"/>
                    <a:pt x="20267" y="11122"/>
                  </a:cubicBezTo>
                  <a:cubicBezTo>
                    <a:pt x="20718" y="11869"/>
                    <a:pt x="21071" y="12564"/>
                    <a:pt x="21291" y="13284"/>
                  </a:cubicBezTo>
                  <a:cubicBezTo>
                    <a:pt x="21512" y="14005"/>
                    <a:pt x="21600" y="14753"/>
                    <a:pt x="21468" y="15434"/>
                  </a:cubicBezTo>
                  <a:cubicBezTo>
                    <a:pt x="21336" y="16115"/>
                    <a:pt x="20983" y="16729"/>
                    <a:pt x="20432" y="17236"/>
                  </a:cubicBezTo>
                  <a:cubicBezTo>
                    <a:pt x="19881" y="17743"/>
                    <a:pt x="19131" y="18144"/>
                    <a:pt x="18404" y="18464"/>
                  </a:cubicBezTo>
                  <a:cubicBezTo>
                    <a:pt x="17677" y="18785"/>
                    <a:pt x="16971" y="19025"/>
                    <a:pt x="16255" y="19265"/>
                  </a:cubicBezTo>
                  <a:cubicBezTo>
                    <a:pt x="15539" y="19505"/>
                    <a:pt x="14811" y="19746"/>
                    <a:pt x="14150" y="19986"/>
                  </a:cubicBezTo>
                  <a:cubicBezTo>
                    <a:pt x="13489" y="20226"/>
                    <a:pt x="12894" y="20467"/>
                    <a:pt x="12453" y="20734"/>
                  </a:cubicBezTo>
                  <a:cubicBezTo>
                    <a:pt x="12012" y="21001"/>
                    <a:pt x="11726" y="21294"/>
                    <a:pt x="11439" y="21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9995418" y="3681758"/>
              <a:ext cx="39889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9537" y="0"/>
                  </a:moveTo>
                  <a:cubicBezTo>
                    <a:pt x="7137" y="692"/>
                    <a:pt x="4737" y="1385"/>
                    <a:pt x="3137" y="2838"/>
                  </a:cubicBezTo>
                  <a:cubicBezTo>
                    <a:pt x="1537" y="4292"/>
                    <a:pt x="737" y="6508"/>
                    <a:pt x="337" y="8515"/>
                  </a:cubicBezTo>
                  <a:cubicBezTo>
                    <a:pt x="-63" y="10523"/>
                    <a:pt x="-63" y="12323"/>
                    <a:pt x="108" y="13638"/>
                  </a:cubicBezTo>
                  <a:cubicBezTo>
                    <a:pt x="280" y="14954"/>
                    <a:pt x="623" y="15785"/>
                    <a:pt x="3594" y="16823"/>
                  </a:cubicBezTo>
                  <a:cubicBezTo>
                    <a:pt x="6566" y="17862"/>
                    <a:pt x="12166" y="19108"/>
                    <a:pt x="15594" y="19938"/>
                  </a:cubicBezTo>
                  <a:cubicBezTo>
                    <a:pt x="19023" y="20769"/>
                    <a:pt x="20280" y="21185"/>
                    <a:pt x="215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923408" y="5146021"/>
              <a:ext cx="520701" cy="2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73" fill="norm" stroke="1" extrusionOk="0">
                  <a:moveTo>
                    <a:pt x="0" y="20073"/>
                  </a:moveTo>
                  <a:cubicBezTo>
                    <a:pt x="2371" y="14182"/>
                    <a:pt x="4741" y="8291"/>
                    <a:pt x="7507" y="4364"/>
                  </a:cubicBezTo>
                  <a:cubicBezTo>
                    <a:pt x="10273" y="437"/>
                    <a:pt x="13434" y="-1527"/>
                    <a:pt x="15849" y="1418"/>
                  </a:cubicBezTo>
                  <a:cubicBezTo>
                    <a:pt x="18263" y="4364"/>
                    <a:pt x="19932" y="12218"/>
                    <a:pt x="21600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1984791" y="5231158"/>
              <a:ext cx="446618" cy="100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4402" y="12150"/>
                  </a:moveTo>
                  <a:cubicBezTo>
                    <a:pt x="3276" y="13500"/>
                    <a:pt x="2150" y="14850"/>
                    <a:pt x="1331" y="16425"/>
                  </a:cubicBezTo>
                  <a:cubicBezTo>
                    <a:pt x="512" y="18000"/>
                    <a:pt x="0" y="19800"/>
                    <a:pt x="0" y="20700"/>
                  </a:cubicBezTo>
                  <a:cubicBezTo>
                    <a:pt x="0" y="21600"/>
                    <a:pt x="512" y="21600"/>
                    <a:pt x="2559" y="20475"/>
                  </a:cubicBezTo>
                  <a:cubicBezTo>
                    <a:pt x="4607" y="19350"/>
                    <a:pt x="8190" y="17100"/>
                    <a:pt x="11619" y="13500"/>
                  </a:cubicBezTo>
                  <a:cubicBezTo>
                    <a:pt x="15048" y="9900"/>
                    <a:pt x="18324" y="49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2431408" y="5034308"/>
              <a:ext cx="12553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0" y="0"/>
                  </a:moveTo>
                  <a:cubicBezTo>
                    <a:pt x="5311" y="1412"/>
                    <a:pt x="10623" y="2824"/>
                    <a:pt x="14695" y="4659"/>
                  </a:cubicBezTo>
                  <a:cubicBezTo>
                    <a:pt x="18767" y="6494"/>
                    <a:pt x="21600" y="8753"/>
                    <a:pt x="20892" y="11082"/>
                  </a:cubicBezTo>
                  <a:cubicBezTo>
                    <a:pt x="20184" y="13412"/>
                    <a:pt x="15934" y="15812"/>
                    <a:pt x="12216" y="17576"/>
                  </a:cubicBezTo>
                  <a:cubicBezTo>
                    <a:pt x="8498" y="19341"/>
                    <a:pt x="5311" y="20471"/>
                    <a:pt x="21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3168008" y="5010706"/>
              <a:ext cx="166207" cy="590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34" fill="norm" stroke="1" extrusionOk="0">
                  <a:moveTo>
                    <a:pt x="0" y="8728"/>
                  </a:moveTo>
                  <a:cubicBezTo>
                    <a:pt x="547" y="11428"/>
                    <a:pt x="1094" y="14128"/>
                    <a:pt x="1367" y="16134"/>
                  </a:cubicBezTo>
                  <a:cubicBezTo>
                    <a:pt x="1641" y="18140"/>
                    <a:pt x="1641" y="19451"/>
                    <a:pt x="1641" y="20300"/>
                  </a:cubicBezTo>
                  <a:cubicBezTo>
                    <a:pt x="1641" y="21148"/>
                    <a:pt x="1641" y="21534"/>
                    <a:pt x="1641" y="21534"/>
                  </a:cubicBezTo>
                  <a:cubicBezTo>
                    <a:pt x="1641" y="21534"/>
                    <a:pt x="1641" y="21148"/>
                    <a:pt x="1504" y="19528"/>
                  </a:cubicBezTo>
                  <a:cubicBezTo>
                    <a:pt x="1367" y="17908"/>
                    <a:pt x="1094" y="15054"/>
                    <a:pt x="1230" y="12315"/>
                  </a:cubicBezTo>
                  <a:cubicBezTo>
                    <a:pt x="1367" y="9577"/>
                    <a:pt x="1914" y="6954"/>
                    <a:pt x="3008" y="5064"/>
                  </a:cubicBezTo>
                  <a:cubicBezTo>
                    <a:pt x="4101" y="3174"/>
                    <a:pt x="5742" y="2017"/>
                    <a:pt x="7109" y="1284"/>
                  </a:cubicBezTo>
                  <a:cubicBezTo>
                    <a:pt x="8476" y="551"/>
                    <a:pt x="9570" y="243"/>
                    <a:pt x="11210" y="88"/>
                  </a:cubicBezTo>
                  <a:cubicBezTo>
                    <a:pt x="12851" y="-66"/>
                    <a:pt x="15038" y="-66"/>
                    <a:pt x="17225" y="474"/>
                  </a:cubicBezTo>
                  <a:cubicBezTo>
                    <a:pt x="19413" y="1014"/>
                    <a:pt x="21600" y="2094"/>
                    <a:pt x="21463" y="3405"/>
                  </a:cubicBezTo>
                  <a:cubicBezTo>
                    <a:pt x="21327" y="4717"/>
                    <a:pt x="18866" y="6260"/>
                    <a:pt x="15722" y="7494"/>
                  </a:cubicBezTo>
                  <a:cubicBezTo>
                    <a:pt x="12577" y="8728"/>
                    <a:pt x="8749" y="9654"/>
                    <a:pt x="4922" y="10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282308" y="5288308"/>
              <a:ext cx="146051" cy="279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1462"/>
                  </a:moveTo>
                  <a:cubicBezTo>
                    <a:pt x="1565" y="1137"/>
                    <a:pt x="3130" y="812"/>
                    <a:pt x="4696" y="893"/>
                  </a:cubicBezTo>
                  <a:cubicBezTo>
                    <a:pt x="6261" y="974"/>
                    <a:pt x="7826" y="1462"/>
                    <a:pt x="10174" y="3248"/>
                  </a:cubicBezTo>
                  <a:cubicBezTo>
                    <a:pt x="12522" y="5035"/>
                    <a:pt x="15652" y="8120"/>
                    <a:pt x="17374" y="11044"/>
                  </a:cubicBezTo>
                  <a:cubicBezTo>
                    <a:pt x="19096" y="13967"/>
                    <a:pt x="19409" y="16728"/>
                    <a:pt x="18939" y="18514"/>
                  </a:cubicBezTo>
                  <a:cubicBezTo>
                    <a:pt x="18470" y="20301"/>
                    <a:pt x="17217" y="21113"/>
                    <a:pt x="15809" y="21356"/>
                  </a:cubicBezTo>
                  <a:cubicBezTo>
                    <a:pt x="14400" y="21600"/>
                    <a:pt x="12835" y="21275"/>
                    <a:pt x="11426" y="19651"/>
                  </a:cubicBezTo>
                  <a:cubicBezTo>
                    <a:pt x="10017" y="18027"/>
                    <a:pt x="8765" y="15104"/>
                    <a:pt x="10487" y="11612"/>
                  </a:cubicBezTo>
                  <a:cubicBezTo>
                    <a:pt x="12209" y="8120"/>
                    <a:pt x="16904" y="40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3605427" y="4963209"/>
              <a:ext cx="280132" cy="922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530" fill="norm" stroke="1" extrusionOk="0">
                  <a:moveTo>
                    <a:pt x="21175" y="919"/>
                  </a:moveTo>
                  <a:cubicBezTo>
                    <a:pt x="21015" y="622"/>
                    <a:pt x="20855" y="325"/>
                    <a:pt x="20375" y="152"/>
                  </a:cubicBezTo>
                  <a:cubicBezTo>
                    <a:pt x="19895" y="-21"/>
                    <a:pt x="19095" y="-70"/>
                    <a:pt x="17975" y="128"/>
                  </a:cubicBezTo>
                  <a:cubicBezTo>
                    <a:pt x="16855" y="325"/>
                    <a:pt x="15415" y="770"/>
                    <a:pt x="13335" y="1833"/>
                  </a:cubicBezTo>
                  <a:cubicBezTo>
                    <a:pt x="11255" y="2896"/>
                    <a:pt x="8535" y="4576"/>
                    <a:pt x="6295" y="6356"/>
                  </a:cubicBezTo>
                  <a:cubicBezTo>
                    <a:pt x="4055" y="8135"/>
                    <a:pt x="2295" y="10013"/>
                    <a:pt x="1175" y="11867"/>
                  </a:cubicBezTo>
                  <a:cubicBezTo>
                    <a:pt x="55" y="13720"/>
                    <a:pt x="-425" y="15549"/>
                    <a:pt x="455" y="17081"/>
                  </a:cubicBezTo>
                  <a:cubicBezTo>
                    <a:pt x="1335" y="18614"/>
                    <a:pt x="3575" y="19849"/>
                    <a:pt x="5335" y="20541"/>
                  </a:cubicBezTo>
                  <a:cubicBezTo>
                    <a:pt x="7095" y="21233"/>
                    <a:pt x="8375" y="21382"/>
                    <a:pt x="9655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6707120" y="3375315"/>
              <a:ext cx="1656835" cy="147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48" fill="norm" stroke="1" extrusionOk="0">
                  <a:moveTo>
                    <a:pt x="13311" y="579"/>
                  </a:moveTo>
                  <a:cubicBezTo>
                    <a:pt x="12598" y="394"/>
                    <a:pt x="11884" y="209"/>
                    <a:pt x="11129" y="101"/>
                  </a:cubicBezTo>
                  <a:cubicBezTo>
                    <a:pt x="10374" y="-7"/>
                    <a:pt x="9579" y="-38"/>
                    <a:pt x="8851" y="55"/>
                  </a:cubicBezTo>
                  <a:cubicBezTo>
                    <a:pt x="8124" y="147"/>
                    <a:pt x="7465" y="363"/>
                    <a:pt x="6738" y="733"/>
                  </a:cubicBezTo>
                  <a:cubicBezTo>
                    <a:pt x="6011" y="1104"/>
                    <a:pt x="5215" y="1628"/>
                    <a:pt x="4474" y="2199"/>
                  </a:cubicBezTo>
                  <a:cubicBezTo>
                    <a:pt x="3733" y="2770"/>
                    <a:pt x="3046" y="3387"/>
                    <a:pt x="2443" y="4220"/>
                  </a:cubicBezTo>
                  <a:cubicBezTo>
                    <a:pt x="1839" y="5053"/>
                    <a:pt x="1317" y="6103"/>
                    <a:pt x="906" y="7090"/>
                  </a:cubicBezTo>
                  <a:cubicBezTo>
                    <a:pt x="494" y="8077"/>
                    <a:pt x="192" y="9003"/>
                    <a:pt x="69" y="9929"/>
                  </a:cubicBezTo>
                  <a:cubicBezTo>
                    <a:pt x="-55" y="10855"/>
                    <a:pt x="0" y="11780"/>
                    <a:pt x="151" y="12691"/>
                  </a:cubicBezTo>
                  <a:cubicBezTo>
                    <a:pt x="302" y="13601"/>
                    <a:pt x="549" y="14496"/>
                    <a:pt x="947" y="15391"/>
                  </a:cubicBezTo>
                  <a:cubicBezTo>
                    <a:pt x="1345" y="16285"/>
                    <a:pt x="1894" y="17180"/>
                    <a:pt x="2552" y="17921"/>
                  </a:cubicBezTo>
                  <a:cubicBezTo>
                    <a:pt x="3211" y="18661"/>
                    <a:pt x="3980" y="19248"/>
                    <a:pt x="4762" y="19788"/>
                  </a:cubicBezTo>
                  <a:cubicBezTo>
                    <a:pt x="5544" y="20328"/>
                    <a:pt x="6340" y="20821"/>
                    <a:pt x="7204" y="21130"/>
                  </a:cubicBezTo>
                  <a:cubicBezTo>
                    <a:pt x="8069" y="21439"/>
                    <a:pt x="9002" y="21562"/>
                    <a:pt x="9990" y="21547"/>
                  </a:cubicBezTo>
                  <a:cubicBezTo>
                    <a:pt x="10978" y="21531"/>
                    <a:pt x="12021" y="21377"/>
                    <a:pt x="13023" y="21084"/>
                  </a:cubicBezTo>
                  <a:cubicBezTo>
                    <a:pt x="14025" y="20791"/>
                    <a:pt x="14985" y="20359"/>
                    <a:pt x="15864" y="19834"/>
                  </a:cubicBezTo>
                  <a:cubicBezTo>
                    <a:pt x="16742" y="19309"/>
                    <a:pt x="17538" y="18692"/>
                    <a:pt x="18238" y="17936"/>
                  </a:cubicBezTo>
                  <a:cubicBezTo>
                    <a:pt x="18938" y="17180"/>
                    <a:pt x="19541" y="16285"/>
                    <a:pt x="20022" y="15267"/>
                  </a:cubicBezTo>
                  <a:cubicBezTo>
                    <a:pt x="20502" y="14249"/>
                    <a:pt x="20859" y="13107"/>
                    <a:pt x="21120" y="11935"/>
                  </a:cubicBezTo>
                  <a:cubicBezTo>
                    <a:pt x="21380" y="10762"/>
                    <a:pt x="21545" y="9559"/>
                    <a:pt x="21463" y="8525"/>
                  </a:cubicBezTo>
                  <a:cubicBezTo>
                    <a:pt x="21380" y="7491"/>
                    <a:pt x="21051" y="6627"/>
                    <a:pt x="20488" y="5871"/>
                  </a:cubicBezTo>
                  <a:cubicBezTo>
                    <a:pt x="19926" y="5115"/>
                    <a:pt x="19130" y="4467"/>
                    <a:pt x="18238" y="3927"/>
                  </a:cubicBezTo>
                  <a:cubicBezTo>
                    <a:pt x="17346" y="3387"/>
                    <a:pt x="16358" y="2955"/>
                    <a:pt x="15328" y="2647"/>
                  </a:cubicBezTo>
                  <a:cubicBezTo>
                    <a:pt x="14299" y="2338"/>
                    <a:pt x="13229" y="2153"/>
                    <a:pt x="12570" y="2060"/>
                  </a:cubicBezTo>
                  <a:cubicBezTo>
                    <a:pt x="11911" y="1968"/>
                    <a:pt x="11664" y="1968"/>
                    <a:pt x="11417" y="1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3920783" y="5056186"/>
              <a:ext cx="269576" cy="32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030" fill="norm" stroke="1" extrusionOk="0">
                  <a:moveTo>
                    <a:pt x="13790" y="7292"/>
                  </a:moveTo>
                  <a:cubicBezTo>
                    <a:pt x="13790" y="6600"/>
                    <a:pt x="13790" y="5907"/>
                    <a:pt x="13958" y="4938"/>
                  </a:cubicBezTo>
                  <a:cubicBezTo>
                    <a:pt x="14125" y="3969"/>
                    <a:pt x="14460" y="2723"/>
                    <a:pt x="14209" y="2169"/>
                  </a:cubicBezTo>
                  <a:cubicBezTo>
                    <a:pt x="13958" y="1615"/>
                    <a:pt x="13120" y="1753"/>
                    <a:pt x="11195" y="3000"/>
                  </a:cubicBezTo>
                  <a:cubicBezTo>
                    <a:pt x="9269" y="4246"/>
                    <a:pt x="6255" y="6600"/>
                    <a:pt x="4078" y="8953"/>
                  </a:cubicBezTo>
                  <a:cubicBezTo>
                    <a:pt x="1902" y="11307"/>
                    <a:pt x="562" y="13661"/>
                    <a:pt x="144" y="15600"/>
                  </a:cubicBezTo>
                  <a:cubicBezTo>
                    <a:pt x="-275" y="17538"/>
                    <a:pt x="227" y="19061"/>
                    <a:pt x="1567" y="20030"/>
                  </a:cubicBezTo>
                  <a:cubicBezTo>
                    <a:pt x="2906" y="21000"/>
                    <a:pt x="5083" y="21415"/>
                    <a:pt x="7595" y="20584"/>
                  </a:cubicBezTo>
                  <a:cubicBezTo>
                    <a:pt x="10106" y="19753"/>
                    <a:pt x="12953" y="17677"/>
                    <a:pt x="14878" y="15046"/>
                  </a:cubicBezTo>
                  <a:cubicBezTo>
                    <a:pt x="16804" y="12415"/>
                    <a:pt x="17809" y="9230"/>
                    <a:pt x="17892" y="6600"/>
                  </a:cubicBezTo>
                  <a:cubicBezTo>
                    <a:pt x="17976" y="3969"/>
                    <a:pt x="17139" y="1892"/>
                    <a:pt x="15381" y="853"/>
                  </a:cubicBezTo>
                  <a:cubicBezTo>
                    <a:pt x="13623" y="-185"/>
                    <a:pt x="10944" y="-185"/>
                    <a:pt x="8934" y="369"/>
                  </a:cubicBezTo>
                  <a:cubicBezTo>
                    <a:pt x="6925" y="923"/>
                    <a:pt x="5585" y="2030"/>
                    <a:pt x="4999" y="2930"/>
                  </a:cubicBezTo>
                  <a:cubicBezTo>
                    <a:pt x="4413" y="3830"/>
                    <a:pt x="4581" y="4523"/>
                    <a:pt x="5753" y="4938"/>
                  </a:cubicBezTo>
                  <a:cubicBezTo>
                    <a:pt x="6925" y="5353"/>
                    <a:pt x="9102" y="5492"/>
                    <a:pt x="11865" y="5423"/>
                  </a:cubicBezTo>
                  <a:cubicBezTo>
                    <a:pt x="14627" y="5353"/>
                    <a:pt x="17976" y="5077"/>
                    <a:pt x="21325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4381856" y="1872008"/>
              <a:ext cx="1959036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600" fill="norm" stroke="1" extrusionOk="0">
                  <a:moveTo>
                    <a:pt x="2298" y="0"/>
                  </a:moveTo>
                  <a:cubicBezTo>
                    <a:pt x="1948" y="1636"/>
                    <a:pt x="1599" y="3273"/>
                    <a:pt x="1389" y="4909"/>
                  </a:cubicBezTo>
                  <a:cubicBezTo>
                    <a:pt x="1179" y="6545"/>
                    <a:pt x="1109" y="8182"/>
                    <a:pt x="1132" y="9000"/>
                  </a:cubicBezTo>
                  <a:cubicBezTo>
                    <a:pt x="1155" y="9818"/>
                    <a:pt x="1272" y="9818"/>
                    <a:pt x="1797" y="9655"/>
                  </a:cubicBezTo>
                  <a:cubicBezTo>
                    <a:pt x="2322" y="9491"/>
                    <a:pt x="3255" y="9164"/>
                    <a:pt x="4164" y="8836"/>
                  </a:cubicBezTo>
                  <a:cubicBezTo>
                    <a:pt x="5074" y="8509"/>
                    <a:pt x="5960" y="8182"/>
                    <a:pt x="6800" y="8018"/>
                  </a:cubicBezTo>
                  <a:cubicBezTo>
                    <a:pt x="7640" y="7855"/>
                    <a:pt x="8433" y="7855"/>
                    <a:pt x="9261" y="7855"/>
                  </a:cubicBezTo>
                  <a:cubicBezTo>
                    <a:pt x="10089" y="7855"/>
                    <a:pt x="10952" y="7855"/>
                    <a:pt x="11815" y="7691"/>
                  </a:cubicBezTo>
                  <a:cubicBezTo>
                    <a:pt x="12678" y="7527"/>
                    <a:pt x="13541" y="7200"/>
                    <a:pt x="14486" y="7036"/>
                  </a:cubicBezTo>
                  <a:cubicBezTo>
                    <a:pt x="15431" y="6873"/>
                    <a:pt x="16457" y="6873"/>
                    <a:pt x="17425" y="6873"/>
                  </a:cubicBezTo>
                  <a:cubicBezTo>
                    <a:pt x="18393" y="6873"/>
                    <a:pt x="19303" y="6873"/>
                    <a:pt x="19933" y="7200"/>
                  </a:cubicBezTo>
                  <a:cubicBezTo>
                    <a:pt x="20563" y="7527"/>
                    <a:pt x="20913" y="8182"/>
                    <a:pt x="21169" y="8509"/>
                  </a:cubicBezTo>
                  <a:cubicBezTo>
                    <a:pt x="21426" y="8836"/>
                    <a:pt x="21589" y="8836"/>
                    <a:pt x="21589" y="9000"/>
                  </a:cubicBezTo>
                  <a:cubicBezTo>
                    <a:pt x="21589" y="9164"/>
                    <a:pt x="21426" y="9491"/>
                    <a:pt x="20959" y="9491"/>
                  </a:cubicBezTo>
                  <a:cubicBezTo>
                    <a:pt x="20493" y="9491"/>
                    <a:pt x="19723" y="9164"/>
                    <a:pt x="18825" y="9000"/>
                  </a:cubicBezTo>
                  <a:cubicBezTo>
                    <a:pt x="17927" y="8836"/>
                    <a:pt x="16900" y="8836"/>
                    <a:pt x="15932" y="8836"/>
                  </a:cubicBezTo>
                  <a:cubicBezTo>
                    <a:pt x="14964" y="8836"/>
                    <a:pt x="14055" y="8836"/>
                    <a:pt x="13133" y="8836"/>
                  </a:cubicBezTo>
                  <a:cubicBezTo>
                    <a:pt x="12212" y="8836"/>
                    <a:pt x="11279" y="8836"/>
                    <a:pt x="10334" y="9000"/>
                  </a:cubicBezTo>
                  <a:cubicBezTo>
                    <a:pt x="9389" y="9164"/>
                    <a:pt x="8433" y="9491"/>
                    <a:pt x="7500" y="9818"/>
                  </a:cubicBezTo>
                  <a:cubicBezTo>
                    <a:pt x="6567" y="10145"/>
                    <a:pt x="5657" y="10473"/>
                    <a:pt x="4736" y="10800"/>
                  </a:cubicBezTo>
                  <a:cubicBezTo>
                    <a:pt x="3814" y="11127"/>
                    <a:pt x="2881" y="11455"/>
                    <a:pt x="2147" y="11945"/>
                  </a:cubicBezTo>
                  <a:cubicBezTo>
                    <a:pt x="1412" y="12436"/>
                    <a:pt x="875" y="13091"/>
                    <a:pt x="526" y="13745"/>
                  </a:cubicBezTo>
                  <a:cubicBezTo>
                    <a:pt x="176" y="14400"/>
                    <a:pt x="12" y="15055"/>
                    <a:pt x="1" y="15709"/>
                  </a:cubicBezTo>
                  <a:cubicBezTo>
                    <a:pt x="-11" y="16364"/>
                    <a:pt x="129" y="17018"/>
                    <a:pt x="642" y="17509"/>
                  </a:cubicBezTo>
                  <a:cubicBezTo>
                    <a:pt x="1155" y="18000"/>
                    <a:pt x="2042" y="18327"/>
                    <a:pt x="2893" y="18327"/>
                  </a:cubicBezTo>
                  <a:cubicBezTo>
                    <a:pt x="3745" y="18327"/>
                    <a:pt x="4561" y="18000"/>
                    <a:pt x="5482" y="17509"/>
                  </a:cubicBezTo>
                  <a:cubicBezTo>
                    <a:pt x="6404" y="17018"/>
                    <a:pt x="7430" y="16364"/>
                    <a:pt x="8293" y="16036"/>
                  </a:cubicBezTo>
                  <a:cubicBezTo>
                    <a:pt x="9156" y="15709"/>
                    <a:pt x="9856" y="15709"/>
                    <a:pt x="10579" y="15545"/>
                  </a:cubicBezTo>
                  <a:cubicBezTo>
                    <a:pt x="11302" y="15382"/>
                    <a:pt x="12049" y="15055"/>
                    <a:pt x="12865" y="14891"/>
                  </a:cubicBezTo>
                  <a:cubicBezTo>
                    <a:pt x="13681" y="14727"/>
                    <a:pt x="14568" y="14727"/>
                    <a:pt x="15454" y="14727"/>
                  </a:cubicBezTo>
                  <a:cubicBezTo>
                    <a:pt x="16341" y="14727"/>
                    <a:pt x="17227" y="14727"/>
                    <a:pt x="17729" y="14727"/>
                  </a:cubicBezTo>
                  <a:cubicBezTo>
                    <a:pt x="18230" y="14727"/>
                    <a:pt x="18347" y="14727"/>
                    <a:pt x="18347" y="14727"/>
                  </a:cubicBezTo>
                  <a:cubicBezTo>
                    <a:pt x="18347" y="14727"/>
                    <a:pt x="18230" y="14727"/>
                    <a:pt x="17787" y="14727"/>
                  </a:cubicBezTo>
                  <a:cubicBezTo>
                    <a:pt x="17344" y="14727"/>
                    <a:pt x="16574" y="14727"/>
                    <a:pt x="15536" y="15055"/>
                  </a:cubicBezTo>
                  <a:cubicBezTo>
                    <a:pt x="14498" y="15382"/>
                    <a:pt x="13192" y="16036"/>
                    <a:pt x="12154" y="16527"/>
                  </a:cubicBezTo>
                  <a:cubicBezTo>
                    <a:pt x="11116" y="17018"/>
                    <a:pt x="10346" y="17345"/>
                    <a:pt x="9576" y="17673"/>
                  </a:cubicBezTo>
                  <a:cubicBezTo>
                    <a:pt x="8806" y="18000"/>
                    <a:pt x="8037" y="18327"/>
                    <a:pt x="7162" y="18655"/>
                  </a:cubicBezTo>
                  <a:cubicBezTo>
                    <a:pt x="6287" y="18982"/>
                    <a:pt x="5307" y="19309"/>
                    <a:pt x="4899" y="19636"/>
                  </a:cubicBezTo>
                  <a:cubicBezTo>
                    <a:pt x="4491" y="19964"/>
                    <a:pt x="4654" y="20291"/>
                    <a:pt x="5319" y="20291"/>
                  </a:cubicBezTo>
                  <a:cubicBezTo>
                    <a:pt x="5984" y="20291"/>
                    <a:pt x="7150" y="19964"/>
                    <a:pt x="8118" y="19800"/>
                  </a:cubicBezTo>
                  <a:cubicBezTo>
                    <a:pt x="9086" y="19636"/>
                    <a:pt x="9856" y="19636"/>
                    <a:pt x="10882" y="19636"/>
                  </a:cubicBezTo>
                  <a:cubicBezTo>
                    <a:pt x="11909" y="19636"/>
                    <a:pt x="13192" y="19636"/>
                    <a:pt x="14265" y="19964"/>
                  </a:cubicBezTo>
                  <a:cubicBezTo>
                    <a:pt x="15338" y="20291"/>
                    <a:pt x="16201" y="20945"/>
                    <a:pt x="170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4010280" y="4835018"/>
              <a:ext cx="148329" cy="18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387" fill="norm" stroke="1" extrusionOk="0">
                  <a:moveTo>
                    <a:pt x="1223" y="21387"/>
                  </a:moveTo>
                  <a:cubicBezTo>
                    <a:pt x="323" y="20382"/>
                    <a:pt x="-577" y="19378"/>
                    <a:pt x="473" y="17243"/>
                  </a:cubicBezTo>
                  <a:cubicBezTo>
                    <a:pt x="1523" y="15108"/>
                    <a:pt x="4523" y="11843"/>
                    <a:pt x="6923" y="9080"/>
                  </a:cubicBezTo>
                  <a:cubicBezTo>
                    <a:pt x="9323" y="6317"/>
                    <a:pt x="11123" y="4057"/>
                    <a:pt x="12473" y="2424"/>
                  </a:cubicBezTo>
                  <a:cubicBezTo>
                    <a:pt x="13823" y="792"/>
                    <a:pt x="14723" y="-213"/>
                    <a:pt x="15323" y="38"/>
                  </a:cubicBezTo>
                  <a:cubicBezTo>
                    <a:pt x="15923" y="289"/>
                    <a:pt x="16223" y="1796"/>
                    <a:pt x="16373" y="4810"/>
                  </a:cubicBezTo>
                  <a:cubicBezTo>
                    <a:pt x="16523" y="7824"/>
                    <a:pt x="16523" y="12345"/>
                    <a:pt x="17273" y="15108"/>
                  </a:cubicBezTo>
                  <a:cubicBezTo>
                    <a:pt x="18023" y="17871"/>
                    <a:pt x="19523" y="18875"/>
                    <a:pt x="21023" y="19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4266558" y="5259452"/>
              <a:ext cx="1905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60" y="11375"/>
                    <a:pt x="11520" y="2735"/>
                    <a:pt x="15120" y="575"/>
                  </a:cubicBezTo>
                  <a:cubicBezTo>
                    <a:pt x="18720" y="-1585"/>
                    <a:pt x="201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4661418" y="5067709"/>
              <a:ext cx="297291" cy="345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58" fill="norm" stroke="1" extrusionOk="0">
                  <a:moveTo>
                    <a:pt x="14622" y="3825"/>
                  </a:moveTo>
                  <a:cubicBezTo>
                    <a:pt x="14163" y="3302"/>
                    <a:pt x="13703" y="2778"/>
                    <a:pt x="13014" y="2516"/>
                  </a:cubicBezTo>
                  <a:cubicBezTo>
                    <a:pt x="12325" y="2254"/>
                    <a:pt x="11405" y="2254"/>
                    <a:pt x="9720" y="3367"/>
                  </a:cubicBezTo>
                  <a:cubicBezTo>
                    <a:pt x="8035" y="4480"/>
                    <a:pt x="5584" y="6705"/>
                    <a:pt x="3822" y="9062"/>
                  </a:cubicBezTo>
                  <a:cubicBezTo>
                    <a:pt x="2061" y="11418"/>
                    <a:pt x="988" y="13905"/>
                    <a:pt x="452" y="15673"/>
                  </a:cubicBezTo>
                  <a:cubicBezTo>
                    <a:pt x="-84" y="17440"/>
                    <a:pt x="-84" y="18487"/>
                    <a:pt x="146" y="19338"/>
                  </a:cubicBezTo>
                  <a:cubicBezTo>
                    <a:pt x="376" y="20189"/>
                    <a:pt x="835" y="20843"/>
                    <a:pt x="1601" y="21171"/>
                  </a:cubicBezTo>
                  <a:cubicBezTo>
                    <a:pt x="2367" y="21498"/>
                    <a:pt x="3439" y="21498"/>
                    <a:pt x="5431" y="20320"/>
                  </a:cubicBezTo>
                  <a:cubicBezTo>
                    <a:pt x="7422" y="19142"/>
                    <a:pt x="10333" y="16785"/>
                    <a:pt x="12937" y="13840"/>
                  </a:cubicBezTo>
                  <a:cubicBezTo>
                    <a:pt x="15542" y="10894"/>
                    <a:pt x="17839" y="7360"/>
                    <a:pt x="19065" y="5265"/>
                  </a:cubicBezTo>
                  <a:cubicBezTo>
                    <a:pt x="20290" y="3171"/>
                    <a:pt x="20444" y="2516"/>
                    <a:pt x="20367" y="1862"/>
                  </a:cubicBezTo>
                  <a:cubicBezTo>
                    <a:pt x="20290" y="1207"/>
                    <a:pt x="19984" y="553"/>
                    <a:pt x="19371" y="225"/>
                  </a:cubicBezTo>
                  <a:cubicBezTo>
                    <a:pt x="18759" y="-102"/>
                    <a:pt x="17839" y="-102"/>
                    <a:pt x="16384" y="422"/>
                  </a:cubicBezTo>
                  <a:cubicBezTo>
                    <a:pt x="14929" y="945"/>
                    <a:pt x="12937" y="1993"/>
                    <a:pt x="11559" y="3040"/>
                  </a:cubicBezTo>
                  <a:cubicBezTo>
                    <a:pt x="10180" y="4087"/>
                    <a:pt x="9414" y="5134"/>
                    <a:pt x="9031" y="5985"/>
                  </a:cubicBezTo>
                  <a:cubicBezTo>
                    <a:pt x="8648" y="6836"/>
                    <a:pt x="8648" y="7491"/>
                    <a:pt x="10793" y="8407"/>
                  </a:cubicBezTo>
                  <a:cubicBezTo>
                    <a:pt x="12937" y="9323"/>
                    <a:pt x="17227" y="10502"/>
                    <a:pt x="21516" y="11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4012558" y="5520364"/>
              <a:ext cx="806451" cy="4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0" y="17677"/>
                  </a:moveTo>
                  <a:cubicBezTo>
                    <a:pt x="1757" y="14437"/>
                    <a:pt x="3515" y="11197"/>
                    <a:pt x="5357" y="7957"/>
                  </a:cubicBezTo>
                  <a:cubicBezTo>
                    <a:pt x="7200" y="4717"/>
                    <a:pt x="9128" y="1477"/>
                    <a:pt x="11254" y="397"/>
                  </a:cubicBezTo>
                  <a:cubicBezTo>
                    <a:pt x="13380" y="-683"/>
                    <a:pt x="15704" y="397"/>
                    <a:pt x="17461" y="4177"/>
                  </a:cubicBezTo>
                  <a:cubicBezTo>
                    <a:pt x="19219" y="7957"/>
                    <a:pt x="20409" y="14437"/>
                    <a:pt x="21600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4241021" y="5703944"/>
              <a:ext cx="125432" cy="240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172" fill="norm" stroke="1" extrusionOk="0">
                  <a:moveTo>
                    <a:pt x="19881" y="3656"/>
                  </a:moveTo>
                  <a:cubicBezTo>
                    <a:pt x="19532" y="2725"/>
                    <a:pt x="19184" y="1794"/>
                    <a:pt x="17442" y="1049"/>
                  </a:cubicBezTo>
                  <a:cubicBezTo>
                    <a:pt x="15700" y="305"/>
                    <a:pt x="12565" y="-254"/>
                    <a:pt x="9429" y="118"/>
                  </a:cubicBezTo>
                  <a:cubicBezTo>
                    <a:pt x="6294" y="491"/>
                    <a:pt x="3158" y="1794"/>
                    <a:pt x="1416" y="3377"/>
                  </a:cubicBezTo>
                  <a:cubicBezTo>
                    <a:pt x="-326" y="4960"/>
                    <a:pt x="-674" y="6822"/>
                    <a:pt x="1591" y="8591"/>
                  </a:cubicBezTo>
                  <a:cubicBezTo>
                    <a:pt x="3855" y="10360"/>
                    <a:pt x="8732" y="12036"/>
                    <a:pt x="12042" y="13246"/>
                  </a:cubicBezTo>
                  <a:cubicBezTo>
                    <a:pt x="15352" y="14456"/>
                    <a:pt x="17094" y="15201"/>
                    <a:pt x="18487" y="16039"/>
                  </a:cubicBezTo>
                  <a:cubicBezTo>
                    <a:pt x="19881" y="16877"/>
                    <a:pt x="20926" y="17808"/>
                    <a:pt x="20578" y="18646"/>
                  </a:cubicBezTo>
                  <a:cubicBezTo>
                    <a:pt x="20229" y="19484"/>
                    <a:pt x="18487" y="20229"/>
                    <a:pt x="16049" y="20694"/>
                  </a:cubicBezTo>
                  <a:cubicBezTo>
                    <a:pt x="13610" y="21160"/>
                    <a:pt x="10474" y="21346"/>
                    <a:pt x="8907" y="20974"/>
                  </a:cubicBezTo>
                  <a:cubicBezTo>
                    <a:pt x="7339" y="20601"/>
                    <a:pt x="7339" y="19670"/>
                    <a:pt x="8036" y="18646"/>
                  </a:cubicBezTo>
                  <a:cubicBezTo>
                    <a:pt x="8732" y="17622"/>
                    <a:pt x="10126" y="16505"/>
                    <a:pt x="11520" y="15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4401862" y="5741112"/>
              <a:ext cx="302847" cy="20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030" fill="norm" stroke="1" extrusionOk="0">
                  <a:moveTo>
                    <a:pt x="4362" y="7502"/>
                  </a:moveTo>
                  <a:cubicBezTo>
                    <a:pt x="5712" y="6647"/>
                    <a:pt x="7062" y="5791"/>
                    <a:pt x="8037" y="5043"/>
                  </a:cubicBezTo>
                  <a:cubicBezTo>
                    <a:pt x="9012" y="4294"/>
                    <a:pt x="9612" y="3653"/>
                    <a:pt x="10062" y="2797"/>
                  </a:cubicBezTo>
                  <a:cubicBezTo>
                    <a:pt x="10512" y="1942"/>
                    <a:pt x="10812" y="872"/>
                    <a:pt x="10512" y="338"/>
                  </a:cubicBezTo>
                  <a:cubicBezTo>
                    <a:pt x="10212" y="-197"/>
                    <a:pt x="9312" y="-197"/>
                    <a:pt x="7812" y="1086"/>
                  </a:cubicBezTo>
                  <a:cubicBezTo>
                    <a:pt x="6312" y="2369"/>
                    <a:pt x="4212" y="4936"/>
                    <a:pt x="2787" y="7395"/>
                  </a:cubicBezTo>
                  <a:cubicBezTo>
                    <a:pt x="1362" y="9854"/>
                    <a:pt x="612" y="12207"/>
                    <a:pt x="237" y="14239"/>
                  </a:cubicBezTo>
                  <a:cubicBezTo>
                    <a:pt x="-138" y="16270"/>
                    <a:pt x="-138" y="17981"/>
                    <a:pt x="762" y="19264"/>
                  </a:cubicBezTo>
                  <a:cubicBezTo>
                    <a:pt x="1662" y="20548"/>
                    <a:pt x="3462" y="21403"/>
                    <a:pt x="7062" y="20868"/>
                  </a:cubicBezTo>
                  <a:cubicBezTo>
                    <a:pt x="10662" y="20334"/>
                    <a:pt x="16062" y="18409"/>
                    <a:pt x="21462" y="16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5290281" y="5425244"/>
              <a:ext cx="227228" cy="296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278" fill="norm" stroke="1" extrusionOk="0">
                  <a:moveTo>
                    <a:pt x="16670" y="2936"/>
                  </a:moveTo>
                  <a:cubicBezTo>
                    <a:pt x="16870" y="1719"/>
                    <a:pt x="17070" y="503"/>
                    <a:pt x="16570" y="122"/>
                  </a:cubicBezTo>
                  <a:cubicBezTo>
                    <a:pt x="16070" y="-258"/>
                    <a:pt x="14870" y="198"/>
                    <a:pt x="12370" y="2176"/>
                  </a:cubicBezTo>
                  <a:cubicBezTo>
                    <a:pt x="9870" y="4153"/>
                    <a:pt x="6070" y="7652"/>
                    <a:pt x="3770" y="10542"/>
                  </a:cubicBezTo>
                  <a:cubicBezTo>
                    <a:pt x="1470" y="13432"/>
                    <a:pt x="670" y="15714"/>
                    <a:pt x="270" y="17235"/>
                  </a:cubicBezTo>
                  <a:cubicBezTo>
                    <a:pt x="-130" y="18756"/>
                    <a:pt x="-130" y="19517"/>
                    <a:pt x="570" y="20125"/>
                  </a:cubicBezTo>
                  <a:cubicBezTo>
                    <a:pt x="1270" y="20734"/>
                    <a:pt x="2670" y="21190"/>
                    <a:pt x="6270" y="21266"/>
                  </a:cubicBezTo>
                  <a:cubicBezTo>
                    <a:pt x="9870" y="21342"/>
                    <a:pt x="15670" y="21038"/>
                    <a:pt x="21470" y="20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5333358" y="5586758"/>
              <a:ext cx="228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5948479" y="5337562"/>
              <a:ext cx="229430" cy="457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318" fill="norm" stroke="1" extrusionOk="0">
                  <a:moveTo>
                    <a:pt x="21092" y="72"/>
                  </a:moveTo>
                  <a:cubicBezTo>
                    <a:pt x="18757" y="-26"/>
                    <a:pt x="16422" y="-125"/>
                    <a:pt x="13989" y="516"/>
                  </a:cubicBezTo>
                  <a:cubicBezTo>
                    <a:pt x="11557" y="1157"/>
                    <a:pt x="9027" y="2538"/>
                    <a:pt x="6497" y="4708"/>
                  </a:cubicBezTo>
                  <a:cubicBezTo>
                    <a:pt x="3968" y="6878"/>
                    <a:pt x="1438" y="9837"/>
                    <a:pt x="465" y="12352"/>
                  </a:cubicBezTo>
                  <a:cubicBezTo>
                    <a:pt x="-508" y="14867"/>
                    <a:pt x="76" y="16938"/>
                    <a:pt x="1924" y="18417"/>
                  </a:cubicBezTo>
                  <a:cubicBezTo>
                    <a:pt x="3773" y="19897"/>
                    <a:pt x="6887" y="20785"/>
                    <a:pt x="8833" y="21130"/>
                  </a:cubicBezTo>
                  <a:cubicBezTo>
                    <a:pt x="10778" y="21475"/>
                    <a:pt x="11557" y="21278"/>
                    <a:pt x="12335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6152508" y="5605808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8720"/>
                    <a:pt x="9257" y="15840"/>
                    <a:pt x="12857" y="12240"/>
                  </a:cubicBezTo>
                  <a:cubicBezTo>
                    <a:pt x="16457" y="8640"/>
                    <a:pt x="19029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6348035" y="5468225"/>
              <a:ext cx="221841" cy="25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600" fill="norm" stroke="1" extrusionOk="0">
                  <a:moveTo>
                    <a:pt x="5576" y="3086"/>
                  </a:moveTo>
                  <a:cubicBezTo>
                    <a:pt x="8806" y="2178"/>
                    <a:pt x="12036" y="1271"/>
                    <a:pt x="14257" y="726"/>
                  </a:cubicBezTo>
                  <a:cubicBezTo>
                    <a:pt x="16477" y="182"/>
                    <a:pt x="17688" y="0"/>
                    <a:pt x="18799" y="0"/>
                  </a:cubicBezTo>
                  <a:cubicBezTo>
                    <a:pt x="19909" y="0"/>
                    <a:pt x="20918" y="182"/>
                    <a:pt x="21120" y="908"/>
                  </a:cubicBezTo>
                  <a:cubicBezTo>
                    <a:pt x="21322" y="1634"/>
                    <a:pt x="20716" y="2904"/>
                    <a:pt x="18597" y="4901"/>
                  </a:cubicBezTo>
                  <a:cubicBezTo>
                    <a:pt x="16477" y="6897"/>
                    <a:pt x="12843" y="9620"/>
                    <a:pt x="9916" y="11708"/>
                  </a:cubicBezTo>
                  <a:cubicBezTo>
                    <a:pt x="6989" y="13795"/>
                    <a:pt x="4769" y="15247"/>
                    <a:pt x="3255" y="16336"/>
                  </a:cubicBezTo>
                  <a:cubicBezTo>
                    <a:pt x="1741" y="17425"/>
                    <a:pt x="933" y="18151"/>
                    <a:pt x="429" y="18968"/>
                  </a:cubicBezTo>
                  <a:cubicBezTo>
                    <a:pt x="-76" y="19785"/>
                    <a:pt x="-278" y="20692"/>
                    <a:pt x="630" y="21146"/>
                  </a:cubicBezTo>
                  <a:cubicBezTo>
                    <a:pt x="1539" y="21600"/>
                    <a:pt x="3558" y="21600"/>
                    <a:pt x="6384" y="21600"/>
                  </a:cubicBezTo>
                  <a:cubicBezTo>
                    <a:pt x="9210" y="21600"/>
                    <a:pt x="12843" y="21600"/>
                    <a:pt x="16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6511941" y="5656608"/>
              <a:ext cx="14856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0440" y="0"/>
                  </a:moveTo>
                  <a:cubicBezTo>
                    <a:pt x="18311" y="2880"/>
                    <a:pt x="16181" y="5760"/>
                    <a:pt x="13595" y="9000"/>
                  </a:cubicBezTo>
                  <a:cubicBezTo>
                    <a:pt x="11009" y="12240"/>
                    <a:pt x="7967" y="15840"/>
                    <a:pt x="5685" y="17640"/>
                  </a:cubicBezTo>
                  <a:cubicBezTo>
                    <a:pt x="3404" y="19440"/>
                    <a:pt x="1883" y="19440"/>
                    <a:pt x="970" y="18540"/>
                  </a:cubicBezTo>
                  <a:cubicBezTo>
                    <a:pt x="57" y="17640"/>
                    <a:pt x="-247" y="15840"/>
                    <a:pt x="209" y="14220"/>
                  </a:cubicBezTo>
                  <a:cubicBezTo>
                    <a:pt x="666" y="12600"/>
                    <a:pt x="1883" y="11160"/>
                    <a:pt x="4164" y="10800"/>
                  </a:cubicBezTo>
                  <a:cubicBezTo>
                    <a:pt x="6446" y="10440"/>
                    <a:pt x="9792" y="11160"/>
                    <a:pt x="12835" y="13140"/>
                  </a:cubicBezTo>
                  <a:cubicBezTo>
                    <a:pt x="15877" y="15120"/>
                    <a:pt x="18615" y="18360"/>
                    <a:pt x="21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6654158" y="5650258"/>
              <a:ext cx="762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6730358" y="5783587"/>
              <a:ext cx="158751" cy="93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3" fill="norm" stroke="1" extrusionOk="0">
                  <a:moveTo>
                    <a:pt x="0" y="7048"/>
                  </a:moveTo>
                  <a:cubicBezTo>
                    <a:pt x="1152" y="5170"/>
                    <a:pt x="2304" y="3292"/>
                    <a:pt x="3600" y="1883"/>
                  </a:cubicBezTo>
                  <a:cubicBezTo>
                    <a:pt x="4896" y="474"/>
                    <a:pt x="6336" y="-465"/>
                    <a:pt x="7200" y="239"/>
                  </a:cubicBezTo>
                  <a:cubicBezTo>
                    <a:pt x="8064" y="944"/>
                    <a:pt x="8352" y="3292"/>
                    <a:pt x="7920" y="5639"/>
                  </a:cubicBezTo>
                  <a:cubicBezTo>
                    <a:pt x="7488" y="7987"/>
                    <a:pt x="6336" y="10335"/>
                    <a:pt x="4752" y="12918"/>
                  </a:cubicBezTo>
                  <a:cubicBezTo>
                    <a:pt x="3168" y="15500"/>
                    <a:pt x="1152" y="18318"/>
                    <a:pt x="1008" y="19726"/>
                  </a:cubicBezTo>
                  <a:cubicBezTo>
                    <a:pt x="864" y="21135"/>
                    <a:pt x="2592" y="21135"/>
                    <a:pt x="6336" y="19726"/>
                  </a:cubicBezTo>
                  <a:cubicBezTo>
                    <a:pt x="10080" y="18318"/>
                    <a:pt x="15840" y="15500"/>
                    <a:pt x="21600" y="12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7047858" y="5796308"/>
              <a:ext cx="762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7473308" y="5543102"/>
              <a:ext cx="260221" cy="27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51" fill="norm" stroke="1" extrusionOk="0">
                  <a:moveTo>
                    <a:pt x="2090" y="3956"/>
                  </a:moveTo>
                  <a:cubicBezTo>
                    <a:pt x="4181" y="2951"/>
                    <a:pt x="6271" y="1946"/>
                    <a:pt x="9145" y="1277"/>
                  </a:cubicBezTo>
                  <a:cubicBezTo>
                    <a:pt x="12019" y="607"/>
                    <a:pt x="15677" y="272"/>
                    <a:pt x="17942" y="104"/>
                  </a:cubicBezTo>
                  <a:cubicBezTo>
                    <a:pt x="20206" y="-63"/>
                    <a:pt x="21077" y="-63"/>
                    <a:pt x="21339" y="356"/>
                  </a:cubicBezTo>
                  <a:cubicBezTo>
                    <a:pt x="21600" y="774"/>
                    <a:pt x="21252" y="1611"/>
                    <a:pt x="19335" y="3453"/>
                  </a:cubicBezTo>
                  <a:cubicBezTo>
                    <a:pt x="17419" y="5295"/>
                    <a:pt x="13935" y="8142"/>
                    <a:pt x="10800" y="10821"/>
                  </a:cubicBezTo>
                  <a:cubicBezTo>
                    <a:pt x="7665" y="13500"/>
                    <a:pt x="4877" y="16011"/>
                    <a:pt x="2961" y="17770"/>
                  </a:cubicBezTo>
                  <a:cubicBezTo>
                    <a:pt x="1045" y="19528"/>
                    <a:pt x="0" y="20532"/>
                    <a:pt x="0" y="21035"/>
                  </a:cubicBezTo>
                  <a:cubicBezTo>
                    <a:pt x="0" y="21537"/>
                    <a:pt x="1045" y="21537"/>
                    <a:pt x="3745" y="21286"/>
                  </a:cubicBezTo>
                  <a:cubicBezTo>
                    <a:pt x="6445" y="21035"/>
                    <a:pt x="10800" y="20532"/>
                    <a:pt x="15155" y="20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7634353" y="5764558"/>
              <a:ext cx="181856" cy="11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458" fill="norm" stroke="1" extrusionOk="0">
                  <a:moveTo>
                    <a:pt x="15933" y="0"/>
                  </a:moveTo>
                  <a:cubicBezTo>
                    <a:pt x="13233" y="6442"/>
                    <a:pt x="10533" y="12884"/>
                    <a:pt x="8570" y="16484"/>
                  </a:cubicBezTo>
                  <a:cubicBezTo>
                    <a:pt x="6606" y="20084"/>
                    <a:pt x="5379" y="20842"/>
                    <a:pt x="4152" y="21221"/>
                  </a:cubicBezTo>
                  <a:cubicBezTo>
                    <a:pt x="2924" y="21600"/>
                    <a:pt x="1697" y="21600"/>
                    <a:pt x="838" y="20653"/>
                  </a:cubicBezTo>
                  <a:cubicBezTo>
                    <a:pt x="-21" y="19705"/>
                    <a:pt x="-512" y="17811"/>
                    <a:pt x="838" y="16105"/>
                  </a:cubicBezTo>
                  <a:cubicBezTo>
                    <a:pt x="2188" y="14400"/>
                    <a:pt x="5379" y="12884"/>
                    <a:pt x="9061" y="12505"/>
                  </a:cubicBezTo>
                  <a:cubicBezTo>
                    <a:pt x="12743" y="12126"/>
                    <a:pt x="16915" y="12884"/>
                    <a:pt x="21088" y="13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822558" y="5739158"/>
              <a:ext cx="762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7911458" y="5814006"/>
              <a:ext cx="177801" cy="11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4" fill="norm" stroke="1" extrusionOk="0">
                  <a:moveTo>
                    <a:pt x="0" y="3590"/>
                  </a:moveTo>
                  <a:cubicBezTo>
                    <a:pt x="1029" y="2472"/>
                    <a:pt x="2057" y="1355"/>
                    <a:pt x="3471" y="610"/>
                  </a:cubicBezTo>
                  <a:cubicBezTo>
                    <a:pt x="4886" y="-135"/>
                    <a:pt x="6686" y="-507"/>
                    <a:pt x="8100" y="1355"/>
                  </a:cubicBezTo>
                  <a:cubicBezTo>
                    <a:pt x="9514" y="3217"/>
                    <a:pt x="10543" y="7314"/>
                    <a:pt x="10671" y="10107"/>
                  </a:cubicBezTo>
                  <a:cubicBezTo>
                    <a:pt x="10800" y="12900"/>
                    <a:pt x="10029" y="14390"/>
                    <a:pt x="9129" y="15879"/>
                  </a:cubicBezTo>
                  <a:cubicBezTo>
                    <a:pt x="8229" y="17369"/>
                    <a:pt x="7200" y="18859"/>
                    <a:pt x="7457" y="19790"/>
                  </a:cubicBezTo>
                  <a:cubicBezTo>
                    <a:pt x="7714" y="20721"/>
                    <a:pt x="9257" y="21093"/>
                    <a:pt x="11829" y="20348"/>
                  </a:cubicBezTo>
                  <a:cubicBezTo>
                    <a:pt x="14400" y="19603"/>
                    <a:pt x="18000" y="17741"/>
                    <a:pt x="21600" y="15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8082908" y="5510558"/>
              <a:ext cx="197484" cy="4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95" fill="norm" stroke="1" extrusionOk="0">
                  <a:moveTo>
                    <a:pt x="0" y="0"/>
                  </a:moveTo>
                  <a:cubicBezTo>
                    <a:pt x="4050" y="1887"/>
                    <a:pt x="8100" y="3775"/>
                    <a:pt x="11812" y="6239"/>
                  </a:cubicBezTo>
                  <a:cubicBezTo>
                    <a:pt x="15525" y="8703"/>
                    <a:pt x="18900" y="11744"/>
                    <a:pt x="20250" y="14050"/>
                  </a:cubicBezTo>
                  <a:cubicBezTo>
                    <a:pt x="21600" y="16357"/>
                    <a:pt x="20925" y="17930"/>
                    <a:pt x="19687" y="19083"/>
                  </a:cubicBezTo>
                  <a:cubicBezTo>
                    <a:pt x="18450" y="20237"/>
                    <a:pt x="16650" y="20971"/>
                    <a:pt x="15300" y="21285"/>
                  </a:cubicBezTo>
                  <a:cubicBezTo>
                    <a:pt x="13950" y="21600"/>
                    <a:pt x="13050" y="21495"/>
                    <a:pt x="12150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8355958" y="5275608"/>
              <a:ext cx="189118" cy="7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600" fill="norm" stroke="1" extrusionOk="0">
                  <a:moveTo>
                    <a:pt x="2113" y="0"/>
                  </a:moveTo>
                  <a:cubicBezTo>
                    <a:pt x="4461" y="1037"/>
                    <a:pt x="6809" y="2075"/>
                    <a:pt x="9743" y="3722"/>
                  </a:cubicBezTo>
                  <a:cubicBezTo>
                    <a:pt x="12678" y="5369"/>
                    <a:pt x="16200" y="7627"/>
                    <a:pt x="18430" y="9671"/>
                  </a:cubicBezTo>
                  <a:cubicBezTo>
                    <a:pt x="20661" y="11715"/>
                    <a:pt x="21600" y="13546"/>
                    <a:pt x="20543" y="15163"/>
                  </a:cubicBezTo>
                  <a:cubicBezTo>
                    <a:pt x="19487" y="16780"/>
                    <a:pt x="16435" y="18183"/>
                    <a:pt x="12678" y="19220"/>
                  </a:cubicBezTo>
                  <a:cubicBezTo>
                    <a:pt x="8922" y="20258"/>
                    <a:pt x="4461" y="20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8857608" y="5605758"/>
              <a:ext cx="2159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541" y="11670"/>
                    <a:pt x="5082" y="3363"/>
                    <a:pt x="8682" y="870"/>
                  </a:cubicBezTo>
                  <a:cubicBezTo>
                    <a:pt x="12282" y="-1622"/>
                    <a:pt x="16941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8883008" y="5751858"/>
              <a:ext cx="304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8000"/>
                    <a:pt x="11700" y="14400"/>
                    <a:pt x="15300" y="10800"/>
                  </a:cubicBezTo>
                  <a:cubicBezTo>
                    <a:pt x="18900" y="7200"/>
                    <a:pt x="202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9429108" y="5459758"/>
              <a:ext cx="444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4133"/>
                    <a:pt x="15429" y="8267"/>
                    <a:pt x="11829" y="11867"/>
                  </a:cubicBezTo>
                  <a:cubicBezTo>
                    <a:pt x="8229" y="15467"/>
                    <a:pt x="4114" y="18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9530708" y="5643908"/>
              <a:ext cx="279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6000"/>
                    <a:pt x="3600" y="10400"/>
                    <a:pt x="7200" y="6800"/>
                  </a:cubicBezTo>
                  <a:cubicBezTo>
                    <a:pt x="10800" y="3200"/>
                    <a:pt x="162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9890541" y="5529608"/>
              <a:ext cx="25611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1" y="4215"/>
                    <a:pt x="16602" y="8429"/>
                    <a:pt x="13835" y="11502"/>
                  </a:cubicBezTo>
                  <a:cubicBezTo>
                    <a:pt x="11068" y="14576"/>
                    <a:pt x="8033" y="16507"/>
                    <a:pt x="6069" y="17473"/>
                  </a:cubicBezTo>
                  <a:cubicBezTo>
                    <a:pt x="4106" y="18439"/>
                    <a:pt x="3213" y="18439"/>
                    <a:pt x="2499" y="18088"/>
                  </a:cubicBezTo>
                  <a:cubicBezTo>
                    <a:pt x="1785" y="17737"/>
                    <a:pt x="1250" y="17034"/>
                    <a:pt x="803" y="15717"/>
                  </a:cubicBezTo>
                  <a:cubicBezTo>
                    <a:pt x="357" y="14400"/>
                    <a:pt x="0" y="12468"/>
                    <a:pt x="0" y="11063"/>
                  </a:cubicBezTo>
                  <a:cubicBezTo>
                    <a:pt x="0" y="9659"/>
                    <a:pt x="357" y="8780"/>
                    <a:pt x="1071" y="8254"/>
                  </a:cubicBezTo>
                  <a:cubicBezTo>
                    <a:pt x="1785" y="7727"/>
                    <a:pt x="2856" y="7551"/>
                    <a:pt x="4998" y="8254"/>
                  </a:cubicBezTo>
                  <a:cubicBezTo>
                    <a:pt x="7140" y="8956"/>
                    <a:pt x="10354" y="10537"/>
                    <a:pt x="13031" y="12907"/>
                  </a:cubicBezTo>
                  <a:cubicBezTo>
                    <a:pt x="15709" y="15278"/>
                    <a:pt x="17851" y="18439"/>
                    <a:pt x="199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1351651" y="6742458"/>
              <a:ext cx="48920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4480" y="0"/>
                  </a:moveTo>
                  <a:cubicBezTo>
                    <a:pt x="3456" y="0"/>
                    <a:pt x="2432" y="0"/>
                    <a:pt x="1594" y="1543"/>
                  </a:cubicBezTo>
                  <a:cubicBezTo>
                    <a:pt x="756" y="3086"/>
                    <a:pt x="104" y="6171"/>
                    <a:pt x="11" y="8743"/>
                  </a:cubicBezTo>
                  <a:cubicBezTo>
                    <a:pt x="-82" y="11314"/>
                    <a:pt x="384" y="13371"/>
                    <a:pt x="2013" y="13371"/>
                  </a:cubicBezTo>
                  <a:cubicBezTo>
                    <a:pt x="3642" y="13371"/>
                    <a:pt x="6435" y="11314"/>
                    <a:pt x="9601" y="10800"/>
                  </a:cubicBezTo>
                  <a:cubicBezTo>
                    <a:pt x="12766" y="10286"/>
                    <a:pt x="16304" y="11314"/>
                    <a:pt x="18352" y="13371"/>
                  </a:cubicBezTo>
                  <a:cubicBezTo>
                    <a:pt x="20401" y="15429"/>
                    <a:pt x="20959" y="18514"/>
                    <a:pt x="215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392884" y="6850408"/>
              <a:ext cx="435275" cy="50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446" fill="norm" stroke="1" extrusionOk="0">
                  <a:moveTo>
                    <a:pt x="3546" y="18900"/>
                  </a:moveTo>
                  <a:cubicBezTo>
                    <a:pt x="2522" y="19800"/>
                    <a:pt x="1498" y="20700"/>
                    <a:pt x="731" y="21150"/>
                  </a:cubicBezTo>
                  <a:cubicBezTo>
                    <a:pt x="-37" y="21600"/>
                    <a:pt x="-549" y="21600"/>
                    <a:pt x="1038" y="20700"/>
                  </a:cubicBezTo>
                  <a:cubicBezTo>
                    <a:pt x="2624" y="19800"/>
                    <a:pt x="6310" y="18000"/>
                    <a:pt x="9995" y="14400"/>
                  </a:cubicBezTo>
                  <a:cubicBezTo>
                    <a:pt x="13680" y="10800"/>
                    <a:pt x="17366" y="5400"/>
                    <a:pt x="210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762028" y="6705538"/>
              <a:ext cx="227100" cy="233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492" fill="norm" stroke="1" extrusionOk="0">
                  <a:moveTo>
                    <a:pt x="826" y="2227"/>
                  </a:moveTo>
                  <a:cubicBezTo>
                    <a:pt x="242" y="1449"/>
                    <a:pt x="-342" y="670"/>
                    <a:pt x="242" y="281"/>
                  </a:cubicBezTo>
                  <a:cubicBezTo>
                    <a:pt x="826" y="-108"/>
                    <a:pt x="2577" y="-108"/>
                    <a:pt x="5885" y="378"/>
                  </a:cubicBezTo>
                  <a:cubicBezTo>
                    <a:pt x="9193" y="865"/>
                    <a:pt x="14058" y="1838"/>
                    <a:pt x="17074" y="3200"/>
                  </a:cubicBezTo>
                  <a:cubicBezTo>
                    <a:pt x="20090" y="4562"/>
                    <a:pt x="21258" y="6314"/>
                    <a:pt x="20772" y="9135"/>
                  </a:cubicBezTo>
                  <a:cubicBezTo>
                    <a:pt x="20285" y="11957"/>
                    <a:pt x="18144" y="15849"/>
                    <a:pt x="16685" y="18087"/>
                  </a:cubicBezTo>
                  <a:cubicBezTo>
                    <a:pt x="15226" y="20324"/>
                    <a:pt x="14447" y="20908"/>
                    <a:pt x="13669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2657637" y="6579156"/>
              <a:ext cx="129340" cy="589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499" fill="norm" stroke="1" extrusionOk="0">
                  <a:moveTo>
                    <a:pt x="4428" y="10811"/>
                  </a:moveTo>
                  <a:cubicBezTo>
                    <a:pt x="4428" y="13743"/>
                    <a:pt x="4428" y="16674"/>
                    <a:pt x="4428" y="18333"/>
                  </a:cubicBezTo>
                  <a:cubicBezTo>
                    <a:pt x="4428" y="19991"/>
                    <a:pt x="4428" y="20377"/>
                    <a:pt x="4259" y="20763"/>
                  </a:cubicBezTo>
                  <a:cubicBezTo>
                    <a:pt x="4090" y="21148"/>
                    <a:pt x="3753" y="21534"/>
                    <a:pt x="3415" y="21495"/>
                  </a:cubicBezTo>
                  <a:cubicBezTo>
                    <a:pt x="3078" y="21457"/>
                    <a:pt x="2740" y="20994"/>
                    <a:pt x="2234" y="19528"/>
                  </a:cubicBezTo>
                  <a:cubicBezTo>
                    <a:pt x="1728" y="18063"/>
                    <a:pt x="1053" y="15594"/>
                    <a:pt x="547" y="13048"/>
                  </a:cubicBezTo>
                  <a:cubicBezTo>
                    <a:pt x="40" y="10503"/>
                    <a:pt x="-297" y="7880"/>
                    <a:pt x="378" y="5835"/>
                  </a:cubicBezTo>
                  <a:cubicBezTo>
                    <a:pt x="1053" y="3791"/>
                    <a:pt x="2740" y="2325"/>
                    <a:pt x="4090" y="1438"/>
                  </a:cubicBezTo>
                  <a:cubicBezTo>
                    <a:pt x="5440" y="551"/>
                    <a:pt x="6453" y="243"/>
                    <a:pt x="7803" y="88"/>
                  </a:cubicBezTo>
                  <a:cubicBezTo>
                    <a:pt x="9153" y="-66"/>
                    <a:pt x="10840" y="-66"/>
                    <a:pt x="13372" y="474"/>
                  </a:cubicBezTo>
                  <a:cubicBezTo>
                    <a:pt x="15903" y="1014"/>
                    <a:pt x="19278" y="2094"/>
                    <a:pt x="20291" y="3521"/>
                  </a:cubicBezTo>
                  <a:cubicBezTo>
                    <a:pt x="21303" y="4948"/>
                    <a:pt x="19953" y="6723"/>
                    <a:pt x="16915" y="8111"/>
                  </a:cubicBezTo>
                  <a:cubicBezTo>
                    <a:pt x="13878" y="9500"/>
                    <a:pt x="9153" y="10503"/>
                    <a:pt x="4428" y="1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2787008" y="6844058"/>
              <a:ext cx="165101" cy="276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5441"/>
                  </a:moveTo>
                  <a:cubicBezTo>
                    <a:pt x="3323" y="7420"/>
                    <a:pt x="6646" y="9398"/>
                    <a:pt x="8862" y="11872"/>
                  </a:cubicBezTo>
                  <a:cubicBezTo>
                    <a:pt x="11077" y="14345"/>
                    <a:pt x="12185" y="17313"/>
                    <a:pt x="12323" y="19127"/>
                  </a:cubicBezTo>
                  <a:cubicBezTo>
                    <a:pt x="12462" y="20940"/>
                    <a:pt x="11631" y="21600"/>
                    <a:pt x="10800" y="21518"/>
                  </a:cubicBezTo>
                  <a:cubicBezTo>
                    <a:pt x="9969" y="21435"/>
                    <a:pt x="9138" y="20611"/>
                    <a:pt x="9000" y="18055"/>
                  </a:cubicBezTo>
                  <a:cubicBezTo>
                    <a:pt x="8862" y="15499"/>
                    <a:pt x="9415" y="11212"/>
                    <a:pt x="11631" y="7915"/>
                  </a:cubicBezTo>
                  <a:cubicBezTo>
                    <a:pt x="13846" y="4617"/>
                    <a:pt x="17723" y="23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3171778" y="6711658"/>
              <a:ext cx="180381" cy="46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556" fill="norm" stroke="1" extrusionOk="0">
                  <a:moveTo>
                    <a:pt x="21158" y="832"/>
                  </a:moveTo>
                  <a:cubicBezTo>
                    <a:pt x="20165" y="442"/>
                    <a:pt x="19172" y="53"/>
                    <a:pt x="18055" y="5"/>
                  </a:cubicBezTo>
                  <a:cubicBezTo>
                    <a:pt x="16937" y="-44"/>
                    <a:pt x="15696" y="248"/>
                    <a:pt x="13586" y="1610"/>
                  </a:cubicBezTo>
                  <a:cubicBezTo>
                    <a:pt x="11475" y="2972"/>
                    <a:pt x="8496" y="5405"/>
                    <a:pt x="5889" y="8226"/>
                  </a:cubicBezTo>
                  <a:cubicBezTo>
                    <a:pt x="3282" y="11048"/>
                    <a:pt x="1048" y="14259"/>
                    <a:pt x="303" y="16497"/>
                  </a:cubicBezTo>
                  <a:cubicBezTo>
                    <a:pt x="-442" y="18734"/>
                    <a:pt x="303" y="19999"/>
                    <a:pt x="1296" y="20680"/>
                  </a:cubicBezTo>
                  <a:cubicBezTo>
                    <a:pt x="2289" y="21361"/>
                    <a:pt x="3530" y="21459"/>
                    <a:pt x="4772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3388141" y="6823797"/>
              <a:ext cx="189672" cy="335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289" fill="norm" stroke="1" extrusionOk="0">
                  <a:moveTo>
                    <a:pt x="11631" y="2894"/>
                  </a:moveTo>
                  <a:cubicBezTo>
                    <a:pt x="9969" y="2760"/>
                    <a:pt x="8308" y="2625"/>
                    <a:pt x="6527" y="3296"/>
                  </a:cubicBezTo>
                  <a:cubicBezTo>
                    <a:pt x="4747" y="3967"/>
                    <a:pt x="2848" y="5443"/>
                    <a:pt x="1662" y="7656"/>
                  </a:cubicBezTo>
                  <a:cubicBezTo>
                    <a:pt x="475" y="9870"/>
                    <a:pt x="0" y="12822"/>
                    <a:pt x="0" y="14968"/>
                  </a:cubicBezTo>
                  <a:cubicBezTo>
                    <a:pt x="0" y="17115"/>
                    <a:pt x="475" y="18456"/>
                    <a:pt x="1068" y="19396"/>
                  </a:cubicBezTo>
                  <a:cubicBezTo>
                    <a:pt x="1662" y="20335"/>
                    <a:pt x="2374" y="20871"/>
                    <a:pt x="3560" y="21140"/>
                  </a:cubicBezTo>
                  <a:cubicBezTo>
                    <a:pt x="4747" y="21408"/>
                    <a:pt x="6409" y="21408"/>
                    <a:pt x="8782" y="20335"/>
                  </a:cubicBezTo>
                  <a:cubicBezTo>
                    <a:pt x="11156" y="19261"/>
                    <a:pt x="14242" y="17115"/>
                    <a:pt x="16615" y="14163"/>
                  </a:cubicBezTo>
                  <a:cubicBezTo>
                    <a:pt x="18989" y="11212"/>
                    <a:pt x="20651" y="7455"/>
                    <a:pt x="21125" y="4973"/>
                  </a:cubicBezTo>
                  <a:cubicBezTo>
                    <a:pt x="21600" y="2491"/>
                    <a:pt x="20888" y="1284"/>
                    <a:pt x="19226" y="613"/>
                  </a:cubicBezTo>
                  <a:cubicBezTo>
                    <a:pt x="17565" y="-58"/>
                    <a:pt x="14954" y="-192"/>
                    <a:pt x="12224" y="278"/>
                  </a:cubicBezTo>
                  <a:cubicBezTo>
                    <a:pt x="9495" y="747"/>
                    <a:pt x="6646" y="1820"/>
                    <a:pt x="4629" y="2894"/>
                  </a:cubicBezTo>
                  <a:cubicBezTo>
                    <a:pt x="2611" y="3967"/>
                    <a:pt x="1424" y="5040"/>
                    <a:pt x="1780" y="6248"/>
                  </a:cubicBezTo>
                  <a:cubicBezTo>
                    <a:pt x="2136" y="7455"/>
                    <a:pt x="4035" y="8797"/>
                    <a:pt x="7240" y="9333"/>
                  </a:cubicBezTo>
                  <a:cubicBezTo>
                    <a:pt x="10444" y="9870"/>
                    <a:pt x="14954" y="9602"/>
                    <a:pt x="19464" y="9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3836312" y="6867686"/>
              <a:ext cx="220697" cy="28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47" fill="norm" stroke="1" extrusionOk="0">
                  <a:moveTo>
                    <a:pt x="20215" y="2024"/>
                  </a:moveTo>
                  <a:cubicBezTo>
                    <a:pt x="19598" y="1236"/>
                    <a:pt x="18980" y="448"/>
                    <a:pt x="18158" y="132"/>
                  </a:cubicBezTo>
                  <a:cubicBezTo>
                    <a:pt x="17335" y="-183"/>
                    <a:pt x="16306" y="-25"/>
                    <a:pt x="13940" y="1630"/>
                  </a:cubicBezTo>
                  <a:cubicBezTo>
                    <a:pt x="11575" y="3286"/>
                    <a:pt x="7872" y="6439"/>
                    <a:pt x="5300" y="9356"/>
                  </a:cubicBezTo>
                  <a:cubicBezTo>
                    <a:pt x="2729" y="12272"/>
                    <a:pt x="1289" y="14953"/>
                    <a:pt x="569" y="16687"/>
                  </a:cubicBezTo>
                  <a:cubicBezTo>
                    <a:pt x="-151" y="18421"/>
                    <a:pt x="-151" y="19210"/>
                    <a:pt x="363" y="19919"/>
                  </a:cubicBezTo>
                  <a:cubicBezTo>
                    <a:pt x="878" y="20629"/>
                    <a:pt x="1906" y="21259"/>
                    <a:pt x="5506" y="21338"/>
                  </a:cubicBezTo>
                  <a:cubicBezTo>
                    <a:pt x="9106" y="21417"/>
                    <a:pt x="15278" y="20944"/>
                    <a:pt x="21449" y="20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3891908" y="7040908"/>
              <a:ext cx="1714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4343682" y="6781509"/>
              <a:ext cx="176877" cy="44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554" fill="norm" stroke="1" extrusionOk="0">
                  <a:moveTo>
                    <a:pt x="20747" y="880"/>
                  </a:moveTo>
                  <a:cubicBezTo>
                    <a:pt x="20002" y="468"/>
                    <a:pt x="19257" y="57"/>
                    <a:pt x="18264" y="5"/>
                  </a:cubicBezTo>
                  <a:cubicBezTo>
                    <a:pt x="17271" y="-46"/>
                    <a:pt x="16030" y="263"/>
                    <a:pt x="13299" y="1857"/>
                  </a:cubicBezTo>
                  <a:cubicBezTo>
                    <a:pt x="10568" y="3451"/>
                    <a:pt x="6347" y="6331"/>
                    <a:pt x="3492" y="9160"/>
                  </a:cubicBezTo>
                  <a:cubicBezTo>
                    <a:pt x="637" y="11988"/>
                    <a:pt x="-853" y="14765"/>
                    <a:pt x="513" y="16823"/>
                  </a:cubicBezTo>
                  <a:cubicBezTo>
                    <a:pt x="1878" y="18880"/>
                    <a:pt x="6099" y="20217"/>
                    <a:pt x="8830" y="20885"/>
                  </a:cubicBezTo>
                  <a:cubicBezTo>
                    <a:pt x="11561" y="21554"/>
                    <a:pt x="12802" y="21554"/>
                    <a:pt x="14044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4594408" y="6898298"/>
              <a:ext cx="180151" cy="28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99" fill="norm" stroke="1" extrusionOk="0">
                  <a:moveTo>
                    <a:pt x="16103" y="2156"/>
                  </a:moveTo>
                  <a:cubicBezTo>
                    <a:pt x="15098" y="1672"/>
                    <a:pt x="14093" y="1189"/>
                    <a:pt x="12963" y="1189"/>
                  </a:cubicBezTo>
                  <a:cubicBezTo>
                    <a:pt x="11833" y="1189"/>
                    <a:pt x="10577" y="1672"/>
                    <a:pt x="8442" y="3768"/>
                  </a:cubicBezTo>
                  <a:cubicBezTo>
                    <a:pt x="6307" y="5863"/>
                    <a:pt x="3293" y="9571"/>
                    <a:pt x="1661" y="12633"/>
                  </a:cubicBezTo>
                  <a:cubicBezTo>
                    <a:pt x="28" y="15696"/>
                    <a:pt x="-223" y="18114"/>
                    <a:pt x="154" y="19565"/>
                  </a:cubicBezTo>
                  <a:cubicBezTo>
                    <a:pt x="530" y="21015"/>
                    <a:pt x="1535" y="21499"/>
                    <a:pt x="3544" y="21499"/>
                  </a:cubicBezTo>
                  <a:cubicBezTo>
                    <a:pt x="5554" y="21499"/>
                    <a:pt x="8568" y="21015"/>
                    <a:pt x="11456" y="19645"/>
                  </a:cubicBezTo>
                  <a:cubicBezTo>
                    <a:pt x="14344" y="18275"/>
                    <a:pt x="17107" y="16018"/>
                    <a:pt x="18740" y="13036"/>
                  </a:cubicBezTo>
                  <a:cubicBezTo>
                    <a:pt x="20372" y="10054"/>
                    <a:pt x="20875" y="6347"/>
                    <a:pt x="20749" y="4090"/>
                  </a:cubicBezTo>
                  <a:cubicBezTo>
                    <a:pt x="20624" y="1833"/>
                    <a:pt x="19870" y="1027"/>
                    <a:pt x="18865" y="544"/>
                  </a:cubicBezTo>
                  <a:cubicBezTo>
                    <a:pt x="17861" y="60"/>
                    <a:pt x="16605" y="-101"/>
                    <a:pt x="14721" y="60"/>
                  </a:cubicBezTo>
                  <a:cubicBezTo>
                    <a:pt x="12837" y="221"/>
                    <a:pt x="10326" y="705"/>
                    <a:pt x="8317" y="2317"/>
                  </a:cubicBezTo>
                  <a:cubicBezTo>
                    <a:pt x="6307" y="3929"/>
                    <a:pt x="4800" y="6669"/>
                    <a:pt x="4172" y="8442"/>
                  </a:cubicBezTo>
                  <a:cubicBezTo>
                    <a:pt x="3544" y="10215"/>
                    <a:pt x="3796" y="11021"/>
                    <a:pt x="4800" y="11505"/>
                  </a:cubicBezTo>
                  <a:cubicBezTo>
                    <a:pt x="5805" y="11989"/>
                    <a:pt x="7563" y="12150"/>
                    <a:pt x="10451" y="11666"/>
                  </a:cubicBezTo>
                  <a:cubicBezTo>
                    <a:pt x="13340" y="11183"/>
                    <a:pt x="17358" y="10054"/>
                    <a:pt x="21377" y="8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4692008" y="6681075"/>
              <a:ext cx="127001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5286"/>
                    <a:pt x="7920" y="8972"/>
                    <a:pt x="10440" y="5151"/>
                  </a:cubicBezTo>
                  <a:cubicBezTo>
                    <a:pt x="12960" y="1329"/>
                    <a:pt x="14040" y="0"/>
                    <a:pt x="15120" y="0"/>
                  </a:cubicBezTo>
                  <a:cubicBezTo>
                    <a:pt x="16200" y="0"/>
                    <a:pt x="17280" y="1329"/>
                    <a:pt x="18360" y="4985"/>
                  </a:cubicBezTo>
                  <a:cubicBezTo>
                    <a:pt x="19440" y="8640"/>
                    <a:pt x="20520" y="14622"/>
                    <a:pt x="21600" y="2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4907908" y="7059958"/>
              <a:ext cx="171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5429"/>
                    <a:pt x="4800" y="9257"/>
                    <a:pt x="8400" y="5657"/>
                  </a:cubicBezTo>
                  <a:cubicBezTo>
                    <a:pt x="12000" y="2057"/>
                    <a:pt x="168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5097976" y="6921052"/>
              <a:ext cx="230986" cy="22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434" fill="norm" stroke="1" extrusionOk="0">
                  <a:moveTo>
                    <a:pt x="6983" y="1157"/>
                  </a:moveTo>
                  <a:cubicBezTo>
                    <a:pt x="10840" y="746"/>
                    <a:pt x="14697" y="334"/>
                    <a:pt x="17108" y="129"/>
                  </a:cubicBezTo>
                  <a:cubicBezTo>
                    <a:pt x="19518" y="-77"/>
                    <a:pt x="20483" y="-77"/>
                    <a:pt x="20868" y="437"/>
                  </a:cubicBezTo>
                  <a:cubicBezTo>
                    <a:pt x="21254" y="952"/>
                    <a:pt x="21061" y="1980"/>
                    <a:pt x="19808" y="3523"/>
                  </a:cubicBezTo>
                  <a:cubicBezTo>
                    <a:pt x="18554" y="5066"/>
                    <a:pt x="16240" y="7123"/>
                    <a:pt x="12961" y="9797"/>
                  </a:cubicBezTo>
                  <a:cubicBezTo>
                    <a:pt x="9683" y="12472"/>
                    <a:pt x="5440" y="15763"/>
                    <a:pt x="2933" y="17820"/>
                  </a:cubicBezTo>
                  <a:cubicBezTo>
                    <a:pt x="425" y="19877"/>
                    <a:pt x="-346" y="20700"/>
                    <a:pt x="136" y="21112"/>
                  </a:cubicBezTo>
                  <a:cubicBezTo>
                    <a:pt x="618" y="21523"/>
                    <a:pt x="2354" y="21523"/>
                    <a:pt x="4861" y="21214"/>
                  </a:cubicBezTo>
                  <a:cubicBezTo>
                    <a:pt x="7368" y="20906"/>
                    <a:pt x="10647" y="20289"/>
                    <a:pt x="13925" y="19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5264451" y="7066308"/>
              <a:ext cx="10065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1400" y="0"/>
                  </a:moveTo>
                  <a:cubicBezTo>
                    <a:pt x="18700" y="3789"/>
                    <a:pt x="16000" y="7579"/>
                    <a:pt x="13975" y="10232"/>
                  </a:cubicBezTo>
                  <a:cubicBezTo>
                    <a:pt x="11950" y="12884"/>
                    <a:pt x="10600" y="14400"/>
                    <a:pt x="8800" y="15537"/>
                  </a:cubicBezTo>
                  <a:cubicBezTo>
                    <a:pt x="7000" y="16674"/>
                    <a:pt x="4750" y="17432"/>
                    <a:pt x="2950" y="17053"/>
                  </a:cubicBezTo>
                  <a:cubicBezTo>
                    <a:pt x="1150" y="16674"/>
                    <a:pt x="-200" y="15158"/>
                    <a:pt x="25" y="13832"/>
                  </a:cubicBezTo>
                  <a:cubicBezTo>
                    <a:pt x="250" y="12505"/>
                    <a:pt x="2050" y="11368"/>
                    <a:pt x="3850" y="11368"/>
                  </a:cubicBezTo>
                  <a:cubicBezTo>
                    <a:pt x="5650" y="11368"/>
                    <a:pt x="7450" y="12505"/>
                    <a:pt x="9925" y="14400"/>
                  </a:cubicBezTo>
                  <a:cubicBezTo>
                    <a:pt x="12400" y="16295"/>
                    <a:pt x="15550" y="18947"/>
                    <a:pt x="18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5371458" y="7066308"/>
              <a:ext cx="952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5574"/>
                    <a:pt x="9120" y="11148"/>
                    <a:pt x="5520" y="14748"/>
                  </a:cubicBezTo>
                  <a:cubicBezTo>
                    <a:pt x="1920" y="18348"/>
                    <a:pt x="960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5430319" y="7180558"/>
              <a:ext cx="99890" cy="116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935" fill="norm" stroke="1" extrusionOk="0">
                  <a:moveTo>
                    <a:pt x="2336" y="1146"/>
                  </a:moveTo>
                  <a:cubicBezTo>
                    <a:pt x="4586" y="388"/>
                    <a:pt x="6836" y="-370"/>
                    <a:pt x="8411" y="198"/>
                  </a:cubicBezTo>
                  <a:cubicBezTo>
                    <a:pt x="9986" y="767"/>
                    <a:pt x="10886" y="2662"/>
                    <a:pt x="9761" y="5693"/>
                  </a:cubicBezTo>
                  <a:cubicBezTo>
                    <a:pt x="8636" y="8725"/>
                    <a:pt x="5486" y="12893"/>
                    <a:pt x="3236" y="15735"/>
                  </a:cubicBezTo>
                  <a:cubicBezTo>
                    <a:pt x="986" y="18577"/>
                    <a:pt x="-364" y="20093"/>
                    <a:pt x="86" y="20662"/>
                  </a:cubicBezTo>
                  <a:cubicBezTo>
                    <a:pt x="536" y="21230"/>
                    <a:pt x="2786" y="20851"/>
                    <a:pt x="6611" y="20093"/>
                  </a:cubicBezTo>
                  <a:cubicBezTo>
                    <a:pt x="10436" y="19335"/>
                    <a:pt x="15836" y="18198"/>
                    <a:pt x="21236" y="17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5625458" y="7155208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5772929" y="6981506"/>
              <a:ext cx="87480" cy="218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406" fill="norm" stroke="1" extrusionOk="0">
                  <a:moveTo>
                    <a:pt x="20761" y="2714"/>
                  </a:moveTo>
                  <a:cubicBezTo>
                    <a:pt x="19254" y="1675"/>
                    <a:pt x="17747" y="637"/>
                    <a:pt x="15738" y="221"/>
                  </a:cubicBezTo>
                  <a:cubicBezTo>
                    <a:pt x="13728" y="-194"/>
                    <a:pt x="11217" y="14"/>
                    <a:pt x="8705" y="533"/>
                  </a:cubicBezTo>
                  <a:cubicBezTo>
                    <a:pt x="6194" y="1052"/>
                    <a:pt x="3682" y="1883"/>
                    <a:pt x="1924" y="2818"/>
                  </a:cubicBezTo>
                  <a:cubicBezTo>
                    <a:pt x="166" y="3752"/>
                    <a:pt x="-839" y="4791"/>
                    <a:pt x="919" y="6037"/>
                  </a:cubicBezTo>
                  <a:cubicBezTo>
                    <a:pt x="2677" y="7283"/>
                    <a:pt x="7198" y="8737"/>
                    <a:pt x="10714" y="10918"/>
                  </a:cubicBezTo>
                  <a:cubicBezTo>
                    <a:pt x="14231" y="13098"/>
                    <a:pt x="16742" y="16006"/>
                    <a:pt x="16994" y="17875"/>
                  </a:cubicBezTo>
                  <a:cubicBezTo>
                    <a:pt x="17245" y="19744"/>
                    <a:pt x="15235" y="20575"/>
                    <a:pt x="12724" y="20991"/>
                  </a:cubicBezTo>
                  <a:cubicBezTo>
                    <a:pt x="10212" y="21406"/>
                    <a:pt x="7198" y="21406"/>
                    <a:pt x="4184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5879458" y="7019489"/>
              <a:ext cx="140920" cy="12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93" fill="norm" stroke="1" extrusionOk="0">
                  <a:moveTo>
                    <a:pt x="0" y="8751"/>
                  </a:moveTo>
                  <a:cubicBezTo>
                    <a:pt x="5158" y="8751"/>
                    <a:pt x="10316" y="8751"/>
                    <a:pt x="13701" y="8751"/>
                  </a:cubicBezTo>
                  <a:cubicBezTo>
                    <a:pt x="17087" y="8751"/>
                    <a:pt x="18699" y="8751"/>
                    <a:pt x="19827" y="7880"/>
                  </a:cubicBezTo>
                  <a:cubicBezTo>
                    <a:pt x="20955" y="7009"/>
                    <a:pt x="21600" y="5267"/>
                    <a:pt x="21439" y="3699"/>
                  </a:cubicBezTo>
                  <a:cubicBezTo>
                    <a:pt x="21278" y="2132"/>
                    <a:pt x="20310" y="738"/>
                    <a:pt x="19021" y="216"/>
                  </a:cubicBezTo>
                  <a:cubicBezTo>
                    <a:pt x="17731" y="-307"/>
                    <a:pt x="16119" y="41"/>
                    <a:pt x="13701" y="2132"/>
                  </a:cubicBezTo>
                  <a:cubicBezTo>
                    <a:pt x="11284" y="4222"/>
                    <a:pt x="8060" y="8054"/>
                    <a:pt x="6448" y="10841"/>
                  </a:cubicBezTo>
                  <a:cubicBezTo>
                    <a:pt x="4836" y="13628"/>
                    <a:pt x="4836" y="15370"/>
                    <a:pt x="7576" y="16938"/>
                  </a:cubicBezTo>
                  <a:cubicBezTo>
                    <a:pt x="10316" y="18506"/>
                    <a:pt x="15797" y="19899"/>
                    <a:pt x="21278" y="21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6089008" y="7263158"/>
              <a:ext cx="952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6530958" y="6970559"/>
              <a:ext cx="199401" cy="259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89" fill="norm" stroke="1" extrusionOk="0">
                  <a:moveTo>
                    <a:pt x="18008" y="4744"/>
                  </a:moveTo>
                  <a:cubicBezTo>
                    <a:pt x="17326" y="3873"/>
                    <a:pt x="16644" y="3002"/>
                    <a:pt x="15621" y="2567"/>
                  </a:cubicBezTo>
                  <a:cubicBezTo>
                    <a:pt x="14598" y="2132"/>
                    <a:pt x="13234" y="2132"/>
                    <a:pt x="11074" y="3438"/>
                  </a:cubicBezTo>
                  <a:cubicBezTo>
                    <a:pt x="8914" y="4744"/>
                    <a:pt x="5958" y="7357"/>
                    <a:pt x="4025" y="9622"/>
                  </a:cubicBezTo>
                  <a:cubicBezTo>
                    <a:pt x="2093" y="11886"/>
                    <a:pt x="1183" y="13802"/>
                    <a:pt x="615" y="15457"/>
                  </a:cubicBezTo>
                  <a:cubicBezTo>
                    <a:pt x="46" y="17112"/>
                    <a:pt x="-181" y="18506"/>
                    <a:pt x="160" y="19551"/>
                  </a:cubicBezTo>
                  <a:cubicBezTo>
                    <a:pt x="501" y="20596"/>
                    <a:pt x="1411" y="21293"/>
                    <a:pt x="3343" y="21380"/>
                  </a:cubicBezTo>
                  <a:cubicBezTo>
                    <a:pt x="5276" y="21467"/>
                    <a:pt x="8232" y="20944"/>
                    <a:pt x="11187" y="19028"/>
                  </a:cubicBezTo>
                  <a:cubicBezTo>
                    <a:pt x="14143" y="17112"/>
                    <a:pt x="17099" y="13802"/>
                    <a:pt x="18691" y="10667"/>
                  </a:cubicBezTo>
                  <a:cubicBezTo>
                    <a:pt x="20282" y="7532"/>
                    <a:pt x="20510" y="4570"/>
                    <a:pt x="20282" y="2741"/>
                  </a:cubicBezTo>
                  <a:cubicBezTo>
                    <a:pt x="20055" y="912"/>
                    <a:pt x="19373" y="215"/>
                    <a:pt x="17554" y="41"/>
                  </a:cubicBezTo>
                  <a:cubicBezTo>
                    <a:pt x="15735" y="-133"/>
                    <a:pt x="12779" y="215"/>
                    <a:pt x="10164" y="1696"/>
                  </a:cubicBezTo>
                  <a:cubicBezTo>
                    <a:pt x="7550" y="3177"/>
                    <a:pt x="5276" y="5790"/>
                    <a:pt x="4366" y="7619"/>
                  </a:cubicBezTo>
                  <a:cubicBezTo>
                    <a:pt x="3457" y="9448"/>
                    <a:pt x="3912" y="10493"/>
                    <a:pt x="5503" y="11102"/>
                  </a:cubicBezTo>
                  <a:cubicBezTo>
                    <a:pt x="7095" y="11712"/>
                    <a:pt x="9823" y="11886"/>
                    <a:pt x="12665" y="11538"/>
                  </a:cubicBezTo>
                  <a:cubicBezTo>
                    <a:pt x="15507" y="11190"/>
                    <a:pt x="18463" y="10319"/>
                    <a:pt x="21419" y="9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6603358" y="6758246"/>
              <a:ext cx="127001" cy="15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1466"/>
                  </a:moveTo>
                  <a:cubicBezTo>
                    <a:pt x="4320" y="15044"/>
                    <a:pt x="8640" y="8623"/>
                    <a:pt x="11520" y="4828"/>
                  </a:cubicBezTo>
                  <a:cubicBezTo>
                    <a:pt x="14400" y="1034"/>
                    <a:pt x="15840" y="-134"/>
                    <a:pt x="16560" y="12"/>
                  </a:cubicBezTo>
                  <a:cubicBezTo>
                    <a:pt x="17280" y="158"/>
                    <a:pt x="17280" y="1617"/>
                    <a:pt x="18000" y="4974"/>
                  </a:cubicBezTo>
                  <a:cubicBezTo>
                    <a:pt x="18720" y="8331"/>
                    <a:pt x="20160" y="13585"/>
                    <a:pt x="21600" y="18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6863708" y="7136158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6965308" y="7040908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7100386" y="7003365"/>
              <a:ext cx="174185" cy="201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44" fill="norm" stroke="1" extrusionOk="0">
                  <a:moveTo>
                    <a:pt x="2876" y="4666"/>
                  </a:moveTo>
                  <a:cubicBezTo>
                    <a:pt x="4933" y="3091"/>
                    <a:pt x="6990" y="1516"/>
                    <a:pt x="9433" y="729"/>
                  </a:cubicBezTo>
                  <a:cubicBezTo>
                    <a:pt x="11876" y="-59"/>
                    <a:pt x="14704" y="-59"/>
                    <a:pt x="16761" y="54"/>
                  </a:cubicBezTo>
                  <a:cubicBezTo>
                    <a:pt x="18819" y="166"/>
                    <a:pt x="20104" y="391"/>
                    <a:pt x="20747" y="1066"/>
                  </a:cubicBezTo>
                  <a:cubicBezTo>
                    <a:pt x="21390" y="1741"/>
                    <a:pt x="21390" y="2866"/>
                    <a:pt x="19976" y="4666"/>
                  </a:cubicBezTo>
                  <a:cubicBezTo>
                    <a:pt x="18561" y="6466"/>
                    <a:pt x="15733" y="8941"/>
                    <a:pt x="12390" y="11416"/>
                  </a:cubicBezTo>
                  <a:cubicBezTo>
                    <a:pt x="9047" y="13891"/>
                    <a:pt x="5190" y="16366"/>
                    <a:pt x="2876" y="18054"/>
                  </a:cubicBezTo>
                  <a:cubicBezTo>
                    <a:pt x="561" y="19741"/>
                    <a:pt x="-210" y="20641"/>
                    <a:pt x="47" y="21091"/>
                  </a:cubicBezTo>
                  <a:cubicBezTo>
                    <a:pt x="304" y="21541"/>
                    <a:pt x="1590" y="21541"/>
                    <a:pt x="4290" y="21203"/>
                  </a:cubicBezTo>
                  <a:cubicBezTo>
                    <a:pt x="6990" y="20866"/>
                    <a:pt x="11104" y="20191"/>
                    <a:pt x="15219" y="19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7223941" y="7174258"/>
              <a:ext cx="12236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600" fill="norm" stroke="1" extrusionOk="0">
                  <a:moveTo>
                    <a:pt x="20067" y="0"/>
                  </a:moveTo>
                  <a:cubicBezTo>
                    <a:pt x="17870" y="3840"/>
                    <a:pt x="15673" y="7680"/>
                    <a:pt x="13294" y="11280"/>
                  </a:cubicBezTo>
                  <a:cubicBezTo>
                    <a:pt x="10914" y="14880"/>
                    <a:pt x="8351" y="18240"/>
                    <a:pt x="6155" y="19920"/>
                  </a:cubicBezTo>
                  <a:cubicBezTo>
                    <a:pt x="3958" y="21600"/>
                    <a:pt x="2128" y="21600"/>
                    <a:pt x="1029" y="19920"/>
                  </a:cubicBezTo>
                  <a:cubicBezTo>
                    <a:pt x="-69" y="18240"/>
                    <a:pt x="-435" y="14880"/>
                    <a:pt x="663" y="13200"/>
                  </a:cubicBezTo>
                  <a:cubicBezTo>
                    <a:pt x="1762" y="11520"/>
                    <a:pt x="4324" y="11520"/>
                    <a:pt x="7985" y="13200"/>
                  </a:cubicBezTo>
                  <a:cubicBezTo>
                    <a:pt x="11646" y="14880"/>
                    <a:pt x="16406" y="18240"/>
                    <a:pt x="211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7339958" y="7180608"/>
              <a:ext cx="1016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5214"/>
                    <a:pt x="9000" y="10428"/>
                    <a:pt x="5400" y="14028"/>
                  </a:cubicBezTo>
                  <a:cubicBezTo>
                    <a:pt x="1800" y="17628"/>
                    <a:pt x="900" y="196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7403458" y="7280621"/>
              <a:ext cx="158751" cy="93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8" fill="norm" stroke="1" extrusionOk="0">
                  <a:moveTo>
                    <a:pt x="0" y="4578"/>
                  </a:moveTo>
                  <a:cubicBezTo>
                    <a:pt x="1152" y="3170"/>
                    <a:pt x="2304" y="1761"/>
                    <a:pt x="3888" y="822"/>
                  </a:cubicBezTo>
                  <a:cubicBezTo>
                    <a:pt x="5472" y="-117"/>
                    <a:pt x="7488" y="-587"/>
                    <a:pt x="8928" y="1291"/>
                  </a:cubicBezTo>
                  <a:cubicBezTo>
                    <a:pt x="10368" y="3170"/>
                    <a:pt x="11232" y="7396"/>
                    <a:pt x="11232" y="10448"/>
                  </a:cubicBezTo>
                  <a:cubicBezTo>
                    <a:pt x="11232" y="13500"/>
                    <a:pt x="10368" y="15378"/>
                    <a:pt x="9360" y="17022"/>
                  </a:cubicBezTo>
                  <a:cubicBezTo>
                    <a:pt x="8352" y="18665"/>
                    <a:pt x="7200" y="20074"/>
                    <a:pt x="7632" y="20543"/>
                  </a:cubicBezTo>
                  <a:cubicBezTo>
                    <a:pt x="8064" y="21013"/>
                    <a:pt x="10080" y="20543"/>
                    <a:pt x="12672" y="20074"/>
                  </a:cubicBezTo>
                  <a:cubicBezTo>
                    <a:pt x="15264" y="19604"/>
                    <a:pt x="18432" y="19135"/>
                    <a:pt x="21600" y="18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7644758" y="720600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7777022" y="7053045"/>
              <a:ext cx="77287" cy="21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441" fill="norm" stroke="1" extrusionOk="0">
                  <a:moveTo>
                    <a:pt x="20755" y="705"/>
                  </a:moveTo>
                  <a:cubicBezTo>
                    <a:pt x="17913" y="273"/>
                    <a:pt x="15071" y="-159"/>
                    <a:pt x="11376" y="57"/>
                  </a:cubicBezTo>
                  <a:cubicBezTo>
                    <a:pt x="7681" y="273"/>
                    <a:pt x="3134" y="1137"/>
                    <a:pt x="1144" y="2109"/>
                  </a:cubicBezTo>
                  <a:cubicBezTo>
                    <a:pt x="-845" y="3081"/>
                    <a:pt x="-277" y="4161"/>
                    <a:pt x="3134" y="6213"/>
                  </a:cubicBezTo>
                  <a:cubicBezTo>
                    <a:pt x="6544" y="8265"/>
                    <a:pt x="12797" y="11289"/>
                    <a:pt x="16208" y="13449"/>
                  </a:cubicBezTo>
                  <a:cubicBezTo>
                    <a:pt x="19618" y="15609"/>
                    <a:pt x="20187" y="16905"/>
                    <a:pt x="17060" y="18093"/>
                  </a:cubicBezTo>
                  <a:cubicBezTo>
                    <a:pt x="13934" y="19281"/>
                    <a:pt x="7113" y="20361"/>
                    <a:pt x="292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7886058" y="7099279"/>
              <a:ext cx="166811" cy="13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02" fill="norm" stroke="1" extrusionOk="0">
                  <a:moveTo>
                    <a:pt x="0" y="11116"/>
                  </a:moveTo>
                  <a:cubicBezTo>
                    <a:pt x="2700" y="9402"/>
                    <a:pt x="5400" y="7688"/>
                    <a:pt x="8640" y="6316"/>
                  </a:cubicBezTo>
                  <a:cubicBezTo>
                    <a:pt x="11880" y="4945"/>
                    <a:pt x="15660" y="3916"/>
                    <a:pt x="18090" y="2888"/>
                  </a:cubicBezTo>
                  <a:cubicBezTo>
                    <a:pt x="20520" y="1859"/>
                    <a:pt x="21600" y="831"/>
                    <a:pt x="21195" y="316"/>
                  </a:cubicBezTo>
                  <a:cubicBezTo>
                    <a:pt x="20790" y="-198"/>
                    <a:pt x="18900" y="-198"/>
                    <a:pt x="16605" y="1173"/>
                  </a:cubicBezTo>
                  <a:cubicBezTo>
                    <a:pt x="14310" y="2545"/>
                    <a:pt x="11610" y="5288"/>
                    <a:pt x="9990" y="7516"/>
                  </a:cubicBezTo>
                  <a:cubicBezTo>
                    <a:pt x="8370" y="9745"/>
                    <a:pt x="7830" y="11459"/>
                    <a:pt x="7425" y="13173"/>
                  </a:cubicBezTo>
                  <a:cubicBezTo>
                    <a:pt x="7020" y="14888"/>
                    <a:pt x="6750" y="16602"/>
                    <a:pt x="8775" y="17973"/>
                  </a:cubicBezTo>
                  <a:cubicBezTo>
                    <a:pt x="10800" y="19345"/>
                    <a:pt x="15120" y="20373"/>
                    <a:pt x="1944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8089258" y="6990108"/>
              <a:ext cx="76143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0" y="0"/>
                  </a:moveTo>
                  <a:cubicBezTo>
                    <a:pt x="6422" y="3168"/>
                    <a:pt x="12843" y="6336"/>
                    <a:pt x="16638" y="9360"/>
                  </a:cubicBezTo>
                  <a:cubicBezTo>
                    <a:pt x="20432" y="12384"/>
                    <a:pt x="21600" y="15264"/>
                    <a:pt x="20724" y="17280"/>
                  </a:cubicBezTo>
                  <a:cubicBezTo>
                    <a:pt x="19849" y="19296"/>
                    <a:pt x="16930" y="20448"/>
                    <a:pt x="140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8203558" y="6875808"/>
              <a:ext cx="120516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600" fill="norm" stroke="1" extrusionOk="0">
                  <a:moveTo>
                    <a:pt x="0" y="0"/>
                  </a:moveTo>
                  <a:cubicBezTo>
                    <a:pt x="3295" y="711"/>
                    <a:pt x="6590" y="1422"/>
                    <a:pt x="10251" y="3422"/>
                  </a:cubicBezTo>
                  <a:cubicBezTo>
                    <a:pt x="13912" y="5422"/>
                    <a:pt x="17939" y="8711"/>
                    <a:pt x="19769" y="11333"/>
                  </a:cubicBezTo>
                  <a:cubicBezTo>
                    <a:pt x="21600" y="13956"/>
                    <a:pt x="21234" y="15911"/>
                    <a:pt x="17573" y="17511"/>
                  </a:cubicBezTo>
                  <a:cubicBezTo>
                    <a:pt x="13912" y="19111"/>
                    <a:pt x="6956" y="203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8654408" y="7173035"/>
              <a:ext cx="2222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880" y="11040"/>
                    <a:pt x="5760" y="1783"/>
                    <a:pt x="9360" y="240"/>
                  </a:cubicBezTo>
                  <a:cubicBezTo>
                    <a:pt x="12960" y="-1303"/>
                    <a:pt x="1728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8622658" y="7263158"/>
              <a:ext cx="298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5" y="16200"/>
                    <a:pt x="10111" y="10800"/>
                    <a:pt x="13711" y="7200"/>
                  </a:cubicBezTo>
                  <a:cubicBezTo>
                    <a:pt x="17311" y="3600"/>
                    <a:pt x="1945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9067158" y="7047258"/>
              <a:ext cx="25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9206858" y="7181550"/>
              <a:ext cx="1905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2640" y="6132"/>
                    <a:pt x="5280" y="-1068"/>
                    <a:pt x="8880" y="132"/>
                  </a:cubicBezTo>
                  <a:cubicBezTo>
                    <a:pt x="12480" y="1332"/>
                    <a:pt x="1704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9474841" y="7072658"/>
              <a:ext cx="29081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16809" y="0"/>
                  </a:moveTo>
                  <a:cubicBezTo>
                    <a:pt x="16027" y="2985"/>
                    <a:pt x="15244" y="5971"/>
                    <a:pt x="13522" y="8956"/>
                  </a:cubicBezTo>
                  <a:cubicBezTo>
                    <a:pt x="11801" y="11941"/>
                    <a:pt x="9140" y="14927"/>
                    <a:pt x="7027" y="16595"/>
                  </a:cubicBezTo>
                  <a:cubicBezTo>
                    <a:pt x="4914" y="18263"/>
                    <a:pt x="3348" y="18615"/>
                    <a:pt x="2253" y="18439"/>
                  </a:cubicBezTo>
                  <a:cubicBezTo>
                    <a:pt x="1157" y="18263"/>
                    <a:pt x="531" y="17561"/>
                    <a:pt x="218" y="16507"/>
                  </a:cubicBezTo>
                  <a:cubicBezTo>
                    <a:pt x="-95" y="15454"/>
                    <a:pt x="-95" y="14049"/>
                    <a:pt x="375" y="12995"/>
                  </a:cubicBezTo>
                  <a:cubicBezTo>
                    <a:pt x="844" y="11941"/>
                    <a:pt x="1783" y="11239"/>
                    <a:pt x="3740" y="11415"/>
                  </a:cubicBezTo>
                  <a:cubicBezTo>
                    <a:pt x="5696" y="11590"/>
                    <a:pt x="8670" y="12644"/>
                    <a:pt x="11801" y="14488"/>
                  </a:cubicBezTo>
                  <a:cubicBezTo>
                    <a:pt x="14931" y="16332"/>
                    <a:pt x="18218" y="18966"/>
                    <a:pt x="215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8798341" y="7574573"/>
              <a:ext cx="1126068" cy="114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528" y="3550"/>
                  </a:moveTo>
                  <a:cubicBezTo>
                    <a:pt x="2030" y="3950"/>
                    <a:pt x="3532" y="4350"/>
                    <a:pt x="5136" y="4150"/>
                  </a:cubicBezTo>
                  <a:cubicBezTo>
                    <a:pt x="6740" y="3950"/>
                    <a:pt x="8445" y="3150"/>
                    <a:pt x="10130" y="2750"/>
                  </a:cubicBezTo>
                  <a:cubicBezTo>
                    <a:pt x="11815" y="2350"/>
                    <a:pt x="13480" y="2350"/>
                    <a:pt x="14677" y="2350"/>
                  </a:cubicBezTo>
                  <a:cubicBezTo>
                    <a:pt x="15875" y="2350"/>
                    <a:pt x="16606" y="2350"/>
                    <a:pt x="17114" y="2350"/>
                  </a:cubicBezTo>
                  <a:cubicBezTo>
                    <a:pt x="17621" y="2350"/>
                    <a:pt x="17905" y="2350"/>
                    <a:pt x="17926" y="2150"/>
                  </a:cubicBezTo>
                  <a:cubicBezTo>
                    <a:pt x="17946" y="1950"/>
                    <a:pt x="17702" y="1550"/>
                    <a:pt x="16809" y="1150"/>
                  </a:cubicBezTo>
                  <a:cubicBezTo>
                    <a:pt x="15916" y="750"/>
                    <a:pt x="14373" y="350"/>
                    <a:pt x="12789" y="150"/>
                  </a:cubicBezTo>
                  <a:cubicBezTo>
                    <a:pt x="11206" y="-50"/>
                    <a:pt x="9582" y="-50"/>
                    <a:pt x="7978" y="150"/>
                  </a:cubicBezTo>
                  <a:cubicBezTo>
                    <a:pt x="6374" y="350"/>
                    <a:pt x="4791" y="750"/>
                    <a:pt x="3532" y="1350"/>
                  </a:cubicBezTo>
                  <a:cubicBezTo>
                    <a:pt x="2274" y="1950"/>
                    <a:pt x="1340" y="2750"/>
                    <a:pt x="771" y="3550"/>
                  </a:cubicBezTo>
                  <a:cubicBezTo>
                    <a:pt x="203" y="4350"/>
                    <a:pt x="0" y="5150"/>
                    <a:pt x="0" y="5750"/>
                  </a:cubicBezTo>
                  <a:cubicBezTo>
                    <a:pt x="0" y="6350"/>
                    <a:pt x="203" y="6750"/>
                    <a:pt x="1177" y="6950"/>
                  </a:cubicBezTo>
                  <a:cubicBezTo>
                    <a:pt x="2152" y="7150"/>
                    <a:pt x="3898" y="7150"/>
                    <a:pt x="5441" y="7150"/>
                  </a:cubicBezTo>
                  <a:cubicBezTo>
                    <a:pt x="6983" y="7150"/>
                    <a:pt x="8323" y="7150"/>
                    <a:pt x="9927" y="7350"/>
                  </a:cubicBezTo>
                  <a:cubicBezTo>
                    <a:pt x="11531" y="7550"/>
                    <a:pt x="13398" y="7950"/>
                    <a:pt x="15388" y="10350"/>
                  </a:cubicBezTo>
                  <a:cubicBezTo>
                    <a:pt x="17377" y="12750"/>
                    <a:pt x="19489" y="17150"/>
                    <a:pt x="2160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6" name="Drawing"/>
          <p:cNvGrpSpPr/>
          <p:nvPr/>
        </p:nvGrpSpPr>
        <p:grpSpPr>
          <a:xfrm>
            <a:off x="253999" y="1577889"/>
            <a:ext cx="12548269" cy="7791806"/>
            <a:chOff x="0" y="0"/>
            <a:chExt cx="12548267" cy="7791805"/>
          </a:xfrm>
        </p:grpSpPr>
        <p:sp>
          <p:nvSpPr>
            <p:cNvPr id="1156" name="Line"/>
            <p:cNvSpPr/>
            <p:nvPr/>
          </p:nvSpPr>
          <p:spPr>
            <a:xfrm>
              <a:off x="312158" y="313695"/>
              <a:ext cx="224507" cy="35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13" fill="norm" stroke="1" extrusionOk="0">
                  <a:moveTo>
                    <a:pt x="2932" y="2303"/>
                  </a:moveTo>
                  <a:cubicBezTo>
                    <a:pt x="3740" y="2805"/>
                    <a:pt x="4547" y="3307"/>
                    <a:pt x="6868" y="3370"/>
                  </a:cubicBezTo>
                  <a:cubicBezTo>
                    <a:pt x="9190" y="3433"/>
                    <a:pt x="13025" y="3056"/>
                    <a:pt x="15448" y="2679"/>
                  </a:cubicBezTo>
                  <a:cubicBezTo>
                    <a:pt x="17870" y="2303"/>
                    <a:pt x="18880" y="1926"/>
                    <a:pt x="19788" y="1486"/>
                  </a:cubicBezTo>
                  <a:cubicBezTo>
                    <a:pt x="20697" y="1047"/>
                    <a:pt x="21504" y="544"/>
                    <a:pt x="21403" y="231"/>
                  </a:cubicBezTo>
                  <a:cubicBezTo>
                    <a:pt x="21302" y="-83"/>
                    <a:pt x="20293" y="-209"/>
                    <a:pt x="17971" y="733"/>
                  </a:cubicBezTo>
                  <a:cubicBezTo>
                    <a:pt x="15650" y="1675"/>
                    <a:pt x="12016" y="3684"/>
                    <a:pt x="9897" y="5065"/>
                  </a:cubicBezTo>
                  <a:cubicBezTo>
                    <a:pt x="7777" y="6447"/>
                    <a:pt x="7171" y="7200"/>
                    <a:pt x="7272" y="8079"/>
                  </a:cubicBezTo>
                  <a:cubicBezTo>
                    <a:pt x="7373" y="8958"/>
                    <a:pt x="8181" y="9963"/>
                    <a:pt x="8988" y="10654"/>
                  </a:cubicBezTo>
                  <a:cubicBezTo>
                    <a:pt x="9796" y="11344"/>
                    <a:pt x="10603" y="11721"/>
                    <a:pt x="10704" y="12161"/>
                  </a:cubicBezTo>
                  <a:cubicBezTo>
                    <a:pt x="10805" y="12600"/>
                    <a:pt x="10199" y="13103"/>
                    <a:pt x="8584" y="14044"/>
                  </a:cubicBezTo>
                  <a:cubicBezTo>
                    <a:pt x="6969" y="14986"/>
                    <a:pt x="4345" y="16368"/>
                    <a:pt x="2730" y="17310"/>
                  </a:cubicBezTo>
                  <a:cubicBezTo>
                    <a:pt x="1115" y="18251"/>
                    <a:pt x="510" y="18754"/>
                    <a:pt x="207" y="19319"/>
                  </a:cubicBezTo>
                  <a:cubicBezTo>
                    <a:pt x="-96" y="19884"/>
                    <a:pt x="-96" y="20512"/>
                    <a:pt x="409" y="20889"/>
                  </a:cubicBezTo>
                  <a:cubicBezTo>
                    <a:pt x="913" y="21265"/>
                    <a:pt x="1923" y="21391"/>
                    <a:pt x="4143" y="21265"/>
                  </a:cubicBezTo>
                  <a:cubicBezTo>
                    <a:pt x="6364" y="21140"/>
                    <a:pt x="9796" y="20763"/>
                    <a:pt x="13227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534453" y="467818"/>
              <a:ext cx="233898" cy="165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43" fill="norm" stroke="1" extrusionOk="0">
                  <a:moveTo>
                    <a:pt x="482" y="3971"/>
                  </a:moveTo>
                  <a:cubicBezTo>
                    <a:pt x="482" y="2604"/>
                    <a:pt x="482" y="1237"/>
                    <a:pt x="1061" y="554"/>
                  </a:cubicBezTo>
                  <a:cubicBezTo>
                    <a:pt x="1640" y="-130"/>
                    <a:pt x="2797" y="-130"/>
                    <a:pt x="3761" y="280"/>
                  </a:cubicBezTo>
                  <a:cubicBezTo>
                    <a:pt x="4725" y="690"/>
                    <a:pt x="5497" y="1511"/>
                    <a:pt x="5786" y="4108"/>
                  </a:cubicBezTo>
                  <a:cubicBezTo>
                    <a:pt x="6075" y="6705"/>
                    <a:pt x="5882" y="11080"/>
                    <a:pt x="5400" y="13814"/>
                  </a:cubicBezTo>
                  <a:cubicBezTo>
                    <a:pt x="4918" y="16548"/>
                    <a:pt x="4147" y="17642"/>
                    <a:pt x="3086" y="18873"/>
                  </a:cubicBezTo>
                  <a:cubicBezTo>
                    <a:pt x="2025" y="20103"/>
                    <a:pt x="675" y="21470"/>
                    <a:pt x="193" y="21333"/>
                  </a:cubicBezTo>
                  <a:cubicBezTo>
                    <a:pt x="-289" y="21197"/>
                    <a:pt x="97" y="19556"/>
                    <a:pt x="1736" y="16685"/>
                  </a:cubicBezTo>
                  <a:cubicBezTo>
                    <a:pt x="3375" y="13814"/>
                    <a:pt x="6268" y="9713"/>
                    <a:pt x="8197" y="7116"/>
                  </a:cubicBezTo>
                  <a:cubicBezTo>
                    <a:pt x="10125" y="4518"/>
                    <a:pt x="11090" y="3424"/>
                    <a:pt x="11957" y="2467"/>
                  </a:cubicBezTo>
                  <a:cubicBezTo>
                    <a:pt x="12825" y="1511"/>
                    <a:pt x="13597" y="690"/>
                    <a:pt x="13404" y="1100"/>
                  </a:cubicBezTo>
                  <a:cubicBezTo>
                    <a:pt x="13211" y="1511"/>
                    <a:pt x="12054" y="3151"/>
                    <a:pt x="10800" y="5338"/>
                  </a:cubicBezTo>
                  <a:cubicBezTo>
                    <a:pt x="9547" y="7526"/>
                    <a:pt x="8197" y="10260"/>
                    <a:pt x="7522" y="12584"/>
                  </a:cubicBezTo>
                  <a:cubicBezTo>
                    <a:pt x="6847" y="14908"/>
                    <a:pt x="6847" y="16822"/>
                    <a:pt x="9257" y="17779"/>
                  </a:cubicBezTo>
                  <a:cubicBezTo>
                    <a:pt x="11668" y="18736"/>
                    <a:pt x="16490" y="18736"/>
                    <a:pt x="21311" y="18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361950" y="733510"/>
              <a:ext cx="247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4400"/>
                    <a:pt x="11077" y="7200"/>
                    <a:pt x="14677" y="3600"/>
                  </a:cubicBezTo>
                  <a:cubicBezTo>
                    <a:pt x="18277" y="0"/>
                    <a:pt x="199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482600" y="758910"/>
              <a:ext cx="228600" cy="6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2400" y="15709"/>
                  </a:moveTo>
                  <a:cubicBezTo>
                    <a:pt x="1200" y="17673"/>
                    <a:pt x="0" y="19636"/>
                    <a:pt x="0" y="20618"/>
                  </a:cubicBezTo>
                  <a:cubicBezTo>
                    <a:pt x="0" y="21600"/>
                    <a:pt x="1200" y="21600"/>
                    <a:pt x="5000" y="18000"/>
                  </a:cubicBezTo>
                  <a:cubicBezTo>
                    <a:pt x="8800" y="14400"/>
                    <a:pt x="152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984250" y="49856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996950" y="63826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1714500" y="308060"/>
              <a:ext cx="381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080"/>
                    <a:pt x="9600" y="8160"/>
                    <a:pt x="13200" y="11760"/>
                  </a:cubicBezTo>
                  <a:cubicBezTo>
                    <a:pt x="16800" y="15360"/>
                    <a:pt x="19200" y="18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689100" y="254826"/>
              <a:ext cx="312839" cy="462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48" fill="norm" stroke="1" extrusionOk="0">
                  <a:moveTo>
                    <a:pt x="0" y="4826"/>
                  </a:moveTo>
                  <a:cubicBezTo>
                    <a:pt x="286" y="3452"/>
                    <a:pt x="572" y="2077"/>
                    <a:pt x="1645" y="1193"/>
                  </a:cubicBezTo>
                  <a:cubicBezTo>
                    <a:pt x="2718" y="310"/>
                    <a:pt x="4577" y="-83"/>
                    <a:pt x="6866" y="15"/>
                  </a:cubicBezTo>
                  <a:cubicBezTo>
                    <a:pt x="9155" y="113"/>
                    <a:pt x="11873" y="702"/>
                    <a:pt x="14448" y="1881"/>
                  </a:cubicBezTo>
                  <a:cubicBezTo>
                    <a:pt x="17023" y="3059"/>
                    <a:pt x="19454" y="4826"/>
                    <a:pt x="20527" y="7182"/>
                  </a:cubicBezTo>
                  <a:cubicBezTo>
                    <a:pt x="21600" y="9539"/>
                    <a:pt x="21314" y="12484"/>
                    <a:pt x="19311" y="14939"/>
                  </a:cubicBezTo>
                  <a:cubicBezTo>
                    <a:pt x="17309" y="17393"/>
                    <a:pt x="13589" y="19357"/>
                    <a:pt x="11301" y="20388"/>
                  </a:cubicBezTo>
                  <a:cubicBezTo>
                    <a:pt x="9012" y="21419"/>
                    <a:pt x="8154" y="21517"/>
                    <a:pt x="7438" y="21419"/>
                  </a:cubicBezTo>
                  <a:cubicBezTo>
                    <a:pt x="6723" y="21321"/>
                    <a:pt x="6151" y="21026"/>
                    <a:pt x="6079" y="20682"/>
                  </a:cubicBezTo>
                  <a:cubicBezTo>
                    <a:pt x="6008" y="20339"/>
                    <a:pt x="6437" y="19946"/>
                    <a:pt x="6866" y="19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2165350" y="460460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2184400" y="530310"/>
              <a:ext cx="1841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62" y="15709"/>
                    <a:pt x="10924" y="9818"/>
                    <a:pt x="14524" y="6218"/>
                  </a:cubicBezTo>
                  <a:cubicBezTo>
                    <a:pt x="18124" y="2618"/>
                    <a:pt x="19862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2446456" y="199827"/>
              <a:ext cx="137995" cy="5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43" fill="norm" stroke="1" extrusionOk="0">
                  <a:moveTo>
                    <a:pt x="21336" y="1723"/>
                  </a:moveTo>
                  <a:cubicBezTo>
                    <a:pt x="19045" y="1152"/>
                    <a:pt x="16754" y="582"/>
                    <a:pt x="14300" y="256"/>
                  </a:cubicBezTo>
                  <a:cubicBezTo>
                    <a:pt x="11845" y="-70"/>
                    <a:pt x="9227" y="-152"/>
                    <a:pt x="7754" y="419"/>
                  </a:cubicBezTo>
                  <a:cubicBezTo>
                    <a:pt x="6281" y="989"/>
                    <a:pt x="5954" y="2212"/>
                    <a:pt x="7100" y="3679"/>
                  </a:cubicBezTo>
                  <a:cubicBezTo>
                    <a:pt x="8245" y="5146"/>
                    <a:pt x="10863" y="6858"/>
                    <a:pt x="11681" y="8080"/>
                  </a:cubicBezTo>
                  <a:cubicBezTo>
                    <a:pt x="12500" y="9303"/>
                    <a:pt x="11518" y="10037"/>
                    <a:pt x="10372" y="10526"/>
                  </a:cubicBezTo>
                  <a:cubicBezTo>
                    <a:pt x="9227" y="11015"/>
                    <a:pt x="7918" y="11259"/>
                    <a:pt x="6445" y="11463"/>
                  </a:cubicBezTo>
                  <a:cubicBezTo>
                    <a:pt x="4972" y="11667"/>
                    <a:pt x="3336" y="11830"/>
                    <a:pt x="2027" y="11748"/>
                  </a:cubicBezTo>
                  <a:cubicBezTo>
                    <a:pt x="718" y="11667"/>
                    <a:pt x="-264" y="11341"/>
                    <a:pt x="63" y="11137"/>
                  </a:cubicBezTo>
                  <a:cubicBezTo>
                    <a:pt x="391" y="10933"/>
                    <a:pt x="2027" y="10852"/>
                    <a:pt x="3663" y="10811"/>
                  </a:cubicBezTo>
                  <a:cubicBezTo>
                    <a:pt x="5300" y="10770"/>
                    <a:pt x="6936" y="10770"/>
                    <a:pt x="8900" y="11300"/>
                  </a:cubicBezTo>
                  <a:cubicBezTo>
                    <a:pt x="10863" y="11830"/>
                    <a:pt x="13154" y="12890"/>
                    <a:pt x="13154" y="14357"/>
                  </a:cubicBezTo>
                  <a:cubicBezTo>
                    <a:pt x="13154" y="15824"/>
                    <a:pt x="10863" y="17699"/>
                    <a:pt x="9554" y="18962"/>
                  </a:cubicBezTo>
                  <a:cubicBezTo>
                    <a:pt x="8245" y="20225"/>
                    <a:pt x="7918" y="20877"/>
                    <a:pt x="8572" y="21163"/>
                  </a:cubicBezTo>
                  <a:cubicBezTo>
                    <a:pt x="9227" y="21448"/>
                    <a:pt x="10863" y="21366"/>
                    <a:pt x="12663" y="21122"/>
                  </a:cubicBezTo>
                  <a:cubicBezTo>
                    <a:pt x="14463" y="20877"/>
                    <a:pt x="16427" y="20470"/>
                    <a:pt x="18391" y="20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2666999" y="377910"/>
              <a:ext cx="247651" cy="309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0"/>
                  </a:moveTo>
                  <a:cubicBezTo>
                    <a:pt x="3877" y="3820"/>
                    <a:pt x="7754" y="7641"/>
                    <a:pt x="10800" y="10947"/>
                  </a:cubicBezTo>
                  <a:cubicBezTo>
                    <a:pt x="13846" y="14253"/>
                    <a:pt x="16062" y="17045"/>
                    <a:pt x="17631" y="18882"/>
                  </a:cubicBezTo>
                  <a:cubicBezTo>
                    <a:pt x="19200" y="20718"/>
                    <a:pt x="20123" y="21600"/>
                    <a:pt x="20677" y="21453"/>
                  </a:cubicBezTo>
                  <a:cubicBezTo>
                    <a:pt x="21231" y="21306"/>
                    <a:pt x="21415" y="20131"/>
                    <a:pt x="21600" y="18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2724150" y="307497"/>
              <a:ext cx="165100" cy="42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21600" y="350"/>
                  </a:moveTo>
                  <a:cubicBezTo>
                    <a:pt x="20215" y="136"/>
                    <a:pt x="18831" y="-78"/>
                    <a:pt x="17308" y="29"/>
                  </a:cubicBezTo>
                  <a:cubicBezTo>
                    <a:pt x="15785" y="136"/>
                    <a:pt x="14123" y="564"/>
                    <a:pt x="11769" y="2328"/>
                  </a:cubicBezTo>
                  <a:cubicBezTo>
                    <a:pt x="9415" y="4092"/>
                    <a:pt x="6369" y="7193"/>
                    <a:pt x="4292" y="10615"/>
                  </a:cubicBezTo>
                  <a:cubicBezTo>
                    <a:pt x="2215" y="14037"/>
                    <a:pt x="1108" y="17779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2908299" y="568410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3073400" y="619210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3346450" y="631910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3772842" y="285084"/>
              <a:ext cx="170509" cy="346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50" fill="norm" stroke="1" extrusionOk="0">
                  <a:moveTo>
                    <a:pt x="1481" y="1814"/>
                  </a:moveTo>
                  <a:cubicBezTo>
                    <a:pt x="681" y="1028"/>
                    <a:pt x="-119" y="243"/>
                    <a:pt x="14" y="46"/>
                  </a:cubicBezTo>
                  <a:cubicBezTo>
                    <a:pt x="148" y="-150"/>
                    <a:pt x="1214" y="243"/>
                    <a:pt x="3348" y="1879"/>
                  </a:cubicBezTo>
                  <a:cubicBezTo>
                    <a:pt x="5481" y="3515"/>
                    <a:pt x="8681" y="6395"/>
                    <a:pt x="11481" y="9603"/>
                  </a:cubicBezTo>
                  <a:cubicBezTo>
                    <a:pt x="14281" y="12810"/>
                    <a:pt x="16681" y="16345"/>
                    <a:pt x="18281" y="18374"/>
                  </a:cubicBezTo>
                  <a:cubicBezTo>
                    <a:pt x="19881" y="20403"/>
                    <a:pt x="20681" y="20926"/>
                    <a:pt x="21481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3783388" y="282660"/>
              <a:ext cx="198062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1502" y="0"/>
                  </a:moveTo>
                  <a:cubicBezTo>
                    <a:pt x="20353" y="122"/>
                    <a:pt x="19204" y="244"/>
                    <a:pt x="17251" y="1403"/>
                  </a:cubicBezTo>
                  <a:cubicBezTo>
                    <a:pt x="15298" y="2563"/>
                    <a:pt x="12540" y="4759"/>
                    <a:pt x="9668" y="7688"/>
                  </a:cubicBezTo>
                  <a:cubicBezTo>
                    <a:pt x="6796" y="10617"/>
                    <a:pt x="3808" y="14278"/>
                    <a:pt x="2085" y="16475"/>
                  </a:cubicBezTo>
                  <a:cubicBezTo>
                    <a:pt x="362" y="18671"/>
                    <a:pt x="-98" y="19403"/>
                    <a:pt x="17" y="20014"/>
                  </a:cubicBezTo>
                  <a:cubicBezTo>
                    <a:pt x="132" y="20624"/>
                    <a:pt x="821" y="21112"/>
                    <a:pt x="1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4004733" y="535484"/>
              <a:ext cx="103718" cy="128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097" fill="norm" stroke="1" extrusionOk="0">
                  <a:moveTo>
                    <a:pt x="4320" y="4374"/>
                  </a:moveTo>
                  <a:cubicBezTo>
                    <a:pt x="3456" y="8207"/>
                    <a:pt x="2592" y="12039"/>
                    <a:pt x="1944" y="15000"/>
                  </a:cubicBezTo>
                  <a:cubicBezTo>
                    <a:pt x="1296" y="17962"/>
                    <a:pt x="864" y="20052"/>
                    <a:pt x="432" y="20052"/>
                  </a:cubicBezTo>
                  <a:cubicBezTo>
                    <a:pt x="0" y="20052"/>
                    <a:pt x="-432" y="17962"/>
                    <a:pt x="864" y="14303"/>
                  </a:cubicBezTo>
                  <a:cubicBezTo>
                    <a:pt x="2160" y="10645"/>
                    <a:pt x="5184" y="5420"/>
                    <a:pt x="8208" y="2632"/>
                  </a:cubicBezTo>
                  <a:cubicBezTo>
                    <a:pt x="11232" y="-155"/>
                    <a:pt x="14256" y="-503"/>
                    <a:pt x="16200" y="542"/>
                  </a:cubicBezTo>
                  <a:cubicBezTo>
                    <a:pt x="18144" y="1587"/>
                    <a:pt x="19008" y="4026"/>
                    <a:pt x="19656" y="7684"/>
                  </a:cubicBezTo>
                  <a:cubicBezTo>
                    <a:pt x="20304" y="11342"/>
                    <a:pt x="20736" y="16220"/>
                    <a:pt x="21168" y="21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4159249" y="192549"/>
              <a:ext cx="147770" cy="581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38" fill="norm" stroke="1" extrusionOk="0">
                  <a:moveTo>
                    <a:pt x="0" y="2150"/>
                  </a:moveTo>
                  <a:cubicBezTo>
                    <a:pt x="1521" y="1449"/>
                    <a:pt x="3042" y="747"/>
                    <a:pt x="4868" y="357"/>
                  </a:cubicBezTo>
                  <a:cubicBezTo>
                    <a:pt x="6693" y="-33"/>
                    <a:pt x="8823" y="-111"/>
                    <a:pt x="10648" y="162"/>
                  </a:cubicBezTo>
                  <a:cubicBezTo>
                    <a:pt x="12473" y="435"/>
                    <a:pt x="13994" y="1059"/>
                    <a:pt x="14146" y="2189"/>
                  </a:cubicBezTo>
                  <a:cubicBezTo>
                    <a:pt x="14299" y="3320"/>
                    <a:pt x="13082" y="4958"/>
                    <a:pt x="12017" y="6283"/>
                  </a:cubicBezTo>
                  <a:cubicBezTo>
                    <a:pt x="10952" y="7609"/>
                    <a:pt x="10039" y="8623"/>
                    <a:pt x="11256" y="9831"/>
                  </a:cubicBezTo>
                  <a:cubicBezTo>
                    <a:pt x="12473" y="11040"/>
                    <a:pt x="15820" y="12444"/>
                    <a:pt x="18101" y="14042"/>
                  </a:cubicBezTo>
                  <a:cubicBezTo>
                    <a:pt x="20383" y="15641"/>
                    <a:pt x="21600" y="17434"/>
                    <a:pt x="21144" y="18682"/>
                  </a:cubicBezTo>
                  <a:cubicBezTo>
                    <a:pt x="20687" y="19929"/>
                    <a:pt x="18558" y="20631"/>
                    <a:pt x="16732" y="21021"/>
                  </a:cubicBezTo>
                  <a:cubicBezTo>
                    <a:pt x="14907" y="21411"/>
                    <a:pt x="13386" y="21489"/>
                    <a:pt x="12017" y="21411"/>
                  </a:cubicBezTo>
                  <a:cubicBezTo>
                    <a:pt x="10648" y="21333"/>
                    <a:pt x="9431" y="21099"/>
                    <a:pt x="8214" y="20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4547922" y="447760"/>
              <a:ext cx="316179" cy="165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31" fill="norm" stroke="1" extrusionOk="0">
                  <a:moveTo>
                    <a:pt x="3798" y="18046"/>
                  </a:moveTo>
                  <a:cubicBezTo>
                    <a:pt x="3222" y="18866"/>
                    <a:pt x="2646" y="19686"/>
                    <a:pt x="1998" y="20370"/>
                  </a:cubicBezTo>
                  <a:cubicBezTo>
                    <a:pt x="1350" y="21053"/>
                    <a:pt x="630" y="21600"/>
                    <a:pt x="270" y="21190"/>
                  </a:cubicBezTo>
                  <a:cubicBezTo>
                    <a:pt x="-90" y="20780"/>
                    <a:pt x="-90" y="19413"/>
                    <a:pt x="270" y="17225"/>
                  </a:cubicBezTo>
                  <a:cubicBezTo>
                    <a:pt x="630" y="15038"/>
                    <a:pt x="1350" y="12030"/>
                    <a:pt x="2358" y="9980"/>
                  </a:cubicBezTo>
                  <a:cubicBezTo>
                    <a:pt x="3366" y="7929"/>
                    <a:pt x="4662" y="6835"/>
                    <a:pt x="6174" y="7519"/>
                  </a:cubicBezTo>
                  <a:cubicBezTo>
                    <a:pt x="7686" y="8203"/>
                    <a:pt x="9414" y="10663"/>
                    <a:pt x="10782" y="12577"/>
                  </a:cubicBezTo>
                  <a:cubicBezTo>
                    <a:pt x="12150" y="14491"/>
                    <a:pt x="13158" y="15858"/>
                    <a:pt x="14238" y="16542"/>
                  </a:cubicBezTo>
                  <a:cubicBezTo>
                    <a:pt x="15318" y="17225"/>
                    <a:pt x="16470" y="17225"/>
                    <a:pt x="17622" y="15175"/>
                  </a:cubicBezTo>
                  <a:cubicBezTo>
                    <a:pt x="18774" y="13124"/>
                    <a:pt x="19926" y="9023"/>
                    <a:pt x="20574" y="6152"/>
                  </a:cubicBezTo>
                  <a:cubicBezTo>
                    <a:pt x="21222" y="3281"/>
                    <a:pt x="21366" y="1641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4648200" y="276310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4622800" y="174710"/>
              <a:ext cx="19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4699641" y="181060"/>
              <a:ext cx="37460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86" fill="norm" stroke="1" extrusionOk="0">
                  <a:moveTo>
                    <a:pt x="10436" y="11045"/>
                  </a:moveTo>
                  <a:cubicBezTo>
                    <a:pt x="6836" y="13500"/>
                    <a:pt x="3236" y="15955"/>
                    <a:pt x="1436" y="17918"/>
                  </a:cubicBezTo>
                  <a:cubicBezTo>
                    <a:pt x="-364" y="19882"/>
                    <a:pt x="-364" y="21355"/>
                    <a:pt x="836" y="21477"/>
                  </a:cubicBezTo>
                  <a:cubicBezTo>
                    <a:pt x="2036" y="21600"/>
                    <a:pt x="4436" y="20373"/>
                    <a:pt x="5636" y="17182"/>
                  </a:cubicBezTo>
                  <a:cubicBezTo>
                    <a:pt x="6836" y="13991"/>
                    <a:pt x="6836" y="8836"/>
                    <a:pt x="9236" y="5645"/>
                  </a:cubicBezTo>
                  <a:cubicBezTo>
                    <a:pt x="11636" y="2455"/>
                    <a:pt x="16436" y="1227"/>
                    <a:pt x="212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4766647" y="-1"/>
              <a:ext cx="110154" cy="386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546" fill="norm" stroke="1" extrusionOk="0">
                  <a:moveTo>
                    <a:pt x="16318" y="13638"/>
                  </a:moveTo>
                  <a:cubicBezTo>
                    <a:pt x="14688" y="13166"/>
                    <a:pt x="13058" y="12694"/>
                    <a:pt x="11224" y="12516"/>
                  </a:cubicBezTo>
                  <a:cubicBezTo>
                    <a:pt x="9390" y="12339"/>
                    <a:pt x="7352" y="12457"/>
                    <a:pt x="5315" y="13638"/>
                  </a:cubicBezTo>
                  <a:cubicBezTo>
                    <a:pt x="3277" y="14818"/>
                    <a:pt x="1239" y="17061"/>
                    <a:pt x="424" y="18477"/>
                  </a:cubicBezTo>
                  <a:cubicBezTo>
                    <a:pt x="-391" y="19894"/>
                    <a:pt x="17" y="20484"/>
                    <a:pt x="1239" y="20897"/>
                  </a:cubicBezTo>
                  <a:cubicBezTo>
                    <a:pt x="2462" y="21310"/>
                    <a:pt x="4500" y="21546"/>
                    <a:pt x="6537" y="21546"/>
                  </a:cubicBezTo>
                  <a:cubicBezTo>
                    <a:pt x="8575" y="21546"/>
                    <a:pt x="10613" y="21310"/>
                    <a:pt x="13058" y="19539"/>
                  </a:cubicBezTo>
                  <a:cubicBezTo>
                    <a:pt x="15503" y="17769"/>
                    <a:pt x="18356" y="14464"/>
                    <a:pt x="19783" y="11159"/>
                  </a:cubicBezTo>
                  <a:cubicBezTo>
                    <a:pt x="21209" y="7854"/>
                    <a:pt x="21209" y="4549"/>
                    <a:pt x="21209" y="2602"/>
                  </a:cubicBezTo>
                  <a:cubicBezTo>
                    <a:pt x="21209" y="654"/>
                    <a:pt x="21209" y="64"/>
                    <a:pt x="20598" y="5"/>
                  </a:cubicBezTo>
                  <a:cubicBezTo>
                    <a:pt x="19986" y="-54"/>
                    <a:pt x="18764" y="418"/>
                    <a:pt x="17541" y="2425"/>
                  </a:cubicBezTo>
                  <a:cubicBezTo>
                    <a:pt x="16318" y="4431"/>
                    <a:pt x="15096" y="7972"/>
                    <a:pt x="15300" y="10687"/>
                  </a:cubicBezTo>
                  <a:cubicBezTo>
                    <a:pt x="15503" y="13402"/>
                    <a:pt x="17134" y="15290"/>
                    <a:pt x="18764" y="17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5213349" y="301710"/>
              <a:ext cx="184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1950"/>
                    <a:pt x="6455" y="3900"/>
                    <a:pt x="9434" y="6825"/>
                  </a:cubicBezTo>
                  <a:cubicBezTo>
                    <a:pt x="12414" y="9750"/>
                    <a:pt x="15145" y="13650"/>
                    <a:pt x="17131" y="16275"/>
                  </a:cubicBezTo>
                  <a:cubicBezTo>
                    <a:pt x="19117" y="18900"/>
                    <a:pt x="20359" y="202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5251450" y="193760"/>
              <a:ext cx="22225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31" y="1728"/>
                    <a:pt x="16663" y="3456"/>
                    <a:pt x="13783" y="6096"/>
                  </a:cubicBezTo>
                  <a:cubicBezTo>
                    <a:pt x="10903" y="8736"/>
                    <a:pt x="7611" y="12288"/>
                    <a:pt x="5246" y="15024"/>
                  </a:cubicBezTo>
                  <a:cubicBezTo>
                    <a:pt x="2880" y="17760"/>
                    <a:pt x="1440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5575300" y="555710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6659936" y="209915"/>
              <a:ext cx="198064" cy="453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36" fill="norm" stroke="1" extrusionOk="0">
                  <a:moveTo>
                    <a:pt x="21502" y="1945"/>
                  </a:moveTo>
                  <a:cubicBezTo>
                    <a:pt x="21042" y="1343"/>
                    <a:pt x="20583" y="740"/>
                    <a:pt x="19779" y="388"/>
                  </a:cubicBezTo>
                  <a:cubicBezTo>
                    <a:pt x="18974" y="36"/>
                    <a:pt x="17825" y="-64"/>
                    <a:pt x="15872" y="36"/>
                  </a:cubicBezTo>
                  <a:cubicBezTo>
                    <a:pt x="13919" y="137"/>
                    <a:pt x="11162" y="438"/>
                    <a:pt x="8519" y="1443"/>
                  </a:cubicBezTo>
                  <a:cubicBezTo>
                    <a:pt x="5876" y="2448"/>
                    <a:pt x="3349" y="4156"/>
                    <a:pt x="1855" y="6617"/>
                  </a:cubicBezTo>
                  <a:cubicBezTo>
                    <a:pt x="362" y="9078"/>
                    <a:pt x="-98" y="12293"/>
                    <a:pt x="17" y="14805"/>
                  </a:cubicBezTo>
                  <a:cubicBezTo>
                    <a:pt x="132" y="17316"/>
                    <a:pt x="821" y="19125"/>
                    <a:pt x="3004" y="20180"/>
                  </a:cubicBezTo>
                  <a:cubicBezTo>
                    <a:pt x="5187" y="21235"/>
                    <a:pt x="8864" y="21536"/>
                    <a:pt x="12081" y="21536"/>
                  </a:cubicBezTo>
                  <a:cubicBezTo>
                    <a:pt x="15298" y="21536"/>
                    <a:pt x="18055" y="21235"/>
                    <a:pt x="20813" y="2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6629400" y="441410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5840"/>
                    <a:pt x="8000" y="10080"/>
                    <a:pt x="11600" y="6480"/>
                  </a:cubicBezTo>
                  <a:cubicBezTo>
                    <a:pt x="15200" y="2880"/>
                    <a:pt x="18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6961250" y="148319"/>
              <a:ext cx="265050" cy="502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71" fill="norm" stroke="1" extrusionOk="0">
                  <a:moveTo>
                    <a:pt x="21466" y="2202"/>
                  </a:moveTo>
                  <a:cubicBezTo>
                    <a:pt x="19752" y="1392"/>
                    <a:pt x="18037" y="582"/>
                    <a:pt x="16066" y="222"/>
                  </a:cubicBezTo>
                  <a:cubicBezTo>
                    <a:pt x="14095" y="-138"/>
                    <a:pt x="11866" y="-48"/>
                    <a:pt x="10323" y="402"/>
                  </a:cubicBezTo>
                  <a:cubicBezTo>
                    <a:pt x="8780" y="852"/>
                    <a:pt x="7923" y="1662"/>
                    <a:pt x="6980" y="3417"/>
                  </a:cubicBezTo>
                  <a:cubicBezTo>
                    <a:pt x="6037" y="5172"/>
                    <a:pt x="5009" y="7872"/>
                    <a:pt x="3809" y="10662"/>
                  </a:cubicBezTo>
                  <a:cubicBezTo>
                    <a:pt x="2609" y="13452"/>
                    <a:pt x="1237" y="16332"/>
                    <a:pt x="552" y="18087"/>
                  </a:cubicBezTo>
                  <a:cubicBezTo>
                    <a:pt x="-134" y="19842"/>
                    <a:pt x="-134" y="20472"/>
                    <a:pt x="295" y="20877"/>
                  </a:cubicBezTo>
                  <a:cubicBezTo>
                    <a:pt x="723" y="21282"/>
                    <a:pt x="1580" y="21462"/>
                    <a:pt x="3895" y="21327"/>
                  </a:cubicBezTo>
                  <a:cubicBezTo>
                    <a:pt x="6209" y="21192"/>
                    <a:pt x="9980" y="20742"/>
                    <a:pt x="13752" y="20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7207250" y="320760"/>
              <a:ext cx="2032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75" y="3380"/>
                    <a:pt x="6750" y="6759"/>
                    <a:pt x="10350" y="10359"/>
                  </a:cubicBezTo>
                  <a:cubicBezTo>
                    <a:pt x="13950" y="13959"/>
                    <a:pt x="17775" y="177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7226299" y="308060"/>
              <a:ext cx="1714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951"/>
                    <a:pt x="16800" y="1902"/>
                    <a:pt x="13600" y="4211"/>
                  </a:cubicBezTo>
                  <a:cubicBezTo>
                    <a:pt x="10400" y="6521"/>
                    <a:pt x="6400" y="10189"/>
                    <a:pt x="4000" y="13313"/>
                  </a:cubicBezTo>
                  <a:cubicBezTo>
                    <a:pt x="1600" y="16438"/>
                    <a:pt x="800" y="190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7429500" y="170072"/>
              <a:ext cx="126206" cy="449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518" fill="norm" stroke="1" extrusionOk="0">
                  <a:moveTo>
                    <a:pt x="3187" y="5090"/>
                  </a:moveTo>
                  <a:cubicBezTo>
                    <a:pt x="3895" y="4076"/>
                    <a:pt x="4603" y="3062"/>
                    <a:pt x="6728" y="2200"/>
                  </a:cubicBezTo>
                  <a:cubicBezTo>
                    <a:pt x="8852" y="1338"/>
                    <a:pt x="12393" y="628"/>
                    <a:pt x="15049" y="273"/>
                  </a:cubicBezTo>
                  <a:cubicBezTo>
                    <a:pt x="17705" y="-82"/>
                    <a:pt x="19475" y="-82"/>
                    <a:pt x="20361" y="222"/>
                  </a:cubicBezTo>
                  <a:cubicBezTo>
                    <a:pt x="21246" y="526"/>
                    <a:pt x="21246" y="1135"/>
                    <a:pt x="20892" y="3011"/>
                  </a:cubicBezTo>
                  <a:cubicBezTo>
                    <a:pt x="20538" y="4887"/>
                    <a:pt x="19830" y="8031"/>
                    <a:pt x="19298" y="10414"/>
                  </a:cubicBezTo>
                  <a:cubicBezTo>
                    <a:pt x="18767" y="12797"/>
                    <a:pt x="18413" y="14419"/>
                    <a:pt x="19121" y="15941"/>
                  </a:cubicBezTo>
                  <a:cubicBezTo>
                    <a:pt x="19830" y="17462"/>
                    <a:pt x="21600" y="18881"/>
                    <a:pt x="18590" y="19794"/>
                  </a:cubicBezTo>
                  <a:cubicBezTo>
                    <a:pt x="15580" y="20707"/>
                    <a:pt x="7790" y="21112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7785100" y="365210"/>
              <a:ext cx="177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3" y="15429"/>
                    <a:pt x="6686" y="9257"/>
                    <a:pt x="10286" y="5657"/>
                  </a:cubicBezTo>
                  <a:cubicBezTo>
                    <a:pt x="13886" y="2057"/>
                    <a:pt x="1774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7797800" y="479510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8058149" y="256238"/>
              <a:ext cx="223476" cy="305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76" fill="norm" stroke="1" extrusionOk="0">
                  <a:moveTo>
                    <a:pt x="0" y="21376"/>
                  </a:moveTo>
                  <a:cubicBezTo>
                    <a:pt x="2038" y="17825"/>
                    <a:pt x="4075" y="14275"/>
                    <a:pt x="5909" y="11168"/>
                  </a:cubicBezTo>
                  <a:cubicBezTo>
                    <a:pt x="7743" y="8061"/>
                    <a:pt x="9374" y="5398"/>
                    <a:pt x="10392" y="3475"/>
                  </a:cubicBezTo>
                  <a:cubicBezTo>
                    <a:pt x="11411" y="1551"/>
                    <a:pt x="11819" y="368"/>
                    <a:pt x="11717" y="72"/>
                  </a:cubicBezTo>
                  <a:cubicBezTo>
                    <a:pt x="11615" y="-224"/>
                    <a:pt x="11004" y="368"/>
                    <a:pt x="10087" y="2439"/>
                  </a:cubicBezTo>
                  <a:cubicBezTo>
                    <a:pt x="9170" y="4510"/>
                    <a:pt x="7947" y="8061"/>
                    <a:pt x="7234" y="10650"/>
                  </a:cubicBezTo>
                  <a:cubicBezTo>
                    <a:pt x="6521" y="13239"/>
                    <a:pt x="6317" y="14866"/>
                    <a:pt x="6419" y="16050"/>
                  </a:cubicBezTo>
                  <a:cubicBezTo>
                    <a:pt x="6521" y="17234"/>
                    <a:pt x="6928" y="17973"/>
                    <a:pt x="7743" y="18343"/>
                  </a:cubicBezTo>
                  <a:cubicBezTo>
                    <a:pt x="8558" y="18713"/>
                    <a:pt x="9781" y="18713"/>
                    <a:pt x="11615" y="17308"/>
                  </a:cubicBezTo>
                  <a:cubicBezTo>
                    <a:pt x="13449" y="15902"/>
                    <a:pt x="15894" y="13091"/>
                    <a:pt x="17423" y="10872"/>
                  </a:cubicBezTo>
                  <a:cubicBezTo>
                    <a:pt x="18951" y="8653"/>
                    <a:pt x="19562" y="7025"/>
                    <a:pt x="20174" y="5768"/>
                  </a:cubicBezTo>
                  <a:cubicBezTo>
                    <a:pt x="20785" y="4510"/>
                    <a:pt x="21396" y="3623"/>
                    <a:pt x="21498" y="3549"/>
                  </a:cubicBezTo>
                  <a:cubicBezTo>
                    <a:pt x="21600" y="3475"/>
                    <a:pt x="21192" y="4214"/>
                    <a:pt x="20887" y="6286"/>
                  </a:cubicBezTo>
                  <a:cubicBezTo>
                    <a:pt x="20581" y="8357"/>
                    <a:pt x="20377" y="11760"/>
                    <a:pt x="20377" y="13979"/>
                  </a:cubicBezTo>
                  <a:cubicBezTo>
                    <a:pt x="20377" y="16198"/>
                    <a:pt x="20581" y="17234"/>
                    <a:pt x="20785" y="18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8426450" y="47951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9550400" y="353030"/>
              <a:ext cx="247650" cy="316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21422"/>
                  </a:moveTo>
                  <a:cubicBezTo>
                    <a:pt x="1108" y="19419"/>
                    <a:pt x="2215" y="17417"/>
                    <a:pt x="3969" y="14270"/>
                  </a:cubicBezTo>
                  <a:cubicBezTo>
                    <a:pt x="5723" y="11123"/>
                    <a:pt x="8123" y="6831"/>
                    <a:pt x="9508" y="4113"/>
                  </a:cubicBezTo>
                  <a:cubicBezTo>
                    <a:pt x="10892" y="1396"/>
                    <a:pt x="11262" y="251"/>
                    <a:pt x="11262" y="37"/>
                  </a:cubicBezTo>
                  <a:cubicBezTo>
                    <a:pt x="11262" y="-178"/>
                    <a:pt x="10892" y="537"/>
                    <a:pt x="9969" y="2683"/>
                  </a:cubicBezTo>
                  <a:cubicBezTo>
                    <a:pt x="9046" y="4829"/>
                    <a:pt x="7569" y="8405"/>
                    <a:pt x="6831" y="10765"/>
                  </a:cubicBezTo>
                  <a:cubicBezTo>
                    <a:pt x="6092" y="13125"/>
                    <a:pt x="6092" y="14270"/>
                    <a:pt x="6554" y="14913"/>
                  </a:cubicBezTo>
                  <a:cubicBezTo>
                    <a:pt x="7015" y="15557"/>
                    <a:pt x="7938" y="15700"/>
                    <a:pt x="9600" y="14699"/>
                  </a:cubicBezTo>
                  <a:cubicBezTo>
                    <a:pt x="11262" y="13697"/>
                    <a:pt x="13662" y="11552"/>
                    <a:pt x="15046" y="10121"/>
                  </a:cubicBezTo>
                  <a:cubicBezTo>
                    <a:pt x="16431" y="8691"/>
                    <a:pt x="16800" y="7976"/>
                    <a:pt x="17354" y="7046"/>
                  </a:cubicBezTo>
                  <a:cubicBezTo>
                    <a:pt x="17908" y="6116"/>
                    <a:pt x="18646" y="4972"/>
                    <a:pt x="18923" y="4757"/>
                  </a:cubicBezTo>
                  <a:cubicBezTo>
                    <a:pt x="19200" y="4543"/>
                    <a:pt x="19015" y="5258"/>
                    <a:pt x="18831" y="6402"/>
                  </a:cubicBezTo>
                  <a:cubicBezTo>
                    <a:pt x="18646" y="7547"/>
                    <a:pt x="18462" y="9120"/>
                    <a:pt x="18462" y="10264"/>
                  </a:cubicBezTo>
                  <a:cubicBezTo>
                    <a:pt x="18462" y="11409"/>
                    <a:pt x="18646" y="12124"/>
                    <a:pt x="19200" y="12625"/>
                  </a:cubicBezTo>
                  <a:cubicBezTo>
                    <a:pt x="19754" y="13125"/>
                    <a:pt x="20677" y="13411"/>
                    <a:pt x="21600" y="13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9645650" y="146048"/>
              <a:ext cx="127000" cy="155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1466"/>
                  </a:moveTo>
                  <a:cubicBezTo>
                    <a:pt x="3960" y="15044"/>
                    <a:pt x="7920" y="8623"/>
                    <a:pt x="10620" y="4828"/>
                  </a:cubicBezTo>
                  <a:cubicBezTo>
                    <a:pt x="13320" y="1034"/>
                    <a:pt x="14760" y="-134"/>
                    <a:pt x="15840" y="12"/>
                  </a:cubicBezTo>
                  <a:cubicBezTo>
                    <a:pt x="16920" y="158"/>
                    <a:pt x="17640" y="1617"/>
                    <a:pt x="18540" y="5266"/>
                  </a:cubicBezTo>
                  <a:cubicBezTo>
                    <a:pt x="19440" y="8915"/>
                    <a:pt x="20520" y="14752"/>
                    <a:pt x="21600" y="20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9944099" y="409660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9950450" y="523960"/>
              <a:ext cx="88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0267949" y="308060"/>
              <a:ext cx="2095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45" y="1532"/>
                    <a:pt x="3491" y="3064"/>
                    <a:pt x="5891" y="5898"/>
                  </a:cubicBezTo>
                  <a:cubicBezTo>
                    <a:pt x="8291" y="8732"/>
                    <a:pt x="11345" y="12868"/>
                    <a:pt x="13527" y="15626"/>
                  </a:cubicBezTo>
                  <a:cubicBezTo>
                    <a:pt x="15709" y="18383"/>
                    <a:pt x="17018" y="19762"/>
                    <a:pt x="18218" y="20528"/>
                  </a:cubicBezTo>
                  <a:cubicBezTo>
                    <a:pt x="19418" y="21294"/>
                    <a:pt x="20509" y="214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0301524" y="302652"/>
              <a:ext cx="214076" cy="405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550" fill="norm" stroke="1" extrusionOk="0">
                  <a:moveTo>
                    <a:pt x="21210" y="625"/>
                  </a:moveTo>
                  <a:cubicBezTo>
                    <a:pt x="20371" y="288"/>
                    <a:pt x="19532" y="-50"/>
                    <a:pt x="18693" y="6"/>
                  </a:cubicBezTo>
                  <a:cubicBezTo>
                    <a:pt x="17855" y="63"/>
                    <a:pt x="17016" y="513"/>
                    <a:pt x="15024" y="2031"/>
                  </a:cubicBezTo>
                  <a:cubicBezTo>
                    <a:pt x="13031" y="3550"/>
                    <a:pt x="9886" y="6137"/>
                    <a:pt x="7055" y="8725"/>
                  </a:cubicBezTo>
                  <a:cubicBezTo>
                    <a:pt x="4224" y="11313"/>
                    <a:pt x="1707" y="13900"/>
                    <a:pt x="659" y="16038"/>
                  </a:cubicBezTo>
                  <a:cubicBezTo>
                    <a:pt x="-390" y="18175"/>
                    <a:pt x="29" y="19862"/>
                    <a:pt x="449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10480955" y="561540"/>
              <a:ext cx="95240" cy="133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45" fill="norm" stroke="1" extrusionOk="0">
                  <a:moveTo>
                    <a:pt x="7686" y="5145"/>
                  </a:moveTo>
                  <a:cubicBezTo>
                    <a:pt x="6277" y="6832"/>
                    <a:pt x="4868" y="8520"/>
                    <a:pt x="3460" y="10714"/>
                  </a:cubicBezTo>
                  <a:cubicBezTo>
                    <a:pt x="2051" y="12907"/>
                    <a:pt x="642" y="15607"/>
                    <a:pt x="173" y="15776"/>
                  </a:cubicBezTo>
                  <a:cubicBezTo>
                    <a:pt x="-297" y="15945"/>
                    <a:pt x="173" y="13582"/>
                    <a:pt x="1816" y="10714"/>
                  </a:cubicBezTo>
                  <a:cubicBezTo>
                    <a:pt x="3460" y="7845"/>
                    <a:pt x="6277" y="4470"/>
                    <a:pt x="8860" y="2445"/>
                  </a:cubicBezTo>
                  <a:cubicBezTo>
                    <a:pt x="11442" y="420"/>
                    <a:pt x="13790" y="-255"/>
                    <a:pt x="15668" y="82"/>
                  </a:cubicBezTo>
                  <a:cubicBezTo>
                    <a:pt x="17546" y="420"/>
                    <a:pt x="18955" y="1770"/>
                    <a:pt x="19894" y="4639"/>
                  </a:cubicBezTo>
                  <a:cubicBezTo>
                    <a:pt x="20833" y="7507"/>
                    <a:pt x="21303" y="11895"/>
                    <a:pt x="21068" y="14932"/>
                  </a:cubicBezTo>
                  <a:cubicBezTo>
                    <a:pt x="20833" y="17970"/>
                    <a:pt x="19894" y="19657"/>
                    <a:pt x="18955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10242550" y="174710"/>
              <a:ext cx="2413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9" y="15200"/>
                    <a:pt x="7958" y="8800"/>
                    <a:pt x="11558" y="5200"/>
                  </a:cubicBezTo>
                  <a:cubicBezTo>
                    <a:pt x="15158" y="1600"/>
                    <a:pt x="18379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10807699" y="474102"/>
              <a:ext cx="1524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600" y="6132"/>
                    <a:pt x="7200" y="-1068"/>
                    <a:pt x="10800" y="132"/>
                  </a:cubicBezTo>
                  <a:cubicBezTo>
                    <a:pt x="14400" y="1332"/>
                    <a:pt x="180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0796160" y="562060"/>
              <a:ext cx="157590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0982" fill="norm" stroke="1" extrusionOk="0">
                  <a:moveTo>
                    <a:pt x="2402" y="10800"/>
                  </a:moveTo>
                  <a:cubicBezTo>
                    <a:pt x="981" y="14400"/>
                    <a:pt x="-440" y="18000"/>
                    <a:pt x="128" y="19800"/>
                  </a:cubicBezTo>
                  <a:cubicBezTo>
                    <a:pt x="697" y="21600"/>
                    <a:pt x="3255" y="21600"/>
                    <a:pt x="7092" y="18000"/>
                  </a:cubicBezTo>
                  <a:cubicBezTo>
                    <a:pt x="10928" y="14400"/>
                    <a:pt x="16044" y="7200"/>
                    <a:pt x="211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1273593" y="244560"/>
              <a:ext cx="277058" cy="275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98" fill="norm" stroke="1" extrusionOk="0">
                  <a:moveTo>
                    <a:pt x="21419" y="0"/>
                  </a:moveTo>
                  <a:cubicBezTo>
                    <a:pt x="18474" y="1154"/>
                    <a:pt x="15528" y="2308"/>
                    <a:pt x="12255" y="3710"/>
                  </a:cubicBezTo>
                  <a:cubicBezTo>
                    <a:pt x="8983" y="5111"/>
                    <a:pt x="5383" y="6760"/>
                    <a:pt x="3255" y="7997"/>
                  </a:cubicBezTo>
                  <a:cubicBezTo>
                    <a:pt x="1128" y="9234"/>
                    <a:pt x="474" y="10058"/>
                    <a:pt x="801" y="10470"/>
                  </a:cubicBezTo>
                  <a:cubicBezTo>
                    <a:pt x="1128" y="10882"/>
                    <a:pt x="2437" y="10882"/>
                    <a:pt x="3910" y="10965"/>
                  </a:cubicBezTo>
                  <a:cubicBezTo>
                    <a:pt x="5383" y="11047"/>
                    <a:pt x="7019" y="11212"/>
                    <a:pt x="8328" y="11460"/>
                  </a:cubicBezTo>
                  <a:cubicBezTo>
                    <a:pt x="9637" y="11707"/>
                    <a:pt x="10619" y="12037"/>
                    <a:pt x="11028" y="12614"/>
                  </a:cubicBezTo>
                  <a:cubicBezTo>
                    <a:pt x="11437" y="13191"/>
                    <a:pt x="11274" y="14015"/>
                    <a:pt x="9883" y="14922"/>
                  </a:cubicBezTo>
                  <a:cubicBezTo>
                    <a:pt x="8492" y="15829"/>
                    <a:pt x="5874" y="16818"/>
                    <a:pt x="4155" y="17560"/>
                  </a:cubicBezTo>
                  <a:cubicBezTo>
                    <a:pt x="2437" y="18302"/>
                    <a:pt x="1619" y="18797"/>
                    <a:pt x="964" y="19374"/>
                  </a:cubicBezTo>
                  <a:cubicBezTo>
                    <a:pt x="310" y="19951"/>
                    <a:pt x="-181" y="20611"/>
                    <a:pt x="64" y="21023"/>
                  </a:cubicBezTo>
                  <a:cubicBezTo>
                    <a:pt x="310" y="21435"/>
                    <a:pt x="1292" y="21600"/>
                    <a:pt x="3664" y="21435"/>
                  </a:cubicBezTo>
                  <a:cubicBezTo>
                    <a:pt x="6037" y="21270"/>
                    <a:pt x="9801" y="20776"/>
                    <a:pt x="13564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11563350" y="301710"/>
              <a:ext cx="2032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75" y="3273"/>
                    <a:pt x="8550" y="6545"/>
                    <a:pt x="12150" y="10145"/>
                  </a:cubicBezTo>
                  <a:cubicBezTo>
                    <a:pt x="15750" y="13745"/>
                    <a:pt x="18675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11620500" y="269397"/>
              <a:ext cx="177800" cy="34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21600" y="424"/>
                  </a:moveTo>
                  <a:cubicBezTo>
                    <a:pt x="20314" y="164"/>
                    <a:pt x="19029" y="-96"/>
                    <a:pt x="18000" y="34"/>
                  </a:cubicBezTo>
                  <a:cubicBezTo>
                    <a:pt x="16971" y="164"/>
                    <a:pt x="16200" y="685"/>
                    <a:pt x="14143" y="2702"/>
                  </a:cubicBezTo>
                  <a:cubicBezTo>
                    <a:pt x="12086" y="4718"/>
                    <a:pt x="8743" y="8232"/>
                    <a:pt x="6171" y="11615"/>
                  </a:cubicBezTo>
                  <a:cubicBezTo>
                    <a:pt x="3600" y="14998"/>
                    <a:pt x="1800" y="18251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11804650" y="530310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11798300" y="377910"/>
              <a:ext cx="95259" cy="73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66" fill="norm" stroke="1" extrusionOk="0">
                  <a:moveTo>
                    <a:pt x="18313" y="0"/>
                  </a:moveTo>
                  <a:cubicBezTo>
                    <a:pt x="15965" y="0"/>
                    <a:pt x="13617" y="0"/>
                    <a:pt x="11504" y="1543"/>
                  </a:cubicBezTo>
                  <a:cubicBezTo>
                    <a:pt x="9391" y="3086"/>
                    <a:pt x="7513" y="6171"/>
                    <a:pt x="6574" y="9566"/>
                  </a:cubicBezTo>
                  <a:cubicBezTo>
                    <a:pt x="5635" y="12960"/>
                    <a:pt x="5635" y="16663"/>
                    <a:pt x="6809" y="18823"/>
                  </a:cubicBezTo>
                  <a:cubicBezTo>
                    <a:pt x="7983" y="20983"/>
                    <a:pt x="10330" y="21600"/>
                    <a:pt x="12678" y="21291"/>
                  </a:cubicBezTo>
                  <a:cubicBezTo>
                    <a:pt x="15026" y="20983"/>
                    <a:pt x="17374" y="19749"/>
                    <a:pt x="19017" y="17589"/>
                  </a:cubicBezTo>
                  <a:cubicBezTo>
                    <a:pt x="20661" y="15429"/>
                    <a:pt x="21600" y="12343"/>
                    <a:pt x="20896" y="10491"/>
                  </a:cubicBezTo>
                  <a:cubicBezTo>
                    <a:pt x="20191" y="8640"/>
                    <a:pt x="17843" y="8023"/>
                    <a:pt x="14087" y="9874"/>
                  </a:cubicBezTo>
                  <a:cubicBezTo>
                    <a:pt x="10330" y="11726"/>
                    <a:pt x="5165" y="16046"/>
                    <a:pt x="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1328400" y="683135"/>
              <a:ext cx="565150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2427" y="13918"/>
                    <a:pt x="4854" y="6718"/>
                    <a:pt x="7604" y="3118"/>
                  </a:cubicBezTo>
                  <a:cubicBezTo>
                    <a:pt x="10355" y="-482"/>
                    <a:pt x="13429" y="-482"/>
                    <a:pt x="15816" y="718"/>
                  </a:cubicBezTo>
                  <a:cubicBezTo>
                    <a:pt x="18202" y="1918"/>
                    <a:pt x="19901" y="4318"/>
                    <a:pt x="21600" y="6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11457516" y="830876"/>
              <a:ext cx="147199" cy="24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3394" y="3724"/>
                  </a:moveTo>
                  <a:cubicBezTo>
                    <a:pt x="2469" y="6145"/>
                    <a:pt x="1543" y="8566"/>
                    <a:pt x="926" y="10241"/>
                  </a:cubicBezTo>
                  <a:cubicBezTo>
                    <a:pt x="309" y="11917"/>
                    <a:pt x="0" y="12848"/>
                    <a:pt x="0" y="12755"/>
                  </a:cubicBezTo>
                  <a:cubicBezTo>
                    <a:pt x="0" y="12662"/>
                    <a:pt x="309" y="11545"/>
                    <a:pt x="1543" y="9497"/>
                  </a:cubicBezTo>
                  <a:cubicBezTo>
                    <a:pt x="2777" y="7448"/>
                    <a:pt x="4937" y="4469"/>
                    <a:pt x="7406" y="2607"/>
                  </a:cubicBezTo>
                  <a:cubicBezTo>
                    <a:pt x="9874" y="745"/>
                    <a:pt x="12651" y="0"/>
                    <a:pt x="14657" y="0"/>
                  </a:cubicBezTo>
                  <a:cubicBezTo>
                    <a:pt x="16663" y="0"/>
                    <a:pt x="17897" y="745"/>
                    <a:pt x="19131" y="3166"/>
                  </a:cubicBezTo>
                  <a:cubicBezTo>
                    <a:pt x="20366" y="5586"/>
                    <a:pt x="21600" y="9683"/>
                    <a:pt x="21446" y="13034"/>
                  </a:cubicBezTo>
                  <a:cubicBezTo>
                    <a:pt x="21291" y="16386"/>
                    <a:pt x="19749" y="18993"/>
                    <a:pt x="182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963309" y="1264128"/>
              <a:ext cx="214741" cy="375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06" fill="norm" stroke="1" extrusionOk="0">
                  <a:moveTo>
                    <a:pt x="10049" y="3398"/>
                  </a:moveTo>
                  <a:cubicBezTo>
                    <a:pt x="8990" y="3038"/>
                    <a:pt x="7931" y="2678"/>
                    <a:pt x="6978" y="2678"/>
                  </a:cubicBezTo>
                  <a:cubicBezTo>
                    <a:pt x="6025" y="2678"/>
                    <a:pt x="5178" y="3038"/>
                    <a:pt x="4013" y="4358"/>
                  </a:cubicBezTo>
                  <a:cubicBezTo>
                    <a:pt x="2849" y="5678"/>
                    <a:pt x="1366" y="7958"/>
                    <a:pt x="625" y="10538"/>
                  </a:cubicBezTo>
                  <a:cubicBezTo>
                    <a:pt x="-116" y="13118"/>
                    <a:pt x="-116" y="15998"/>
                    <a:pt x="202" y="17678"/>
                  </a:cubicBezTo>
                  <a:cubicBezTo>
                    <a:pt x="519" y="19358"/>
                    <a:pt x="1155" y="19838"/>
                    <a:pt x="1896" y="20258"/>
                  </a:cubicBezTo>
                  <a:cubicBezTo>
                    <a:pt x="2637" y="20678"/>
                    <a:pt x="3484" y="21038"/>
                    <a:pt x="4437" y="21218"/>
                  </a:cubicBezTo>
                  <a:cubicBezTo>
                    <a:pt x="5390" y="21398"/>
                    <a:pt x="6449" y="21398"/>
                    <a:pt x="8778" y="20258"/>
                  </a:cubicBezTo>
                  <a:cubicBezTo>
                    <a:pt x="11108" y="19118"/>
                    <a:pt x="14708" y="16838"/>
                    <a:pt x="17143" y="14018"/>
                  </a:cubicBezTo>
                  <a:cubicBezTo>
                    <a:pt x="19578" y="11198"/>
                    <a:pt x="20849" y="7838"/>
                    <a:pt x="20743" y="5378"/>
                  </a:cubicBezTo>
                  <a:cubicBezTo>
                    <a:pt x="20637" y="2918"/>
                    <a:pt x="19155" y="1358"/>
                    <a:pt x="17566" y="578"/>
                  </a:cubicBezTo>
                  <a:cubicBezTo>
                    <a:pt x="15978" y="-202"/>
                    <a:pt x="14284" y="-202"/>
                    <a:pt x="12484" y="638"/>
                  </a:cubicBezTo>
                  <a:cubicBezTo>
                    <a:pt x="10684" y="1478"/>
                    <a:pt x="8778" y="3158"/>
                    <a:pt x="7931" y="5438"/>
                  </a:cubicBezTo>
                  <a:cubicBezTo>
                    <a:pt x="7084" y="7718"/>
                    <a:pt x="7296" y="10598"/>
                    <a:pt x="9096" y="13178"/>
                  </a:cubicBezTo>
                  <a:cubicBezTo>
                    <a:pt x="10896" y="15758"/>
                    <a:pt x="14284" y="18038"/>
                    <a:pt x="16613" y="19238"/>
                  </a:cubicBezTo>
                  <a:cubicBezTo>
                    <a:pt x="18943" y="20438"/>
                    <a:pt x="20213" y="20558"/>
                    <a:pt x="21484" y="20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2159000" y="1279610"/>
              <a:ext cx="12736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600" fill="norm" stroke="1" extrusionOk="0">
                  <a:moveTo>
                    <a:pt x="12542" y="0"/>
                  </a:moveTo>
                  <a:cubicBezTo>
                    <a:pt x="15677" y="1912"/>
                    <a:pt x="18813" y="3825"/>
                    <a:pt x="20206" y="6637"/>
                  </a:cubicBezTo>
                  <a:cubicBezTo>
                    <a:pt x="21600" y="9450"/>
                    <a:pt x="21252" y="13162"/>
                    <a:pt x="17594" y="15806"/>
                  </a:cubicBezTo>
                  <a:cubicBezTo>
                    <a:pt x="13935" y="18450"/>
                    <a:pt x="6968" y="200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1775931" y="1258679"/>
              <a:ext cx="224320" cy="440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85" fill="norm" stroke="1" extrusionOk="0">
                  <a:moveTo>
                    <a:pt x="21195" y="1952"/>
                  </a:moveTo>
                  <a:cubicBezTo>
                    <a:pt x="20195" y="1332"/>
                    <a:pt x="19195" y="712"/>
                    <a:pt x="18195" y="350"/>
                  </a:cubicBezTo>
                  <a:cubicBezTo>
                    <a:pt x="17195" y="-12"/>
                    <a:pt x="16195" y="-115"/>
                    <a:pt x="14295" y="143"/>
                  </a:cubicBezTo>
                  <a:cubicBezTo>
                    <a:pt x="12395" y="402"/>
                    <a:pt x="9595" y="1022"/>
                    <a:pt x="6995" y="2830"/>
                  </a:cubicBezTo>
                  <a:cubicBezTo>
                    <a:pt x="4395" y="4639"/>
                    <a:pt x="1995" y="7636"/>
                    <a:pt x="795" y="10478"/>
                  </a:cubicBezTo>
                  <a:cubicBezTo>
                    <a:pt x="-405" y="13320"/>
                    <a:pt x="-405" y="16007"/>
                    <a:pt x="1895" y="17816"/>
                  </a:cubicBezTo>
                  <a:cubicBezTo>
                    <a:pt x="4195" y="19625"/>
                    <a:pt x="8795" y="20555"/>
                    <a:pt x="13395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2681515" y="1345405"/>
              <a:ext cx="144235" cy="347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18" fill="norm" stroke="1" extrusionOk="0">
                  <a:moveTo>
                    <a:pt x="21331" y="2187"/>
                  </a:moveTo>
                  <a:cubicBezTo>
                    <a:pt x="20705" y="1541"/>
                    <a:pt x="20079" y="894"/>
                    <a:pt x="18044" y="441"/>
                  </a:cubicBezTo>
                  <a:cubicBezTo>
                    <a:pt x="16009" y="-11"/>
                    <a:pt x="12566" y="-270"/>
                    <a:pt x="9279" y="441"/>
                  </a:cubicBezTo>
                  <a:cubicBezTo>
                    <a:pt x="5992" y="1153"/>
                    <a:pt x="2861" y="2834"/>
                    <a:pt x="1296" y="3998"/>
                  </a:cubicBezTo>
                  <a:cubicBezTo>
                    <a:pt x="-269" y="5162"/>
                    <a:pt x="-269" y="5809"/>
                    <a:pt x="514" y="6197"/>
                  </a:cubicBezTo>
                  <a:cubicBezTo>
                    <a:pt x="1296" y="6585"/>
                    <a:pt x="2861" y="6714"/>
                    <a:pt x="5209" y="6262"/>
                  </a:cubicBezTo>
                  <a:cubicBezTo>
                    <a:pt x="7557" y="5809"/>
                    <a:pt x="10688" y="4774"/>
                    <a:pt x="12722" y="3998"/>
                  </a:cubicBezTo>
                  <a:cubicBezTo>
                    <a:pt x="14757" y="3222"/>
                    <a:pt x="15696" y="2705"/>
                    <a:pt x="16792" y="2187"/>
                  </a:cubicBezTo>
                  <a:cubicBezTo>
                    <a:pt x="17888" y="1670"/>
                    <a:pt x="19140" y="1153"/>
                    <a:pt x="19766" y="1217"/>
                  </a:cubicBezTo>
                  <a:cubicBezTo>
                    <a:pt x="20392" y="1282"/>
                    <a:pt x="20392" y="1929"/>
                    <a:pt x="19922" y="4386"/>
                  </a:cubicBezTo>
                  <a:cubicBezTo>
                    <a:pt x="19453" y="6844"/>
                    <a:pt x="18514" y="11112"/>
                    <a:pt x="17888" y="13893"/>
                  </a:cubicBezTo>
                  <a:cubicBezTo>
                    <a:pt x="17261" y="16674"/>
                    <a:pt x="16948" y="17967"/>
                    <a:pt x="16635" y="19067"/>
                  </a:cubicBezTo>
                  <a:cubicBezTo>
                    <a:pt x="16322" y="20166"/>
                    <a:pt x="16009" y="21071"/>
                    <a:pt x="16166" y="21201"/>
                  </a:cubicBezTo>
                  <a:cubicBezTo>
                    <a:pt x="16322" y="21330"/>
                    <a:pt x="16948" y="20683"/>
                    <a:pt x="17574" y="20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2906304" y="1362865"/>
              <a:ext cx="128997" cy="263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031" fill="norm" stroke="1" extrusionOk="0">
                  <a:moveTo>
                    <a:pt x="21232" y="450"/>
                  </a:moveTo>
                  <a:cubicBezTo>
                    <a:pt x="17748" y="112"/>
                    <a:pt x="14264" y="-225"/>
                    <a:pt x="10955" y="197"/>
                  </a:cubicBezTo>
                  <a:cubicBezTo>
                    <a:pt x="7645" y="619"/>
                    <a:pt x="4509" y="1800"/>
                    <a:pt x="2942" y="2897"/>
                  </a:cubicBezTo>
                  <a:cubicBezTo>
                    <a:pt x="1374" y="3994"/>
                    <a:pt x="1374" y="5006"/>
                    <a:pt x="1374" y="5934"/>
                  </a:cubicBezTo>
                  <a:cubicBezTo>
                    <a:pt x="1374" y="6862"/>
                    <a:pt x="1374" y="7706"/>
                    <a:pt x="2245" y="8212"/>
                  </a:cubicBezTo>
                  <a:cubicBezTo>
                    <a:pt x="3116" y="8719"/>
                    <a:pt x="4858" y="8888"/>
                    <a:pt x="7471" y="9647"/>
                  </a:cubicBezTo>
                  <a:cubicBezTo>
                    <a:pt x="10084" y="10406"/>
                    <a:pt x="13567" y="11756"/>
                    <a:pt x="15484" y="12938"/>
                  </a:cubicBezTo>
                  <a:cubicBezTo>
                    <a:pt x="17400" y="14119"/>
                    <a:pt x="17748" y="15131"/>
                    <a:pt x="17922" y="16059"/>
                  </a:cubicBezTo>
                  <a:cubicBezTo>
                    <a:pt x="18097" y="16988"/>
                    <a:pt x="18097" y="17831"/>
                    <a:pt x="17400" y="18591"/>
                  </a:cubicBezTo>
                  <a:cubicBezTo>
                    <a:pt x="16703" y="19350"/>
                    <a:pt x="15309" y="20025"/>
                    <a:pt x="13567" y="20531"/>
                  </a:cubicBezTo>
                  <a:cubicBezTo>
                    <a:pt x="11826" y="21038"/>
                    <a:pt x="9735" y="21375"/>
                    <a:pt x="7297" y="20447"/>
                  </a:cubicBezTo>
                  <a:cubicBezTo>
                    <a:pt x="4858" y="19519"/>
                    <a:pt x="2071" y="17325"/>
                    <a:pt x="851" y="15806"/>
                  </a:cubicBezTo>
                  <a:cubicBezTo>
                    <a:pt x="-368" y="14288"/>
                    <a:pt x="-20" y="13444"/>
                    <a:pt x="329" y="12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3078399" y="1165310"/>
              <a:ext cx="185502" cy="252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454" fill="norm" stroke="1" extrusionOk="0">
                  <a:moveTo>
                    <a:pt x="12532" y="0"/>
                  </a:moveTo>
                  <a:cubicBezTo>
                    <a:pt x="11318" y="360"/>
                    <a:pt x="10105" y="720"/>
                    <a:pt x="8649" y="2520"/>
                  </a:cubicBezTo>
                  <a:cubicBezTo>
                    <a:pt x="7193" y="4320"/>
                    <a:pt x="5494" y="7560"/>
                    <a:pt x="4402" y="10080"/>
                  </a:cubicBezTo>
                  <a:cubicBezTo>
                    <a:pt x="3309" y="12600"/>
                    <a:pt x="2824" y="14400"/>
                    <a:pt x="2581" y="16020"/>
                  </a:cubicBezTo>
                  <a:cubicBezTo>
                    <a:pt x="2339" y="17640"/>
                    <a:pt x="2339" y="19080"/>
                    <a:pt x="2824" y="20070"/>
                  </a:cubicBezTo>
                  <a:cubicBezTo>
                    <a:pt x="3309" y="21060"/>
                    <a:pt x="4280" y="21600"/>
                    <a:pt x="5008" y="21420"/>
                  </a:cubicBezTo>
                  <a:cubicBezTo>
                    <a:pt x="5736" y="21240"/>
                    <a:pt x="6222" y="20340"/>
                    <a:pt x="6465" y="19440"/>
                  </a:cubicBezTo>
                  <a:cubicBezTo>
                    <a:pt x="6707" y="18540"/>
                    <a:pt x="6707" y="17640"/>
                    <a:pt x="6343" y="16830"/>
                  </a:cubicBezTo>
                  <a:cubicBezTo>
                    <a:pt x="5979" y="16020"/>
                    <a:pt x="5251" y="15300"/>
                    <a:pt x="4038" y="14580"/>
                  </a:cubicBezTo>
                  <a:cubicBezTo>
                    <a:pt x="2824" y="13860"/>
                    <a:pt x="1125" y="13140"/>
                    <a:pt x="397" y="12330"/>
                  </a:cubicBezTo>
                  <a:cubicBezTo>
                    <a:pt x="-331" y="11520"/>
                    <a:pt x="-88" y="10620"/>
                    <a:pt x="1368" y="9180"/>
                  </a:cubicBezTo>
                  <a:cubicBezTo>
                    <a:pt x="2824" y="7740"/>
                    <a:pt x="5494" y="5760"/>
                    <a:pt x="7435" y="4590"/>
                  </a:cubicBezTo>
                  <a:cubicBezTo>
                    <a:pt x="9377" y="3420"/>
                    <a:pt x="10590" y="3060"/>
                    <a:pt x="11318" y="3420"/>
                  </a:cubicBezTo>
                  <a:cubicBezTo>
                    <a:pt x="12047" y="3780"/>
                    <a:pt x="12289" y="4860"/>
                    <a:pt x="12411" y="6750"/>
                  </a:cubicBezTo>
                  <a:cubicBezTo>
                    <a:pt x="12532" y="8640"/>
                    <a:pt x="12532" y="11340"/>
                    <a:pt x="12289" y="13320"/>
                  </a:cubicBezTo>
                  <a:cubicBezTo>
                    <a:pt x="12047" y="15300"/>
                    <a:pt x="11561" y="16560"/>
                    <a:pt x="11561" y="16740"/>
                  </a:cubicBezTo>
                  <a:cubicBezTo>
                    <a:pt x="11561" y="16920"/>
                    <a:pt x="12047" y="16020"/>
                    <a:pt x="12653" y="15120"/>
                  </a:cubicBezTo>
                  <a:cubicBezTo>
                    <a:pt x="13260" y="14220"/>
                    <a:pt x="13988" y="13320"/>
                    <a:pt x="15080" y="12510"/>
                  </a:cubicBezTo>
                  <a:cubicBezTo>
                    <a:pt x="16172" y="11700"/>
                    <a:pt x="17629" y="10980"/>
                    <a:pt x="18599" y="11160"/>
                  </a:cubicBezTo>
                  <a:cubicBezTo>
                    <a:pt x="19570" y="11340"/>
                    <a:pt x="20056" y="12420"/>
                    <a:pt x="20420" y="14130"/>
                  </a:cubicBezTo>
                  <a:cubicBezTo>
                    <a:pt x="20784" y="15840"/>
                    <a:pt x="21026" y="18180"/>
                    <a:pt x="21269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3524250" y="1412960"/>
              <a:ext cx="635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688"/>
                    <a:pt x="12960" y="7376"/>
                    <a:pt x="9360" y="10976"/>
                  </a:cubicBezTo>
                  <a:cubicBezTo>
                    <a:pt x="5760" y="14576"/>
                    <a:pt x="2880" y="18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3473399" y="1525672"/>
              <a:ext cx="57201" cy="52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0562" fill="norm" stroke="1" extrusionOk="0">
                  <a:moveTo>
                    <a:pt x="2333" y="20562"/>
                  </a:moveTo>
                  <a:cubicBezTo>
                    <a:pt x="790" y="13085"/>
                    <a:pt x="-753" y="5608"/>
                    <a:pt x="404" y="2285"/>
                  </a:cubicBezTo>
                  <a:cubicBezTo>
                    <a:pt x="1561" y="-1038"/>
                    <a:pt x="5418" y="-207"/>
                    <a:pt x="9276" y="1454"/>
                  </a:cubicBezTo>
                  <a:cubicBezTo>
                    <a:pt x="13133" y="3116"/>
                    <a:pt x="16990" y="5608"/>
                    <a:pt x="20847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3587750" y="1571710"/>
              <a:ext cx="38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740150" y="1527260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3738033" y="1451060"/>
              <a:ext cx="4021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080" y="21600"/>
                  </a:moveTo>
                  <a:cubicBezTo>
                    <a:pt x="0" y="17673"/>
                    <a:pt x="-1080" y="13745"/>
                    <a:pt x="2160" y="10145"/>
                  </a:cubicBezTo>
                  <a:cubicBezTo>
                    <a:pt x="5400" y="6545"/>
                    <a:pt x="12960" y="3273"/>
                    <a:pt x="20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3823170" y="1305010"/>
              <a:ext cx="170981" cy="327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47" fill="norm" stroke="1" extrusionOk="0">
                  <a:moveTo>
                    <a:pt x="5541" y="0"/>
                  </a:moveTo>
                  <a:cubicBezTo>
                    <a:pt x="3941" y="4708"/>
                    <a:pt x="2341" y="9415"/>
                    <a:pt x="1408" y="12531"/>
                  </a:cubicBezTo>
                  <a:cubicBezTo>
                    <a:pt x="474" y="15646"/>
                    <a:pt x="208" y="17169"/>
                    <a:pt x="74" y="18277"/>
                  </a:cubicBezTo>
                  <a:cubicBezTo>
                    <a:pt x="-59" y="19385"/>
                    <a:pt x="-59" y="20077"/>
                    <a:pt x="474" y="20631"/>
                  </a:cubicBezTo>
                  <a:cubicBezTo>
                    <a:pt x="1008" y="21185"/>
                    <a:pt x="2074" y="21600"/>
                    <a:pt x="3541" y="21392"/>
                  </a:cubicBezTo>
                  <a:cubicBezTo>
                    <a:pt x="5008" y="21185"/>
                    <a:pt x="6874" y="20354"/>
                    <a:pt x="8741" y="19246"/>
                  </a:cubicBezTo>
                  <a:cubicBezTo>
                    <a:pt x="10608" y="18138"/>
                    <a:pt x="12474" y="16754"/>
                    <a:pt x="13674" y="15646"/>
                  </a:cubicBezTo>
                  <a:cubicBezTo>
                    <a:pt x="14874" y="14538"/>
                    <a:pt x="15408" y="13708"/>
                    <a:pt x="14874" y="13362"/>
                  </a:cubicBezTo>
                  <a:cubicBezTo>
                    <a:pt x="14341" y="13015"/>
                    <a:pt x="12741" y="13154"/>
                    <a:pt x="11008" y="13708"/>
                  </a:cubicBezTo>
                  <a:cubicBezTo>
                    <a:pt x="9274" y="14262"/>
                    <a:pt x="7408" y="15231"/>
                    <a:pt x="6341" y="16200"/>
                  </a:cubicBezTo>
                  <a:cubicBezTo>
                    <a:pt x="5274" y="17169"/>
                    <a:pt x="5008" y="18138"/>
                    <a:pt x="7674" y="18831"/>
                  </a:cubicBezTo>
                  <a:cubicBezTo>
                    <a:pt x="10341" y="19523"/>
                    <a:pt x="15941" y="19938"/>
                    <a:pt x="21541" y="2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4475539" y="1345429"/>
              <a:ext cx="159961" cy="308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39" fill="norm" stroke="1" extrusionOk="0">
                  <a:moveTo>
                    <a:pt x="21199" y="2484"/>
                  </a:moveTo>
                  <a:cubicBezTo>
                    <a:pt x="20918" y="1602"/>
                    <a:pt x="20638" y="721"/>
                    <a:pt x="19656" y="280"/>
                  </a:cubicBezTo>
                  <a:cubicBezTo>
                    <a:pt x="18674" y="-161"/>
                    <a:pt x="16991" y="-161"/>
                    <a:pt x="14607" y="868"/>
                  </a:cubicBezTo>
                  <a:cubicBezTo>
                    <a:pt x="12222" y="1896"/>
                    <a:pt x="9137" y="3953"/>
                    <a:pt x="6472" y="7039"/>
                  </a:cubicBezTo>
                  <a:cubicBezTo>
                    <a:pt x="3807" y="10125"/>
                    <a:pt x="1563" y="14239"/>
                    <a:pt x="581" y="16663"/>
                  </a:cubicBezTo>
                  <a:cubicBezTo>
                    <a:pt x="-401" y="19088"/>
                    <a:pt x="-120" y="19823"/>
                    <a:pt x="1282" y="20337"/>
                  </a:cubicBezTo>
                  <a:cubicBezTo>
                    <a:pt x="2685" y="20851"/>
                    <a:pt x="5209" y="21145"/>
                    <a:pt x="7734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4686299" y="1387560"/>
              <a:ext cx="381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93"/>
                    <a:pt x="7200" y="11386"/>
                    <a:pt x="3600" y="14986"/>
                  </a:cubicBezTo>
                  <a:cubicBezTo>
                    <a:pt x="0" y="18586"/>
                    <a:pt x="0" y="200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4645937" y="1371403"/>
              <a:ext cx="161013" cy="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55" fill="norm" stroke="1" extrusionOk="0">
                  <a:moveTo>
                    <a:pt x="300" y="21255"/>
                  </a:moveTo>
                  <a:cubicBezTo>
                    <a:pt x="20" y="15620"/>
                    <a:pt x="-261" y="9985"/>
                    <a:pt x="440" y="6229"/>
                  </a:cubicBezTo>
                  <a:cubicBezTo>
                    <a:pt x="1142" y="2472"/>
                    <a:pt x="2825" y="594"/>
                    <a:pt x="6471" y="125"/>
                  </a:cubicBezTo>
                  <a:cubicBezTo>
                    <a:pt x="10118" y="-345"/>
                    <a:pt x="15729" y="594"/>
                    <a:pt x="21339" y="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4603750" y="1603460"/>
              <a:ext cx="2476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23" y="16000"/>
                    <a:pt x="11446" y="10400"/>
                    <a:pt x="15046" y="6800"/>
                  </a:cubicBezTo>
                  <a:cubicBezTo>
                    <a:pt x="18646" y="3200"/>
                    <a:pt x="2012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5247216" y="1461461"/>
              <a:ext cx="169334" cy="165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8" fill="norm" stroke="1" extrusionOk="0">
                  <a:moveTo>
                    <a:pt x="12690" y="14873"/>
                  </a:moveTo>
                  <a:cubicBezTo>
                    <a:pt x="12690" y="10823"/>
                    <a:pt x="12690" y="6773"/>
                    <a:pt x="12285" y="4208"/>
                  </a:cubicBezTo>
                  <a:cubicBezTo>
                    <a:pt x="11880" y="1643"/>
                    <a:pt x="11070" y="563"/>
                    <a:pt x="9990" y="158"/>
                  </a:cubicBezTo>
                  <a:cubicBezTo>
                    <a:pt x="8910" y="-247"/>
                    <a:pt x="7560" y="23"/>
                    <a:pt x="5940" y="2183"/>
                  </a:cubicBezTo>
                  <a:cubicBezTo>
                    <a:pt x="4320" y="4343"/>
                    <a:pt x="2430" y="8393"/>
                    <a:pt x="1350" y="11093"/>
                  </a:cubicBezTo>
                  <a:cubicBezTo>
                    <a:pt x="270" y="13793"/>
                    <a:pt x="0" y="15143"/>
                    <a:pt x="0" y="16628"/>
                  </a:cubicBezTo>
                  <a:cubicBezTo>
                    <a:pt x="0" y="18113"/>
                    <a:pt x="270" y="19733"/>
                    <a:pt x="1215" y="20543"/>
                  </a:cubicBezTo>
                  <a:cubicBezTo>
                    <a:pt x="2160" y="21353"/>
                    <a:pt x="3780" y="21353"/>
                    <a:pt x="5535" y="20138"/>
                  </a:cubicBezTo>
                  <a:cubicBezTo>
                    <a:pt x="7290" y="18923"/>
                    <a:pt x="9180" y="16493"/>
                    <a:pt x="10800" y="14198"/>
                  </a:cubicBezTo>
                  <a:cubicBezTo>
                    <a:pt x="12420" y="11903"/>
                    <a:pt x="13770" y="9743"/>
                    <a:pt x="14985" y="9743"/>
                  </a:cubicBezTo>
                  <a:cubicBezTo>
                    <a:pt x="16200" y="9743"/>
                    <a:pt x="17280" y="11903"/>
                    <a:pt x="18360" y="13658"/>
                  </a:cubicBezTo>
                  <a:cubicBezTo>
                    <a:pt x="19440" y="15413"/>
                    <a:pt x="20520" y="16763"/>
                    <a:pt x="21600" y="18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5422900" y="1482810"/>
              <a:ext cx="101600" cy="13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37"/>
                  </a:moveTo>
                  <a:cubicBezTo>
                    <a:pt x="4050" y="6075"/>
                    <a:pt x="8100" y="9112"/>
                    <a:pt x="10350" y="11644"/>
                  </a:cubicBezTo>
                  <a:cubicBezTo>
                    <a:pt x="12600" y="14175"/>
                    <a:pt x="13050" y="16200"/>
                    <a:pt x="13050" y="18056"/>
                  </a:cubicBezTo>
                  <a:cubicBezTo>
                    <a:pt x="13050" y="19912"/>
                    <a:pt x="12600" y="21600"/>
                    <a:pt x="11925" y="21600"/>
                  </a:cubicBezTo>
                  <a:cubicBezTo>
                    <a:pt x="11250" y="21600"/>
                    <a:pt x="10350" y="19912"/>
                    <a:pt x="10125" y="17044"/>
                  </a:cubicBezTo>
                  <a:cubicBezTo>
                    <a:pt x="9900" y="14175"/>
                    <a:pt x="10350" y="10125"/>
                    <a:pt x="12375" y="7087"/>
                  </a:cubicBezTo>
                  <a:cubicBezTo>
                    <a:pt x="14400" y="4050"/>
                    <a:pt x="18000" y="20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5554092" y="1502807"/>
              <a:ext cx="96903" cy="14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051" fill="norm" stroke="1" extrusionOk="0">
                  <a:moveTo>
                    <a:pt x="15634" y="2717"/>
                  </a:moveTo>
                  <a:cubicBezTo>
                    <a:pt x="14255" y="1446"/>
                    <a:pt x="12877" y="176"/>
                    <a:pt x="11268" y="17"/>
                  </a:cubicBezTo>
                  <a:cubicBezTo>
                    <a:pt x="9660" y="-142"/>
                    <a:pt x="7821" y="811"/>
                    <a:pt x="5753" y="3670"/>
                  </a:cubicBezTo>
                  <a:cubicBezTo>
                    <a:pt x="3685" y="6529"/>
                    <a:pt x="1387" y="11293"/>
                    <a:pt x="468" y="14470"/>
                  </a:cubicBezTo>
                  <a:cubicBezTo>
                    <a:pt x="-451" y="17646"/>
                    <a:pt x="9" y="19234"/>
                    <a:pt x="1617" y="20187"/>
                  </a:cubicBezTo>
                  <a:cubicBezTo>
                    <a:pt x="3226" y="21140"/>
                    <a:pt x="5983" y="21458"/>
                    <a:pt x="9200" y="20346"/>
                  </a:cubicBezTo>
                  <a:cubicBezTo>
                    <a:pt x="12417" y="19234"/>
                    <a:pt x="16094" y="16693"/>
                    <a:pt x="18162" y="13993"/>
                  </a:cubicBezTo>
                  <a:cubicBezTo>
                    <a:pt x="20230" y="11293"/>
                    <a:pt x="20689" y="8434"/>
                    <a:pt x="20919" y="6211"/>
                  </a:cubicBezTo>
                  <a:cubicBezTo>
                    <a:pt x="21149" y="3987"/>
                    <a:pt x="21149" y="2399"/>
                    <a:pt x="20000" y="1605"/>
                  </a:cubicBezTo>
                  <a:cubicBezTo>
                    <a:pt x="18851" y="811"/>
                    <a:pt x="16553" y="811"/>
                    <a:pt x="14255" y="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5695950" y="1495510"/>
              <a:ext cx="222250" cy="125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0"/>
                  </a:moveTo>
                  <a:cubicBezTo>
                    <a:pt x="206" y="5760"/>
                    <a:pt x="411" y="11520"/>
                    <a:pt x="514" y="15300"/>
                  </a:cubicBezTo>
                  <a:cubicBezTo>
                    <a:pt x="617" y="19080"/>
                    <a:pt x="617" y="20880"/>
                    <a:pt x="1029" y="21240"/>
                  </a:cubicBezTo>
                  <a:cubicBezTo>
                    <a:pt x="1440" y="21600"/>
                    <a:pt x="2263" y="20520"/>
                    <a:pt x="2983" y="18900"/>
                  </a:cubicBezTo>
                  <a:cubicBezTo>
                    <a:pt x="3703" y="17280"/>
                    <a:pt x="4320" y="15120"/>
                    <a:pt x="4937" y="13140"/>
                  </a:cubicBezTo>
                  <a:cubicBezTo>
                    <a:pt x="5554" y="11160"/>
                    <a:pt x="6171" y="9360"/>
                    <a:pt x="6583" y="9360"/>
                  </a:cubicBezTo>
                  <a:cubicBezTo>
                    <a:pt x="6994" y="9360"/>
                    <a:pt x="7200" y="11160"/>
                    <a:pt x="7714" y="12600"/>
                  </a:cubicBezTo>
                  <a:cubicBezTo>
                    <a:pt x="8229" y="14040"/>
                    <a:pt x="9051" y="15120"/>
                    <a:pt x="9874" y="14940"/>
                  </a:cubicBezTo>
                  <a:cubicBezTo>
                    <a:pt x="10697" y="14760"/>
                    <a:pt x="11520" y="13320"/>
                    <a:pt x="12240" y="11160"/>
                  </a:cubicBezTo>
                  <a:cubicBezTo>
                    <a:pt x="12960" y="9000"/>
                    <a:pt x="13577" y="6120"/>
                    <a:pt x="13886" y="5760"/>
                  </a:cubicBezTo>
                  <a:cubicBezTo>
                    <a:pt x="14194" y="5400"/>
                    <a:pt x="14194" y="7560"/>
                    <a:pt x="14194" y="9540"/>
                  </a:cubicBezTo>
                  <a:cubicBezTo>
                    <a:pt x="14194" y="11520"/>
                    <a:pt x="14194" y="13320"/>
                    <a:pt x="13989" y="15480"/>
                  </a:cubicBezTo>
                  <a:cubicBezTo>
                    <a:pt x="13783" y="17640"/>
                    <a:pt x="13371" y="20160"/>
                    <a:pt x="13269" y="20520"/>
                  </a:cubicBezTo>
                  <a:cubicBezTo>
                    <a:pt x="13166" y="20880"/>
                    <a:pt x="13371" y="19080"/>
                    <a:pt x="13886" y="16380"/>
                  </a:cubicBezTo>
                  <a:cubicBezTo>
                    <a:pt x="14400" y="13680"/>
                    <a:pt x="15223" y="10080"/>
                    <a:pt x="16251" y="7200"/>
                  </a:cubicBezTo>
                  <a:cubicBezTo>
                    <a:pt x="17280" y="4320"/>
                    <a:pt x="18514" y="2160"/>
                    <a:pt x="19337" y="1980"/>
                  </a:cubicBezTo>
                  <a:cubicBezTo>
                    <a:pt x="20160" y="1800"/>
                    <a:pt x="20571" y="3600"/>
                    <a:pt x="20880" y="6840"/>
                  </a:cubicBezTo>
                  <a:cubicBezTo>
                    <a:pt x="21189" y="10080"/>
                    <a:pt x="21394" y="1476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5967059" y="1254892"/>
              <a:ext cx="150542" cy="38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322" fill="norm" stroke="1" extrusionOk="0">
                  <a:moveTo>
                    <a:pt x="11812" y="14480"/>
                  </a:moveTo>
                  <a:cubicBezTo>
                    <a:pt x="10628" y="14008"/>
                    <a:pt x="9444" y="13536"/>
                    <a:pt x="8261" y="13477"/>
                  </a:cubicBezTo>
                  <a:cubicBezTo>
                    <a:pt x="7077" y="13418"/>
                    <a:pt x="5894" y="13772"/>
                    <a:pt x="4414" y="14893"/>
                  </a:cubicBezTo>
                  <a:cubicBezTo>
                    <a:pt x="2935" y="16014"/>
                    <a:pt x="1159" y="17903"/>
                    <a:pt x="420" y="19142"/>
                  </a:cubicBezTo>
                  <a:cubicBezTo>
                    <a:pt x="-320" y="20382"/>
                    <a:pt x="-24" y="20972"/>
                    <a:pt x="864" y="21208"/>
                  </a:cubicBezTo>
                  <a:cubicBezTo>
                    <a:pt x="1751" y="21444"/>
                    <a:pt x="3231" y="21326"/>
                    <a:pt x="4858" y="20736"/>
                  </a:cubicBezTo>
                  <a:cubicBezTo>
                    <a:pt x="6485" y="20146"/>
                    <a:pt x="8261" y="19083"/>
                    <a:pt x="10332" y="16959"/>
                  </a:cubicBezTo>
                  <a:cubicBezTo>
                    <a:pt x="12403" y="14834"/>
                    <a:pt x="14770" y="11647"/>
                    <a:pt x="16546" y="9110"/>
                  </a:cubicBezTo>
                  <a:cubicBezTo>
                    <a:pt x="18321" y="6572"/>
                    <a:pt x="19505" y="4683"/>
                    <a:pt x="20244" y="3090"/>
                  </a:cubicBezTo>
                  <a:cubicBezTo>
                    <a:pt x="20984" y="1496"/>
                    <a:pt x="21280" y="198"/>
                    <a:pt x="20836" y="21"/>
                  </a:cubicBezTo>
                  <a:cubicBezTo>
                    <a:pt x="20392" y="-156"/>
                    <a:pt x="19209" y="788"/>
                    <a:pt x="17433" y="2854"/>
                  </a:cubicBezTo>
                  <a:cubicBezTo>
                    <a:pt x="15658" y="4919"/>
                    <a:pt x="13291" y="8106"/>
                    <a:pt x="12551" y="10585"/>
                  </a:cubicBezTo>
                  <a:cubicBezTo>
                    <a:pt x="11812" y="13064"/>
                    <a:pt x="12699" y="14834"/>
                    <a:pt x="13587" y="16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6508750" y="1392900"/>
              <a:ext cx="275167" cy="318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21384"/>
                  </a:moveTo>
                  <a:cubicBezTo>
                    <a:pt x="1662" y="19679"/>
                    <a:pt x="3323" y="17973"/>
                    <a:pt x="5317" y="15273"/>
                  </a:cubicBezTo>
                  <a:cubicBezTo>
                    <a:pt x="7311" y="12573"/>
                    <a:pt x="9637" y="8879"/>
                    <a:pt x="10883" y="6605"/>
                  </a:cubicBezTo>
                  <a:cubicBezTo>
                    <a:pt x="12129" y="4331"/>
                    <a:pt x="12295" y="3479"/>
                    <a:pt x="12462" y="2484"/>
                  </a:cubicBezTo>
                  <a:cubicBezTo>
                    <a:pt x="12628" y="1489"/>
                    <a:pt x="12794" y="352"/>
                    <a:pt x="12545" y="68"/>
                  </a:cubicBezTo>
                  <a:cubicBezTo>
                    <a:pt x="12295" y="-216"/>
                    <a:pt x="11631" y="352"/>
                    <a:pt x="10634" y="2555"/>
                  </a:cubicBezTo>
                  <a:cubicBezTo>
                    <a:pt x="9637" y="4758"/>
                    <a:pt x="8308" y="8595"/>
                    <a:pt x="7643" y="10939"/>
                  </a:cubicBezTo>
                  <a:cubicBezTo>
                    <a:pt x="6978" y="13284"/>
                    <a:pt x="6978" y="14137"/>
                    <a:pt x="6978" y="14918"/>
                  </a:cubicBezTo>
                  <a:cubicBezTo>
                    <a:pt x="6978" y="15700"/>
                    <a:pt x="6978" y="16410"/>
                    <a:pt x="7394" y="16837"/>
                  </a:cubicBezTo>
                  <a:cubicBezTo>
                    <a:pt x="7809" y="17263"/>
                    <a:pt x="8640" y="17405"/>
                    <a:pt x="10302" y="16339"/>
                  </a:cubicBezTo>
                  <a:cubicBezTo>
                    <a:pt x="11963" y="15273"/>
                    <a:pt x="14455" y="13000"/>
                    <a:pt x="16200" y="10868"/>
                  </a:cubicBezTo>
                  <a:cubicBezTo>
                    <a:pt x="17945" y="8737"/>
                    <a:pt x="18942" y="6747"/>
                    <a:pt x="19606" y="5326"/>
                  </a:cubicBezTo>
                  <a:cubicBezTo>
                    <a:pt x="20271" y="3905"/>
                    <a:pt x="20603" y="3052"/>
                    <a:pt x="20935" y="2271"/>
                  </a:cubicBezTo>
                  <a:cubicBezTo>
                    <a:pt x="21268" y="1489"/>
                    <a:pt x="21600" y="779"/>
                    <a:pt x="21600" y="992"/>
                  </a:cubicBezTo>
                  <a:cubicBezTo>
                    <a:pt x="21600" y="1205"/>
                    <a:pt x="21268" y="2342"/>
                    <a:pt x="20935" y="4687"/>
                  </a:cubicBezTo>
                  <a:cubicBezTo>
                    <a:pt x="20603" y="7031"/>
                    <a:pt x="20271" y="10584"/>
                    <a:pt x="20271" y="12645"/>
                  </a:cubicBezTo>
                  <a:cubicBezTo>
                    <a:pt x="20271" y="14705"/>
                    <a:pt x="20603" y="15273"/>
                    <a:pt x="20935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6902450" y="1590760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539750" y="2035260"/>
              <a:ext cx="109093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749"/>
                  </a:moveTo>
                  <a:cubicBezTo>
                    <a:pt x="180" y="18720"/>
                    <a:pt x="360" y="17691"/>
                    <a:pt x="528" y="16971"/>
                  </a:cubicBezTo>
                  <a:cubicBezTo>
                    <a:pt x="696" y="16251"/>
                    <a:pt x="851" y="15840"/>
                    <a:pt x="997" y="15531"/>
                  </a:cubicBezTo>
                  <a:cubicBezTo>
                    <a:pt x="1144" y="15223"/>
                    <a:pt x="1282" y="15017"/>
                    <a:pt x="1421" y="14709"/>
                  </a:cubicBezTo>
                  <a:cubicBezTo>
                    <a:pt x="1559" y="14400"/>
                    <a:pt x="1697" y="13989"/>
                    <a:pt x="1854" y="13577"/>
                  </a:cubicBezTo>
                  <a:cubicBezTo>
                    <a:pt x="2012" y="13166"/>
                    <a:pt x="2188" y="12754"/>
                    <a:pt x="2318" y="12446"/>
                  </a:cubicBezTo>
                  <a:cubicBezTo>
                    <a:pt x="2447" y="12137"/>
                    <a:pt x="2531" y="11931"/>
                    <a:pt x="2630" y="11623"/>
                  </a:cubicBezTo>
                  <a:cubicBezTo>
                    <a:pt x="2728" y="11314"/>
                    <a:pt x="2841" y="10903"/>
                    <a:pt x="2942" y="10594"/>
                  </a:cubicBezTo>
                  <a:cubicBezTo>
                    <a:pt x="3043" y="10286"/>
                    <a:pt x="3131" y="10080"/>
                    <a:pt x="3229" y="9771"/>
                  </a:cubicBezTo>
                  <a:cubicBezTo>
                    <a:pt x="3328" y="9463"/>
                    <a:pt x="3437" y="9051"/>
                    <a:pt x="3546" y="8640"/>
                  </a:cubicBezTo>
                  <a:cubicBezTo>
                    <a:pt x="3654" y="8229"/>
                    <a:pt x="3763" y="7817"/>
                    <a:pt x="3875" y="7509"/>
                  </a:cubicBezTo>
                  <a:cubicBezTo>
                    <a:pt x="3986" y="7200"/>
                    <a:pt x="4099" y="6994"/>
                    <a:pt x="4220" y="6686"/>
                  </a:cubicBezTo>
                  <a:cubicBezTo>
                    <a:pt x="4342" y="6377"/>
                    <a:pt x="4472" y="5966"/>
                    <a:pt x="4602" y="5554"/>
                  </a:cubicBezTo>
                  <a:cubicBezTo>
                    <a:pt x="4732" y="5143"/>
                    <a:pt x="4861" y="4731"/>
                    <a:pt x="4985" y="4423"/>
                  </a:cubicBezTo>
                  <a:cubicBezTo>
                    <a:pt x="5109" y="4114"/>
                    <a:pt x="5226" y="3909"/>
                    <a:pt x="5354" y="3703"/>
                  </a:cubicBezTo>
                  <a:cubicBezTo>
                    <a:pt x="5482" y="3497"/>
                    <a:pt x="5620" y="3291"/>
                    <a:pt x="5758" y="2983"/>
                  </a:cubicBezTo>
                  <a:cubicBezTo>
                    <a:pt x="5897" y="2674"/>
                    <a:pt x="6035" y="2263"/>
                    <a:pt x="6175" y="1954"/>
                  </a:cubicBezTo>
                  <a:cubicBezTo>
                    <a:pt x="6316" y="1646"/>
                    <a:pt x="6458" y="1440"/>
                    <a:pt x="6594" y="1234"/>
                  </a:cubicBezTo>
                  <a:cubicBezTo>
                    <a:pt x="6731" y="1029"/>
                    <a:pt x="6861" y="823"/>
                    <a:pt x="7003" y="720"/>
                  </a:cubicBezTo>
                  <a:cubicBezTo>
                    <a:pt x="7146" y="617"/>
                    <a:pt x="7301" y="617"/>
                    <a:pt x="7454" y="514"/>
                  </a:cubicBezTo>
                  <a:cubicBezTo>
                    <a:pt x="7607" y="411"/>
                    <a:pt x="7757" y="206"/>
                    <a:pt x="7910" y="103"/>
                  </a:cubicBezTo>
                  <a:cubicBezTo>
                    <a:pt x="8063" y="0"/>
                    <a:pt x="8218" y="0"/>
                    <a:pt x="8369" y="0"/>
                  </a:cubicBezTo>
                  <a:cubicBezTo>
                    <a:pt x="8520" y="0"/>
                    <a:pt x="8667" y="0"/>
                    <a:pt x="8824" y="0"/>
                  </a:cubicBezTo>
                  <a:cubicBezTo>
                    <a:pt x="8981" y="0"/>
                    <a:pt x="9149" y="0"/>
                    <a:pt x="9312" y="0"/>
                  </a:cubicBezTo>
                  <a:cubicBezTo>
                    <a:pt x="9476" y="0"/>
                    <a:pt x="9635" y="0"/>
                    <a:pt x="9798" y="0"/>
                  </a:cubicBezTo>
                  <a:cubicBezTo>
                    <a:pt x="9962" y="0"/>
                    <a:pt x="10129" y="0"/>
                    <a:pt x="10291" y="103"/>
                  </a:cubicBezTo>
                  <a:cubicBezTo>
                    <a:pt x="10452" y="206"/>
                    <a:pt x="10607" y="411"/>
                    <a:pt x="10775" y="617"/>
                  </a:cubicBezTo>
                  <a:cubicBezTo>
                    <a:pt x="10942" y="823"/>
                    <a:pt x="11123" y="1029"/>
                    <a:pt x="11299" y="1234"/>
                  </a:cubicBezTo>
                  <a:cubicBezTo>
                    <a:pt x="11475" y="1440"/>
                    <a:pt x="11647" y="1646"/>
                    <a:pt x="11820" y="1851"/>
                  </a:cubicBezTo>
                  <a:cubicBezTo>
                    <a:pt x="11994" y="2057"/>
                    <a:pt x="12170" y="2263"/>
                    <a:pt x="12338" y="2571"/>
                  </a:cubicBezTo>
                  <a:cubicBezTo>
                    <a:pt x="12506" y="2880"/>
                    <a:pt x="12665" y="3291"/>
                    <a:pt x="12837" y="3703"/>
                  </a:cubicBezTo>
                  <a:cubicBezTo>
                    <a:pt x="13009" y="4114"/>
                    <a:pt x="13193" y="4526"/>
                    <a:pt x="13373" y="4937"/>
                  </a:cubicBezTo>
                  <a:cubicBezTo>
                    <a:pt x="13553" y="5349"/>
                    <a:pt x="13729" y="5760"/>
                    <a:pt x="13908" y="6171"/>
                  </a:cubicBezTo>
                  <a:cubicBezTo>
                    <a:pt x="14086" y="6583"/>
                    <a:pt x="14266" y="6994"/>
                    <a:pt x="14438" y="7406"/>
                  </a:cubicBezTo>
                  <a:cubicBezTo>
                    <a:pt x="14610" y="7817"/>
                    <a:pt x="14773" y="8229"/>
                    <a:pt x="14949" y="8640"/>
                  </a:cubicBezTo>
                  <a:cubicBezTo>
                    <a:pt x="15125" y="9051"/>
                    <a:pt x="15314" y="9463"/>
                    <a:pt x="15494" y="9874"/>
                  </a:cubicBezTo>
                  <a:cubicBezTo>
                    <a:pt x="15674" y="10286"/>
                    <a:pt x="15846" y="10697"/>
                    <a:pt x="16020" y="11211"/>
                  </a:cubicBezTo>
                  <a:cubicBezTo>
                    <a:pt x="16194" y="11726"/>
                    <a:pt x="16370" y="12343"/>
                    <a:pt x="16537" y="12857"/>
                  </a:cubicBezTo>
                  <a:cubicBezTo>
                    <a:pt x="16705" y="13371"/>
                    <a:pt x="16864" y="13783"/>
                    <a:pt x="17030" y="14194"/>
                  </a:cubicBezTo>
                  <a:cubicBezTo>
                    <a:pt x="17195" y="14606"/>
                    <a:pt x="17367" y="15017"/>
                    <a:pt x="17614" y="15531"/>
                  </a:cubicBezTo>
                  <a:cubicBezTo>
                    <a:pt x="17862" y="16046"/>
                    <a:pt x="18184" y="16663"/>
                    <a:pt x="18417" y="17074"/>
                  </a:cubicBezTo>
                  <a:cubicBezTo>
                    <a:pt x="18650" y="17486"/>
                    <a:pt x="18792" y="17691"/>
                    <a:pt x="18939" y="17897"/>
                  </a:cubicBezTo>
                  <a:cubicBezTo>
                    <a:pt x="19085" y="18103"/>
                    <a:pt x="19236" y="18309"/>
                    <a:pt x="19450" y="18617"/>
                  </a:cubicBezTo>
                  <a:cubicBezTo>
                    <a:pt x="19664" y="18926"/>
                    <a:pt x="19940" y="19337"/>
                    <a:pt x="20137" y="19543"/>
                  </a:cubicBezTo>
                  <a:cubicBezTo>
                    <a:pt x="20334" y="19749"/>
                    <a:pt x="20452" y="19749"/>
                    <a:pt x="20628" y="19954"/>
                  </a:cubicBezTo>
                  <a:cubicBezTo>
                    <a:pt x="20804" y="20160"/>
                    <a:pt x="21038" y="20571"/>
                    <a:pt x="21210" y="20880"/>
                  </a:cubicBezTo>
                  <a:cubicBezTo>
                    <a:pt x="21382" y="21189"/>
                    <a:pt x="21491" y="213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546100" y="2881926"/>
              <a:ext cx="298450" cy="36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" y="20227"/>
                    <a:pt x="919" y="18853"/>
                    <a:pt x="1991" y="16356"/>
                  </a:cubicBezTo>
                  <a:cubicBezTo>
                    <a:pt x="3064" y="13859"/>
                    <a:pt x="4749" y="10238"/>
                    <a:pt x="5821" y="7616"/>
                  </a:cubicBezTo>
                  <a:cubicBezTo>
                    <a:pt x="6894" y="4994"/>
                    <a:pt x="7353" y="3371"/>
                    <a:pt x="7660" y="2123"/>
                  </a:cubicBezTo>
                  <a:cubicBezTo>
                    <a:pt x="7966" y="874"/>
                    <a:pt x="8119" y="0"/>
                    <a:pt x="7966" y="0"/>
                  </a:cubicBezTo>
                  <a:cubicBezTo>
                    <a:pt x="7813" y="0"/>
                    <a:pt x="7353" y="874"/>
                    <a:pt x="6894" y="2997"/>
                  </a:cubicBezTo>
                  <a:cubicBezTo>
                    <a:pt x="6434" y="5119"/>
                    <a:pt x="5974" y="8490"/>
                    <a:pt x="5821" y="11175"/>
                  </a:cubicBezTo>
                  <a:cubicBezTo>
                    <a:pt x="5668" y="13859"/>
                    <a:pt x="5821" y="15857"/>
                    <a:pt x="6128" y="17230"/>
                  </a:cubicBezTo>
                  <a:cubicBezTo>
                    <a:pt x="6434" y="18603"/>
                    <a:pt x="6894" y="19353"/>
                    <a:pt x="7506" y="19790"/>
                  </a:cubicBezTo>
                  <a:cubicBezTo>
                    <a:pt x="8119" y="20227"/>
                    <a:pt x="8885" y="20351"/>
                    <a:pt x="9804" y="19852"/>
                  </a:cubicBezTo>
                  <a:cubicBezTo>
                    <a:pt x="10723" y="19353"/>
                    <a:pt x="11796" y="18229"/>
                    <a:pt x="13328" y="15732"/>
                  </a:cubicBezTo>
                  <a:cubicBezTo>
                    <a:pt x="14860" y="13235"/>
                    <a:pt x="16851" y="9364"/>
                    <a:pt x="18153" y="6430"/>
                  </a:cubicBezTo>
                  <a:cubicBezTo>
                    <a:pt x="19455" y="3496"/>
                    <a:pt x="20068" y="1498"/>
                    <a:pt x="20145" y="1686"/>
                  </a:cubicBezTo>
                  <a:cubicBezTo>
                    <a:pt x="20221" y="1873"/>
                    <a:pt x="19762" y="4245"/>
                    <a:pt x="19455" y="6492"/>
                  </a:cubicBezTo>
                  <a:cubicBezTo>
                    <a:pt x="19149" y="8740"/>
                    <a:pt x="18996" y="10862"/>
                    <a:pt x="19379" y="12486"/>
                  </a:cubicBezTo>
                  <a:cubicBezTo>
                    <a:pt x="19762" y="14109"/>
                    <a:pt x="20681" y="15232"/>
                    <a:pt x="21600" y="16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635000" y="2572998"/>
              <a:ext cx="165100" cy="23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18532"/>
                  </a:moveTo>
                  <a:cubicBezTo>
                    <a:pt x="3046" y="13180"/>
                    <a:pt x="6092" y="7827"/>
                    <a:pt x="8031" y="4673"/>
                  </a:cubicBezTo>
                  <a:cubicBezTo>
                    <a:pt x="9969" y="1519"/>
                    <a:pt x="10800" y="564"/>
                    <a:pt x="11908" y="181"/>
                  </a:cubicBezTo>
                  <a:cubicBezTo>
                    <a:pt x="13015" y="-201"/>
                    <a:pt x="14400" y="-10"/>
                    <a:pt x="15231" y="1041"/>
                  </a:cubicBezTo>
                  <a:cubicBezTo>
                    <a:pt x="16062" y="2093"/>
                    <a:pt x="16338" y="4004"/>
                    <a:pt x="17308" y="7541"/>
                  </a:cubicBezTo>
                  <a:cubicBezTo>
                    <a:pt x="18277" y="11077"/>
                    <a:pt x="19938" y="16238"/>
                    <a:pt x="2160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965200" y="2930610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958850" y="3051260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5429"/>
                    <a:pt x="11520" y="9257"/>
                    <a:pt x="15120" y="5657"/>
                  </a:cubicBezTo>
                  <a:cubicBezTo>
                    <a:pt x="18720" y="2057"/>
                    <a:pt x="2016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1479962" y="2722304"/>
              <a:ext cx="234538" cy="308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48" fill="norm" stroke="1" extrusionOk="0">
                  <a:moveTo>
                    <a:pt x="21370" y="352"/>
                  </a:moveTo>
                  <a:cubicBezTo>
                    <a:pt x="20406" y="60"/>
                    <a:pt x="19441" y="-232"/>
                    <a:pt x="17609" y="279"/>
                  </a:cubicBezTo>
                  <a:cubicBezTo>
                    <a:pt x="15777" y="790"/>
                    <a:pt x="13077" y="2103"/>
                    <a:pt x="10570" y="3563"/>
                  </a:cubicBezTo>
                  <a:cubicBezTo>
                    <a:pt x="8063" y="5022"/>
                    <a:pt x="5749" y="6627"/>
                    <a:pt x="4206" y="7722"/>
                  </a:cubicBezTo>
                  <a:cubicBezTo>
                    <a:pt x="2663" y="8817"/>
                    <a:pt x="1891" y="9400"/>
                    <a:pt x="1795" y="9984"/>
                  </a:cubicBezTo>
                  <a:cubicBezTo>
                    <a:pt x="1699" y="10568"/>
                    <a:pt x="2277" y="11152"/>
                    <a:pt x="3145" y="11444"/>
                  </a:cubicBezTo>
                  <a:cubicBezTo>
                    <a:pt x="4013" y="11736"/>
                    <a:pt x="5170" y="11736"/>
                    <a:pt x="6424" y="11663"/>
                  </a:cubicBezTo>
                  <a:cubicBezTo>
                    <a:pt x="7677" y="11590"/>
                    <a:pt x="9027" y="11444"/>
                    <a:pt x="10184" y="11444"/>
                  </a:cubicBezTo>
                  <a:cubicBezTo>
                    <a:pt x="11341" y="11444"/>
                    <a:pt x="12306" y="11590"/>
                    <a:pt x="12402" y="12027"/>
                  </a:cubicBezTo>
                  <a:cubicBezTo>
                    <a:pt x="12499" y="12465"/>
                    <a:pt x="11727" y="13195"/>
                    <a:pt x="9991" y="14217"/>
                  </a:cubicBezTo>
                  <a:cubicBezTo>
                    <a:pt x="8256" y="15238"/>
                    <a:pt x="5556" y="16552"/>
                    <a:pt x="3820" y="17427"/>
                  </a:cubicBezTo>
                  <a:cubicBezTo>
                    <a:pt x="2084" y="18303"/>
                    <a:pt x="1313" y="18741"/>
                    <a:pt x="734" y="19325"/>
                  </a:cubicBezTo>
                  <a:cubicBezTo>
                    <a:pt x="156" y="19909"/>
                    <a:pt x="-230" y="20638"/>
                    <a:pt x="156" y="21003"/>
                  </a:cubicBezTo>
                  <a:cubicBezTo>
                    <a:pt x="541" y="21368"/>
                    <a:pt x="1699" y="21368"/>
                    <a:pt x="4881" y="20711"/>
                  </a:cubicBezTo>
                  <a:cubicBezTo>
                    <a:pt x="8063" y="20054"/>
                    <a:pt x="13270" y="18741"/>
                    <a:pt x="18477" y="17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771650" y="2752810"/>
              <a:ext cx="1778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57" y="3400"/>
                    <a:pt x="7714" y="6800"/>
                    <a:pt x="11314" y="10400"/>
                  </a:cubicBezTo>
                  <a:cubicBezTo>
                    <a:pt x="14914" y="14000"/>
                    <a:pt x="18257" y="17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816100" y="2694528"/>
              <a:ext cx="107950" cy="350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1240"/>
                  </a:moveTo>
                  <a:cubicBezTo>
                    <a:pt x="21600" y="590"/>
                    <a:pt x="21600" y="-61"/>
                    <a:pt x="20965" y="4"/>
                  </a:cubicBezTo>
                  <a:cubicBezTo>
                    <a:pt x="20329" y="69"/>
                    <a:pt x="19059" y="850"/>
                    <a:pt x="16518" y="2997"/>
                  </a:cubicBezTo>
                  <a:cubicBezTo>
                    <a:pt x="13976" y="5144"/>
                    <a:pt x="10165" y="8657"/>
                    <a:pt x="7200" y="11975"/>
                  </a:cubicBezTo>
                  <a:cubicBezTo>
                    <a:pt x="4235" y="15293"/>
                    <a:pt x="2118" y="18416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2063750" y="2892510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2033701" y="2781141"/>
              <a:ext cx="76616" cy="8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397" fill="norm" stroke="1" extrusionOk="0">
                  <a:moveTo>
                    <a:pt x="15293" y="4012"/>
                  </a:moveTo>
                  <a:cubicBezTo>
                    <a:pt x="18212" y="3485"/>
                    <a:pt x="21131" y="2958"/>
                    <a:pt x="21131" y="2168"/>
                  </a:cubicBezTo>
                  <a:cubicBezTo>
                    <a:pt x="21131" y="1377"/>
                    <a:pt x="18212" y="324"/>
                    <a:pt x="15293" y="60"/>
                  </a:cubicBezTo>
                  <a:cubicBezTo>
                    <a:pt x="12374" y="-203"/>
                    <a:pt x="9455" y="324"/>
                    <a:pt x="6536" y="2958"/>
                  </a:cubicBezTo>
                  <a:cubicBezTo>
                    <a:pt x="3617" y="5592"/>
                    <a:pt x="699" y="10334"/>
                    <a:pt x="115" y="13758"/>
                  </a:cubicBezTo>
                  <a:cubicBezTo>
                    <a:pt x="-469" y="17182"/>
                    <a:pt x="1282" y="19290"/>
                    <a:pt x="3034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251313" y="2790910"/>
              <a:ext cx="3138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2945"/>
                    <a:pt x="-1582" y="5891"/>
                    <a:pt x="1118" y="9491"/>
                  </a:cubicBezTo>
                  <a:cubicBezTo>
                    <a:pt x="3818" y="13091"/>
                    <a:pt x="11918" y="17345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200150" y="3226797"/>
              <a:ext cx="22860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6200" y="12793"/>
                    <a:pt x="12400" y="5170"/>
                    <a:pt x="16000" y="1993"/>
                  </a:cubicBezTo>
                  <a:cubicBezTo>
                    <a:pt x="19600" y="-1183"/>
                    <a:pt x="206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257300" y="3372791"/>
              <a:ext cx="146050" cy="18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6" fill="norm" stroke="1" extrusionOk="0">
                  <a:moveTo>
                    <a:pt x="0" y="3009"/>
                  </a:moveTo>
                  <a:cubicBezTo>
                    <a:pt x="626" y="8294"/>
                    <a:pt x="1252" y="13579"/>
                    <a:pt x="1565" y="16796"/>
                  </a:cubicBezTo>
                  <a:cubicBezTo>
                    <a:pt x="1878" y="20013"/>
                    <a:pt x="1878" y="21162"/>
                    <a:pt x="1878" y="20358"/>
                  </a:cubicBezTo>
                  <a:cubicBezTo>
                    <a:pt x="1878" y="19553"/>
                    <a:pt x="1878" y="16796"/>
                    <a:pt x="2661" y="13234"/>
                  </a:cubicBezTo>
                  <a:cubicBezTo>
                    <a:pt x="3443" y="9673"/>
                    <a:pt x="5009" y="5307"/>
                    <a:pt x="6417" y="2779"/>
                  </a:cubicBezTo>
                  <a:cubicBezTo>
                    <a:pt x="7826" y="251"/>
                    <a:pt x="9078" y="-438"/>
                    <a:pt x="11583" y="251"/>
                  </a:cubicBezTo>
                  <a:cubicBezTo>
                    <a:pt x="14087" y="941"/>
                    <a:pt x="17843" y="3009"/>
                    <a:pt x="19722" y="6571"/>
                  </a:cubicBezTo>
                  <a:cubicBezTo>
                    <a:pt x="21600" y="10132"/>
                    <a:pt x="21600" y="15188"/>
                    <a:pt x="21600" y="20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9586973" y="2250887"/>
              <a:ext cx="122177" cy="5512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593" fill="norm" stroke="1" extrusionOk="0">
                  <a:moveTo>
                    <a:pt x="12346" y="76"/>
                  </a:moveTo>
                  <a:cubicBezTo>
                    <a:pt x="11247" y="34"/>
                    <a:pt x="10149" y="-7"/>
                    <a:pt x="9600" y="1"/>
                  </a:cubicBezTo>
                  <a:cubicBezTo>
                    <a:pt x="9051" y="10"/>
                    <a:pt x="9051" y="68"/>
                    <a:pt x="9234" y="271"/>
                  </a:cubicBezTo>
                  <a:cubicBezTo>
                    <a:pt x="9417" y="474"/>
                    <a:pt x="9783" y="822"/>
                    <a:pt x="10149" y="1166"/>
                  </a:cubicBezTo>
                  <a:cubicBezTo>
                    <a:pt x="10515" y="1510"/>
                    <a:pt x="10881" y="1850"/>
                    <a:pt x="11064" y="2186"/>
                  </a:cubicBezTo>
                  <a:cubicBezTo>
                    <a:pt x="11247" y="2522"/>
                    <a:pt x="11247" y="2854"/>
                    <a:pt x="10881" y="3165"/>
                  </a:cubicBezTo>
                  <a:cubicBezTo>
                    <a:pt x="10515" y="3476"/>
                    <a:pt x="9783" y="3766"/>
                    <a:pt x="9417" y="4077"/>
                  </a:cubicBezTo>
                  <a:cubicBezTo>
                    <a:pt x="9051" y="4388"/>
                    <a:pt x="9051" y="4719"/>
                    <a:pt x="8868" y="5059"/>
                  </a:cubicBezTo>
                  <a:cubicBezTo>
                    <a:pt x="8685" y="5399"/>
                    <a:pt x="8318" y="5747"/>
                    <a:pt x="8135" y="6104"/>
                  </a:cubicBezTo>
                  <a:cubicBezTo>
                    <a:pt x="7952" y="6461"/>
                    <a:pt x="7952" y="6825"/>
                    <a:pt x="8135" y="7132"/>
                  </a:cubicBezTo>
                  <a:cubicBezTo>
                    <a:pt x="8318" y="7439"/>
                    <a:pt x="8685" y="7688"/>
                    <a:pt x="9234" y="7932"/>
                  </a:cubicBezTo>
                  <a:cubicBezTo>
                    <a:pt x="9783" y="8177"/>
                    <a:pt x="10515" y="8417"/>
                    <a:pt x="11247" y="8666"/>
                  </a:cubicBezTo>
                  <a:cubicBezTo>
                    <a:pt x="11979" y="8915"/>
                    <a:pt x="12712" y="9172"/>
                    <a:pt x="13444" y="9433"/>
                  </a:cubicBezTo>
                  <a:cubicBezTo>
                    <a:pt x="14176" y="9694"/>
                    <a:pt x="14908" y="9960"/>
                    <a:pt x="15640" y="10217"/>
                  </a:cubicBezTo>
                  <a:cubicBezTo>
                    <a:pt x="16373" y="10474"/>
                    <a:pt x="17105" y="10723"/>
                    <a:pt x="17654" y="10980"/>
                  </a:cubicBezTo>
                  <a:cubicBezTo>
                    <a:pt x="18203" y="11237"/>
                    <a:pt x="18569" y="11502"/>
                    <a:pt x="19118" y="11838"/>
                  </a:cubicBezTo>
                  <a:cubicBezTo>
                    <a:pt x="19668" y="12174"/>
                    <a:pt x="20400" y="12580"/>
                    <a:pt x="20766" y="12920"/>
                  </a:cubicBezTo>
                  <a:cubicBezTo>
                    <a:pt x="21132" y="13260"/>
                    <a:pt x="21132" y="13533"/>
                    <a:pt x="21132" y="13807"/>
                  </a:cubicBezTo>
                  <a:cubicBezTo>
                    <a:pt x="21132" y="14081"/>
                    <a:pt x="21132" y="14354"/>
                    <a:pt x="20766" y="14628"/>
                  </a:cubicBezTo>
                  <a:cubicBezTo>
                    <a:pt x="20400" y="14902"/>
                    <a:pt x="19668" y="15175"/>
                    <a:pt x="18935" y="15453"/>
                  </a:cubicBezTo>
                  <a:cubicBezTo>
                    <a:pt x="18203" y="15731"/>
                    <a:pt x="17471" y="16013"/>
                    <a:pt x="16190" y="16340"/>
                  </a:cubicBezTo>
                  <a:cubicBezTo>
                    <a:pt x="14908" y="16668"/>
                    <a:pt x="13078" y="17041"/>
                    <a:pt x="11430" y="17406"/>
                  </a:cubicBezTo>
                  <a:cubicBezTo>
                    <a:pt x="9783" y="17771"/>
                    <a:pt x="8318" y="18127"/>
                    <a:pt x="6854" y="18467"/>
                  </a:cubicBezTo>
                  <a:cubicBezTo>
                    <a:pt x="5390" y="18807"/>
                    <a:pt x="3925" y="19130"/>
                    <a:pt x="2827" y="19433"/>
                  </a:cubicBezTo>
                  <a:cubicBezTo>
                    <a:pt x="1729" y="19736"/>
                    <a:pt x="996" y="20018"/>
                    <a:pt x="447" y="20324"/>
                  </a:cubicBezTo>
                  <a:cubicBezTo>
                    <a:pt x="-102" y="20631"/>
                    <a:pt x="-468" y="20963"/>
                    <a:pt x="1363" y="21178"/>
                  </a:cubicBezTo>
                  <a:cubicBezTo>
                    <a:pt x="3193" y="21394"/>
                    <a:pt x="7220" y="21493"/>
                    <a:pt x="11247" y="215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0079177" y="2510965"/>
              <a:ext cx="232373" cy="31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92" fill="norm" stroke="1" extrusionOk="0">
                  <a:moveTo>
                    <a:pt x="20273" y="4854"/>
                  </a:moveTo>
                  <a:cubicBezTo>
                    <a:pt x="20663" y="4124"/>
                    <a:pt x="21052" y="3395"/>
                    <a:pt x="21246" y="2665"/>
                  </a:cubicBezTo>
                  <a:cubicBezTo>
                    <a:pt x="21441" y="1935"/>
                    <a:pt x="21441" y="1206"/>
                    <a:pt x="20857" y="695"/>
                  </a:cubicBezTo>
                  <a:cubicBezTo>
                    <a:pt x="20273" y="184"/>
                    <a:pt x="19106" y="-108"/>
                    <a:pt x="17452" y="38"/>
                  </a:cubicBezTo>
                  <a:cubicBezTo>
                    <a:pt x="15798" y="184"/>
                    <a:pt x="13657" y="768"/>
                    <a:pt x="11030" y="2373"/>
                  </a:cubicBezTo>
                  <a:cubicBezTo>
                    <a:pt x="8403" y="3978"/>
                    <a:pt x="5290" y="6606"/>
                    <a:pt x="3246" y="9087"/>
                  </a:cubicBezTo>
                  <a:cubicBezTo>
                    <a:pt x="1203" y="11568"/>
                    <a:pt x="230" y="13903"/>
                    <a:pt x="36" y="15800"/>
                  </a:cubicBezTo>
                  <a:cubicBezTo>
                    <a:pt x="-159" y="17697"/>
                    <a:pt x="425" y="19157"/>
                    <a:pt x="2176" y="20106"/>
                  </a:cubicBezTo>
                  <a:cubicBezTo>
                    <a:pt x="3927" y="21054"/>
                    <a:pt x="6846" y="21492"/>
                    <a:pt x="8792" y="21492"/>
                  </a:cubicBezTo>
                  <a:cubicBezTo>
                    <a:pt x="10738" y="21492"/>
                    <a:pt x="11711" y="21054"/>
                    <a:pt x="12684" y="206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0433844" y="2517860"/>
              <a:ext cx="126207" cy="310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30" fill="norm" stroke="1" extrusionOk="0">
                  <a:moveTo>
                    <a:pt x="8505" y="0"/>
                  </a:moveTo>
                  <a:cubicBezTo>
                    <a:pt x="6345" y="3967"/>
                    <a:pt x="4185" y="7935"/>
                    <a:pt x="2745" y="11167"/>
                  </a:cubicBezTo>
                  <a:cubicBezTo>
                    <a:pt x="1305" y="14400"/>
                    <a:pt x="585" y="16898"/>
                    <a:pt x="225" y="18514"/>
                  </a:cubicBezTo>
                  <a:cubicBezTo>
                    <a:pt x="-135" y="20131"/>
                    <a:pt x="-135" y="20865"/>
                    <a:pt x="765" y="21233"/>
                  </a:cubicBezTo>
                  <a:cubicBezTo>
                    <a:pt x="1665" y="21600"/>
                    <a:pt x="3465" y="21600"/>
                    <a:pt x="7065" y="21380"/>
                  </a:cubicBezTo>
                  <a:cubicBezTo>
                    <a:pt x="10665" y="21159"/>
                    <a:pt x="16065" y="20718"/>
                    <a:pt x="21465" y="202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0788649" y="2555960"/>
              <a:ext cx="127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0712450" y="2563015"/>
              <a:ext cx="234950" cy="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3503" y="12126"/>
                    <a:pt x="7005" y="4168"/>
                    <a:pt x="10605" y="1326"/>
                  </a:cubicBezTo>
                  <a:cubicBezTo>
                    <a:pt x="14205" y="-1516"/>
                    <a:pt x="17903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0179050" y="2954787"/>
              <a:ext cx="704850" cy="2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0" y="14208"/>
                  </a:moveTo>
                  <a:cubicBezTo>
                    <a:pt x="2011" y="14208"/>
                    <a:pt x="4022" y="14208"/>
                    <a:pt x="6195" y="10968"/>
                  </a:cubicBezTo>
                  <a:cubicBezTo>
                    <a:pt x="8368" y="7728"/>
                    <a:pt x="10703" y="1248"/>
                    <a:pt x="13135" y="168"/>
                  </a:cubicBezTo>
                  <a:cubicBezTo>
                    <a:pt x="15568" y="-912"/>
                    <a:pt x="18097" y="3408"/>
                    <a:pt x="19524" y="7728"/>
                  </a:cubicBezTo>
                  <a:cubicBezTo>
                    <a:pt x="20951" y="12048"/>
                    <a:pt x="21276" y="16368"/>
                    <a:pt x="21600" y="206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0204449" y="3051260"/>
              <a:ext cx="508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0" y="21600"/>
                    <a:pt x="7380" y="21600"/>
                    <a:pt x="10980" y="18000"/>
                  </a:cubicBezTo>
                  <a:cubicBezTo>
                    <a:pt x="14580" y="14400"/>
                    <a:pt x="1809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9748956" y="3432260"/>
              <a:ext cx="284044" cy="27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69" fill="norm" stroke="1" extrusionOk="0">
                  <a:moveTo>
                    <a:pt x="21471" y="0"/>
                  </a:moveTo>
                  <a:cubicBezTo>
                    <a:pt x="18751" y="989"/>
                    <a:pt x="16031" y="1979"/>
                    <a:pt x="13231" y="3380"/>
                  </a:cubicBezTo>
                  <a:cubicBezTo>
                    <a:pt x="10431" y="4782"/>
                    <a:pt x="7551" y="6595"/>
                    <a:pt x="5791" y="7750"/>
                  </a:cubicBezTo>
                  <a:cubicBezTo>
                    <a:pt x="4031" y="8904"/>
                    <a:pt x="3391" y="9398"/>
                    <a:pt x="3391" y="9976"/>
                  </a:cubicBezTo>
                  <a:cubicBezTo>
                    <a:pt x="3391" y="10553"/>
                    <a:pt x="4031" y="11212"/>
                    <a:pt x="5391" y="11542"/>
                  </a:cubicBezTo>
                  <a:cubicBezTo>
                    <a:pt x="6751" y="11872"/>
                    <a:pt x="8831" y="11872"/>
                    <a:pt x="10431" y="11872"/>
                  </a:cubicBezTo>
                  <a:cubicBezTo>
                    <a:pt x="12031" y="11872"/>
                    <a:pt x="13151" y="11872"/>
                    <a:pt x="13311" y="12202"/>
                  </a:cubicBezTo>
                  <a:cubicBezTo>
                    <a:pt x="13471" y="12531"/>
                    <a:pt x="12671" y="13191"/>
                    <a:pt x="10831" y="14180"/>
                  </a:cubicBezTo>
                  <a:cubicBezTo>
                    <a:pt x="8991" y="15169"/>
                    <a:pt x="6111" y="16489"/>
                    <a:pt x="4271" y="17395"/>
                  </a:cubicBezTo>
                  <a:cubicBezTo>
                    <a:pt x="2431" y="18302"/>
                    <a:pt x="1631" y="18797"/>
                    <a:pt x="991" y="19374"/>
                  </a:cubicBezTo>
                  <a:cubicBezTo>
                    <a:pt x="351" y="19951"/>
                    <a:pt x="-129" y="20611"/>
                    <a:pt x="31" y="21023"/>
                  </a:cubicBezTo>
                  <a:cubicBezTo>
                    <a:pt x="191" y="21435"/>
                    <a:pt x="991" y="21600"/>
                    <a:pt x="3551" y="21353"/>
                  </a:cubicBezTo>
                  <a:cubicBezTo>
                    <a:pt x="6111" y="21105"/>
                    <a:pt x="10431" y="20446"/>
                    <a:pt x="14751" y="197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0045699" y="3502110"/>
              <a:ext cx="146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57" y="3150"/>
                    <a:pt x="7513" y="6300"/>
                    <a:pt x="11113" y="9900"/>
                  </a:cubicBezTo>
                  <a:cubicBezTo>
                    <a:pt x="14713" y="13500"/>
                    <a:pt x="18157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0052049" y="3476710"/>
              <a:ext cx="1587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64"/>
                    <a:pt x="18720" y="327"/>
                    <a:pt x="17136" y="1555"/>
                  </a:cubicBezTo>
                  <a:cubicBezTo>
                    <a:pt x="15552" y="2782"/>
                    <a:pt x="13824" y="5073"/>
                    <a:pt x="11088" y="8100"/>
                  </a:cubicBezTo>
                  <a:cubicBezTo>
                    <a:pt x="8352" y="11127"/>
                    <a:pt x="4608" y="14891"/>
                    <a:pt x="2592" y="17264"/>
                  </a:cubicBezTo>
                  <a:cubicBezTo>
                    <a:pt x="576" y="19636"/>
                    <a:pt x="288" y="206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0242549" y="3648160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0242549" y="3573283"/>
              <a:ext cx="52959" cy="36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19757" fill="norm" stroke="1" extrusionOk="0">
                  <a:moveTo>
                    <a:pt x="12462" y="6110"/>
                  </a:moveTo>
                  <a:cubicBezTo>
                    <a:pt x="8308" y="6110"/>
                    <a:pt x="4154" y="6110"/>
                    <a:pt x="2908" y="8952"/>
                  </a:cubicBezTo>
                  <a:cubicBezTo>
                    <a:pt x="1662" y="11794"/>
                    <a:pt x="3323" y="17478"/>
                    <a:pt x="6646" y="19184"/>
                  </a:cubicBezTo>
                  <a:cubicBezTo>
                    <a:pt x="9969" y="20889"/>
                    <a:pt x="14954" y="18615"/>
                    <a:pt x="17862" y="14636"/>
                  </a:cubicBezTo>
                  <a:cubicBezTo>
                    <a:pt x="20769" y="10657"/>
                    <a:pt x="21600" y="4973"/>
                    <a:pt x="19938" y="2131"/>
                  </a:cubicBezTo>
                  <a:cubicBezTo>
                    <a:pt x="18277" y="-711"/>
                    <a:pt x="14123" y="-711"/>
                    <a:pt x="10385" y="2131"/>
                  </a:cubicBezTo>
                  <a:cubicBezTo>
                    <a:pt x="6646" y="4973"/>
                    <a:pt x="3323" y="10657"/>
                    <a:pt x="0" y="163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9828059" y="3870410"/>
              <a:ext cx="382741" cy="1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18" fill="norm" stroke="1" extrusionOk="0">
                  <a:moveTo>
                    <a:pt x="809" y="0"/>
                  </a:moveTo>
                  <a:cubicBezTo>
                    <a:pt x="335" y="7200"/>
                    <a:pt x="-140" y="14400"/>
                    <a:pt x="38" y="18000"/>
                  </a:cubicBezTo>
                  <a:cubicBezTo>
                    <a:pt x="216" y="21600"/>
                    <a:pt x="1047" y="21600"/>
                    <a:pt x="3955" y="20400"/>
                  </a:cubicBezTo>
                  <a:cubicBezTo>
                    <a:pt x="6862" y="19200"/>
                    <a:pt x="11847" y="16800"/>
                    <a:pt x="15111" y="15600"/>
                  </a:cubicBezTo>
                  <a:cubicBezTo>
                    <a:pt x="18374" y="14400"/>
                    <a:pt x="19917" y="14400"/>
                    <a:pt x="21460" y="14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10019736" y="3927716"/>
              <a:ext cx="133914" cy="166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0923" fill="norm" stroke="1" extrusionOk="0">
                  <a:moveTo>
                    <a:pt x="4140" y="2380"/>
                  </a:moveTo>
                  <a:cubicBezTo>
                    <a:pt x="3802" y="7447"/>
                    <a:pt x="3464" y="12514"/>
                    <a:pt x="2958" y="15847"/>
                  </a:cubicBezTo>
                  <a:cubicBezTo>
                    <a:pt x="2452" y="19180"/>
                    <a:pt x="1777" y="20780"/>
                    <a:pt x="1102" y="20914"/>
                  </a:cubicBezTo>
                  <a:cubicBezTo>
                    <a:pt x="427" y="21047"/>
                    <a:pt x="-248" y="19714"/>
                    <a:pt x="89" y="16647"/>
                  </a:cubicBezTo>
                  <a:cubicBezTo>
                    <a:pt x="427" y="13580"/>
                    <a:pt x="1777" y="8780"/>
                    <a:pt x="3296" y="5714"/>
                  </a:cubicBezTo>
                  <a:cubicBezTo>
                    <a:pt x="4814" y="2647"/>
                    <a:pt x="6502" y="1314"/>
                    <a:pt x="8190" y="514"/>
                  </a:cubicBezTo>
                  <a:cubicBezTo>
                    <a:pt x="9877" y="-286"/>
                    <a:pt x="11565" y="-553"/>
                    <a:pt x="13758" y="2780"/>
                  </a:cubicBezTo>
                  <a:cubicBezTo>
                    <a:pt x="15952" y="6114"/>
                    <a:pt x="18652" y="13047"/>
                    <a:pt x="21352" y="199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0475977" y="3743410"/>
              <a:ext cx="236474" cy="9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199" fill="norm" stroke="1" extrusionOk="0">
                  <a:moveTo>
                    <a:pt x="3005" y="17550"/>
                  </a:moveTo>
                  <a:cubicBezTo>
                    <a:pt x="2049" y="18450"/>
                    <a:pt x="1093" y="19350"/>
                    <a:pt x="520" y="18675"/>
                  </a:cubicBezTo>
                  <a:cubicBezTo>
                    <a:pt x="-54" y="18000"/>
                    <a:pt x="-245" y="15750"/>
                    <a:pt x="424" y="12600"/>
                  </a:cubicBezTo>
                  <a:cubicBezTo>
                    <a:pt x="1093" y="9450"/>
                    <a:pt x="2622" y="5400"/>
                    <a:pt x="3960" y="3375"/>
                  </a:cubicBezTo>
                  <a:cubicBezTo>
                    <a:pt x="5298" y="1350"/>
                    <a:pt x="6445" y="1350"/>
                    <a:pt x="7592" y="3375"/>
                  </a:cubicBezTo>
                  <a:cubicBezTo>
                    <a:pt x="8739" y="5400"/>
                    <a:pt x="9886" y="9450"/>
                    <a:pt x="11033" y="13275"/>
                  </a:cubicBezTo>
                  <a:cubicBezTo>
                    <a:pt x="12180" y="17100"/>
                    <a:pt x="13327" y="20700"/>
                    <a:pt x="14282" y="21150"/>
                  </a:cubicBezTo>
                  <a:cubicBezTo>
                    <a:pt x="15238" y="21600"/>
                    <a:pt x="16003" y="18900"/>
                    <a:pt x="17150" y="14850"/>
                  </a:cubicBezTo>
                  <a:cubicBezTo>
                    <a:pt x="18297" y="10800"/>
                    <a:pt x="19826" y="5400"/>
                    <a:pt x="2135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0849521" y="3566754"/>
              <a:ext cx="212180" cy="322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211" fill="norm" stroke="1" extrusionOk="0">
                  <a:moveTo>
                    <a:pt x="3474" y="4523"/>
                  </a:moveTo>
                  <a:cubicBezTo>
                    <a:pt x="3046" y="8564"/>
                    <a:pt x="2618" y="12606"/>
                    <a:pt x="2297" y="14975"/>
                  </a:cubicBezTo>
                  <a:cubicBezTo>
                    <a:pt x="1977" y="17344"/>
                    <a:pt x="1763" y="18040"/>
                    <a:pt x="1442" y="18946"/>
                  </a:cubicBezTo>
                  <a:cubicBezTo>
                    <a:pt x="1121" y="19852"/>
                    <a:pt x="693" y="20967"/>
                    <a:pt x="373" y="21176"/>
                  </a:cubicBezTo>
                  <a:cubicBezTo>
                    <a:pt x="52" y="21385"/>
                    <a:pt x="-162" y="20688"/>
                    <a:pt x="159" y="18040"/>
                  </a:cubicBezTo>
                  <a:cubicBezTo>
                    <a:pt x="480" y="15393"/>
                    <a:pt x="1335" y="10794"/>
                    <a:pt x="2084" y="8077"/>
                  </a:cubicBezTo>
                  <a:cubicBezTo>
                    <a:pt x="2832" y="5359"/>
                    <a:pt x="3474" y="4523"/>
                    <a:pt x="4436" y="3757"/>
                  </a:cubicBezTo>
                  <a:cubicBezTo>
                    <a:pt x="5398" y="2990"/>
                    <a:pt x="6682" y="2293"/>
                    <a:pt x="7644" y="2224"/>
                  </a:cubicBezTo>
                  <a:cubicBezTo>
                    <a:pt x="8606" y="2154"/>
                    <a:pt x="9248" y="2711"/>
                    <a:pt x="10103" y="4871"/>
                  </a:cubicBezTo>
                  <a:cubicBezTo>
                    <a:pt x="10959" y="7031"/>
                    <a:pt x="12028" y="10794"/>
                    <a:pt x="12670" y="13233"/>
                  </a:cubicBezTo>
                  <a:cubicBezTo>
                    <a:pt x="13311" y="15671"/>
                    <a:pt x="13525" y="16786"/>
                    <a:pt x="14060" y="17135"/>
                  </a:cubicBezTo>
                  <a:cubicBezTo>
                    <a:pt x="14594" y="17483"/>
                    <a:pt x="15450" y="17065"/>
                    <a:pt x="16091" y="15114"/>
                  </a:cubicBezTo>
                  <a:cubicBezTo>
                    <a:pt x="16733" y="13163"/>
                    <a:pt x="17161" y="9679"/>
                    <a:pt x="17375" y="7380"/>
                  </a:cubicBezTo>
                  <a:cubicBezTo>
                    <a:pt x="17588" y="5080"/>
                    <a:pt x="17588" y="3966"/>
                    <a:pt x="17802" y="2781"/>
                  </a:cubicBezTo>
                  <a:cubicBezTo>
                    <a:pt x="18016" y="1597"/>
                    <a:pt x="18444" y="342"/>
                    <a:pt x="18979" y="64"/>
                  </a:cubicBezTo>
                  <a:cubicBezTo>
                    <a:pt x="19513" y="-215"/>
                    <a:pt x="20155" y="482"/>
                    <a:pt x="20583" y="900"/>
                  </a:cubicBezTo>
                  <a:cubicBezTo>
                    <a:pt x="21010" y="1318"/>
                    <a:pt x="21224" y="1457"/>
                    <a:pt x="21438" y="15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1087099" y="3730147"/>
              <a:ext cx="63501" cy="9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5" fill="norm" stroke="1" extrusionOk="0">
                  <a:moveTo>
                    <a:pt x="17280" y="1470"/>
                  </a:moveTo>
                  <a:cubicBezTo>
                    <a:pt x="13680" y="570"/>
                    <a:pt x="10080" y="-330"/>
                    <a:pt x="7200" y="120"/>
                  </a:cubicBezTo>
                  <a:cubicBezTo>
                    <a:pt x="4320" y="570"/>
                    <a:pt x="2160" y="2370"/>
                    <a:pt x="1080" y="4845"/>
                  </a:cubicBezTo>
                  <a:cubicBezTo>
                    <a:pt x="0" y="7320"/>
                    <a:pt x="0" y="10470"/>
                    <a:pt x="0" y="13170"/>
                  </a:cubicBezTo>
                  <a:cubicBezTo>
                    <a:pt x="0" y="15870"/>
                    <a:pt x="0" y="18120"/>
                    <a:pt x="1800" y="19470"/>
                  </a:cubicBezTo>
                  <a:cubicBezTo>
                    <a:pt x="3600" y="20820"/>
                    <a:pt x="7200" y="21270"/>
                    <a:pt x="10440" y="20595"/>
                  </a:cubicBezTo>
                  <a:cubicBezTo>
                    <a:pt x="13680" y="19920"/>
                    <a:pt x="16560" y="18120"/>
                    <a:pt x="18360" y="14745"/>
                  </a:cubicBezTo>
                  <a:cubicBezTo>
                    <a:pt x="20160" y="11370"/>
                    <a:pt x="20880" y="6420"/>
                    <a:pt x="21600" y="14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1182350" y="3673560"/>
              <a:ext cx="146050" cy="178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8288"/>
                  </a:moveTo>
                  <a:cubicBezTo>
                    <a:pt x="1565" y="8037"/>
                    <a:pt x="3130" y="7786"/>
                    <a:pt x="5165" y="9042"/>
                  </a:cubicBezTo>
                  <a:cubicBezTo>
                    <a:pt x="7200" y="10298"/>
                    <a:pt x="9704" y="13060"/>
                    <a:pt x="11113" y="15070"/>
                  </a:cubicBezTo>
                  <a:cubicBezTo>
                    <a:pt x="12522" y="17079"/>
                    <a:pt x="12835" y="18335"/>
                    <a:pt x="12522" y="19465"/>
                  </a:cubicBezTo>
                  <a:cubicBezTo>
                    <a:pt x="12209" y="20595"/>
                    <a:pt x="11270" y="21600"/>
                    <a:pt x="10330" y="21098"/>
                  </a:cubicBezTo>
                  <a:cubicBezTo>
                    <a:pt x="9391" y="20595"/>
                    <a:pt x="8452" y="18586"/>
                    <a:pt x="8296" y="15572"/>
                  </a:cubicBezTo>
                  <a:cubicBezTo>
                    <a:pt x="8139" y="12558"/>
                    <a:pt x="8765" y="8540"/>
                    <a:pt x="11113" y="5777"/>
                  </a:cubicBezTo>
                  <a:cubicBezTo>
                    <a:pt x="13461" y="3014"/>
                    <a:pt x="17530" y="15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1388521" y="3570414"/>
              <a:ext cx="124029" cy="292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162" fill="norm" stroke="1" extrusionOk="0">
                  <a:moveTo>
                    <a:pt x="21095" y="111"/>
                  </a:moveTo>
                  <a:cubicBezTo>
                    <a:pt x="19295" y="-42"/>
                    <a:pt x="17495" y="-195"/>
                    <a:pt x="14975" y="801"/>
                  </a:cubicBezTo>
                  <a:cubicBezTo>
                    <a:pt x="12455" y="1796"/>
                    <a:pt x="9215" y="3941"/>
                    <a:pt x="6335" y="6928"/>
                  </a:cubicBezTo>
                  <a:cubicBezTo>
                    <a:pt x="3455" y="9916"/>
                    <a:pt x="935" y="13745"/>
                    <a:pt x="215" y="16350"/>
                  </a:cubicBezTo>
                  <a:cubicBezTo>
                    <a:pt x="-505" y="18954"/>
                    <a:pt x="575" y="20333"/>
                    <a:pt x="3635" y="20869"/>
                  </a:cubicBezTo>
                  <a:cubicBezTo>
                    <a:pt x="6695" y="21405"/>
                    <a:pt x="11735" y="21099"/>
                    <a:pt x="16775" y="207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1609916" y="3560439"/>
              <a:ext cx="182034" cy="257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14819" y="2536"/>
                  </a:moveTo>
                  <a:cubicBezTo>
                    <a:pt x="15321" y="1658"/>
                    <a:pt x="15823" y="780"/>
                    <a:pt x="15447" y="341"/>
                  </a:cubicBezTo>
                  <a:cubicBezTo>
                    <a:pt x="15070" y="-98"/>
                    <a:pt x="13814" y="-98"/>
                    <a:pt x="11805" y="253"/>
                  </a:cubicBezTo>
                  <a:cubicBezTo>
                    <a:pt x="9795" y="604"/>
                    <a:pt x="7033" y="1307"/>
                    <a:pt x="5274" y="2624"/>
                  </a:cubicBezTo>
                  <a:cubicBezTo>
                    <a:pt x="3516" y="3941"/>
                    <a:pt x="2763" y="5873"/>
                    <a:pt x="2135" y="8243"/>
                  </a:cubicBezTo>
                  <a:cubicBezTo>
                    <a:pt x="1507" y="10614"/>
                    <a:pt x="1005" y="13424"/>
                    <a:pt x="628" y="15268"/>
                  </a:cubicBezTo>
                  <a:cubicBezTo>
                    <a:pt x="251" y="17112"/>
                    <a:pt x="0" y="17990"/>
                    <a:pt x="0" y="18868"/>
                  </a:cubicBezTo>
                  <a:cubicBezTo>
                    <a:pt x="0" y="19746"/>
                    <a:pt x="251" y="20624"/>
                    <a:pt x="1130" y="21063"/>
                  </a:cubicBezTo>
                  <a:cubicBezTo>
                    <a:pt x="2009" y="21502"/>
                    <a:pt x="3516" y="21502"/>
                    <a:pt x="7033" y="21063"/>
                  </a:cubicBezTo>
                  <a:cubicBezTo>
                    <a:pt x="10549" y="20624"/>
                    <a:pt x="16074" y="19746"/>
                    <a:pt x="21600" y="188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1652250" y="3686260"/>
              <a:ext cx="139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6457"/>
                    <a:pt x="5891" y="11314"/>
                    <a:pt x="9491" y="7714"/>
                  </a:cubicBezTo>
                  <a:cubicBezTo>
                    <a:pt x="13091" y="4114"/>
                    <a:pt x="1734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11834137" y="3542540"/>
              <a:ext cx="161013" cy="276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54" fill="norm" stroke="1" extrusionOk="0">
                  <a:moveTo>
                    <a:pt x="21339" y="802"/>
                  </a:moveTo>
                  <a:cubicBezTo>
                    <a:pt x="20217" y="311"/>
                    <a:pt x="19095" y="-180"/>
                    <a:pt x="16991" y="65"/>
                  </a:cubicBezTo>
                  <a:cubicBezTo>
                    <a:pt x="14887" y="311"/>
                    <a:pt x="11801" y="1293"/>
                    <a:pt x="8996" y="4075"/>
                  </a:cubicBezTo>
                  <a:cubicBezTo>
                    <a:pt x="6191" y="6856"/>
                    <a:pt x="3666" y="11438"/>
                    <a:pt x="2264" y="14138"/>
                  </a:cubicBezTo>
                  <a:cubicBezTo>
                    <a:pt x="861" y="16838"/>
                    <a:pt x="581" y="17656"/>
                    <a:pt x="300" y="18556"/>
                  </a:cubicBezTo>
                  <a:cubicBezTo>
                    <a:pt x="20" y="19456"/>
                    <a:pt x="-261" y="20438"/>
                    <a:pt x="440" y="20929"/>
                  </a:cubicBezTo>
                  <a:cubicBezTo>
                    <a:pt x="1142" y="21420"/>
                    <a:pt x="2825" y="21420"/>
                    <a:pt x="5349" y="21256"/>
                  </a:cubicBezTo>
                  <a:cubicBezTo>
                    <a:pt x="7874" y="21093"/>
                    <a:pt x="11240" y="20765"/>
                    <a:pt x="13204" y="20520"/>
                  </a:cubicBezTo>
                  <a:cubicBezTo>
                    <a:pt x="15168" y="20275"/>
                    <a:pt x="15729" y="20111"/>
                    <a:pt x="16290" y="199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12007850" y="3629110"/>
              <a:ext cx="1333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080"/>
                    <a:pt x="9600" y="8160"/>
                    <a:pt x="13200" y="11760"/>
                  </a:cubicBezTo>
                  <a:cubicBezTo>
                    <a:pt x="16800" y="15360"/>
                    <a:pt x="19200" y="18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12014215" y="3603710"/>
              <a:ext cx="126985" cy="20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14" fill="norm" stroke="1" extrusionOk="0">
                  <a:moveTo>
                    <a:pt x="21243" y="0"/>
                  </a:moveTo>
                  <a:cubicBezTo>
                    <a:pt x="16994" y="3527"/>
                    <a:pt x="12745" y="7053"/>
                    <a:pt x="9381" y="10139"/>
                  </a:cubicBezTo>
                  <a:cubicBezTo>
                    <a:pt x="6017" y="13224"/>
                    <a:pt x="3538" y="15869"/>
                    <a:pt x="1945" y="17743"/>
                  </a:cubicBezTo>
                  <a:cubicBezTo>
                    <a:pt x="351" y="19616"/>
                    <a:pt x="-357" y="20718"/>
                    <a:pt x="174" y="21159"/>
                  </a:cubicBezTo>
                  <a:cubicBezTo>
                    <a:pt x="705" y="21600"/>
                    <a:pt x="2476" y="21380"/>
                    <a:pt x="4246" y="211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12166600" y="3559897"/>
              <a:ext cx="100806" cy="310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56" fill="norm" stroke="1" extrusionOk="0">
                  <a:moveTo>
                    <a:pt x="0" y="2160"/>
                  </a:moveTo>
                  <a:cubicBezTo>
                    <a:pt x="1350" y="1572"/>
                    <a:pt x="2700" y="985"/>
                    <a:pt x="4500" y="617"/>
                  </a:cubicBezTo>
                  <a:cubicBezTo>
                    <a:pt x="6300" y="250"/>
                    <a:pt x="8550" y="103"/>
                    <a:pt x="11475" y="29"/>
                  </a:cubicBezTo>
                  <a:cubicBezTo>
                    <a:pt x="14400" y="-44"/>
                    <a:pt x="18000" y="-44"/>
                    <a:pt x="19575" y="838"/>
                  </a:cubicBezTo>
                  <a:cubicBezTo>
                    <a:pt x="21150" y="1719"/>
                    <a:pt x="20700" y="3483"/>
                    <a:pt x="20250" y="6054"/>
                  </a:cubicBezTo>
                  <a:cubicBezTo>
                    <a:pt x="19800" y="8625"/>
                    <a:pt x="19350" y="12005"/>
                    <a:pt x="19575" y="14283"/>
                  </a:cubicBezTo>
                  <a:cubicBezTo>
                    <a:pt x="19800" y="16560"/>
                    <a:pt x="20700" y="17736"/>
                    <a:pt x="21150" y="18764"/>
                  </a:cubicBezTo>
                  <a:cubicBezTo>
                    <a:pt x="21600" y="19793"/>
                    <a:pt x="21600" y="20674"/>
                    <a:pt x="20475" y="21115"/>
                  </a:cubicBezTo>
                  <a:cubicBezTo>
                    <a:pt x="19350" y="21556"/>
                    <a:pt x="17100" y="21556"/>
                    <a:pt x="14850" y="21556"/>
                  </a:cubicBezTo>
                  <a:cubicBezTo>
                    <a:pt x="12600" y="21556"/>
                    <a:pt x="10350" y="21556"/>
                    <a:pt x="9000" y="21483"/>
                  </a:cubicBezTo>
                  <a:cubicBezTo>
                    <a:pt x="7650" y="21409"/>
                    <a:pt x="7200" y="21262"/>
                    <a:pt x="6750" y="211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12299949" y="3895810"/>
              <a:ext cx="82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11639549" y="4218529"/>
              <a:ext cx="184151" cy="33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3788"/>
                  </a:moveTo>
                  <a:cubicBezTo>
                    <a:pt x="2234" y="6815"/>
                    <a:pt x="4469" y="9842"/>
                    <a:pt x="5834" y="12525"/>
                  </a:cubicBezTo>
                  <a:cubicBezTo>
                    <a:pt x="7200" y="15207"/>
                    <a:pt x="7697" y="17546"/>
                    <a:pt x="8193" y="19128"/>
                  </a:cubicBezTo>
                  <a:cubicBezTo>
                    <a:pt x="8690" y="20711"/>
                    <a:pt x="9186" y="21536"/>
                    <a:pt x="9807" y="21536"/>
                  </a:cubicBezTo>
                  <a:cubicBezTo>
                    <a:pt x="10428" y="21536"/>
                    <a:pt x="11172" y="20711"/>
                    <a:pt x="12414" y="18165"/>
                  </a:cubicBezTo>
                  <a:cubicBezTo>
                    <a:pt x="13655" y="15620"/>
                    <a:pt x="15393" y="11355"/>
                    <a:pt x="16759" y="8260"/>
                  </a:cubicBezTo>
                  <a:cubicBezTo>
                    <a:pt x="18124" y="5164"/>
                    <a:pt x="19117" y="3238"/>
                    <a:pt x="19862" y="1931"/>
                  </a:cubicBezTo>
                  <a:cubicBezTo>
                    <a:pt x="20607" y="624"/>
                    <a:pt x="21103" y="-64"/>
                    <a:pt x="21352" y="5"/>
                  </a:cubicBezTo>
                  <a:cubicBezTo>
                    <a:pt x="21600" y="74"/>
                    <a:pt x="21600" y="899"/>
                    <a:pt x="21600" y="17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1799094" y="4407643"/>
              <a:ext cx="113507" cy="9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27" fill="norm" stroke="1" extrusionOk="0">
                  <a:moveTo>
                    <a:pt x="13050" y="4682"/>
                  </a:moveTo>
                  <a:cubicBezTo>
                    <a:pt x="11450" y="2844"/>
                    <a:pt x="9850" y="1006"/>
                    <a:pt x="8050" y="316"/>
                  </a:cubicBezTo>
                  <a:cubicBezTo>
                    <a:pt x="6250" y="-373"/>
                    <a:pt x="4250" y="87"/>
                    <a:pt x="2850" y="1465"/>
                  </a:cubicBezTo>
                  <a:cubicBezTo>
                    <a:pt x="1450" y="2844"/>
                    <a:pt x="650" y="5142"/>
                    <a:pt x="250" y="7899"/>
                  </a:cubicBezTo>
                  <a:cubicBezTo>
                    <a:pt x="-150" y="10657"/>
                    <a:pt x="-150" y="13874"/>
                    <a:pt x="850" y="15253"/>
                  </a:cubicBezTo>
                  <a:cubicBezTo>
                    <a:pt x="1850" y="16631"/>
                    <a:pt x="3850" y="16172"/>
                    <a:pt x="5450" y="15023"/>
                  </a:cubicBezTo>
                  <a:cubicBezTo>
                    <a:pt x="7050" y="13874"/>
                    <a:pt x="8250" y="12036"/>
                    <a:pt x="9850" y="12265"/>
                  </a:cubicBezTo>
                  <a:cubicBezTo>
                    <a:pt x="11450" y="12495"/>
                    <a:pt x="13450" y="14793"/>
                    <a:pt x="15450" y="16631"/>
                  </a:cubicBezTo>
                  <a:cubicBezTo>
                    <a:pt x="17450" y="18470"/>
                    <a:pt x="19450" y="19848"/>
                    <a:pt x="21450" y="212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1925300" y="4365710"/>
              <a:ext cx="101600" cy="175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4629"/>
                  </a:moveTo>
                  <a:cubicBezTo>
                    <a:pt x="2250" y="4629"/>
                    <a:pt x="4500" y="4629"/>
                    <a:pt x="7425" y="6814"/>
                  </a:cubicBezTo>
                  <a:cubicBezTo>
                    <a:pt x="10350" y="9000"/>
                    <a:pt x="13950" y="13371"/>
                    <a:pt x="15300" y="16329"/>
                  </a:cubicBezTo>
                  <a:cubicBezTo>
                    <a:pt x="16650" y="19286"/>
                    <a:pt x="15750" y="20829"/>
                    <a:pt x="14400" y="21214"/>
                  </a:cubicBezTo>
                  <a:cubicBezTo>
                    <a:pt x="13050" y="21600"/>
                    <a:pt x="11250" y="20829"/>
                    <a:pt x="10350" y="18900"/>
                  </a:cubicBezTo>
                  <a:cubicBezTo>
                    <a:pt x="9450" y="16971"/>
                    <a:pt x="9450" y="13886"/>
                    <a:pt x="10350" y="10800"/>
                  </a:cubicBezTo>
                  <a:cubicBezTo>
                    <a:pt x="11250" y="7714"/>
                    <a:pt x="13050" y="4629"/>
                    <a:pt x="15075" y="2829"/>
                  </a:cubicBezTo>
                  <a:cubicBezTo>
                    <a:pt x="17100" y="1029"/>
                    <a:pt x="19350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12079816" y="4298910"/>
              <a:ext cx="80435" cy="27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364" fill="norm" stroke="1" extrusionOk="0">
                  <a:moveTo>
                    <a:pt x="21046" y="2709"/>
                  </a:moveTo>
                  <a:cubicBezTo>
                    <a:pt x="21046" y="1564"/>
                    <a:pt x="21046" y="419"/>
                    <a:pt x="19661" y="91"/>
                  </a:cubicBezTo>
                  <a:cubicBezTo>
                    <a:pt x="18277" y="-236"/>
                    <a:pt x="15508" y="255"/>
                    <a:pt x="11908" y="2546"/>
                  </a:cubicBezTo>
                  <a:cubicBezTo>
                    <a:pt x="8308" y="4837"/>
                    <a:pt x="3877" y="8928"/>
                    <a:pt x="1661" y="11791"/>
                  </a:cubicBezTo>
                  <a:cubicBezTo>
                    <a:pt x="-554" y="14655"/>
                    <a:pt x="-554" y="16291"/>
                    <a:pt x="1661" y="17682"/>
                  </a:cubicBezTo>
                  <a:cubicBezTo>
                    <a:pt x="3877" y="19073"/>
                    <a:pt x="8308" y="20219"/>
                    <a:pt x="12738" y="213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2211049" y="4378410"/>
              <a:ext cx="107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2225403" y="4384760"/>
              <a:ext cx="9359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600" fill="norm" stroke="1" extrusionOk="0">
                  <a:moveTo>
                    <a:pt x="20764" y="0"/>
                  </a:moveTo>
                  <a:cubicBezTo>
                    <a:pt x="18416" y="0"/>
                    <a:pt x="16068" y="0"/>
                    <a:pt x="12312" y="2674"/>
                  </a:cubicBezTo>
                  <a:cubicBezTo>
                    <a:pt x="8555" y="5349"/>
                    <a:pt x="3390" y="10697"/>
                    <a:pt x="1277" y="14297"/>
                  </a:cubicBezTo>
                  <a:cubicBezTo>
                    <a:pt x="-836" y="17897"/>
                    <a:pt x="103" y="19749"/>
                    <a:pt x="104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2357099" y="4340310"/>
              <a:ext cx="55627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600" fill="norm" stroke="1" extrusionOk="0">
                  <a:moveTo>
                    <a:pt x="0" y="0"/>
                  </a:moveTo>
                  <a:cubicBezTo>
                    <a:pt x="4000" y="150"/>
                    <a:pt x="8000" y="300"/>
                    <a:pt x="11600" y="1800"/>
                  </a:cubicBezTo>
                  <a:cubicBezTo>
                    <a:pt x="15200" y="3300"/>
                    <a:pt x="18400" y="6150"/>
                    <a:pt x="20000" y="8775"/>
                  </a:cubicBezTo>
                  <a:cubicBezTo>
                    <a:pt x="21600" y="11400"/>
                    <a:pt x="21600" y="13800"/>
                    <a:pt x="18000" y="15900"/>
                  </a:cubicBezTo>
                  <a:cubicBezTo>
                    <a:pt x="14400" y="18000"/>
                    <a:pt x="7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11677650" y="4635766"/>
              <a:ext cx="641350" cy="2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6" fill="norm" stroke="1" extrusionOk="0">
                  <a:moveTo>
                    <a:pt x="0" y="11439"/>
                  </a:moveTo>
                  <a:cubicBezTo>
                    <a:pt x="285" y="6810"/>
                    <a:pt x="570" y="2182"/>
                    <a:pt x="1675" y="639"/>
                  </a:cubicBezTo>
                  <a:cubicBezTo>
                    <a:pt x="2780" y="-904"/>
                    <a:pt x="4705" y="639"/>
                    <a:pt x="7057" y="2182"/>
                  </a:cubicBezTo>
                  <a:cubicBezTo>
                    <a:pt x="9410" y="3725"/>
                    <a:pt x="12190" y="5267"/>
                    <a:pt x="14685" y="8353"/>
                  </a:cubicBezTo>
                  <a:cubicBezTo>
                    <a:pt x="17180" y="11439"/>
                    <a:pt x="19390" y="16067"/>
                    <a:pt x="21600" y="206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1932207" y="4748664"/>
              <a:ext cx="158193" cy="15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205" fill="norm" stroke="1" extrusionOk="0">
                  <a:moveTo>
                    <a:pt x="1652" y="2296"/>
                  </a:moveTo>
                  <a:cubicBezTo>
                    <a:pt x="1364" y="7696"/>
                    <a:pt x="1076" y="13096"/>
                    <a:pt x="788" y="16506"/>
                  </a:cubicBezTo>
                  <a:cubicBezTo>
                    <a:pt x="500" y="19917"/>
                    <a:pt x="212" y="21338"/>
                    <a:pt x="68" y="21196"/>
                  </a:cubicBezTo>
                  <a:cubicBezTo>
                    <a:pt x="-76" y="21054"/>
                    <a:pt x="-76" y="19349"/>
                    <a:pt x="932" y="16222"/>
                  </a:cubicBezTo>
                  <a:cubicBezTo>
                    <a:pt x="1940" y="13096"/>
                    <a:pt x="3956" y="8549"/>
                    <a:pt x="6116" y="5564"/>
                  </a:cubicBezTo>
                  <a:cubicBezTo>
                    <a:pt x="8276" y="2580"/>
                    <a:pt x="10580" y="1159"/>
                    <a:pt x="12452" y="449"/>
                  </a:cubicBezTo>
                  <a:cubicBezTo>
                    <a:pt x="14324" y="-262"/>
                    <a:pt x="15764" y="-262"/>
                    <a:pt x="17060" y="1443"/>
                  </a:cubicBezTo>
                  <a:cubicBezTo>
                    <a:pt x="18356" y="3149"/>
                    <a:pt x="19508" y="6559"/>
                    <a:pt x="20228" y="10112"/>
                  </a:cubicBezTo>
                  <a:cubicBezTo>
                    <a:pt x="20948" y="13664"/>
                    <a:pt x="21236" y="17359"/>
                    <a:pt x="21524" y="210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12369800" y="4340310"/>
              <a:ext cx="178468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15823" y="0"/>
                  </a:moveTo>
                  <a:cubicBezTo>
                    <a:pt x="17833" y="2136"/>
                    <a:pt x="19842" y="4273"/>
                    <a:pt x="20721" y="6725"/>
                  </a:cubicBezTo>
                  <a:cubicBezTo>
                    <a:pt x="21600" y="9178"/>
                    <a:pt x="21349" y="11947"/>
                    <a:pt x="18712" y="14360"/>
                  </a:cubicBezTo>
                  <a:cubicBezTo>
                    <a:pt x="16074" y="16774"/>
                    <a:pt x="11051" y="18831"/>
                    <a:pt x="7535" y="19978"/>
                  </a:cubicBezTo>
                  <a:cubicBezTo>
                    <a:pt x="4019" y="21125"/>
                    <a:pt x="2009" y="213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2677583" y="3038560"/>
              <a:ext cx="560918" cy="228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2527" y="18429"/>
                  </a:moveTo>
                  <a:cubicBezTo>
                    <a:pt x="2201" y="19222"/>
                    <a:pt x="1875" y="20015"/>
                    <a:pt x="1508" y="20609"/>
                  </a:cubicBezTo>
                  <a:cubicBezTo>
                    <a:pt x="1141" y="21204"/>
                    <a:pt x="734" y="21600"/>
                    <a:pt x="448" y="21303"/>
                  </a:cubicBezTo>
                  <a:cubicBezTo>
                    <a:pt x="163" y="21006"/>
                    <a:pt x="0" y="20015"/>
                    <a:pt x="0" y="17934"/>
                  </a:cubicBezTo>
                  <a:cubicBezTo>
                    <a:pt x="0" y="15853"/>
                    <a:pt x="163" y="12683"/>
                    <a:pt x="571" y="10007"/>
                  </a:cubicBezTo>
                  <a:cubicBezTo>
                    <a:pt x="978" y="7332"/>
                    <a:pt x="1630" y="5152"/>
                    <a:pt x="2649" y="5350"/>
                  </a:cubicBezTo>
                  <a:cubicBezTo>
                    <a:pt x="3668" y="5549"/>
                    <a:pt x="5054" y="8125"/>
                    <a:pt x="6113" y="11097"/>
                  </a:cubicBezTo>
                  <a:cubicBezTo>
                    <a:pt x="7173" y="14070"/>
                    <a:pt x="7906" y="17439"/>
                    <a:pt x="8722" y="19222"/>
                  </a:cubicBezTo>
                  <a:cubicBezTo>
                    <a:pt x="9537" y="21006"/>
                    <a:pt x="10433" y="21204"/>
                    <a:pt x="11860" y="19222"/>
                  </a:cubicBezTo>
                  <a:cubicBezTo>
                    <a:pt x="13286" y="17240"/>
                    <a:pt x="15242" y="13079"/>
                    <a:pt x="16954" y="9512"/>
                  </a:cubicBezTo>
                  <a:cubicBezTo>
                    <a:pt x="18666" y="5945"/>
                    <a:pt x="20133" y="29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2596218" y="2584928"/>
              <a:ext cx="204133" cy="370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125" fill="norm" stroke="1" extrusionOk="0">
                  <a:moveTo>
                    <a:pt x="17950" y="4503"/>
                  </a:moveTo>
                  <a:cubicBezTo>
                    <a:pt x="18611" y="2934"/>
                    <a:pt x="19272" y="1366"/>
                    <a:pt x="19052" y="581"/>
                  </a:cubicBezTo>
                  <a:cubicBezTo>
                    <a:pt x="18832" y="-203"/>
                    <a:pt x="17729" y="-203"/>
                    <a:pt x="15636" y="642"/>
                  </a:cubicBezTo>
                  <a:cubicBezTo>
                    <a:pt x="13542" y="1486"/>
                    <a:pt x="10456" y="3176"/>
                    <a:pt x="7591" y="5710"/>
                  </a:cubicBezTo>
                  <a:cubicBezTo>
                    <a:pt x="4725" y="8244"/>
                    <a:pt x="2080" y="11623"/>
                    <a:pt x="868" y="14217"/>
                  </a:cubicBezTo>
                  <a:cubicBezTo>
                    <a:pt x="-344" y="16812"/>
                    <a:pt x="-124" y="18622"/>
                    <a:pt x="538" y="19768"/>
                  </a:cubicBezTo>
                  <a:cubicBezTo>
                    <a:pt x="1199" y="20914"/>
                    <a:pt x="2301" y="21397"/>
                    <a:pt x="5827" y="20975"/>
                  </a:cubicBezTo>
                  <a:cubicBezTo>
                    <a:pt x="9354" y="20552"/>
                    <a:pt x="15305" y="19225"/>
                    <a:pt x="21256" y="178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2929466" y="2587710"/>
              <a:ext cx="162984" cy="297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7294" y="0"/>
                  </a:moveTo>
                  <a:cubicBezTo>
                    <a:pt x="5891" y="2298"/>
                    <a:pt x="4488" y="4596"/>
                    <a:pt x="3366" y="7506"/>
                  </a:cubicBezTo>
                  <a:cubicBezTo>
                    <a:pt x="2244" y="10417"/>
                    <a:pt x="1403" y="13940"/>
                    <a:pt x="842" y="16085"/>
                  </a:cubicBezTo>
                  <a:cubicBezTo>
                    <a:pt x="281" y="18230"/>
                    <a:pt x="0" y="18996"/>
                    <a:pt x="0" y="19838"/>
                  </a:cubicBezTo>
                  <a:cubicBezTo>
                    <a:pt x="0" y="20681"/>
                    <a:pt x="281" y="21600"/>
                    <a:pt x="3927" y="21523"/>
                  </a:cubicBezTo>
                  <a:cubicBezTo>
                    <a:pt x="7574" y="21447"/>
                    <a:pt x="14587" y="20374"/>
                    <a:pt x="21600" y="19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3251200" y="2619460"/>
              <a:ext cx="190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900"/>
                    <a:pt x="7200" y="7800"/>
                    <a:pt x="3600" y="11400"/>
                  </a:cubicBezTo>
                  <a:cubicBezTo>
                    <a:pt x="0" y="15000"/>
                    <a:pt x="0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3135651" y="2536910"/>
              <a:ext cx="3378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79" y="21600"/>
                  </a:moveTo>
                  <a:cubicBezTo>
                    <a:pt x="-55" y="19705"/>
                    <a:pt x="-189" y="17811"/>
                    <a:pt x="1220" y="15158"/>
                  </a:cubicBezTo>
                  <a:cubicBezTo>
                    <a:pt x="2628" y="12505"/>
                    <a:pt x="5580" y="9095"/>
                    <a:pt x="9202" y="6442"/>
                  </a:cubicBezTo>
                  <a:cubicBezTo>
                    <a:pt x="12825" y="3789"/>
                    <a:pt x="17118" y="1895"/>
                    <a:pt x="2141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3896271" y="2733760"/>
              <a:ext cx="326480" cy="48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16" fill="norm" stroke="1" extrusionOk="0">
                  <a:moveTo>
                    <a:pt x="3517" y="3366"/>
                  </a:moveTo>
                  <a:cubicBezTo>
                    <a:pt x="3378" y="6826"/>
                    <a:pt x="3239" y="10286"/>
                    <a:pt x="3029" y="13138"/>
                  </a:cubicBezTo>
                  <a:cubicBezTo>
                    <a:pt x="2820" y="15990"/>
                    <a:pt x="2542" y="18234"/>
                    <a:pt x="2193" y="19636"/>
                  </a:cubicBezTo>
                  <a:cubicBezTo>
                    <a:pt x="1845" y="21039"/>
                    <a:pt x="1427" y="21600"/>
                    <a:pt x="1079" y="21506"/>
                  </a:cubicBezTo>
                  <a:cubicBezTo>
                    <a:pt x="730" y="21413"/>
                    <a:pt x="451" y="20665"/>
                    <a:pt x="242" y="18655"/>
                  </a:cubicBezTo>
                  <a:cubicBezTo>
                    <a:pt x="33" y="16644"/>
                    <a:pt x="-106" y="13371"/>
                    <a:pt x="103" y="10332"/>
                  </a:cubicBezTo>
                  <a:cubicBezTo>
                    <a:pt x="312" y="7294"/>
                    <a:pt x="869" y="4488"/>
                    <a:pt x="1288" y="2852"/>
                  </a:cubicBezTo>
                  <a:cubicBezTo>
                    <a:pt x="1706" y="1216"/>
                    <a:pt x="1984" y="748"/>
                    <a:pt x="2472" y="514"/>
                  </a:cubicBezTo>
                  <a:cubicBezTo>
                    <a:pt x="2960" y="281"/>
                    <a:pt x="3657" y="281"/>
                    <a:pt x="4632" y="1449"/>
                  </a:cubicBezTo>
                  <a:cubicBezTo>
                    <a:pt x="5608" y="2618"/>
                    <a:pt x="6862" y="4956"/>
                    <a:pt x="7907" y="7574"/>
                  </a:cubicBezTo>
                  <a:cubicBezTo>
                    <a:pt x="8952" y="10192"/>
                    <a:pt x="9788" y="13091"/>
                    <a:pt x="10415" y="15148"/>
                  </a:cubicBezTo>
                  <a:cubicBezTo>
                    <a:pt x="11042" y="17205"/>
                    <a:pt x="11460" y="18421"/>
                    <a:pt x="11948" y="19356"/>
                  </a:cubicBezTo>
                  <a:cubicBezTo>
                    <a:pt x="12436" y="20291"/>
                    <a:pt x="12993" y="20945"/>
                    <a:pt x="13620" y="21179"/>
                  </a:cubicBezTo>
                  <a:cubicBezTo>
                    <a:pt x="14248" y="21413"/>
                    <a:pt x="14944" y="21226"/>
                    <a:pt x="15780" y="20057"/>
                  </a:cubicBezTo>
                  <a:cubicBezTo>
                    <a:pt x="16617" y="18888"/>
                    <a:pt x="17592" y="16738"/>
                    <a:pt x="18568" y="13699"/>
                  </a:cubicBezTo>
                  <a:cubicBezTo>
                    <a:pt x="19543" y="10660"/>
                    <a:pt x="20519" y="6732"/>
                    <a:pt x="21006" y="4301"/>
                  </a:cubicBezTo>
                  <a:cubicBezTo>
                    <a:pt x="21494" y="1870"/>
                    <a:pt x="21494" y="935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4249094" y="2959730"/>
              <a:ext cx="100656" cy="193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0771" fill="norm" stroke="1" extrusionOk="0">
                  <a:moveTo>
                    <a:pt x="21399" y="964"/>
                  </a:moveTo>
                  <a:cubicBezTo>
                    <a:pt x="19149" y="282"/>
                    <a:pt x="16899" y="-400"/>
                    <a:pt x="13749" y="282"/>
                  </a:cubicBezTo>
                  <a:cubicBezTo>
                    <a:pt x="10599" y="964"/>
                    <a:pt x="6549" y="3011"/>
                    <a:pt x="3849" y="5625"/>
                  </a:cubicBezTo>
                  <a:cubicBezTo>
                    <a:pt x="1149" y="8240"/>
                    <a:pt x="-201" y="11423"/>
                    <a:pt x="24" y="14152"/>
                  </a:cubicBezTo>
                  <a:cubicBezTo>
                    <a:pt x="249" y="16880"/>
                    <a:pt x="2049" y="19154"/>
                    <a:pt x="4299" y="20177"/>
                  </a:cubicBezTo>
                  <a:cubicBezTo>
                    <a:pt x="6549" y="21200"/>
                    <a:pt x="9249" y="20973"/>
                    <a:pt x="12174" y="18926"/>
                  </a:cubicBezTo>
                  <a:cubicBezTo>
                    <a:pt x="15099" y="16880"/>
                    <a:pt x="18249" y="13015"/>
                    <a:pt x="18474" y="10059"/>
                  </a:cubicBezTo>
                  <a:cubicBezTo>
                    <a:pt x="18699" y="7103"/>
                    <a:pt x="15999" y="5057"/>
                    <a:pt x="13299" y="4147"/>
                  </a:cubicBezTo>
                  <a:cubicBezTo>
                    <a:pt x="10599" y="3238"/>
                    <a:pt x="7899" y="3465"/>
                    <a:pt x="5199" y="36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4387850" y="2945265"/>
              <a:ext cx="146050" cy="246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2010"/>
                  </a:moveTo>
                  <a:cubicBezTo>
                    <a:pt x="939" y="1284"/>
                    <a:pt x="1878" y="558"/>
                    <a:pt x="3130" y="195"/>
                  </a:cubicBezTo>
                  <a:cubicBezTo>
                    <a:pt x="4383" y="-168"/>
                    <a:pt x="5948" y="-168"/>
                    <a:pt x="8139" y="1466"/>
                  </a:cubicBezTo>
                  <a:cubicBezTo>
                    <a:pt x="10330" y="3099"/>
                    <a:pt x="13148" y="6366"/>
                    <a:pt x="14400" y="9361"/>
                  </a:cubicBezTo>
                  <a:cubicBezTo>
                    <a:pt x="15652" y="12356"/>
                    <a:pt x="15339" y="15079"/>
                    <a:pt x="14557" y="17076"/>
                  </a:cubicBezTo>
                  <a:cubicBezTo>
                    <a:pt x="13774" y="19072"/>
                    <a:pt x="12522" y="20343"/>
                    <a:pt x="11113" y="20887"/>
                  </a:cubicBezTo>
                  <a:cubicBezTo>
                    <a:pt x="9704" y="21432"/>
                    <a:pt x="8139" y="21250"/>
                    <a:pt x="7357" y="18891"/>
                  </a:cubicBezTo>
                  <a:cubicBezTo>
                    <a:pt x="6574" y="16531"/>
                    <a:pt x="6574" y="11993"/>
                    <a:pt x="9078" y="8545"/>
                  </a:cubicBezTo>
                  <a:cubicBezTo>
                    <a:pt x="11583" y="5096"/>
                    <a:pt x="16591" y="2736"/>
                    <a:pt x="21600" y="3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4604909" y="2535246"/>
              <a:ext cx="601144" cy="612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75" fill="norm" stroke="1" extrusionOk="0">
                  <a:moveTo>
                    <a:pt x="1095" y="14087"/>
                  </a:moveTo>
                  <a:cubicBezTo>
                    <a:pt x="943" y="16240"/>
                    <a:pt x="792" y="18392"/>
                    <a:pt x="602" y="19691"/>
                  </a:cubicBezTo>
                  <a:cubicBezTo>
                    <a:pt x="413" y="20990"/>
                    <a:pt x="185" y="21436"/>
                    <a:pt x="72" y="21473"/>
                  </a:cubicBezTo>
                  <a:cubicBezTo>
                    <a:pt x="-42" y="21510"/>
                    <a:pt x="-42" y="21139"/>
                    <a:pt x="223" y="20137"/>
                  </a:cubicBezTo>
                  <a:cubicBezTo>
                    <a:pt x="489" y="19135"/>
                    <a:pt x="1019" y="17502"/>
                    <a:pt x="1436" y="16537"/>
                  </a:cubicBezTo>
                  <a:cubicBezTo>
                    <a:pt x="1853" y="15572"/>
                    <a:pt x="2156" y="15275"/>
                    <a:pt x="2497" y="15089"/>
                  </a:cubicBezTo>
                  <a:cubicBezTo>
                    <a:pt x="2838" y="14904"/>
                    <a:pt x="3217" y="14830"/>
                    <a:pt x="3444" y="15015"/>
                  </a:cubicBezTo>
                  <a:cubicBezTo>
                    <a:pt x="3672" y="15201"/>
                    <a:pt x="3747" y="15646"/>
                    <a:pt x="3785" y="16277"/>
                  </a:cubicBezTo>
                  <a:cubicBezTo>
                    <a:pt x="3823" y="16908"/>
                    <a:pt x="3823" y="17724"/>
                    <a:pt x="3785" y="18504"/>
                  </a:cubicBezTo>
                  <a:cubicBezTo>
                    <a:pt x="3747" y="19283"/>
                    <a:pt x="3672" y="20025"/>
                    <a:pt x="3672" y="20211"/>
                  </a:cubicBezTo>
                  <a:cubicBezTo>
                    <a:pt x="3672" y="20397"/>
                    <a:pt x="3747" y="20025"/>
                    <a:pt x="4202" y="19098"/>
                  </a:cubicBezTo>
                  <a:cubicBezTo>
                    <a:pt x="4657" y="18170"/>
                    <a:pt x="5491" y="16685"/>
                    <a:pt x="6059" y="15832"/>
                  </a:cubicBezTo>
                  <a:cubicBezTo>
                    <a:pt x="6627" y="14978"/>
                    <a:pt x="6931" y="14755"/>
                    <a:pt x="7196" y="14792"/>
                  </a:cubicBezTo>
                  <a:cubicBezTo>
                    <a:pt x="7461" y="14830"/>
                    <a:pt x="7689" y="15126"/>
                    <a:pt x="7726" y="15869"/>
                  </a:cubicBezTo>
                  <a:cubicBezTo>
                    <a:pt x="7764" y="16611"/>
                    <a:pt x="7613" y="17799"/>
                    <a:pt x="7537" y="18578"/>
                  </a:cubicBezTo>
                  <a:cubicBezTo>
                    <a:pt x="7461" y="19357"/>
                    <a:pt x="7461" y="19729"/>
                    <a:pt x="7499" y="20100"/>
                  </a:cubicBezTo>
                  <a:cubicBezTo>
                    <a:pt x="7537" y="20471"/>
                    <a:pt x="7613" y="20842"/>
                    <a:pt x="7840" y="21028"/>
                  </a:cubicBezTo>
                  <a:cubicBezTo>
                    <a:pt x="8067" y="21213"/>
                    <a:pt x="8446" y="21213"/>
                    <a:pt x="9280" y="20582"/>
                  </a:cubicBezTo>
                  <a:cubicBezTo>
                    <a:pt x="10114" y="19951"/>
                    <a:pt x="11402" y="18689"/>
                    <a:pt x="12198" y="17799"/>
                  </a:cubicBezTo>
                  <a:cubicBezTo>
                    <a:pt x="12994" y="16908"/>
                    <a:pt x="13297" y="16388"/>
                    <a:pt x="13486" y="15906"/>
                  </a:cubicBezTo>
                  <a:cubicBezTo>
                    <a:pt x="13676" y="15423"/>
                    <a:pt x="13752" y="14978"/>
                    <a:pt x="13562" y="14718"/>
                  </a:cubicBezTo>
                  <a:cubicBezTo>
                    <a:pt x="13373" y="14458"/>
                    <a:pt x="12918" y="14384"/>
                    <a:pt x="12312" y="14644"/>
                  </a:cubicBezTo>
                  <a:cubicBezTo>
                    <a:pt x="11705" y="14904"/>
                    <a:pt x="10947" y="15498"/>
                    <a:pt x="10493" y="15980"/>
                  </a:cubicBezTo>
                  <a:cubicBezTo>
                    <a:pt x="10038" y="16463"/>
                    <a:pt x="9886" y="16834"/>
                    <a:pt x="9811" y="17205"/>
                  </a:cubicBezTo>
                  <a:cubicBezTo>
                    <a:pt x="9735" y="17576"/>
                    <a:pt x="9735" y="17947"/>
                    <a:pt x="9924" y="18133"/>
                  </a:cubicBezTo>
                  <a:cubicBezTo>
                    <a:pt x="10114" y="18318"/>
                    <a:pt x="10493" y="18318"/>
                    <a:pt x="10872" y="18318"/>
                  </a:cubicBezTo>
                  <a:cubicBezTo>
                    <a:pt x="11251" y="18318"/>
                    <a:pt x="11630" y="18318"/>
                    <a:pt x="11971" y="18504"/>
                  </a:cubicBezTo>
                  <a:cubicBezTo>
                    <a:pt x="12312" y="18689"/>
                    <a:pt x="12615" y="19061"/>
                    <a:pt x="13032" y="19246"/>
                  </a:cubicBezTo>
                  <a:cubicBezTo>
                    <a:pt x="13449" y="19432"/>
                    <a:pt x="13979" y="19432"/>
                    <a:pt x="14737" y="18875"/>
                  </a:cubicBezTo>
                  <a:cubicBezTo>
                    <a:pt x="15495" y="18318"/>
                    <a:pt x="16480" y="17205"/>
                    <a:pt x="17579" y="15312"/>
                  </a:cubicBezTo>
                  <a:cubicBezTo>
                    <a:pt x="18678" y="13419"/>
                    <a:pt x="19891" y="10747"/>
                    <a:pt x="20611" y="8261"/>
                  </a:cubicBezTo>
                  <a:cubicBezTo>
                    <a:pt x="21331" y="5774"/>
                    <a:pt x="21558" y="3473"/>
                    <a:pt x="21520" y="2063"/>
                  </a:cubicBezTo>
                  <a:cubicBezTo>
                    <a:pt x="21482" y="652"/>
                    <a:pt x="21179" y="133"/>
                    <a:pt x="20838" y="21"/>
                  </a:cubicBezTo>
                  <a:cubicBezTo>
                    <a:pt x="20497" y="-90"/>
                    <a:pt x="20118" y="207"/>
                    <a:pt x="19398" y="1617"/>
                  </a:cubicBezTo>
                  <a:cubicBezTo>
                    <a:pt x="18678" y="3028"/>
                    <a:pt x="17617" y="5551"/>
                    <a:pt x="17124" y="7964"/>
                  </a:cubicBezTo>
                  <a:cubicBezTo>
                    <a:pt x="16632" y="10376"/>
                    <a:pt x="16707" y="12677"/>
                    <a:pt x="17086" y="14347"/>
                  </a:cubicBezTo>
                  <a:cubicBezTo>
                    <a:pt x="17465" y="16017"/>
                    <a:pt x="18147" y="17056"/>
                    <a:pt x="18830" y="180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5359045" y="2581484"/>
              <a:ext cx="203556" cy="679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62" fill="norm" stroke="1" extrusionOk="0">
                  <a:moveTo>
                    <a:pt x="20982" y="1400"/>
                  </a:moveTo>
                  <a:cubicBezTo>
                    <a:pt x="20546" y="932"/>
                    <a:pt x="20109" y="464"/>
                    <a:pt x="19346" y="196"/>
                  </a:cubicBezTo>
                  <a:cubicBezTo>
                    <a:pt x="18582" y="-71"/>
                    <a:pt x="17491" y="-138"/>
                    <a:pt x="15746" y="464"/>
                  </a:cubicBezTo>
                  <a:cubicBezTo>
                    <a:pt x="14000" y="1066"/>
                    <a:pt x="11600" y="2336"/>
                    <a:pt x="8982" y="4209"/>
                  </a:cubicBezTo>
                  <a:cubicBezTo>
                    <a:pt x="6364" y="6081"/>
                    <a:pt x="3527" y="8555"/>
                    <a:pt x="1782" y="10929"/>
                  </a:cubicBezTo>
                  <a:cubicBezTo>
                    <a:pt x="37" y="13303"/>
                    <a:pt x="-618" y="15577"/>
                    <a:pt x="691" y="17316"/>
                  </a:cubicBezTo>
                  <a:cubicBezTo>
                    <a:pt x="2000" y="19055"/>
                    <a:pt x="5273" y="20258"/>
                    <a:pt x="8546" y="214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1544028" y="3892365"/>
              <a:ext cx="730522" cy="18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10" fill="norm" stroke="1" extrusionOk="0">
                  <a:moveTo>
                    <a:pt x="3567" y="4036"/>
                  </a:moveTo>
                  <a:cubicBezTo>
                    <a:pt x="3255" y="3550"/>
                    <a:pt x="2943" y="3065"/>
                    <a:pt x="2599" y="2458"/>
                  </a:cubicBezTo>
                  <a:cubicBezTo>
                    <a:pt x="2256" y="1852"/>
                    <a:pt x="1881" y="1123"/>
                    <a:pt x="1850" y="638"/>
                  </a:cubicBezTo>
                  <a:cubicBezTo>
                    <a:pt x="1819" y="153"/>
                    <a:pt x="2131" y="-90"/>
                    <a:pt x="3348" y="31"/>
                  </a:cubicBezTo>
                  <a:cubicBezTo>
                    <a:pt x="4566" y="153"/>
                    <a:pt x="6688" y="638"/>
                    <a:pt x="8998" y="1852"/>
                  </a:cubicBezTo>
                  <a:cubicBezTo>
                    <a:pt x="11308" y="3065"/>
                    <a:pt x="13805" y="5007"/>
                    <a:pt x="15740" y="6341"/>
                  </a:cubicBezTo>
                  <a:cubicBezTo>
                    <a:pt x="17675" y="7676"/>
                    <a:pt x="19049" y="8404"/>
                    <a:pt x="20017" y="9132"/>
                  </a:cubicBezTo>
                  <a:cubicBezTo>
                    <a:pt x="20984" y="9861"/>
                    <a:pt x="21546" y="10589"/>
                    <a:pt x="21546" y="10953"/>
                  </a:cubicBezTo>
                  <a:cubicBezTo>
                    <a:pt x="21546" y="11317"/>
                    <a:pt x="20984" y="11317"/>
                    <a:pt x="19673" y="10953"/>
                  </a:cubicBezTo>
                  <a:cubicBezTo>
                    <a:pt x="18362" y="10589"/>
                    <a:pt x="16302" y="9861"/>
                    <a:pt x="14180" y="9132"/>
                  </a:cubicBezTo>
                  <a:cubicBezTo>
                    <a:pt x="12057" y="8404"/>
                    <a:pt x="9872" y="7676"/>
                    <a:pt x="7781" y="7070"/>
                  </a:cubicBezTo>
                  <a:cubicBezTo>
                    <a:pt x="5689" y="6463"/>
                    <a:pt x="3692" y="5977"/>
                    <a:pt x="2506" y="5613"/>
                  </a:cubicBezTo>
                  <a:cubicBezTo>
                    <a:pt x="1319" y="5249"/>
                    <a:pt x="945" y="5007"/>
                    <a:pt x="601" y="4885"/>
                  </a:cubicBezTo>
                  <a:cubicBezTo>
                    <a:pt x="258" y="4764"/>
                    <a:pt x="-54" y="4764"/>
                    <a:pt x="8" y="4885"/>
                  </a:cubicBezTo>
                  <a:cubicBezTo>
                    <a:pt x="71" y="5007"/>
                    <a:pt x="508" y="5249"/>
                    <a:pt x="1819" y="5977"/>
                  </a:cubicBezTo>
                  <a:cubicBezTo>
                    <a:pt x="3130" y="6706"/>
                    <a:pt x="5315" y="7919"/>
                    <a:pt x="7437" y="9132"/>
                  </a:cubicBezTo>
                  <a:cubicBezTo>
                    <a:pt x="9560" y="10346"/>
                    <a:pt x="11620" y="11559"/>
                    <a:pt x="12806" y="12409"/>
                  </a:cubicBezTo>
                  <a:cubicBezTo>
                    <a:pt x="13992" y="13258"/>
                    <a:pt x="14304" y="13744"/>
                    <a:pt x="14211" y="13986"/>
                  </a:cubicBezTo>
                  <a:cubicBezTo>
                    <a:pt x="14117" y="14229"/>
                    <a:pt x="13618" y="14229"/>
                    <a:pt x="11995" y="14108"/>
                  </a:cubicBezTo>
                  <a:cubicBezTo>
                    <a:pt x="10371" y="13986"/>
                    <a:pt x="7625" y="13744"/>
                    <a:pt x="6657" y="13865"/>
                  </a:cubicBezTo>
                  <a:cubicBezTo>
                    <a:pt x="5689" y="13986"/>
                    <a:pt x="6501" y="14472"/>
                    <a:pt x="7937" y="15200"/>
                  </a:cubicBezTo>
                  <a:cubicBezTo>
                    <a:pt x="9373" y="15928"/>
                    <a:pt x="11433" y="16899"/>
                    <a:pt x="12900" y="17991"/>
                  </a:cubicBezTo>
                  <a:cubicBezTo>
                    <a:pt x="14367" y="19083"/>
                    <a:pt x="15241" y="20297"/>
                    <a:pt x="16115" y="215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6875944" y="784574"/>
              <a:ext cx="1340420" cy="130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25" fill="norm" stroke="1" extrusionOk="0">
                  <a:moveTo>
                    <a:pt x="1447" y="10408"/>
                  </a:moveTo>
                  <a:cubicBezTo>
                    <a:pt x="1141" y="9711"/>
                    <a:pt x="834" y="9014"/>
                    <a:pt x="545" y="8666"/>
                  </a:cubicBezTo>
                  <a:cubicBezTo>
                    <a:pt x="256" y="8317"/>
                    <a:pt x="-16" y="8317"/>
                    <a:pt x="1" y="8666"/>
                  </a:cubicBezTo>
                  <a:cubicBezTo>
                    <a:pt x="18" y="9014"/>
                    <a:pt x="324" y="9711"/>
                    <a:pt x="1073" y="9711"/>
                  </a:cubicBezTo>
                  <a:cubicBezTo>
                    <a:pt x="1821" y="9711"/>
                    <a:pt x="3011" y="9014"/>
                    <a:pt x="4168" y="8143"/>
                  </a:cubicBezTo>
                  <a:cubicBezTo>
                    <a:pt x="5324" y="7272"/>
                    <a:pt x="6447" y="6227"/>
                    <a:pt x="7672" y="5356"/>
                  </a:cubicBezTo>
                  <a:cubicBezTo>
                    <a:pt x="8896" y="4485"/>
                    <a:pt x="10223" y="3788"/>
                    <a:pt x="11515" y="3440"/>
                  </a:cubicBezTo>
                  <a:cubicBezTo>
                    <a:pt x="12808" y="3091"/>
                    <a:pt x="14067" y="3091"/>
                    <a:pt x="15410" y="3091"/>
                  </a:cubicBezTo>
                  <a:cubicBezTo>
                    <a:pt x="16754" y="3091"/>
                    <a:pt x="18182" y="3091"/>
                    <a:pt x="19118" y="3091"/>
                  </a:cubicBezTo>
                  <a:cubicBezTo>
                    <a:pt x="20053" y="3091"/>
                    <a:pt x="20495" y="3091"/>
                    <a:pt x="20853" y="2743"/>
                  </a:cubicBezTo>
                  <a:cubicBezTo>
                    <a:pt x="21210" y="2395"/>
                    <a:pt x="21482" y="1698"/>
                    <a:pt x="21533" y="1175"/>
                  </a:cubicBezTo>
                  <a:cubicBezTo>
                    <a:pt x="21584" y="653"/>
                    <a:pt x="21414" y="304"/>
                    <a:pt x="20700" y="130"/>
                  </a:cubicBezTo>
                  <a:cubicBezTo>
                    <a:pt x="19985" y="-44"/>
                    <a:pt x="18727" y="-44"/>
                    <a:pt x="17332" y="130"/>
                  </a:cubicBezTo>
                  <a:cubicBezTo>
                    <a:pt x="15937" y="304"/>
                    <a:pt x="14407" y="653"/>
                    <a:pt x="13046" y="1350"/>
                  </a:cubicBezTo>
                  <a:cubicBezTo>
                    <a:pt x="11685" y="2046"/>
                    <a:pt x="10495" y="3091"/>
                    <a:pt x="9168" y="4485"/>
                  </a:cubicBezTo>
                  <a:cubicBezTo>
                    <a:pt x="7842" y="5879"/>
                    <a:pt x="6379" y="7621"/>
                    <a:pt x="5205" y="9537"/>
                  </a:cubicBezTo>
                  <a:cubicBezTo>
                    <a:pt x="4032" y="11453"/>
                    <a:pt x="3147" y="13543"/>
                    <a:pt x="2654" y="15285"/>
                  </a:cubicBezTo>
                  <a:cubicBezTo>
                    <a:pt x="2161" y="17027"/>
                    <a:pt x="2059" y="18421"/>
                    <a:pt x="2110" y="19466"/>
                  </a:cubicBezTo>
                  <a:cubicBezTo>
                    <a:pt x="2161" y="20511"/>
                    <a:pt x="2365" y="21208"/>
                    <a:pt x="3079" y="21382"/>
                  </a:cubicBezTo>
                  <a:cubicBezTo>
                    <a:pt x="3794" y="21556"/>
                    <a:pt x="5018" y="21208"/>
                    <a:pt x="6277" y="20162"/>
                  </a:cubicBezTo>
                  <a:cubicBezTo>
                    <a:pt x="7535" y="19117"/>
                    <a:pt x="8828" y="17375"/>
                    <a:pt x="10138" y="15982"/>
                  </a:cubicBezTo>
                  <a:cubicBezTo>
                    <a:pt x="11447" y="14588"/>
                    <a:pt x="12774" y="13543"/>
                    <a:pt x="14322" y="12672"/>
                  </a:cubicBezTo>
                  <a:cubicBezTo>
                    <a:pt x="15869" y="11801"/>
                    <a:pt x="17638" y="11104"/>
                    <a:pt x="18846" y="10930"/>
                  </a:cubicBezTo>
                  <a:cubicBezTo>
                    <a:pt x="20053" y="10756"/>
                    <a:pt x="20700" y="11104"/>
                    <a:pt x="21346" y="114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5683250" y="2758031"/>
              <a:ext cx="368300" cy="408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18430"/>
                  </a:moveTo>
                  <a:cubicBezTo>
                    <a:pt x="1614" y="16092"/>
                    <a:pt x="3228" y="13754"/>
                    <a:pt x="4655" y="10859"/>
                  </a:cubicBezTo>
                  <a:cubicBezTo>
                    <a:pt x="6083" y="7964"/>
                    <a:pt x="7324" y="4513"/>
                    <a:pt x="8007" y="2509"/>
                  </a:cubicBezTo>
                  <a:cubicBezTo>
                    <a:pt x="8690" y="505"/>
                    <a:pt x="8814" y="-52"/>
                    <a:pt x="8690" y="4"/>
                  </a:cubicBezTo>
                  <a:cubicBezTo>
                    <a:pt x="8566" y="59"/>
                    <a:pt x="8193" y="727"/>
                    <a:pt x="7697" y="2843"/>
                  </a:cubicBezTo>
                  <a:cubicBezTo>
                    <a:pt x="7200" y="4958"/>
                    <a:pt x="6579" y="8521"/>
                    <a:pt x="6331" y="11416"/>
                  </a:cubicBezTo>
                  <a:cubicBezTo>
                    <a:pt x="6083" y="14311"/>
                    <a:pt x="6207" y="16538"/>
                    <a:pt x="6455" y="17985"/>
                  </a:cubicBezTo>
                  <a:cubicBezTo>
                    <a:pt x="6703" y="19433"/>
                    <a:pt x="7076" y="20101"/>
                    <a:pt x="7510" y="20602"/>
                  </a:cubicBezTo>
                  <a:cubicBezTo>
                    <a:pt x="7945" y="21103"/>
                    <a:pt x="8441" y="21437"/>
                    <a:pt x="9000" y="21492"/>
                  </a:cubicBezTo>
                  <a:cubicBezTo>
                    <a:pt x="9559" y="21548"/>
                    <a:pt x="10179" y="21325"/>
                    <a:pt x="11359" y="19767"/>
                  </a:cubicBezTo>
                  <a:cubicBezTo>
                    <a:pt x="12538" y="18208"/>
                    <a:pt x="14276" y="15313"/>
                    <a:pt x="15703" y="12585"/>
                  </a:cubicBezTo>
                  <a:cubicBezTo>
                    <a:pt x="17131" y="9857"/>
                    <a:pt x="18248" y="7296"/>
                    <a:pt x="18993" y="5626"/>
                  </a:cubicBezTo>
                  <a:cubicBezTo>
                    <a:pt x="19738" y="3956"/>
                    <a:pt x="20110" y="3177"/>
                    <a:pt x="20172" y="3121"/>
                  </a:cubicBezTo>
                  <a:cubicBezTo>
                    <a:pt x="20234" y="3066"/>
                    <a:pt x="19986" y="3734"/>
                    <a:pt x="19676" y="5738"/>
                  </a:cubicBezTo>
                  <a:cubicBezTo>
                    <a:pt x="19366" y="7742"/>
                    <a:pt x="18993" y="11082"/>
                    <a:pt x="19303" y="13866"/>
                  </a:cubicBezTo>
                  <a:cubicBezTo>
                    <a:pt x="19614" y="16649"/>
                    <a:pt x="20607" y="18876"/>
                    <a:pt x="21600" y="211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6121399" y="3203660"/>
              <a:ext cx="37396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17053" y="0"/>
                  </a:moveTo>
                  <a:cubicBezTo>
                    <a:pt x="19326" y="1895"/>
                    <a:pt x="21600" y="3789"/>
                    <a:pt x="18758" y="7389"/>
                  </a:cubicBezTo>
                  <a:cubicBezTo>
                    <a:pt x="15916" y="10989"/>
                    <a:pt x="7958" y="16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6591300" y="2724964"/>
              <a:ext cx="228600" cy="36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2750"/>
                  </a:moveTo>
                  <a:cubicBezTo>
                    <a:pt x="400" y="1757"/>
                    <a:pt x="800" y="764"/>
                    <a:pt x="1400" y="640"/>
                  </a:cubicBezTo>
                  <a:cubicBezTo>
                    <a:pt x="2000" y="516"/>
                    <a:pt x="2800" y="1261"/>
                    <a:pt x="4100" y="3557"/>
                  </a:cubicBezTo>
                  <a:cubicBezTo>
                    <a:pt x="5400" y="5854"/>
                    <a:pt x="7200" y="9702"/>
                    <a:pt x="8800" y="12743"/>
                  </a:cubicBezTo>
                  <a:cubicBezTo>
                    <a:pt x="10400" y="15785"/>
                    <a:pt x="11800" y="18019"/>
                    <a:pt x="12900" y="19447"/>
                  </a:cubicBezTo>
                  <a:cubicBezTo>
                    <a:pt x="14000" y="20874"/>
                    <a:pt x="14800" y="21495"/>
                    <a:pt x="15500" y="21371"/>
                  </a:cubicBezTo>
                  <a:cubicBezTo>
                    <a:pt x="16200" y="21247"/>
                    <a:pt x="16800" y="20378"/>
                    <a:pt x="17400" y="17709"/>
                  </a:cubicBezTo>
                  <a:cubicBezTo>
                    <a:pt x="18000" y="15040"/>
                    <a:pt x="18600" y="10571"/>
                    <a:pt x="18900" y="7592"/>
                  </a:cubicBezTo>
                  <a:cubicBezTo>
                    <a:pt x="19200" y="4612"/>
                    <a:pt x="19200" y="3123"/>
                    <a:pt x="19200" y="2005"/>
                  </a:cubicBezTo>
                  <a:cubicBezTo>
                    <a:pt x="19200" y="888"/>
                    <a:pt x="19200" y="143"/>
                    <a:pt x="19600" y="19"/>
                  </a:cubicBezTo>
                  <a:cubicBezTo>
                    <a:pt x="20000" y="-105"/>
                    <a:pt x="20800" y="392"/>
                    <a:pt x="21600" y="8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6855883" y="2913447"/>
              <a:ext cx="160868" cy="12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11368" y="11559"/>
                  </a:moveTo>
                  <a:cubicBezTo>
                    <a:pt x="11368" y="9759"/>
                    <a:pt x="11368" y="7959"/>
                    <a:pt x="10942" y="5619"/>
                  </a:cubicBezTo>
                  <a:cubicBezTo>
                    <a:pt x="10516" y="3279"/>
                    <a:pt x="9663" y="399"/>
                    <a:pt x="7958" y="39"/>
                  </a:cubicBezTo>
                  <a:cubicBezTo>
                    <a:pt x="6253" y="-321"/>
                    <a:pt x="3695" y="1839"/>
                    <a:pt x="2132" y="5079"/>
                  </a:cubicBezTo>
                  <a:cubicBezTo>
                    <a:pt x="568" y="8319"/>
                    <a:pt x="0" y="12639"/>
                    <a:pt x="0" y="15699"/>
                  </a:cubicBezTo>
                  <a:cubicBezTo>
                    <a:pt x="0" y="18759"/>
                    <a:pt x="568" y="20559"/>
                    <a:pt x="2132" y="20919"/>
                  </a:cubicBezTo>
                  <a:cubicBezTo>
                    <a:pt x="3695" y="21279"/>
                    <a:pt x="6253" y="20199"/>
                    <a:pt x="7958" y="18939"/>
                  </a:cubicBezTo>
                  <a:cubicBezTo>
                    <a:pt x="9663" y="17679"/>
                    <a:pt x="10516" y="16239"/>
                    <a:pt x="11511" y="14799"/>
                  </a:cubicBezTo>
                  <a:cubicBezTo>
                    <a:pt x="12505" y="13359"/>
                    <a:pt x="13642" y="11919"/>
                    <a:pt x="14495" y="12279"/>
                  </a:cubicBezTo>
                  <a:cubicBezTo>
                    <a:pt x="15347" y="12639"/>
                    <a:pt x="15916" y="14799"/>
                    <a:pt x="17053" y="16599"/>
                  </a:cubicBezTo>
                  <a:cubicBezTo>
                    <a:pt x="18189" y="18399"/>
                    <a:pt x="19895" y="19839"/>
                    <a:pt x="21600" y="212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7048500" y="2860760"/>
              <a:ext cx="171450" cy="21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0" y="4320"/>
                  </a:moveTo>
                  <a:cubicBezTo>
                    <a:pt x="4800" y="6583"/>
                    <a:pt x="9600" y="8846"/>
                    <a:pt x="12667" y="11006"/>
                  </a:cubicBezTo>
                  <a:cubicBezTo>
                    <a:pt x="15733" y="13166"/>
                    <a:pt x="17067" y="15223"/>
                    <a:pt x="17600" y="17074"/>
                  </a:cubicBezTo>
                  <a:cubicBezTo>
                    <a:pt x="18133" y="18926"/>
                    <a:pt x="17867" y="20571"/>
                    <a:pt x="17200" y="21086"/>
                  </a:cubicBezTo>
                  <a:cubicBezTo>
                    <a:pt x="16533" y="21600"/>
                    <a:pt x="15467" y="20983"/>
                    <a:pt x="14933" y="18103"/>
                  </a:cubicBezTo>
                  <a:cubicBezTo>
                    <a:pt x="14400" y="15223"/>
                    <a:pt x="14400" y="10080"/>
                    <a:pt x="15600" y="6686"/>
                  </a:cubicBezTo>
                  <a:cubicBezTo>
                    <a:pt x="16800" y="3291"/>
                    <a:pt x="19200" y="16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7498139" y="2682998"/>
              <a:ext cx="121861" cy="40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360" fill="norm" stroke="1" extrusionOk="0">
                  <a:moveTo>
                    <a:pt x="21077" y="3321"/>
                  </a:moveTo>
                  <a:cubicBezTo>
                    <a:pt x="20711" y="2324"/>
                    <a:pt x="20345" y="1327"/>
                    <a:pt x="19246" y="718"/>
                  </a:cubicBezTo>
                  <a:cubicBezTo>
                    <a:pt x="18148" y="109"/>
                    <a:pt x="16318" y="-113"/>
                    <a:pt x="14670" y="53"/>
                  </a:cubicBezTo>
                  <a:cubicBezTo>
                    <a:pt x="13023" y="219"/>
                    <a:pt x="11558" y="773"/>
                    <a:pt x="9179" y="2545"/>
                  </a:cubicBezTo>
                  <a:cubicBezTo>
                    <a:pt x="6799" y="4318"/>
                    <a:pt x="3504" y="7309"/>
                    <a:pt x="1674" y="10133"/>
                  </a:cubicBezTo>
                  <a:cubicBezTo>
                    <a:pt x="-157" y="12958"/>
                    <a:pt x="-523" y="15616"/>
                    <a:pt x="758" y="17499"/>
                  </a:cubicBezTo>
                  <a:cubicBezTo>
                    <a:pt x="2040" y="19382"/>
                    <a:pt x="4969" y="20490"/>
                    <a:pt x="8080" y="20989"/>
                  </a:cubicBezTo>
                  <a:cubicBezTo>
                    <a:pt x="11192" y="21487"/>
                    <a:pt x="14487" y="21376"/>
                    <a:pt x="17782" y="212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7683500" y="2765510"/>
              <a:ext cx="1841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3888"/>
                    <a:pt x="6455" y="7776"/>
                    <a:pt x="10055" y="11376"/>
                  </a:cubicBezTo>
                  <a:cubicBezTo>
                    <a:pt x="13655" y="14976"/>
                    <a:pt x="17628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7728313" y="2790910"/>
              <a:ext cx="113937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21140" y="0"/>
                  </a:moveTo>
                  <a:cubicBezTo>
                    <a:pt x="16035" y="2736"/>
                    <a:pt x="10929" y="5472"/>
                    <a:pt x="7198" y="8064"/>
                  </a:cubicBezTo>
                  <a:cubicBezTo>
                    <a:pt x="3467" y="10656"/>
                    <a:pt x="1111" y="13104"/>
                    <a:pt x="325" y="15336"/>
                  </a:cubicBezTo>
                  <a:cubicBezTo>
                    <a:pt x="-460" y="17568"/>
                    <a:pt x="325" y="19584"/>
                    <a:pt x="111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7905750" y="2657560"/>
              <a:ext cx="87905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600" fill="norm" stroke="1" extrusionOk="0">
                  <a:moveTo>
                    <a:pt x="9042" y="0"/>
                  </a:moveTo>
                  <a:cubicBezTo>
                    <a:pt x="11553" y="0"/>
                    <a:pt x="14065" y="0"/>
                    <a:pt x="15823" y="257"/>
                  </a:cubicBezTo>
                  <a:cubicBezTo>
                    <a:pt x="17581" y="514"/>
                    <a:pt x="18586" y="1029"/>
                    <a:pt x="19591" y="2743"/>
                  </a:cubicBezTo>
                  <a:cubicBezTo>
                    <a:pt x="20595" y="4457"/>
                    <a:pt x="21600" y="7371"/>
                    <a:pt x="20093" y="10243"/>
                  </a:cubicBezTo>
                  <a:cubicBezTo>
                    <a:pt x="18586" y="13114"/>
                    <a:pt x="14567" y="15943"/>
                    <a:pt x="10800" y="17829"/>
                  </a:cubicBezTo>
                  <a:cubicBezTo>
                    <a:pt x="7033" y="19714"/>
                    <a:pt x="3516" y="20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6864350" y="3248836"/>
              <a:ext cx="927100" cy="62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1353"/>
                  </a:moveTo>
                  <a:cubicBezTo>
                    <a:pt x="1677" y="17033"/>
                    <a:pt x="3353" y="12713"/>
                    <a:pt x="5153" y="9113"/>
                  </a:cubicBezTo>
                  <a:cubicBezTo>
                    <a:pt x="6953" y="5513"/>
                    <a:pt x="8877" y="2633"/>
                    <a:pt x="10800" y="1193"/>
                  </a:cubicBezTo>
                  <a:cubicBezTo>
                    <a:pt x="12723" y="-247"/>
                    <a:pt x="14647" y="-247"/>
                    <a:pt x="16447" y="473"/>
                  </a:cubicBezTo>
                  <a:cubicBezTo>
                    <a:pt x="18247" y="1193"/>
                    <a:pt x="19923" y="2633"/>
                    <a:pt x="21600" y="40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7360291" y="3376108"/>
              <a:ext cx="253359" cy="21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03" fill="norm" stroke="1" extrusionOk="0">
                  <a:moveTo>
                    <a:pt x="1565" y="5563"/>
                  </a:moveTo>
                  <a:cubicBezTo>
                    <a:pt x="1025" y="7870"/>
                    <a:pt x="485" y="10177"/>
                    <a:pt x="215" y="12484"/>
                  </a:cubicBezTo>
                  <a:cubicBezTo>
                    <a:pt x="-55" y="14790"/>
                    <a:pt x="-55" y="17097"/>
                    <a:pt x="125" y="18775"/>
                  </a:cubicBezTo>
                  <a:cubicBezTo>
                    <a:pt x="305" y="20452"/>
                    <a:pt x="665" y="21501"/>
                    <a:pt x="1025" y="21396"/>
                  </a:cubicBezTo>
                  <a:cubicBezTo>
                    <a:pt x="1385" y="21291"/>
                    <a:pt x="1745" y="20033"/>
                    <a:pt x="2915" y="16783"/>
                  </a:cubicBezTo>
                  <a:cubicBezTo>
                    <a:pt x="4085" y="13532"/>
                    <a:pt x="6065" y="8289"/>
                    <a:pt x="7955" y="4934"/>
                  </a:cubicBezTo>
                  <a:cubicBezTo>
                    <a:pt x="9845" y="1579"/>
                    <a:pt x="11645" y="111"/>
                    <a:pt x="13445" y="6"/>
                  </a:cubicBezTo>
                  <a:cubicBezTo>
                    <a:pt x="15245" y="-99"/>
                    <a:pt x="17045" y="1159"/>
                    <a:pt x="18395" y="4934"/>
                  </a:cubicBezTo>
                  <a:cubicBezTo>
                    <a:pt x="19745" y="8709"/>
                    <a:pt x="20645" y="15000"/>
                    <a:pt x="21545" y="21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7956550" y="2721060"/>
              <a:ext cx="336812" cy="86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14175" y="0"/>
                  </a:moveTo>
                  <a:cubicBezTo>
                    <a:pt x="15930" y="1694"/>
                    <a:pt x="17685" y="3388"/>
                    <a:pt x="19035" y="5188"/>
                  </a:cubicBezTo>
                  <a:cubicBezTo>
                    <a:pt x="20385" y="6988"/>
                    <a:pt x="21330" y="8894"/>
                    <a:pt x="21465" y="10774"/>
                  </a:cubicBezTo>
                  <a:cubicBezTo>
                    <a:pt x="21600" y="12653"/>
                    <a:pt x="20925" y="14506"/>
                    <a:pt x="19103" y="16015"/>
                  </a:cubicBezTo>
                  <a:cubicBezTo>
                    <a:pt x="17280" y="17524"/>
                    <a:pt x="14310" y="18688"/>
                    <a:pt x="10935" y="19562"/>
                  </a:cubicBezTo>
                  <a:cubicBezTo>
                    <a:pt x="7560" y="20435"/>
                    <a:pt x="3780" y="21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3778149" y="3337435"/>
              <a:ext cx="1131883" cy="120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24" fill="norm" stroke="1" extrusionOk="0">
                  <a:moveTo>
                    <a:pt x="243" y="21524"/>
                  </a:moveTo>
                  <a:cubicBezTo>
                    <a:pt x="83" y="20387"/>
                    <a:pt x="-78" y="19250"/>
                    <a:pt x="42" y="18682"/>
                  </a:cubicBezTo>
                  <a:cubicBezTo>
                    <a:pt x="163" y="18113"/>
                    <a:pt x="564" y="18113"/>
                    <a:pt x="1408" y="17545"/>
                  </a:cubicBezTo>
                  <a:cubicBezTo>
                    <a:pt x="2251" y="16977"/>
                    <a:pt x="3535" y="15840"/>
                    <a:pt x="4860" y="14324"/>
                  </a:cubicBezTo>
                  <a:cubicBezTo>
                    <a:pt x="6185" y="12808"/>
                    <a:pt x="7550" y="10913"/>
                    <a:pt x="9036" y="9208"/>
                  </a:cubicBezTo>
                  <a:cubicBezTo>
                    <a:pt x="10521" y="7503"/>
                    <a:pt x="12127" y="5987"/>
                    <a:pt x="13733" y="4850"/>
                  </a:cubicBezTo>
                  <a:cubicBezTo>
                    <a:pt x="15339" y="3713"/>
                    <a:pt x="16945" y="2956"/>
                    <a:pt x="18150" y="2387"/>
                  </a:cubicBezTo>
                  <a:cubicBezTo>
                    <a:pt x="19354" y="1819"/>
                    <a:pt x="20157" y="1440"/>
                    <a:pt x="20699" y="1061"/>
                  </a:cubicBezTo>
                  <a:cubicBezTo>
                    <a:pt x="21241" y="682"/>
                    <a:pt x="21522" y="303"/>
                    <a:pt x="21462" y="113"/>
                  </a:cubicBezTo>
                  <a:cubicBezTo>
                    <a:pt x="21402" y="-76"/>
                    <a:pt x="21000" y="-76"/>
                    <a:pt x="20177" y="492"/>
                  </a:cubicBezTo>
                  <a:cubicBezTo>
                    <a:pt x="19354" y="1061"/>
                    <a:pt x="18109" y="2198"/>
                    <a:pt x="16865" y="33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3777981" y="3454666"/>
              <a:ext cx="1041670" cy="8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306" fill="norm" stroke="1" extrusionOk="0">
                  <a:moveTo>
                    <a:pt x="1846" y="14273"/>
                  </a:moveTo>
                  <a:cubicBezTo>
                    <a:pt x="1364" y="15278"/>
                    <a:pt x="882" y="16283"/>
                    <a:pt x="532" y="17287"/>
                  </a:cubicBezTo>
                  <a:cubicBezTo>
                    <a:pt x="181" y="18292"/>
                    <a:pt x="-38" y="19297"/>
                    <a:pt x="6" y="20050"/>
                  </a:cubicBezTo>
                  <a:cubicBezTo>
                    <a:pt x="50" y="20804"/>
                    <a:pt x="356" y="21306"/>
                    <a:pt x="1342" y="21306"/>
                  </a:cubicBezTo>
                  <a:cubicBezTo>
                    <a:pt x="2328" y="21306"/>
                    <a:pt x="3993" y="20804"/>
                    <a:pt x="5702" y="19046"/>
                  </a:cubicBezTo>
                  <a:cubicBezTo>
                    <a:pt x="7410" y="17287"/>
                    <a:pt x="9163" y="14273"/>
                    <a:pt x="10893" y="11511"/>
                  </a:cubicBezTo>
                  <a:cubicBezTo>
                    <a:pt x="12624" y="8748"/>
                    <a:pt x="14333" y="6236"/>
                    <a:pt x="15998" y="4227"/>
                  </a:cubicBezTo>
                  <a:cubicBezTo>
                    <a:pt x="17663" y="2218"/>
                    <a:pt x="19284" y="711"/>
                    <a:pt x="20204" y="208"/>
                  </a:cubicBezTo>
                  <a:cubicBezTo>
                    <a:pt x="21124" y="-294"/>
                    <a:pt x="21343" y="208"/>
                    <a:pt x="21562" y="7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4356100" y="3775160"/>
              <a:ext cx="635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2925"/>
                    <a:pt x="10080" y="5850"/>
                    <a:pt x="13680" y="9450"/>
                  </a:cubicBezTo>
                  <a:cubicBezTo>
                    <a:pt x="17280" y="13050"/>
                    <a:pt x="19440" y="173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4149820" y="3651699"/>
              <a:ext cx="475454" cy="496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113" fill="norm" stroke="1" extrusionOk="0">
                  <a:moveTo>
                    <a:pt x="14162" y="2550"/>
                  </a:moveTo>
                  <a:cubicBezTo>
                    <a:pt x="13694" y="1740"/>
                    <a:pt x="13227" y="930"/>
                    <a:pt x="12385" y="435"/>
                  </a:cubicBezTo>
                  <a:cubicBezTo>
                    <a:pt x="11544" y="-60"/>
                    <a:pt x="10328" y="-240"/>
                    <a:pt x="8739" y="480"/>
                  </a:cubicBezTo>
                  <a:cubicBezTo>
                    <a:pt x="7149" y="1200"/>
                    <a:pt x="5185" y="2820"/>
                    <a:pt x="3596" y="4755"/>
                  </a:cubicBezTo>
                  <a:cubicBezTo>
                    <a:pt x="2006" y="6690"/>
                    <a:pt x="791" y="8940"/>
                    <a:pt x="276" y="11235"/>
                  </a:cubicBezTo>
                  <a:cubicBezTo>
                    <a:pt x="-238" y="13530"/>
                    <a:pt x="-51" y="15870"/>
                    <a:pt x="978" y="17625"/>
                  </a:cubicBezTo>
                  <a:cubicBezTo>
                    <a:pt x="2006" y="19380"/>
                    <a:pt x="3876" y="20550"/>
                    <a:pt x="6027" y="20955"/>
                  </a:cubicBezTo>
                  <a:cubicBezTo>
                    <a:pt x="8178" y="21360"/>
                    <a:pt x="10609" y="21000"/>
                    <a:pt x="13087" y="19740"/>
                  </a:cubicBezTo>
                  <a:cubicBezTo>
                    <a:pt x="15565" y="18480"/>
                    <a:pt x="18089" y="16320"/>
                    <a:pt x="19539" y="14250"/>
                  </a:cubicBezTo>
                  <a:cubicBezTo>
                    <a:pt x="20988" y="12180"/>
                    <a:pt x="21362" y="10200"/>
                    <a:pt x="20661" y="8175"/>
                  </a:cubicBezTo>
                  <a:cubicBezTo>
                    <a:pt x="19959" y="6150"/>
                    <a:pt x="18183" y="4080"/>
                    <a:pt x="17014" y="3000"/>
                  </a:cubicBezTo>
                  <a:cubicBezTo>
                    <a:pt x="15845" y="1920"/>
                    <a:pt x="15284" y="1830"/>
                    <a:pt x="14723" y="17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5607050" y="3505466"/>
              <a:ext cx="463550" cy="2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6" fill="norm" stroke="1" extrusionOk="0">
                  <a:moveTo>
                    <a:pt x="0" y="20696"/>
                  </a:moveTo>
                  <a:cubicBezTo>
                    <a:pt x="2860" y="17610"/>
                    <a:pt x="5721" y="14525"/>
                    <a:pt x="8581" y="10667"/>
                  </a:cubicBezTo>
                  <a:cubicBezTo>
                    <a:pt x="11441" y="6810"/>
                    <a:pt x="14301" y="2182"/>
                    <a:pt x="16471" y="639"/>
                  </a:cubicBezTo>
                  <a:cubicBezTo>
                    <a:pt x="18641" y="-904"/>
                    <a:pt x="20121" y="639"/>
                    <a:pt x="21600" y="21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5581650" y="3607066"/>
              <a:ext cx="4127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766" y="11918"/>
                    <a:pt x="7532" y="3818"/>
                    <a:pt x="11132" y="1118"/>
                  </a:cubicBezTo>
                  <a:cubicBezTo>
                    <a:pt x="14732" y="-1582"/>
                    <a:pt x="1816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5687909" y="3969493"/>
              <a:ext cx="287442" cy="201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28" fill="norm" stroke="1" extrusionOk="0">
                  <a:moveTo>
                    <a:pt x="3910" y="3605"/>
                  </a:moveTo>
                  <a:cubicBezTo>
                    <a:pt x="4226" y="2491"/>
                    <a:pt x="4541" y="1378"/>
                    <a:pt x="5172" y="710"/>
                  </a:cubicBezTo>
                  <a:cubicBezTo>
                    <a:pt x="5802" y="42"/>
                    <a:pt x="6748" y="-181"/>
                    <a:pt x="8088" y="153"/>
                  </a:cubicBezTo>
                  <a:cubicBezTo>
                    <a:pt x="9429" y="487"/>
                    <a:pt x="11163" y="1378"/>
                    <a:pt x="11793" y="2937"/>
                  </a:cubicBezTo>
                  <a:cubicBezTo>
                    <a:pt x="12424" y="4495"/>
                    <a:pt x="11951" y="6722"/>
                    <a:pt x="9980" y="9506"/>
                  </a:cubicBezTo>
                  <a:cubicBezTo>
                    <a:pt x="8010" y="12289"/>
                    <a:pt x="4541" y="15629"/>
                    <a:pt x="2491" y="17745"/>
                  </a:cubicBezTo>
                  <a:cubicBezTo>
                    <a:pt x="442" y="19860"/>
                    <a:pt x="-189" y="20751"/>
                    <a:pt x="47" y="21085"/>
                  </a:cubicBezTo>
                  <a:cubicBezTo>
                    <a:pt x="284" y="21419"/>
                    <a:pt x="1388" y="21196"/>
                    <a:pt x="5093" y="20083"/>
                  </a:cubicBezTo>
                  <a:cubicBezTo>
                    <a:pt x="8798" y="18970"/>
                    <a:pt x="15104" y="16965"/>
                    <a:pt x="21411" y="149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5530154" y="3831609"/>
              <a:ext cx="579765" cy="508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272" fill="norm" stroke="1" extrusionOk="0">
                  <a:moveTo>
                    <a:pt x="14890" y="2154"/>
                  </a:moveTo>
                  <a:cubicBezTo>
                    <a:pt x="13419" y="1180"/>
                    <a:pt x="11948" y="206"/>
                    <a:pt x="10283" y="29"/>
                  </a:cubicBezTo>
                  <a:cubicBezTo>
                    <a:pt x="8619" y="-148"/>
                    <a:pt x="6761" y="472"/>
                    <a:pt x="5058" y="2021"/>
                  </a:cubicBezTo>
                  <a:cubicBezTo>
                    <a:pt x="3354" y="3570"/>
                    <a:pt x="1806" y="6049"/>
                    <a:pt x="916" y="8483"/>
                  </a:cubicBezTo>
                  <a:cubicBezTo>
                    <a:pt x="25" y="10918"/>
                    <a:pt x="-207" y="13308"/>
                    <a:pt x="180" y="15344"/>
                  </a:cubicBezTo>
                  <a:cubicBezTo>
                    <a:pt x="567" y="17380"/>
                    <a:pt x="1574" y="19062"/>
                    <a:pt x="3354" y="20080"/>
                  </a:cubicBezTo>
                  <a:cubicBezTo>
                    <a:pt x="5135" y="21098"/>
                    <a:pt x="7690" y="21452"/>
                    <a:pt x="10206" y="21186"/>
                  </a:cubicBezTo>
                  <a:cubicBezTo>
                    <a:pt x="12722" y="20921"/>
                    <a:pt x="15199" y="20036"/>
                    <a:pt x="17058" y="18841"/>
                  </a:cubicBezTo>
                  <a:cubicBezTo>
                    <a:pt x="18916" y="17645"/>
                    <a:pt x="20154" y="16141"/>
                    <a:pt x="20774" y="13972"/>
                  </a:cubicBezTo>
                  <a:cubicBezTo>
                    <a:pt x="21393" y="11803"/>
                    <a:pt x="21393" y="8970"/>
                    <a:pt x="20464" y="7111"/>
                  </a:cubicBezTo>
                  <a:cubicBezTo>
                    <a:pt x="19535" y="5252"/>
                    <a:pt x="17677" y="4367"/>
                    <a:pt x="15819" y="34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69850" y="5359225"/>
              <a:ext cx="482600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1989" y="14768"/>
                    <a:pt x="3979" y="8415"/>
                    <a:pt x="6821" y="4603"/>
                  </a:cubicBezTo>
                  <a:cubicBezTo>
                    <a:pt x="9663" y="792"/>
                    <a:pt x="13358" y="-479"/>
                    <a:pt x="15963" y="156"/>
                  </a:cubicBezTo>
                  <a:cubicBezTo>
                    <a:pt x="18568" y="792"/>
                    <a:pt x="20084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0" y="5426160"/>
              <a:ext cx="654050" cy="144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839" y="18783"/>
                  </a:moveTo>
                  <a:cubicBezTo>
                    <a:pt x="419" y="19722"/>
                    <a:pt x="0" y="20661"/>
                    <a:pt x="0" y="21130"/>
                  </a:cubicBezTo>
                  <a:cubicBezTo>
                    <a:pt x="0" y="21600"/>
                    <a:pt x="419" y="21600"/>
                    <a:pt x="1852" y="20504"/>
                  </a:cubicBezTo>
                  <a:cubicBezTo>
                    <a:pt x="3285" y="19409"/>
                    <a:pt x="5732" y="17217"/>
                    <a:pt x="8249" y="14870"/>
                  </a:cubicBezTo>
                  <a:cubicBezTo>
                    <a:pt x="10765" y="12522"/>
                    <a:pt x="13351" y="10017"/>
                    <a:pt x="15588" y="7513"/>
                  </a:cubicBezTo>
                  <a:cubicBezTo>
                    <a:pt x="17825" y="5009"/>
                    <a:pt x="19713" y="25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455083" y="5242922"/>
              <a:ext cx="310228" cy="35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545" fill="norm" stroke="1" extrusionOk="0">
                  <a:moveTo>
                    <a:pt x="7488" y="1488"/>
                  </a:moveTo>
                  <a:cubicBezTo>
                    <a:pt x="5472" y="974"/>
                    <a:pt x="3456" y="459"/>
                    <a:pt x="2088" y="202"/>
                  </a:cubicBezTo>
                  <a:cubicBezTo>
                    <a:pt x="720" y="-55"/>
                    <a:pt x="0" y="-55"/>
                    <a:pt x="0" y="138"/>
                  </a:cubicBezTo>
                  <a:cubicBezTo>
                    <a:pt x="0" y="331"/>
                    <a:pt x="720" y="716"/>
                    <a:pt x="3312" y="1809"/>
                  </a:cubicBezTo>
                  <a:cubicBezTo>
                    <a:pt x="5904" y="2902"/>
                    <a:pt x="10368" y="4702"/>
                    <a:pt x="13824" y="6309"/>
                  </a:cubicBezTo>
                  <a:cubicBezTo>
                    <a:pt x="17280" y="7916"/>
                    <a:pt x="19728" y="9331"/>
                    <a:pt x="20664" y="10681"/>
                  </a:cubicBezTo>
                  <a:cubicBezTo>
                    <a:pt x="21600" y="12031"/>
                    <a:pt x="21024" y="13316"/>
                    <a:pt x="19152" y="15116"/>
                  </a:cubicBezTo>
                  <a:cubicBezTo>
                    <a:pt x="17280" y="16916"/>
                    <a:pt x="14112" y="19231"/>
                    <a:pt x="10944" y="215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1035065" y="5191680"/>
              <a:ext cx="139685" cy="350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17" fill="norm" stroke="1" extrusionOk="0">
                  <a:moveTo>
                    <a:pt x="21275" y="1523"/>
                  </a:moveTo>
                  <a:cubicBezTo>
                    <a:pt x="20308" y="1006"/>
                    <a:pt x="19341" y="488"/>
                    <a:pt x="17890" y="230"/>
                  </a:cubicBezTo>
                  <a:cubicBezTo>
                    <a:pt x="16439" y="-29"/>
                    <a:pt x="14505" y="-29"/>
                    <a:pt x="12732" y="36"/>
                  </a:cubicBezTo>
                  <a:cubicBezTo>
                    <a:pt x="10959" y="100"/>
                    <a:pt x="9347" y="230"/>
                    <a:pt x="7412" y="1200"/>
                  </a:cubicBezTo>
                  <a:cubicBezTo>
                    <a:pt x="5478" y="2170"/>
                    <a:pt x="3221" y="3981"/>
                    <a:pt x="1771" y="6567"/>
                  </a:cubicBezTo>
                  <a:cubicBezTo>
                    <a:pt x="320" y="9154"/>
                    <a:pt x="-325" y="12517"/>
                    <a:pt x="159" y="14975"/>
                  </a:cubicBezTo>
                  <a:cubicBezTo>
                    <a:pt x="642" y="17432"/>
                    <a:pt x="2254" y="18984"/>
                    <a:pt x="3866" y="20019"/>
                  </a:cubicBezTo>
                  <a:cubicBezTo>
                    <a:pt x="5478" y="21054"/>
                    <a:pt x="7090" y="21571"/>
                    <a:pt x="8863" y="21377"/>
                  </a:cubicBezTo>
                  <a:cubicBezTo>
                    <a:pt x="10636" y="21183"/>
                    <a:pt x="12571" y="20278"/>
                    <a:pt x="14505" y="193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1210172" y="5248360"/>
              <a:ext cx="21729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4383"/>
                    <a:pt x="-1443" y="8765"/>
                    <a:pt x="1502" y="12365"/>
                  </a:cubicBezTo>
                  <a:cubicBezTo>
                    <a:pt x="4448" y="15965"/>
                    <a:pt x="12302" y="18783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1250950" y="5369010"/>
              <a:ext cx="1714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327"/>
                    <a:pt x="0" y="15055"/>
                    <a:pt x="2933" y="11455"/>
                  </a:cubicBezTo>
                  <a:cubicBezTo>
                    <a:pt x="5867" y="7855"/>
                    <a:pt x="11733" y="3927"/>
                    <a:pt x="15333" y="1964"/>
                  </a:cubicBezTo>
                  <a:cubicBezTo>
                    <a:pt x="18933" y="0"/>
                    <a:pt x="202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1429648" y="5235660"/>
              <a:ext cx="170552" cy="27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77" fill="norm" stroke="1" extrusionOk="0">
                  <a:moveTo>
                    <a:pt x="20687" y="0"/>
                  </a:moveTo>
                  <a:cubicBezTo>
                    <a:pt x="19887" y="1495"/>
                    <a:pt x="19087" y="2991"/>
                    <a:pt x="17487" y="6148"/>
                  </a:cubicBezTo>
                  <a:cubicBezTo>
                    <a:pt x="15887" y="9305"/>
                    <a:pt x="13487" y="14123"/>
                    <a:pt x="11887" y="16865"/>
                  </a:cubicBezTo>
                  <a:cubicBezTo>
                    <a:pt x="10287" y="19606"/>
                    <a:pt x="9487" y="20271"/>
                    <a:pt x="8420" y="20769"/>
                  </a:cubicBezTo>
                  <a:cubicBezTo>
                    <a:pt x="7354" y="21268"/>
                    <a:pt x="6020" y="21600"/>
                    <a:pt x="4820" y="21434"/>
                  </a:cubicBezTo>
                  <a:cubicBezTo>
                    <a:pt x="3620" y="21268"/>
                    <a:pt x="2554" y="20603"/>
                    <a:pt x="1754" y="19855"/>
                  </a:cubicBezTo>
                  <a:cubicBezTo>
                    <a:pt x="954" y="19108"/>
                    <a:pt x="420" y="18277"/>
                    <a:pt x="154" y="17197"/>
                  </a:cubicBezTo>
                  <a:cubicBezTo>
                    <a:pt x="-113" y="16117"/>
                    <a:pt x="-113" y="14788"/>
                    <a:pt x="820" y="14040"/>
                  </a:cubicBezTo>
                  <a:cubicBezTo>
                    <a:pt x="1754" y="13292"/>
                    <a:pt x="3620" y="13126"/>
                    <a:pt x="7220" y="13874"/>
                  </a:cubicBezTo>
                  <a:cubicBezTo>
                    <a:pt x="10820" y="14622"/>
                    <a:pt x="16154" y="16283"/>
                    <a:pt x="21487" y="179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1663700" y="5248360"/>
              <a:ext cx="9168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0" h="21600" fill="norm" stroke="1" extrusionOk="0">
                  <a:moveTo>
                    <a:pt x="1409" y="0"/>
                  </a:moveTo>
                  <a:cubicBezTo>
                    <a:pt x="7513" y="2400"/>
                    <a:pt x="13617" y="4800"/>
                    <a:pt x="17139" y="7412"/>
                  </a:cubicBezTo>
                  <a:cubicBezTo>
                    <a:pt x="20661" y="10024"/>
                    <a:pt x="21600" y="12847"/>
                    <a:pt x="18313" y="15247"/>
                  </a:cubicBezTo>
                  <a:cubicBezTo>
                    <a:pt x="15026" y="17647"/>
                    <a:pt x="7513" y="196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2070228" y="5281816"/>
              <a:ext cx="158623" cy="294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340" fill="norm" stroke="1" extrusionOk="0">
                  <a:moveTo>
                    <a:pt x="21022" y="3093"/>
                  </a:moveTo>
                  <a:cubicBezTo>
                    <a:pt x="20741" y="2327"/>
                    <a:pt x="20461" y="1561"/>
                    <a:pt x="19619" y="948"/>
                  </a:cubicBezTo>
                  <a:cubicBezTo>
                    <a:pt x="18778" y="336"/>
                    <a:pt x="17375" y="-124"/>
                    <a:pt x="15271" y="29"/>
                  </a:cubicBezTo>
                  <a:cubicBezTo>
                    <a:pt x="13167" y="182"/>
                    <a:pt x="10362" y="948"/>
                    <a:pt x="7697" y="3093"/>
                  </a:cubicBezTo>
                  <a:cubicBezTo>
                    <a:pt x="5032" y="5238"/>
                    <a:pt x="2508" y="8761"/>
                    <a:pt x="1105" y="11595"/>
                  </a:cubicBezTo>
                  <a:cubicBezTo>
                    <a:pt x="-297" y="14429"/>
                    <a:pt x="-578" y="16574"/>
                    <a:pt x="1526" y="18259"/>
                  </a:cubicBezTo>
                  <a:cubicBezTo>
                    <a:pt x="3630" y="19944"/>
                    <a:pt x="8118" y="21170"/>
                    <a:pt x="11204" y="21323"/>
                  </a:cubicBezTo>
                  <a:cubicBezTo>
                    <a:pt x="14290" y="21476"/>
                    <a:pt x="15973" y="20557"/>
                    <a:pt x="17656" y="196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2317186" y="5292810"/>
              <a:ext cx="1961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920"/>
                    <a:pt x="2735" y="11840"/>
                    <a:pt x="575" y="15440"/>
                  </a:cubicBezTo>
                  <a:cubicBezTo>
                    <a:pt x="-1585" y="19040"/>
                    <a:pt x="2735" y="2032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2241549" y="5292265"/>
              <a:ext cx="177801" cy="3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6" fill="norm" stroke="1" extrusionOk="0">
                  <a:moveTo>
                    <a:pt x="0" y="20756"/>
                  </a:moveTo>
                  <a:cubicBezTo>
                    <a:pt x="514" y="15072"/>
                    <a:pt x="1029" y="9388"/>
                    <a:pt x="3857" y="5409"/>
                  </a:cubicBezTo>
                  <a:cubicBezTo>
                    <a:pt x="6686" y="1430"/>
                    <a:pt x="11829" y="-844"/>
                    <a:pt x="15171" y="293"/>
                  </a:cubicBezTo>
                  <a:cubicBezTo>
                    <a:pt x="18514" y="1430"/>
                    <a:pt x="20057" y="5977"/>
                    <a:pt x="21600" y="105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2223226" y="5540460"/>
              <a:ext cx="240574" cy="7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17" fill="norm" stroke="1" extrusionOk="0">
                  <a:moveTo>
                    <a:pt x="1054" y="14811"/>
                  </a:moveTo>
                  <a:cubicBezTo>
                    <a:pt x="309" y="17897"/>
                    <a:pt x="-436" y="20983"/>
                    <a:pt x="309" y="21291"/>
                  </a:cubicBezTo>
                  <a:cubicBezTo>
                    <a:pt x="1054" y="21600"/>
                    <a:pt x="3288" y="19131"/>
                    <a:pt x="7012" y="15120"/>
                  </a:cubicBezTo>
                  <a:cubicBezTo>
                    <a:pt x="10736" y="11109"/>
                    <a:pt x="15950" y="5554"/>
                    <a:pt x="21164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2863850" y="5400760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2863849" y="5318210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2920290" y="5322191"/>
              <a:ext cx="116208" cy="229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6" h="21268" fill="norm" stroke="1" extrusionOk="0">
                  <a:moveTo>
                    <a:pt x="19118" y="1987"/>
                  </a:moveTo>
                  <a:cubicBezTo>
                    <a:pt x="14649" y="1202"/>
                    <a:pt x="10180" y="416"/>
                    <a:pt x="7014" y="122"/>
                  </a:cubicBezTo>
                  <a:cubicBezTo>
                    <a:pt x="3849" y="-173"/>
                    <a:pt x="1987" y="23"/>
                    <a:pt x="870" y="1202"/>
                  </a:cubicBezTo>
                  <a:cubicBezTo>
                    <a:pt x="-248" y="2380"/>
                    <a:pt x="-620" y="4540"/>
                    <a:pt x="1801" y="6700"/>
                  </a:cubicBezTo>
                  <a:cubicBezTo>
                    <a:pt x="4221" y="8860"/>
                    <a:pt x="9435" y="11020"/>
                    <a:pt x="12973" y="12591"/>
                  </a:cubicBezTo>
                  <a:cubicBezTo>
                    <a:pt x="16511" y="14162"/>
                    <a:pt x="18373" y="15143"/>
                    <a:pt x="19490" y="16322"/>
                  </a:cubicBezTo>
                  <a:cubicBezTo>
                    <a:pt x="20608" y="17500"/>
                    <a:pt x="20980" y="18874"/>
                    <a:pt x="19304" y="19856"/>
                  </a:cubicBezTo>
                  <a:cubicBezTo>
                    <a:pt x="17628" y="20838"/>
                    <a:pt x="13904" y="21427"/>
                    <a:pt x="10739" y="21231"/>
                  </a:cubicBezTo>
                  <a:cubicBezTo>
                    <a:pt x="7573" y="21034"/>
                    <a:pt x="4966" y="20052"/>
                    <a:pt x="2359" y="190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3949700" y="5285330"/>
              <a:ext cx="330200" cy="30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1246" y="17807"/>
                    <a:pt x="2492" y="14083"/>
                    <a:pt x="3531" y="11327"/>
                  </a:cubicBezTo>
                  <a:cubicBezTo>
                    <a:pt x="4569" y="8571"/>
                    <a:pt x="5400" y="6783"/>
                    <a:pt x="5954" y="5517"/>
                  </a:cubicBezTo>
                  <a:cubicBezTo>
                    <a:pt x="6508" y="4251"/>
                    <a:pt x="6785" y="3506"/>
                    <a:pt x="7131" y="2538"/>
                  </a:cubicBezTo>
                  <a:cubicBezTo>
                    <a:pt x="7477" y="1570"/>
                    <a:pt x="7892" y="378"/>
                    <a:pt x="7892" y="303"/>
                  </a:cubicBezTo>
                  <a:cubicBezTo>
                    <a:pt x="7892" y="229"/>
                    <a:pt x="7477" y="1272"/>
                    <a:pt x="6923" y="4102"/>
                  </a:cubicBezTo>
                  <a:cubicBezTo>
                    <a:pt x="6369" y="6932"/>
                    <a:pt x="5677" y="11550"/>
                    <a:pt x="5331" y="14306"/>
                  </a:cubicBezTo>
                  <a:cubicBezTo>
                    <a:pt x="4985" y="17062"/>
                    <a:pt x="4985" y="17956"/>
                    <a:pt x="5054" y="18850"/>
                  </a:cubicBezTo>
                  <a:cubicBezTo>
                    <a:pt x="5123" y="19743"/>
                    <a:pt x="5262" y="20637"/>
                    <a:pt x="5677" y="21084"/>
                  </a:cubicBezTo>
                  <a:cubicBezTo>
                    <a:pt x="6092" y="21531"/>
                    <a:pt x="6785" y="21531"/>
                    <a:pt x="7892" y="20563"/>
                  </a:cubicBezTo>
                  <a:cubicBezTo>
                    <a:pt x="9000" y="19594"/>
                    <a:pt x="10523" y="17658"/>
                    <a:pt x="12185" y="14828"/>
                  </a:cubicBezTo>
                  <a:cubicBezTo>
                    <a:pt x="13846" y="11997"/>
                    <a:pt x="15646" y="8273"/>
                    <a:pt x="16754" y="5964"/>
                  </a:cubicBezTo>
                  <a:cubicBezTo>
                    <a:pt x="17862" y="3655"/>
                    <a:pt x="18277" y="2761"/>
                    <a:pt x="18485" y="1868"/>
                  </a:cubicBezTo>
                  <a:cubicBezTo>
                    <a:pt x="18692" y="974"/>
                    <a:pt x="18692" y="80"/>
                    <a:pt x="18623" y="5"/>
                  </a:cubicBezTo>
                  <a:cubicBezTo>
                    <a:pt x="18554" y="-69"/>
                    <a:pt x="18415" y="676"/>
                    <a:pt x="18277" y="2687"/>
                  </a:cubicBezTo>
                  <a:cubicBezTo>
                    <a:pt x="18138" y="4698"/>
                    <a:pt x="18000" y="7975"/>
                    <a:pt x="18208" y="10359"/>
                  </a:cubicBezTo>
                  <a:cubicBezTo>
                    <a:pt x="18415" y="12742"/>
                    <a:pt x="18969" y="14232"/>
                    <a:pt x="19592" y="15051"/>
                  </a:cubicBezTo>
                  <a:cubicBezTo>
                    <a:pt x="20215" y="15870"/>
                    <a:pt x="20908" y="16019"/>
                    <a:pt x="21600" y="161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4057650" y="5028379"/>
              <a:ext cx="165100" cy="194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21351"/>
                  </a:moveTo>
                  <a:cubicBezTo>
                    <a:pt x="2215" y="15312"/>
                    <a:pt x="4431" y="9274"/>
                    <a:pt x="5954" y="5674"/>
                  </a:cubicBezTo>
                  <a:cubicBezTo>
                    <a:pt x="7477" y="2074"/>
                    <a:pt x="8308" y="912"/>
                    <a:pt x="9415" y="332"/>
                  </a:cubicBezTo>
                  <a:cubicBezTo>
                    <a:pt x="10523" y="-249"/>
                    <a:pt x="11908" y="-249"/>
                    <a:pt x="13154" y="1841"/>
                  </a:cubicBezTo>
                  <a:cubicBezTo>
                    <a:pt x="14400" y="3932"/>
                    <a:pt x="15508" y="8112"/>
                    <a:pt x="16892" y="11596"/>
                  </a:cubicBezTo>
                  <a:cubicBezTo>
                    <a:pt x="18277" y="15080"/>
                    <a:pt x="19938" y="17867"/>
                    <a:pt x="21600" y="206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4489450" y="5349960"/>
              <a:ext cx="2349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8" y="17600"/>
                    <a:pt x="6616" y="13600"/>
                    <a:pt x="10216" y="10000"/>
                  </a:cubicBezTo>
                  <a:cubicBezTo>
                    <a:pt x="13816" y="6400"/>
                    <a:pt x="17708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4610099" y="5235660"/>
              <a:ext cx="190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00"/>
                    <a:pt x="7200" y="8400"/>
                    <a:pt x="3600" y="12000"/>
                  </a:cubicBezTo>
                  <a:cubicBezTo>
                    <a:pt x="0" y="15600"/>
                    <a:pt x="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4501020" y="5572210"/>
              <a:ext cx="172580" cy="1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19987" fill="norm" stroke="1" extrusionOk="0">
                  <a:moveTo>
                    <a:pt x="3301" y="0"/>
                  </a:moveTo>
                  <a:cubicBezTo>
                    <a:pt x="1721" y="5400"/>
                    <a:pt x="140" y="10800"/>
                    <a:pt x="9" y="14850"/>
                  </a:cubicBezTo>
                  <a:cubicBezTo>
                    <a:pt x="-123" y="18900"/>
                    <a:pt x="1194" y="21600"/>
                    <a:pt x="5014" y="18900"/>
                  </a:cubicBezTo>
                  <a:cubicBezTo>
                    <a:pt x="8833" y="16200"/>
                    <a:pt x="15155" y="810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4920029" y="5242010"/>
              <a:ext cx="309283" cy="30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82" fill="norm" stroke="1" extrusionOk="0">
                  <a:moveTo>
                    <a:pt x="3171" y="2219"/>
                  </a:moveTo>
                  <a:cubicBezTo>
                    <a:pt x="3611" y="1627"/>
                    <a:pt x="4052" y="1036"/>
                    <a:pt x="5742" y="666"/>
                  </a:cubicBezTo>
                  <a:cubicBezTo>
                    <a:pt x="7432" y="296"/>
                    <a:pt x="10371" y="148"/>
                    <a:pt x="12942" y="74"/>
                  </a:cubicBezTo>
                  <a:cubicBezTo>
                    <a:pt x="15514" y="0"/>
                    <a:pt x="17718" y="0"/>
                    <a:pt x="19187" y="0"/>
                  </a:cubicBezTo>
                  <a:cubicBezTo>
                    <a:pt x="20656" y="0"/>
                    <a:pt x="21391" y="0"/>
                    <a:pt x="21465" y="296"/>
                  </a:cubicBezTo>
                  <a:cubicBezTo>
                    <a:pt x="21538" y="592"/>
                    <a:pt x="20950" y="1184"/>
                    <a:pt x="18967" y="2737"/>
                  </a:cubicBezTo>
                  <a:cubicBezTo>
                    <a:pt x="16983" y="4290"/>
                    <a:pt x="13603" y="6805"/>
                    <a:pt x="10591" y="9173"/>
                  </a:cubicBezTo>
                  <a:cubicBezTo>
                    <a:pt x="7579" y="11540"/>
                    <a:pt x="4934" y="13759"/>
                    <a:pt x="3318" y="15164"/>
                  </a:cubicBezTo>
                  <a:cubicBezTo>
                    <a:pt x="1701" y="16570"/>
                    <a:pt x="1114" y="17162"/>
                    <a:pt x="673" y="17827"/>
                  </a:cubicBezTo>
                  <a:cubicBezTo>
                    <a:pt x="232" y="18493"/>
                    <a:pt x="-62" y="19233"/>
                    <a:pt x="11" y="19899"/>
                  </a:cubicBezTo>
                  <a:cubicBezTo>
                    <a:pt x="85" y="20564"/>
                    <a:pt x="526" y="21156"/>
                    <a:pt x="1628" y="21378"/>
                  </a:cubicBezTo>
                  <a:cubicBezTo>
                    <a:pt x="2730" y="21600"/>
                    <a:pt x="4493" y="21452"/>
                    <a:pt x="7211" y="21082"/>
                  </a:cubicBezTo>
                  <a:cubicBezTo>
                    <a:pt x="9930" y="20712"/>
                    <a:pt x="13603" y="20121"/>
                    <a:pt x="17277" y="195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5169433" y="5476960"/>
              <a:ext cx="158217" cy="11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72" fill="norm" stroke="1" extrusionOk="0">
                  <a:moveTo>
                    <a:pt x="16343" y="0"/>
                  </a:moveTo>
                  <a:cubicBezTo>
                    <a:pt x="15191" y="3600"/>
                    <a:pt x="14039" y="7200"/>
                    <a:pt x="12311" y="10800"/>
                  </a:cubicBezTo>
                  <a:cubicBezTo>
                    <a:pt x="10583" y="14400"/>
                    <a:pt x="8279" y="18000"/>
                    <a:pt x="6263" y="19800"/>
                  </a:cubicBezTo>
                  <a:cubicBezTo>
                    <a:pt x="4247" y="21600"/>
                    <a:pt x="2519" y="21600"/>
                    <a:pt x="1511" y="20600"/>
                  </a:cubicBezTo>
                  <a:cubicBezTo>
                    <a:pt x="503" y="19600"/>
                    <a:pt x="215" y="17600"/>
                    <a:pt x="71" y="15600"/>
                  </a:cubicBezTo>
                  <a:cubicBezTo>
                    <a:pt x="-73" y="13600"/>
                    <a:pt x="-73" y="11600"/>
                    <a:pt x="791" y="10200"/>
                  </a:cubicBezTo>
                  <a:cubicBezTo>
                    <a:pt x="1655" y="8800"/>
                    <a:pt x="3383" y="8000"/>
                    <a:pt x="6119" y="9400"/>
                  </a:cubicBezTo>
                  <a:cubicBezTo>
                    <a:pt x="8855" y="10800"/>
                    <a:pt x="12599" y="14400"/>
                    <a:pt x="15335" y="16200"/>
                  </a:cubicBezTo>
                  <a:cubicBezTo>
                    <a:pt x="18071" y="18000"/>
                    <a:pt x="19799" y="18000"/>
                    <a:pt x="21527" y="180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5295900" y="5426160"/>
              <a:ext cx="1397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91" y="4160"/>
                    <a:pt x="11782" y="8320"/>
                    <a:pt x="8182" y="11920"/>
                  </a:cubicBezTo>
                  <a:cubicBezTo>
                    <a:pt x="4582" y="15520"/>
                    <a:pt x="2291" y="18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5391149" y="5605669"/>
              <a:ext cx="120651" cy="127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fill="norm" stroke="1" extrusionOk="0">
                  <a:moveTo>
                    <a:pt x="0" y="3900"/>
                  </a:moveTo>
                  <a:cubicBezTo>
                    <a:pt x="1137" y="2158"/>
                    <a:pt x="2274" y="416"/>
                    <a:pt x="3789" y="67"/>
                  </a:cubicBezTo>
                  <a:cubicBezTo>
                    <a:pt x="5305" y="-281"/>
                    <a:pt x="7200" y="764"/>
                    <a:pt x="8526" y="2332"/>
                  </a:cubicBezTo>
                  <a:cubicBezTo>
                    <a:pt x="9853" y="3900"/>
                    <a:pt x="10611" y="5990"/>
                    <a:pt x="9853" y="8429"/>
                  </a:cubicBezTo>
                  <a:cubicBezTo>
                    <a:pt x="9095" y="10867"/>
                    <a:pt x="6821" y="13654"/>
                    <a:pt x="4926" y="15745"/>
                  </a:cubicBezTo>
                  <a:cubicBezTo>
                    <a:pt x="3032" y="17835"/>
                    <a:pt x="1516" y="19229"/>
                    <a:pt x="1705" y="20100"/>
                  </a:cubicBezTo>
                  <a:cubicBezTo>
                    <a:pt x="1895" y="20971"/>
                    <a:pt x="3789" y="21319"/>
                    <a:pt x="7389" y="20622"/>
                  </a:cubicBezTo>
                  <a:cubicBezTo>
                    <a:pt x="10989" y="19925"/>
                    <a:pt x="16295" y="18184"/>
                    <a:pt x="21600" y="164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5619750" y="5515060"/>
              <a:ext cx="31750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6411765" y="2254716"/>
              <a:ext cx="433535" cy="1260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75" fill="norm" stroke="1" extrusionOk="0">
                  <a:moveTo>
                    <a:pt x="21476" y="265"/>
                  </a:moveTo>
                  <a:cubicBezTo>
                    <a:pt x="20847" y="156"/>
                    <a:pt x="20218" y="47"/>
                    <a:pt x="19641" y="11"/>
                  </a:cubicBezTo>
                  <a:cubicBezTo>
                    <a:pt x="19064" y="-25"/>
                    <a:pt x="18540" y="11"/>
                    <a:pt x="17334" y="301"/>
                  </a:cubicBezTo>
                  <a:cubicBezTo>
                    <a:pt x="16128" y="591"/>
                    <a:pt x="14241" y="1135"/>
                    <a:pt x="12301" y="1805"/>
                  </a:cubicBezTo>
                  <a:cubicBezTo>
                    <a:pt x="10361" y="2476"/>
                    <a:pt x="8369" y="3273"/>
                    <a:pt x="6744" y="4288"/>
                  </a:cubicBezTo>
                  <a:cubicBezTo>
                    <a:pt x="5119" y="5303"/>
                    <a:pt x="3860" y="6535"/>
                    <a:pt x="2917" y="7713"/>
                  </a:cubicBezTo>
                  <a:cubicBezTo>
                    <a:pt x="1973" y="8890"/>
                    <a:pt x="1344" y="10014"/>
                    <a:pt x="820" y="11083"/>
                  </a:cubicBezTo>
                  <a:cubicBezTo>
                    <a:pt x="295" y="12152"/>
                    <a:pt x="-124" y="13167"/>
                    <a:pt x="33" y="14200"/>
                  </a:cubicBezTo>
                  <a:cubicBezTo>
                    <a:pt x="191" y="15233"/>
                    <a:pt x="925" y="16284"/>
                    <a:pt x="2759" y="17317"/>
                  </a:cubicBezTo>
                  <a:cubicBezTo>
                    <a:pt x="4594" y="18349"/>
                    <a:pt x="7530" y="19364"/>
                    <a:pt x="9732" y="20071"/>
                  </a:cubicBezTo>
                  <a:cubicBezTo>
                    <a:pt x="11934" y="20778"/>
                    <a:pt x="13402" y="21176"/>
                    <a:pt x="14870" y="215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7677150" y="2324916"/>
              <a:ext cx="415238" cy="141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73" fill="norm" stroke="1" extrusionOk="0">
                  <a:moveTo>
                    <a:pt x="16118" y="37"/>
                  </a:moveTo>
                  <a:cubicBezTo>
                    <a:pt x="16666" y="5"/>
                    <a:pt x="17214" y="-27"/>
                    <a:pt x="17762" y="37"/>
                  </a:cubicBezTo>
                  <a:cubicBezTo>
                    <a:pt x="18311" y="102"/>
                    <a:pt x="18859" y="263"/>
                    <a:pt x="19462" y="697"/>
                  </a:cubicBezTo>
                  <a:cubicBezTo>
                    <a:pt x="20065" y="1132"/>
                    <a:pt x="20723" y="1840"/>
                    <a:pt x="21107" y="2725"/>
                  </a:cubicBezTo>
                  <a:cubicBezTo>
                    <a:pt x="21490" y="3611"/>
                    <a:pt x="21600" y="4673"/>
                    <a:pt x="21436" y="5735"/>
                  </a:cubicBezTo>
                  <a:cubicBezTo>
                    <a:pt x="21271" y="6797"/>
                    <a:pt x="20832" y="7860"/>
                    <a:pt x="20504" y="8954"/>
                  </a:cubicBezTo>
                  <a:cubicBezTo>
                    <a:pt x="20175" y="10049"/>
                    <a:pt x="19955" y="11175"/>
                    <a:pt x="19462" y="12334"/>
                  </a:cubicBezTo>
                  <a:cubicBezTo>
                    <a:pt x="18969" y="13493"/>
                    <a:pt x="18201" y="14684"/>
                    <a:pt x="16940" y="15811"/>
                  </a:cubicBezTo>
                  <a:cubicBezTo>
                    <a:pt x="15679" y="16938"/>
                    <a:pt x="13925" y="18000"/>
                    <a:pt x="11458" y="18885"/>
                  </a:cubicBezTo>
                  <a:cubicBezTo>
                    <a:pt x="8991" y="19770"/>
                    <a:pt x="5811" y="20479"/>
                    <a:pt x="3783" y="20897"/>
                  </a:cubicBezTo>
                  <a:cubicBezTo>
                    <a:pt x="1754" y="21315"/>
                    <a:pt x="877" y="21444"/>
                    <a:pt x="0" y="215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5867400" y="5089610"/>
              <a:ext cx="977900" cy="847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5" fill="norm" stroke="1" extrusionOk="0">
                  <a:moveTo>
                    <a:pt x="0" y="17291"/>
                  </a:moveTo>
                  <a:cubicBezTo>
                    <a:pt x="234" y="18314"/>
                    <a:pt x="468" y="19338"/>
                    <a:pt x="608" y="19984"/>
                  </a:cubicBezTo>
                  <a:cubicBezTo>
                    <a:pt x="748" y="20630"/>
                    <a:pt x="795" y="20900"/>
                    <a:pt x="888" y="21142"/>
                  </a:cubicBezTo>
                  <a:cubicBezTo>
                    <a:pt x="982" y="21385"/>
                    <a:pt x="1122" y="21600"/>
                    <a:pt x="1216" y="21573"/>
                  </a:cubicBezTo>
                  <a:cubicBezTo>
                    <a:pt x="1309" y="21546"/>
                    <a:pt x="1356" y="21277"/>
                    <a:pt x="1449" y="20253"/>
                  </a:cubicBezTo>
                  <a:cubicBezTo>
                    <a:pt x="1543" y="19230"/>
                    <a:pt x="1683" y="17452"/>
                    <a:pt x="1753" y="15379"/>
                  </a:cubicBezTo>
                  <a:cubicBezTo>
                    <a:pt x="1823" y="13305"/>
                    <a:pt x="1823" y="10935"/>
                    <a:pt x="1730" y="8915"/>
                  </a:cubicBezTo>
                  <a:cubicBezTo>
                    <a:pt x="1636" y="6895"/>
                    <a:pt x="1449" y="5225"/>
                    <a:pt x="1309" y="4228"/>
                  </a:cubicBezTo>
                  <a:cubicBezTo>
                    <a:pt x="1169" y="3232"/>
                    <a:pt x="1075" y="2909"/>
                    <a:pt x="1005" y="2532"/>
                  </a:cubicBezTo>
                  <a:cubicBezTo>
                    <a:pt x="935" y="2155"/>
                    <a:pt x="888" y="1724"/>
                    <a:pt x="1122" y="1562"/>
                  </a:cubicBezTo>
                  <a:cubicBezTo>
                    <a:pt x="1356" y="1400"/>
                    <a:pt x="1870" y="1508"/>
                    <a:pt x="2945" y="1481"/>
                  </a:cubicBezTo>
                  <a:cubicBezTo>
                    <a:pt x="4021" y="1454"/>
                    <a:pt x="5657" y="1293"/>
                    <a:pt x="7410" y="1104"/>
                  </a:cubicBezTo>
                  <a:cubicBezTo>
                    <a:pt x="9164" y="916"/>
                    <a:pt x="11034" y="700"/>
                    <a:pt x="12834" y="512"/>
                  </a:cubicBezTo>
                  <a:cubicBezTo>
                    <a:pt x="14634" y="323"/>
                    <a:pt x="16364" y="162"/>
                    <a:pt x="17813" y="81"/>
                  </a:cubicBezTo>
                  <a:cubicBezTo>
                    <a:pt x="19262" y="0"/>
                    <a:pt x="204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6019800" y="5298150"/>
              <a:ext cx="222250" cy="28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2913"/>
                  </a:moveTo>
                  <a:cubicBezTo>
                    <a:pt x="411" y="1652"/>
                    <a:pt x="823" y="391"/>
                    <a:pt x="1337" y="75"/>
                  </a:cubicBezTo>
                  <a:cubicBezTo>
                    <a:pt x="1851" y="-240"/>
                    <a:pt x="2469" y="391"/>
                    <a:pt x="3703" y="2834"/>
                  </a:cubicBezTo>
                  <a:cubicBezTo>
                    <a:pt x="4937" y="5278"/>
                    <a:pt x="6789" y="9535"/>
                    <a:pt x="7817" y="12452"/>
                  </a:cubicBezTo>
                  <a:cubicBezTo>
                    <a:pt x="8846" y="15369"/>
                    <a:pt x="9051" y="16945"/>
                    <a:pt x="9257" y="18364"/>
                  </a:cubicBezTo>
                  <a:cubicBezTo>
                    <a:pt x="9463" y="19783"/>
                    <a:pt x="9669" y="21045"/>
                    <a:pt x="9977" y="21202"/>
                  </a:cubicBezTo>
                  <a:cubicBezTo>
                    <a:pt x="10286" y="21360"/>
                    <a:pt x="10697" y="20414"/>
                    <a:pt x="11726" y="17734"/>
                  </a:cubicBezTo>
                  <a:cubicBezTo>
                    <a:pt x="12754" y="15053"/>
                    <a:pt x="14400" y="10639"/>
                    <a:pt x="16149" y="7486"/>
                  </a:cubicBezTo>
                  <a:cubicBezTo>
                    <a:pt x="17897" y="4332"/>
                    <a:pt x="19749" y="2440"/>
                    <a:pt x="21600" y="5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6206860" y="5463037"/>
              <a:ext cx="117740" cy="11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34" fill="norm" stroke="1" extrusionOk="0">
                  <a:moveTo>
                    <a:pt x="12198" y="1405"/>
                  </a:moveTo>
                  <a:cubicBezTo>
                    <a:pt x="10269" y="619"/>
                    <a:pt x="8341" y="-166"/>
                    <a:pt x="6605" y="30"/>
                  </a:cubicBezTo>
                  <a:cubicBezTo>
                    <a:pt x="4869" y="227"/>
                    <a:pt x="3326" y="1405"/>
                    <a:pt x="2169" y="3958"/>
                  </a:cubicBezTo>
                  <a:cubicBezTo>
                    <a:pt x="1012" y="6510"/>
                    <a:pt x="241" y="10438"/>
                    <a:pt x="48" y="13383"/>
                  </a:cubicBezTo>
                  <a:cubicBezTo>
                    <a:pt x="-145" y="16329"/>
                    <a:pt x="241" y="18292"/>
                    <a:pt x="1205" y="18685"/>
                  </a:cubicBezTo>
                  <a:cubicBezTo>
                    <a:pt x="2169" y="19078"/>
                    <a:pt x="3712" y="17899"/>
                    <a:pt x="5448" y="15543"/>
                  </a:cubicBezTo>
                  <a:cubicBezTo>
                    <a:pt x="7184" y="13187"/>
                    <a:pt x="9112" y="9652"/>
                    <a:pt x="11041" y="9652"/>
                  </a:cubicBezTo>
                  <a:cubicBezTo>
                    <a:pt x="12969" y="9652"/>
                    <a:pt x="14898" y="13187"/>
                    <a:pt x="16634" y="15739"/>
                  </a:cubicBezTo>
                  <a:cubicBezTo>
                    <a:pt x="18369" y="18292"/>
                    <a:pt x="19912" y="19863"/>
                    <a:pt x="21455" y="214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6350000" y="5445210"/>
              <a:ext cx="107950" cy="166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0" y="1620"/>
                  </a:moveTo>
                  <a:cubicBezTo>
                    <a:pt x="2118" y="1890"/>
                    <a:pt x="4235" y="2160"/>
                    <a:pt x="6988" y="4725"/>
                  </a:cubicBezTo>
                  <a:cubicBezTo>
                    <a:pt x="9741" y="7290"/>
                    <a:pt x="13129" y="12150"/>
                    <a:pt x="14400" y="15390"/>
                  </a:cubicBezTo>
                  <a:cubicBezTo>
                    <a:pt x="15671" y="18630"/>
                    <a:pt x="14824" y="20250"/>
                    <a:pt x="13341" y="20925"/>
                  </a:cubicBezTo>
                  <a:cubicBezTo>
                    <a:pt x="11859" y="21600"/>
                    <a:pt x="9741" y="21330"/>
                    <a:pt x="8682" y="20115"/>
                  </a:cubicBezTo>
                  <a:cubicBezTo>
                    <a:pt x="7624" y="18900"/>
                    <a:pt x="7624" y="16740"/>
                    <a:pt x="9953" y="13230"/>
                  </a:cubicBezTo>
                  <a:cubicBezTo>
                    <a:pt x="12282" y="9720"/>
                    <a:pt x="16941" y="48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6526777" y="5316987"/>
              <a:ext cx="134373" cy="286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533" fill="norm" stroke="1" extrusionOk="0">
                  <a:moveTo>
                    <a:pt x="20776" y="568"/>
                  </a:moveTo>
                  <a:cubicBezTo>
                    <a:pt x="19140" y="251"/>
                    <a:pt x="17503" y="-67"/>
                    <a:pt x="15867" y="12"/>
                  </a:cubicBezTo>
                  <a:cubicBezTo>
                    <a:pt x="14231" y="92"/>
                    <a:pt x="12594" y="568"/>
                    <a:pt x="9649" y="2712"/>
                  </a:cubicBezTo>
                  <a:cubicBezTo>
                    <a:pt x="6703" y="4857"/>
                    <a:pt x="2449" y="8668"/>
                    <a:pt x="812" y="11845"/>
                  </a:cubicBezTo>
                  <a:cubicBezTo>
                    <a:pt x="-824" y="15021"/>
                    <a:pt x="158" y="17562"/>
                    <a:pt x="2449" y="19071"/>
                  </a:cubicBezTo>
                  <a:cubicBezTo>
                    <a:pt x="4740" y="20580"/>
                    <a:pt x="8340" y="21057"/>
                    <a:pt x="11940" y="215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6699250" y="5349960"/>
              <a:ext cx="1587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600"/>
                    <a:pt x="8640" y="7200"/>
                    <a:pt x="12240" y="10800"/>
                  </a:cubicBezTo>
                  <a:cubicBezTo>
                    <a:pt x="15840" y="14400"/>
                    <a:pt x="1872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6711950" y="5369010"/>
              <a:ext cx="1270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684"/>
                    <a:pt x="10800" y="7367"/>
                    <a:pt x="7200" y="10967"/>
                  </a:cubicBezTo>
                  <a:cubicBezTo>
                    <a:pt x="3600" y="14567"/>
                    <a:pt x="1800" y="18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6858000" y="5235660"/>
              <a:ext cx="106098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600" fill="norm" stroke="1" extrusionOk="0">
                  <a:moveTo>
                    <a:pt x="11215" y="0"/>
                  </a:moveTo>
                  <a:cubicBezTo>
                    <a:pt x="14954" y="3456"/>
                    <a:pt x="18692" y="6912"/>
                    <a:pt x="20146" y="9936"/>
                  </a:cubicBezTo>
                  <a:cubicBezTo>
                    <a:pt x="21600" y="12960"/>
                    <a:pt x="20769" y="15552"/>
                    <a:pt x="17031" y="17424"/>
                  </a:cubicBezTo>
                  <a:cubicBezTo>
                    <a:pt x="13292" y="19296"/>
                    <a:pt x="6646" y="204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6102350" y="5723391"/>
              <a:ext cx="673100" cy="3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2038" y="15434"/>
                    <a:pt x="4075" y="9750"/>
                    <a:pt x="6249" y="5771"/>
                  </a:cubicBezTo>
                  <a:cubicBezTo>
                    <a:pt x="8423" y="1792"/>
                    <a:pt x="10732" y="-482"/>
                    <a:pt x="13313" y="86"/>
                  </a:cubicBezTo>
                  <a:cubicBezTo>
                    <a:pt x="15894" y="655"/>
                    <a:pt x="18747" y="4065"/>
                    <a:pt x="21600" y="74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6376924" y="5810923"/>
              <a:ext cx="188977" cy="20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970" fill="norm" stroke="1" extrusionOk="0">
                  <a:moveTo>
                    <a:pt x="3427" y="3539"/>
                  </a:moveTo>
                  <a:cubicBezTo>
                    <a:pt x="3427" y="7685"/>
                    <a:pt x="3427" y="11830"/>
                    <a:pt x="3307" y="14557"/>
                  </a:cubicBezTo>
                  <a:cubicBezTo>
                    <a:pt x="3187" y="17285"/>
                    <a:pt x="2947" y="18594"/>
                    <a:pt x="2347" y="19576"/>
                  </a:cubicBezTo>
                  <a:cubicBezTo>
                    <a:pt x="1747" y="20557"/>
                    <a:pt x="787" y="21212"/>
                    <a:pt x="307" y="20885"/>
                  </a:cubicBezTo>
                  <a:cubicBezTo>
                    <a:pt x="-173" y="20557"/>
                    <a:pt x="-173" y="19248"/>
                    <a:pt x="907" y="16412"/>
                  </a:cubicBezTo>
                  <a:cubicBezTo>
                    <a:pt x="1987" y="13576"/>
                    <a:pt x="4147" y="9212"/>
                    <a:pt x="6547" y="6157"/>
                  </a:cubicBezTo>
                  <a:cubicBezTo>
                    <a:pt x="8947" y="3103"/>
                    <a:pt x="11587" y="1357"/>
                    <a:pt x="13507" y="485"/>
                  </a:cubicBezTo>
                  <a:cubicBezTo>
                    <a:pt x="15427" y="-388"/>
                    <a:pt x="16627" y="-388"/>
                    <a:pt x="17827" y="3103"/>
                  </a:cubicBezTo>
                  <a:cubicBezTo>
                    <a:pt x="19027" y="6594"/>
                    <a:pt x="20227" y="13576"/>
                    <a:pt x="21427" y="20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1036769" y="6240758"/>
              <a:ext cx="137981" cy="338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36" fill="norm" stroke="1" extrusionOk="0">
                  <a:moveTo>
                    <a:pt x="21334" y="1487"/>
                  </a:moveTo>
                  <a:cubicBezTo>
                    <a:pt x="20025" y="954"/>
                    <a:pt x="18716" y="420"/>
                    <a:pt x="17243" y="154"/>
                  </a:cubicBezTo>
                  <a:cubicBezTo>
                    <a:pt x="15770" y="-113"/>
                    <a:pt x="14134" y="-113"/>
                    <a:pt x="11516" y="820"/>
                  </a:cubicBezTo>
                  <a:cubicBezTo>
                    <a:pt x="8898" y="1754"/>
                    <a:pt x="5298" y="3620"/>
                    <a:pt x="3007" y="6020"/>
                  </a:cubicBezTo>
                  <a:cubicBezTo>
                    <a:pt x="716" y="8420"/>
                    <a:pt x="-266" y="11354"/>
                    <a:pt x="61" y="13887"/>
                  </a:cubicBezTo>
                  <a:cubicBezTo>
                    <a:pt x="389" y="16420"/>
                    <a:pt x="2025" y="18554"/>
                    <a:pt x="4479" y="19820"/>
                  </a:cubicBezTo>
                  <a:cubicBezTo>
                    <a:pt x="6934" y="21087"/>
                    <a:pt x="10207" y="21487"/>
                    <a:pt x="12661" y="21287"/>
                  </a:cubicBezTo>
                  <a:cubicBezTo>
                    <a:pt x="15116" y="21087"/>
                    <a:pt x="16752" y="20287"/>
                    <a:pt x="18389" y="194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1253843" y="6315160"/>
              <a:ext cx="980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6000"/>
                    <a:pt x="2735" y="12000"/>
                    <a:pt x="575" y="15600"/>
                  </a:cubicBezTo>
                  <a:cubicBezTo>
                    <a:pt x="-1585" y="19200"/>
                    <a:pt x="2735" y="204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1314450" y="6435810"/>
              <a:ext cx="1270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6200"/>
                    <a:pt x="6480" y="10800"/>
                    <a:pt x="10080" y="7200"/>
                  </a:cubicBezTo>
                  <a:cubicBezTo>
                    <a:pt x="13680" y="3600"/>
                    <a:pt x="1764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1505455" y="6315160"/>
              <a:ext cx="145545" cy="204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56" fill="norm" stroke="1" extrusionOk="0">
                  <a:moveTo>
                    <a:pt x="21525" y="0"/>
                  </a:moveTo>
                  <a:cubicBezTo>
                    <a:pt x="19960" y="4849"/>
                    <a:pt x="18395" y="9698"/>
                    <a:pt x="16516" y="13335"/>
                  </a:cubicBezTo>
                  <a:cubicBezTo>
                    <a:pt x="14638" y="16971"/>
                    <a:pt x="12447" y="19396"/>
                    <a:pt x="9786" y="20498"/>
                  </a:cubicBezTo>
                  <a:cubicBezTo>
                    <a:pt x="7125" y="21600"/>
                    <a:pt x="3995" y="21380"/>
                    <a:pt x="2273" y="20608"/>
                  </a:cubicBezTo>
                  <a:cubicBezTo>
                    <a:pt x="551" y="19837"/>
                    <a:pt x="238" y="18514"/>
                    <a:pt x="82" y="17192"/>
                  </a:cubicBezTo>
                  <a:cubicBezTo>
                    <a:pt x="-75" y="15869"/>
                    <a:pt x="-75" y="14547"/>
                    <a:pt x="708" y="13886"/>
                  </a:cubicBezTo>
                  <a:cubicBezTo>
                    <a:pt x="1490" y="13224"/>
                    <a:pt x="3055" y="13224"/>
                    <a:pt x="6655" y="14547"/>
                  </a:cubicBezTo>
                  <a:cubicBezTo>
                    <a:pt x="10255" y="15869"/>
                    <a:pt x="15890" y="18514"/>
                    <a:pt x="21525" y="211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1720850" y="6283410"/>
              <a:ext cx="7392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0" h="21600" fill="norm" stroke="1" extrusionOk="0">
                  <a:moveTo>
                    <a:pt x="3503" y="0"/>
                  </a:moveTo>
                  <a:cubicBezTo>
                    <a:pt x="9924" y="3673"/>
                    <a:pt x="16346" y="7347"/>
                    <a:pt x="18973" y="10506"/>
                  </a:cubicBezTo>
                  <a:cubicBezTo>
                    <a:pt x="21600" y="13665"/>
                    <a:pt x="20432" y="16310"/>
                    <a:pt x="16638" y="18073"/>
                  </a:cubicBezTo>
                  <a:cubicBezTo>
                    <a:pt x="12843" y="19837"/>
                    <a:pt x="6422" y="20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1930400" y="6422547"/>
              <a:ext cx="1016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500" y="2735"/>
                    <a:pt x="9000" y="-1585"/>
                    <a:pt x="12600" y="575"/>
                  </a:cubicBezTo>
                  <a:cubicBezTo>
                    <a:pt x="16200" y="2735"/>
                    <a:pt x="189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1873249" y="6543760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2128702" y="6395447"/>
              <a:ext cx="105490" cy="158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0956" fill="norm" stroke="1" extrusionOk="0">
                  <a:moveTo>
                    <a:pt x="18768" y="4508"/>
                  </a:moveTo>
                  <a:cubicBezTo>
                    <a:pt x="17921" y="3105"/>
                    <a:pt x="17074" y="1703"/>
                    <a:pt x="15591" y="1282"/>
                  </a:cubicBezTo>
                  <a:cubicBezTo>
                    <a:pt x="14109" y="861"/>
                    <a:pt x="11991" y="1422"/>
                    <a:pt x="9238" y="3947"/>
                  </a:cubicBezTo>
                  <a:cubicBezTo>
                    <a:pt x="6485" y="6471"/>
                    <a:pt x="3097" y="10960"/>
                    <a:pt x="1403" y="13905"/>
                  </a:cubicBezTo>
                  <a:cubicBezTo>
                    <a:pt x="-291" y="16851"/>
                    <a:pt x="-291" y="18253"/>
                    <a:pt x="556" y="19375"/>
                  </a:cubicBezTo>
                  <a:cubicBezTo>
                    <a:pt x="1403" y="20497"/>
                    <a:pt x="3097" y="21339"/>
                    <a:pt x="6062" y="20778"/>
                  </a:cubicBezTo>
                  <a:cubicBezTo>
                    <a:pt x="9027" y="20217"/>
                    <a:pt x="13262" y="18253"/>
                    <a:pt x="16015" y="15308"/>
                  </a:cubicBezTo>
                  <a:cubicBezTo>
                    <a:pt x="18768" y="12362"/>
                    <a:pt x="20038" y="8435"/>
                    <a:pt x="20674" y="5630"/>
                  </a:cubicBezTo>
                  <a:cubicBezTo>
                    <a:pt x="21309" y="2825"/>
                    <a:pt x="21309" y="1142"/>
                    <a:pt x="20250" y="440"/>
                  </a:cubicBezTo>
                  <a:cubicBezTo>
                    <a:pt x="19191" y="-261"/>
                    <a:pt x="17074" y="20"/>
                    <a:pt x="14956" y="3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2292350" y="652471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2417397" y="6367666"/>
              <a:ext cx="97204" cy="22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34" fill="norm" stroke="1" extrusionOk="0">
                  <a:moveTo>
                    <a:pt x="21105" y="2303"/>
                  </a:moveTo>
                  <a:cubicBezTo>
                    <a:pt x="19726" y="1274"/>
                    <a:pt x="18348" y="245"/>
                    <a:pt x="14901" y="40"/>
                  </a:cubicBezTo>
                  <a:cubicBezTo>
                    <a:pt x="11454" y="-166"/>
                    <a:pt x="5939" y="451"/>
                    <a:pt x="2952" y="1274"/>
                  </a:cubicBezTo>
                  <a:cubicBezTo>
                    <a:pt x="-35" y="2097"/>
                    <a:pt x="-495" y="3125"/>
                    <a:pt x="424" y="3743"/>
                  </a:cubicBezTo>
                  <a:cubicBezTo>
                    <a:pt x="1343" y="4360"/>
                    <a:pt x="3641" y="4565"/>
                    <a:pt x="5939" y="4565"/>
                  </a:cubicBezTo>
                  <a:cubicBezTo>
                    <a:pt x="8237" y="4565"/>
                    <a:pt x="10535" y="4360"/>
                    <a:pt x="12833" y="4154"/>
                  </a:cubicBezTo>
                  <a:cubicBezTo>
                    <a:pt x="15131" y="3948"/>
                    <a:pt x="17428" y="3743"/>
                    <a:pt x="18577" y="4257"/>
                  </a:cubicBezTo>
                  <a:cubicBezTo>
                    <a:pt x="19726" y="4771"/>
                    <a:pt x="19726" y="6005"/>
                    <a:pt x="19037" y="8988"/>
                  </a:cubicBezTo>
                  <a:cubicBezTo>
                    <a:pt x="18348" y="11971"/>
                    <a:pt x="16969" y="16703"/>
                    <a:pt x="15590" y="214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2584450" y="6339349"/>
              <a:ext cx="78590" cy="266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52" fill="norm" stroke="1" extrusionOk="0">
                  <a:moveTo>
                    <a:pt x="20463" y="1118"/>
                  </a:moveTo>
                  <a:cubicBezTo>
                    <a:pt x="18189" y="607"/>
                    <a:pt x="15916" y="97"/>
                    <a:pt x="13358" y="12"/>
                  </a:cubicBezTo>
                  <a:cubicBezTo>
                    <a:pt x="10800" y="-73"/>
                    <a:pt x="7958" y="267"/>
                    <a:pt x="6253" y="1543"/>
                  </a:cubicBezTo>
                  <a:cubicBezTo>
                    <a:pt x="4547" y="2818"/>
                    <a:pt x="3979" y="5029"/>
                    <a:pt x="6537" y="7836"/>
                  </a:cubicBezTo>
                  <a:cubicBezTo>
                    <a:pt x="9095" y="10642"/>
                    <a:pt x="14779" y="14044"/>
                    <a:pt x="17905" y="16170"/>
                  </a:cubicBezTo>
                  <a:cubicBezTo>
                    <a:pt x="21032" y="18296"/>
                    <a:pt x="21600" y="19146"/>
                    <a:pt x="20747" y="19911"/>
                  </a:cubicBezTo>
                  <a:cubicBezTo>
                    <a:pt x="19895" y="20677"/>
                    <a:pt x="17621" y="21357"/>
                    <a:pt x="13926" y="21442"/>
                  </a:cubicBezTo>
                  <a:cubicBezTo>
                    <a:pt x="10232" y="21527"/>
                    <a:pt x="5116" y="21017"/>
                    <a:pt x="0" y="205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2597149" y="6319247"/>
              <a:ext cx="2286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6000" y="12793"/>
                    <a:pt x="12000" y="5170"/>
                    <a:pt x="15600" y="1993"/>
                  </a:cubicBezTo>
                  <a:cubicBezTo>
                    <a:pt x="19200" y="-1183"/>
                    <a:pt x="204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3276600" y="6658060"/>
              <a:ext cx="355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5429"/>
                    <a:pt x="5143" y="9257"/>
                    <a:pt x="8743" y="5657"/>
                  </a:cubicBezTo>
                  <a:cubicBezTo>
                    <a:pt x="12343" y="2057"/>
                    <a:pt x="1697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3280833" y="6740610"/>
              <a:ext cx="300567" cy="30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2434" y="12960"/>
                  </a:moveTo>
                  <a:cubicBezTo>
                    <a:pt x="1217" y="15840"/>
                    <a:pt x="0" y="18720"/>
                    <a:pt x="0" y="20160"/>
                  </a:cubicBezTo>
                  <a:cubicBezTo>
                    <a:pt x="0" y="21600"/>
                    <a:pt x="1217" y="21600"/>
                    <a:pt x="5020" y="18000"/>
                  </a:cubicBezTo>
                  <a:cubicBezTo>
                    <a:pt x="8823" y="14400"/>
                    <a:pt x="1521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3543785" y="6588835"/>
              <a:ext cx="173209" cy="247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546" fill="norm" stroke="1" extrusionOk="0">
                  <a:moveTo>
                    <a:pt x="2229" y="500"/>
                  </a:moveTo>
                  <a:cubicBezTo>
                    <a:pt x="959" y="315"/>
                    <a:pt x="-312" y="131"/>
                    <a:pt x="69" y="38"/>
                  </a:cubicBezTo>
                  <a:cubicBezTo>
                    <a:pt x="450" y="-54"/>
                    <a:pt x="2483" y="-54"/>
                    <a:pt x="5787" y="961"/>
                  </a:cubicBezTo>
                  <a:cubicBezTo>
                    <a:pt x="9090" y="1977"/>
                    <a:pt x="13664" y="4008"/>
                    <a:pt x="16714" y="6500"/>
                  </a:cubicBezTo>
                  <a:cubicBezTo>
                    <a:pt x="19763" y="8992"/>
                    <a:pt x="21288" y="11946"/>
                    <a:pt x="20653" y="14531"/>
                  </a:cubicBezTo>
                  <a:cubicBezTo>
                    <a:pt x="20017" y="17115"/>
                    <a:pt x="17222" y="19331"/>
                    <a:pt x="14427" y="215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4343400" y="6682450"/>
              <a:ext cx="323850" cy="312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21379"/>
                  </a:moveTo>
                  <a:cubicBezTo>
                    <a:pt x="565" y="18335"/>
                    <a:pt x="1129" y="15290"/>
                    <a:pt x="2047" y="12174"/>
                  </a:cubicBezTo>
                  <a:cubicBezTo>
                    <a:pt x="2965" y="9057"/>
                    <a:pt x="4235" y="5868"/>
                    <a:pt x="5082" y="3693"/>
                  </a:cubicBezTo>
                  <a:cubicBezTo>
                    <a:pt x="5929" y="1519"/>
                    <a:pt x="6353" y="359"/>
                    <a:pt x="6282" y="69"/>
                  </a:cubicBezTo>
                  <a:cubicBezTo>
                    <a:pt x="6212" y="-221"/>
                    <a:pt x="5647" y="359"/>
                    <a:pt x="5012" y="2606"/>
                  </a:cubicBezTo>
                  <a:cubicBezTo>
                    <a:pt x="4376" y="4853"/>
                    <a:pt x="3671" y="8767"/>
                    <a:pt x="3600" y="11449"/>
                  </a:cubicBezTo>
                  <a:cubicBezTo>
                    <a:pt x="3529" y="14131"/>
                    <a:pt x="4094" y="15580"/>
                    <a:pt x="4729" y="16450"/>
                  </a:cubicBezTo>
                  <a:cubicBezTo>
                    <a:pt x="5365" y="17320"/>
                    <a:pt x="6071" y="17610"/>
                    <a:pt x="7129" y="17320"/>
                  </a:cubicBezTo>
                  <a:cubicBezTo>
                    <a:pt x="8188" y="17030"/>
                    <a:pt x="9600" y="16160"/>
                    <a:pt x="11365" y="14131"/>
                  </a:cubicBezTo>
                  <a:cubicBezTo>
                    <a:pt x="13129" y="12101"/>
                    <a:pt x="15247" y="8912"/>
                    <a:pt x="16518" y="6592"/>
                  </a:cubicBezTo>
                  <a:cubicBezTo>
                    <a:pt x="17788" y="4273"/>
                    <a:pt x="18212" y="2823"/>
                    <a:pt x="18212" y="2533"/>
                  </a:cubicBezTo>
                  <a:cubicBezTo>
                    <a:pt x="18212" y="2243"/>
                    <a:pt x="17788" y="3113"/>
                    <a:pt x="17647" y="4708"/>
                  </a:cubicBezTo>
                  <a:cubicBezTo>
                    <a:pt x="17506" y="6302"/>
                    <a:pt x="17647" y="8622"/>
                    <a:pt x="18353" y="10434"/>
                  </a:cubicBezTo>
                  <a:cubicBezTo>
                    <a:pt x="19059" y="12246"/>
                    <a:pt x="20329" y="13551"/>
                    <a:pt x="21600" y="148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4419600" y="6458777"/>
              <a:ext cx="152400" cy="154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21352"/>
                  </a:moveTo>
                  <a:cubicBezTo>
                    <a:pt x="1500" y="21060"/>
                    <a:pt x="3000" y="20768"/>
                    <a:pt x="4950" y="17849"/>
                  </a:cubicBezTo>
                  <a:cubicBezTo>
                    <a:pt x="6900" y="14930"/>
                    <a:pt x="9300" y="9384"/>
                    <a:pt x="11250" y="5736"/>
                  </a:cubicBezTo>
                  <a:cubicBezTo>
                    <a:pt x="13200" y="2087"/>
                    <a:pt x="14700" y="336"/>
                    <a:pt x="15900" y="44"/>
                  </a:cubicBezTo>
                  <a:cubicBezTo>
                    <a:pt x="17100" y="-248"/>
                    <a:pt x="18000" y="920"/>
                    <a:pt x="18600" y="3693"/>
                  </a:cubicBezTo>
                  <a:cubicBezTo>
                    <a:pt x="19200" y="6466"/>
                    <a:pt x="19500" y="10844"/>
                    <a:pt x="19950" y="13763"/>
                  </a:cubicBezTo>
                  <a:cubicBezTo>
                    <a:pt x="20400" y="16682"/>
                    <a:pt x="21000" y="18141"/>
                    <a:pt x="21600" y="196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4883150" y="6734260"/>
              <a:ext cx="2730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7" y="17018"/>
                    <a:pt x="4353" y="12436"/>
                    <a:pt x="7953" y="8836"/>
                  </a:cubicBezTo>
                  <a:cubicBezTo>
                    <a:pt x="11553" y="5236"/>
                    <a:pt x="16577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5055542" y="6651710"/>
              <a:ext cx="18109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927"/>
                    <a:pt x="-1068" y="7855"/>
                    <a:pt x="132" y="11455"/>
                  </a:cubicBezTo>
                  <a:cubicBezTo>
                    <a:pt x="1332" y="15055"/>
                    <a:pt x="10932" y="18327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4978399" y="6956510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5499100" y="6671265"/>
              <a:ext cx="317500" cy="300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2683"/>
                  </a:moveTo>
                  <a:cubicBezTo>
                    <a:pt x="4608" y="1928"/>
                    <a:pt x="9216" y="1172"/>
                    <a:pt x="12312" y="719"/>
                  </a:cubicBezTo>
                  <a:cubicBezTo>
                    <a:pt x="15408" y="266"/>
                    <a:pt x="16992" y="115"/>
                    <a:pt x="18360" y="40"/>
                  </a:cubicBezTo>
                  <a:cubicBezTo>
                    <a:pt x="19728" y="-36"/>
                    <a:pt x="20880" y="-36"/>
                    <a:pt x="21096" y="342"/>
                  </a:cubicBezTo>
                  <a:cubicBezTo>
                    <a:pt x="21312" y="719"/>
                    <a:pt x="20592" y="1474"/>
                    <a:pt x="18720" y="3363"/>
                  </a:cubicBezTo>
                  <a:cubicBezTo>
                    <a:pt x="16848" y="5251"/>
                    <a:pt x="13824" y="8272"/>
                    <a:pt x="10944" y="11217"/>
                  </a:cubicBezTo>
                  <a:cubicBezTo>
                    <a:pt x="8064" y="14163"/>
                    <a:pt x="5328" y="17033"/>
                    <a:pt x="3744" y="18770"/>
                  </a:cubicBezTo>
                  <a:cubicBezTo>
                    <a:pt x="2160" y="20507"/>
                    <a:pt x="1728" y="21111"/>
                    <a:pt x="1944" y="21337"/>
                  </a:cubicBezTo>
                  <a:cubicBezTo>
                    <a:pt x="2160" y="21564"/>
                    <a:pt x="3024" y="21413"/>
                    <a:pt x="5544" y="20809"/>
                  </a:cubicBezTo>
                  <a:cubicBezTo>
                    <a:pt x="8064" y="20205"/>
                    <a:pt x="12240" y="19147"/>
                    <a:pt x="15192" y="18543"/>
                  </a:cubicBezTo>
                  <a:cubicBezTo>
                    <a:pt x="18144" y="17939"/>
                    <a:pt x="19872" y="17788"/>
                    <a:pt x="21600" y="176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5856146" y="6913003"/>
              <a:ext cx="105446" cy="156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238" fill="norm" stroke="1" extrusionOk="0">
                  <a:moveTo>
                    <a:pt x="13687" y="3328"/>
                  </a:moveTo>
                  <a:cubicBezTo>
                    <a:pt x="11570" y="3328"/>
                    <a:pt x="9452" y="3328"/>
                    <a:pt x="7123" y="4624"/>
                  </a:cubicBezTo>
                  <a:cubicBezTo>
                    <a:pt x="4793" y="5920"/>
                    <a:pt x="2252" y="8512"/>
                    <a:pt x="982" y="11248"/>
                  </a:cubicBezTo>
                  <a:cubicBezTo>
                    <a:pt x="-289" y="13984"/>
                    <a:pt x="-289" y="16864"/>
                    <a:pt x="770" y="18736"/>
                  </a:cubicBezTo>
                  <a:cubicBezTo>
                    <a:pt x="1829" y="20608"/>
                    <a:pt x="3946" y="21472"/>
                    <a:pt x="6699" y="21184"/>
                  </a:cubicBezTo>
                  <a:cubicBezTo>
                    <a:pt x="9452" y="20896"/>
                    <a:pt x="12840" y="19456"/>
                    <a:pt x="15382" y="16864"/>
                  </a:cubicBezTo>
                  <a:cubicBezTo>
                    <a:pt x="17923" y="14272"/>
                    <a:pt x="19617" y="10528"/>
                    <a:pt x="20464" y="7792"/>
                  </a:cubicBezTo>
                  <a:cubicBezTo>
                    <a:pt x="21311" y="5056"/>
                    <a:pt x="21311" y="3328"/>
                    <a:pt x="20464" y="2032"/>
                  </a:cubicBezTo>
                  <a:cubicBezTo>
                    <a:pt x="19617" y="736"/>
                    <a:pt x="17923" y="-128"/>
                    <a:pt x="16440" y="16"/>
                  </a:cubicBezTo>
                  <a:cubicBezTo>
                    <a:pt x="14958" y="160"/>
                    <a:pt x="13687" y="1312"/>
                    <a:pt x="12417" y="246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6026149" y="7007310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6101825" y="6943810"/>
              <a:ext cx="98686" cy="117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110" fill="norm" stroke="1" extrusionOk="0">
                  <a:moveTo>
                    <a:pt x="13611" y="1137"/>
                  </a:moveTo>
                  <a:cubicBezTo>
                    <a:pt x="9561" y="2653"/>
                    <a:pt x="5511" y="4168"/>
                    <a:pt x="3036" y="5874"/>
                  </a:cubicBezTo>
                  <a:cubicBezTo>
                    <a:pt x="561" y="7579"/>
                    <a:pt x="-339" y="9474"/>
                    <a:pt x="111" y="12126"/>
                  </a:cubicBezTo>
                  <a:cubicBezTo>
                    <a:pt x="561" y="14779"/>
                    <a:pt x="2361" y="18189"/>
                    <a:pt x="5511" y="19895"/>
                  </a:cubicBezTo>
                  <a:cubicBezTo>
                    <a:pt x="8661" y="21600"/>
                    <a:pt x="13161" y="21600"/>
                    <a:pt x="16086" y="19326"/>
                  </a:cubicBezTo>
                  <a:cubicBezTo>
                    <a:pt x="19011" y="17053"/>
                    <a:pt x="20361" y="12505"/>
                    <a:pt x="20811" y="9284"/>
                  </a:cubicBezTo>
                  <a:cubicBezTo>
                    <a:pt x="21261" y="6063"/>
                    <a:pt x="20811" y="4168"/>
                    <a:pt x="19461" y="2842"/>
                  </a:cubicBezTo>
                  <a:cubicBezTo>
                    <a:pt x="18111" y="1516"/>
                    <a:pt x="15861" y="758"/>
                    <a:pt x="1361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6273800" y="6918388"/>
              <a:ext cx="165100" cy="129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4" fill="norm" stroke="1" extrusionOk="0">
                  <a:moveTo>
                    <a:pt x="0" y="5147"/>
                  </a:moveTo>
                  <a:cubicBezTo>
                    <a:pt x="831" y="3775"/>
                    <a:pt x="1662" y="2404"/>
                    <a:pt x="2769" y="1375"/>
                  </a:cubicBezTo>
                  <a:cubicBezTo>
                    <a:pt x="3877" y="347"/>
                    <a:pt x="5262" y="-339"/>
                    <a:pt x="6231" y="175"/>
                  </a:cubicBezTo>
                  <a:cubicBezTo>
                    <a:pt x="7200" y="690"/>
                    <a:pt x="7754" y="2404"/>
                    <a:pt x="7477" y="5490"/>
                  </a:cubicBezTo>
                  <a:cubicBezTo>
                    <a:pt x="7200" y="8575"/>
                    <a:pt x="6092" y="13032"/>
                    <a:pt x="4846" y="15775"/>
                  </a:cubicBezTo>
                  <a:cubicBezTo>
                    <a:pt x="3600" y="18518"/>
                    <a:pt x="2215" y="19547"/>
                    <a:pt x="2215" y="20232"/>
                  </a:cubicBezTo>
                  <a:cubicBezTo>
                    <a:pt x="2215" y="20918"/>
                    <a:pt x="3600" y="21261"/>
                    <a:pt x="7062" y="20747"/>
                  </a:cubicBezTo>
                  <a:cubicBezTo>
                    <a:pt x="10523" y="20232"/>
                    <a:pt x="16062" y="18861"/>
                    <a:pt x="21600" y="174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6445250" y="6893373"/>
              <a:ext cx="118108" cy="21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173" fill="norm" stroke="1" extrusionOk="0">
                  <a:moveTo>
                    <a:pt x="19326" y="1870"/>
                  </a:moveTo>
                  <a:cubicBezTo>
                    <a:pt x="17432" y="1446"/>
                    <a:pt x="15537" y="1023"/>
                    <a:pt x="13074" y="599"/>
                  </a:cubicBezTo>
                  <a:cubicBezTo>
                    <a:pt x="10611" y="176"/>
                    <a:pt x="7579" y="-248"/>
                    <a:pt x="5874" y="176"/>
                  </a:cubicBezTo>
                  <a:cubicBezTo>
                    <a:pt x="4168" y="599"/>
                    <a:pt x="3789" y="1870"/>
                    <a:pt x="5305" y="3458"/>
                  </a:cubicBezTo>
                  <a:cubicBezTo>
                    <a:pt x="6821" y="5046"/>
                    <a:pt x="10232" y="6952"/>
                    <a:pt x="13263" y="9070"/>
                  </a:cubicBezTo>
                  <a:cubicBezTo>
                    <a:pt x="16295" y="11187"/>
                    <a:pt x="18947" y="13517"/>
                    <a:pt x="20274" y="15317"/>
                  </a:cubicBezTo>
                  <a:cubicBezTo>
                    <a:pt x="21600" y="17117"/>
                    <a:pt x="21600" y="18387"/>
                    <a:pt x="18947" y="19446"/>
                  </a:cubicBezTo>
                  <a:cubicBezTo>
                    <a:pt x="16295" y="20505"/>
                    <a:pt x="10989" y="21352"/>
                    <a:pt x="7389" y="21140"/>
                  </a:cubicBezTo>
                  <a:cubicBezTo>
                    <a:pt x="3789" y="20928"/>
                    <a:pt x="1895" y="19658"/>
                    <a:pt x="0" y="183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6483349" y="6873960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6743700" y="6880310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6953250" y="6347551"/>
              <a:ext cx="1016000" cy="894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fill="norm" stroke="1" extrusionOk="0">
                  <a:moveTo>
                    <a:pt x="0" y="15917"/>
                  </a:moveTo>
                  <a:cubicBezTo>
                    <a:pt x="90" y="16836"/>
                    <a:pt x="180" y="17755"/>
                    <a:pt x="293" y="18598"/>
                  </a:cubicBezTo>
                  <a:cubicBezTo>
                    <a:pt x="405" y="19440"/>
                    <a:pt x="540" y="20206"/>
                    <a:pt x="630" y="20742"/>
                  </a:cubicBezTo>
                  <a:cubicBezTo>
                    <a:pt x="720" y="21279"/>
                    <a:pt x="765" y="21585"/>
                    <a:pt x="855" y="21585"/>
                  </a:cubicBezTo>
                  <a:cubicBezTo>
                    <a:pt x="945" y="21585"/>
                    <a:pt x="1080" y="21279"/>
                    <a:pt x="1260" y="20232"/>
                  </a:cubicBezTo>
                  <a:cubicBezTo>
                    <a:pt x="1440" y="19185"/>
                    <a:pt x="1665" y="17398"/>
                    <a:pt x="1867" y="15534"/>
                  </a:cubicBezTo>
                  <a:cubicBezTo>
                    <a:pt x="2070" y="13670"/>
                    <a:pt x="2250" y="11730"/>
                    <a:pt x="2340" y="9815"/>
                  </a:cubicBezTo>
                  <a:cubicBezTo>
                    <a:pt x="2430" y="7900"/>
                    <a:pt x="2430" y="6011"/>
                    <a:pt x="2385" y="4683"/>
                  </a:cubicBezTo>
                  <a:cubicBezTo>
                    <a:pt x="2340" y="3355"/>
                    <a:pt x="2250" y="2589"/>
                    <a:pt x="2205" y="2079"/>
                  </a:cubicBezTo>
                  <a:cubicBezTo>
                    <a:pt x="2160" y="1568"/>
                    <a:pt x="2160" y="1313"/>
                    <a:pt x="2273" y="1185"/>
                  </a:cubicBezTo>
                  <a:cubicBezTo>
                    <a:pt x="2385" y="1057"/>
                    <a:pt x="2610" y="1057"/>
                    <a:pt x="3600" y="955"/>
                  </a:cubicBezTo>
                  <a:cubicBezTo>
                    <a:pt x="4590" y="853"/>
                    <a:pt x="6345" y="649"/>
                    <a:pt x="8190" y="470"/>
                  </a:cubicBezTo>
                  <a:cubicBezTo>
                    <a:pt x="10035" y="291"/>
                    <a:pt x="11970" y="138"/>
                    <a:pt x="13927" y="62"/>
                  </a:cubicBezTo>
                  <a:cubicBezTo>
                    <a:pt x="15885" y="-15"/>
                    <a:pt x="17865" y="-15"/>
                    <a:pt x="19147" y="36"/>
                  </a:cubicBezTo>
                  <a:cubicBezTo>
                    <a:pt x="20430" y="87"/>
                    <a:pt x="21015" y="189"/>
                    <a:pt x="21600" y="2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7226300" y="6492960"/>
              <a:ext cx="260350" cy="34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790"/>
                  </a:moveTo>
                  <a:cubicBezTo>
                    <a:pt x="1405" y="4215"/>
                    <a:pt x="2810" y="7639"/>
                    <a:pt x="3863" y="10932"/>
                  </a:cubicBezTo>
                  <a:cubicBezTo>
                    <a:pt x="4917" y="14224"/>
                    <a:pt x="5620" y="17385"/>
                    <a:pt x="6234" y="19229"/>
                  </a:cubicBezTo>
                  <a:cubicBezTo>
                    <a:pt x="6849" y="21073"/>
                    <a:pt x="7376" y="21600"/>
                    <a:pt x="7990" y="21337"/>
                  </a:cubicBezTo>
                  <a:cubicBezTo>
                    <a:pt x="8605" y="21073"/>
                    <a:pt x="9307" y="20020"/>
                    <a:pt x="10712" y="17122"/>
                  </a:cubicBezTo>
                  <a:cubicBezTo>
                    <a:pt x="12117" y="14224"/>
                    <a:pt x="14224" y="9483"/>
                    <a:pt x="15717" y="6388"/>
                  </a:cubicBezTo>
                  <a:cubicBezTo>
                    <a:pt x="17210" y="3293"/>
                    <a:pt x="18088" y="1844"/>
                    <a:pt x="18966" y="1054"/>
                  </a:cubicBezTo>
                  <a:cubicBezTo>
                    <a:pt x="19844" y="263"/>
                    <a:pt x="20722" y="1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7443208" y="6619960"/>
              <a:ext cx="240292" cy="156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44" fill="norm" stroke="1" extrusionOk="0">
                  <a:moveTo>
                    <a:pt x="7299" y="9504"/>
                  </a:moveTo>
                  <a:cubicBezTo>
                    <a:pt x="6921" y="8064"/>
                    <a:pt x="6542" y="6624"/>
                    <a:pt x="6068" y="5328"/>
                  </a:cubicBezTo>
                  <a:cubicBezTo>
                    <a:pt x="5594" y="4032"/>
                    <a:pt x="5026" y="2880"/>
                    <a:pt x="4268" y="2448"/>
                  </a:cubicBezTo>
                  <a:cubicBezTo>
                    <a:pt x="3510" y="2016"/>
                    <a:pt x="2563" y="2304"/>
                    <a:pt x="1805" y="4464"/>
                  </a:cubicBezTo>
                  <a:cubicBezTo>
                    <a:pt x="1047" y="6624"/>
                    <a:pt x="478" y="10656"/>
                    <a:pt x="194" y="13392"/>
                  </a:cubicBezTo>
                  <a:cubicBezTo>
                    <a:pt x="-90" y="16128"/>
                    <a:pt x="-90" y="17568"/>
                    <a:pt x="384" y="18576"/>
                  </a:cubicBezTo>
                  <a:cubicBezTo>
                    <a:pt x="857" y="19584"/>
                    <a:pt x="1805" y="20160"/>
                    <a:pt x="3605" y="18720"/>
                  </a:cubicBezTo>
                  <a:cubicBezTo>
                    <a:pt x="5405" y="17280"/>
                    <a:pt x="8057" y="13824"/>
                    <a:pt x="9857" y="11808"/>
                  </a:cubicBezTo>
                  <a:cubicBezTo>
                    <a:pt x="11657" y="9792"/>
                    <a:pt x="12605" y="9216"/>
                    <a:pt x="13363" y="9792"/>
                  </a:cubicBezTo>
                  <a:cubicBezTo>
                    <a:pt x="14121" y="10368"/>
                    <a:pt x="14689" y="12096"/>
                    <a:pt x="15163" y="13680"/>
                  </a:cubicBezTo>
                  <a:cubicBezTo>
                    <a:pt x="15636" y="15264"/>
                    <a:pt x="16015" y="16704"/>
                    <a:pt x="16110" y="18288"/>
                  </a:cubicBezTo>
                  <a:cubicBezTo>
                    <a:pt x="16205" y="19872"/>
                    <a:pt x="16015" y="21600"/>
                    <a:pt x="15636" y="21312"/>
                  </a:cubicBezTo>
                  <a:cubicBezTo>
                    <a:pt x="15257" y="21024"/>
                    <a:pt x="14689" y="18720"/>
                    <a:pt x="14689" y="15696"/>
                  </a:cubicBezTo>
                  <a:cubicBezTo>
                    <a:pt x="14689" y="12672"/>
                    <a:pt x="15257" y="8928"/>
                    <a:pt x="16489" y="6192"/>
                  </a:cubicBezTo>
                  <a:cubicBezTo>
                    <a:pt x="17721" y="3456"/>
                    <a:pt x="19615" y="1728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7748715" y="6516925"/>
              <a:ext cx="150686" cy="306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04" fill="norm" stroke="1" extrusionOk="0">
                  <a:moveTo>
                    <a:pt x="21357" y="2763"/>
                  </a:moveTo>
                  <a:cubicBezTo>
                    <a:pt x="19857" y="1875"/>
                    <a:pt x="18357" y="988"/>
                    <a:pt x="16707" y="470"/>
                  </a:cubicBezTo>
                  <a:cubicBezTo>
                    <a:pt x="15057" y="-48"/>
                    <a:pt x="13257" y="-196"/>
                    <a:pt x="11007" y="322"/>
                  </a:cubicBezTo>
                  <a:cubicBezTo>
                    <a:pt x="8757" y="840"/>
                    <a:pt x="6057" y="2023"/>
                    <a:pt x="3957" y="4612"/>
                  </a:cubicBezTo>
                  <a:cubicBezTo>
                    <a:pt x="1857" y="7201"/>
                    <a:pt x="357" y="11196"/>
                    <a:pt x="57" y="13933"/>
                  </a:cubicBezTo>
                  <a:cubicBezTo>
                    <a:pt x="-243" y="16670"/>
                    <a:pt x="657" y="18149"/>
                    <a:pt x="2457" y="19185"/>
                  </a:cubicBezTo>
                  <a:cubicBezTo>
                    <a:pt x="4257" y="20220"/>
                    <a:pt x="6957" y="20812"/>
                    <a:pt x="9657" y="214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7893050" y="6556460"/>
              <a:ext cx="1079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4615"/>
                    <a:pt x="9318" y="9231"/>
                    <a:pt x="12918" y="12831"/>
                  </a:cubicBezTo>
                  <a:cubicBezTo>
                    <a:pt x="16518" y="16431"/>
                    <a:pt x="19059" y="190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7874000" y="6594560"/>
              <a:ext cx="1143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3960"/>
                    <a:pt x="8800" y="7920"/>
                    <a:pt x="5200" y="11520"/>
                  </a:cubicBezTo>
                  <a:cubicBezTo>
                    <a:pt x="1600" y="15120"/>
                    <a:pt x="800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8020050" y="6512010"/>
              <a:ext cx="9712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600" fill="norm" stroke="1" extrusionOk="0">
                  <a:moveTo>
                    <a:pt x="8272" y="0"/>
                  </a:moveTo>
                  <a:cubicBezTo>
                    <a:pt x="10570" y="118"/>
                    <a:pt x="12868" y="236"/>
                    <a:pt x="15166" y="1180"/>
                  </a:cubicBezTo>
                  <a:cubicBezTo>
                    <a:pt x="17464" y="2125"/>
                    <a:pt x="19762" y="3895"/>
                    <a:pt x="20681" y="6256"/>
                  </a:cubicBezTo>
                  <a:cubicBezTo>
                    <a:pt x="21600" y="8616"/>
                    <a:pt x="21140" y="11567"/>
                    <a:pt x="17464" y="14223"/>
                  </a:cubicBezTo>
                  <a:cubicBezTo>
                    <a:pt x="13787" y="16879"/>
                    <a:pt x="6894" y="192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7327900" y="6939576"/>
              <a:ext cx="539750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56" y="15709"/>
                    <a:pt x="4913" y="9818"/>
                    <a:pt x="7920" y="5891"/>
                  </a:cubicBezTo>
                  <a:cubicBezTo>
                    <a:pt x="10927" y="1964"/>
                    <a:pt x="14485" y="0"/>
                    <a:pt x="16856" y="0"/>
                  </a:cubicBezTo>
                  <a:cubicBezTo>
                    <a:pt x="19228" y="0"/>
                    <a:pt x="20414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7570611" y="7032272"/>
              <a:ext cx="157340" cy="15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0960" fill="norm" stroke="1" extrusionOk="0">
                  <a:moveTo>
                    <a:pt x="2400" y="911"/>
                  </a:moveTo>
                  <a:cubicBezTo>
                    <a:pt x="2400" y="6879"/>
                    <a:pt x="2400" y="12848"/>
                    <a:pt x="1968" y="16401"/>
                  </a:cubicBezTo>
                  <a:cubicBezTo>
                    <a:pt x="1536" y="19953"/>
                    <a:pt x="672" y="21090"/>
                    <a:pt x="240" y="20948"/>
                  </a:cubicBezTo>
                  <a:cubicBezTo>
                    <a:pt x="-192" y="20806"/>
                    <a:pt x="-192" y="19385"/>
                    <a:pt x="1536" y="16258"/>
                  </a:cubicBezTo>
                  <a:cubicBezTo>
                    <a:pt x="3264" y="13132"/>
                    <a:pt x="6720" y="8301"/>
                    <a:pt x="9024" y="5316"/>
                  </a:cubicBezTo>
                  <a:cubicBezTo>
                    <a:pt x="11328" y="2332"/>
                    <a:pt x="12480" y="1195"/>
                    <a:pt x="14208" y="485"/>
                  </a:cubicBezTo>
                  <a:cubicBezTo>
                    <a:pt x="15936" y="-226"/>
                    <a:pt x="18240" y="-510"/>
                    <a:pt x="19536" y="2190"/>
                  </a:cubicBezTo>
                  <a:cubicBezTo>
                    <a:pt x="20832" y="4890"/>
                    <a:pt x="21120" y="10574"/>
                    <a:pt x="21408" y="162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5689600" y="6520183"/>
              <a:ext cx="914400" cy="12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6170"/>
                  </a:moveTo>
                  <a:cubicBezTo>
                    <a:pt x="1450" y="4010"/>
                    <a:pt x="2900" y="1850"/>
                    <a:pt x="4075" y="770"/>
                  </a:cubicBezTo>
                  <a:cubicBezTo>
                    <a:pt x="5250" y="-310"/>
                    <a:pt x="6150" y="-310"/>
                    <a:pt x="6800" y="1130"/>
                  </a:cubicBezTo>
                  <a:cubicBezTo>
                    <a:pt x="7450" y="2570"/>
                    <a:pt x="7850" y="5450"/>
                    <a:pt x="8475" y="8150"/>
                  </a:cubicBezTo>
                  <a:cubicBezTo>
                    <a:pt x="9100" y="10850"/>
                    <a:pt x="9950" y="13370"/>
                    <a:pt x="11175" y="14270"/>
                  </a:cubicBezTo>
                  <a:cubicBezTo>
                    <a:pt x="12400" y="15170"/>
                    <a:pt x="14000" y="14450"/>
                    <a:pt x="15650" y="14090"/>
                  </a:cubicBezTo>
                  <a:cubicBezTo>
                    <a:pt x="17300" y="13730"/>
                    <a:pt x="19000" y="13730"/>
                    <a:pt x="19975" y="14090"/>
                  </a:cubicBezTo>
                  <a:cubicBezTo>
                    <a:pt x="20950" y="14450"/>
                    <a:pt x="21200" y="15170"/>
                    <a:pt x="21350" y="16430"/>
                  </a:cubicBezTo>
                  <a:cubicBezTo>
                    <a:pt x="21500" y="17690"/>
                    <a:pt x="21550" y="19490"/>
                    <a:pt x="21600" y="212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5918200" y="6188160"/>
              <a:ext cx="13923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4376"/>
                    <a:pt x="18514" y="8753"/>
                    <a:pt x="20057" y="12353"/>
                  </a:cubicBezTo>
                  <a:cubicBezTo>
                    <a:pt x="21600" y="15953"/>
                    <a:pt x="15429" y="18776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6013450" y="6391360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6134737" y="6210297"/>
              <a:ext cx="84030" cy="33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538" fill="norm" stroke="1" extrusionOk="0">
                  <a:moveTo>
                    <a:pt x="19277" y="7854"/>
                  </a:moveTo>
                  <a:cubicBezTo>
                    <a:pt x="17657" y="5573"/>
                    <a:pt x="16037" y="3292"/>
                    <a:pt x="14417" y="1883"/>
                  </a:cubicBezTo>
                  <a:cubicBezTo>
                    <a:pt x="12797" y="475"/>
                    <a:pt x="11177" y="-62"/>
                    <a:pt x="9017" y="5"/>
                  </a:cubicBezTo>
                  <a:cubicBezTo>
                    <a:pt x="6857" y="72"/>
                    <a:pt x="4157" y="743"/>
                    <a:pt x="2537" y="1414"/>
                  </a:cubicBezTo>
                  <a:cubicBezTo>
                    <a:pt x="917" y="2085"/>
                    <a:pt x="377" y="2755"/>
                    <a:pt x="107" y="3426"/>
                  </a:cubicBezTo>
                  <a:cubicBezTo>
                    <a:pt x="-163" y="4097"/>
                    <a:pt x="-163" y="4768"/>
                    <a:pt x="3077" y="5237"/>
                  </a:cubicBezTo>
                  <a:cubicBezTo>
                    <a:pt x="6317" y="5707"/>
                    <a:pt x="12797" y="5975"/>
                    <a:pt x="16577" y="6512"/>
                  </a:cubicBezTo>
                  <a:cubicBezTo>
                    <a:pt x="20357" y="7049"/>
                    <a:pt x="21437" y="7854"/>
                    <a:pt x="21437" y="10000"/>
                  </a:cubicBezTo>
                  <a:cubicBezTo>
                    <a:pt x="21437" y="12147"/>
                    <a:pt x="20357" y="15635"/>
                    <a:pt x="19547" y="17781"/>
                  </a:cubicBezTo>
                  <a:cubicBezTo>
                    <a:pt x="18737" y="19928"/>
                    <a:pt x="18197" y="20733"/>
                    <a:pt x="17657" y="215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6315762" y="6232610"/>
              <a:ext cx="173938" cy="337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08" fill="norm" stroke="1" extrusionOk="0">
                  <a:moveTo>
                    <a:pt x="21385" y="805"/>
                  </a:moveTo>
                  <a:cubicBezTo>
                    <a:pt x="20344" y="402"/>
                    <a:pt x="19303" y="0"/>
                    <a:pt x="18132" y="0"/>
                  </a:cubicBezTo>
                  <a:cubicBezTo>
                    <a:pt x="16961" y="0"/>
                    <a:pt x="15660" y="402"/>
                    <a:pt x="13057" y="2415"/>
                  </a:cubicBezTo>
                  <a:cubicBezTo>
                    <a:pt x="10455" y="4427"/>
                    <a:pt x="6551" y="8050"/>
                    <a:pt x="4079" y="11135"/>
                  </a:cubicBezTo>
                  <a:cubicBezTo>
                    <a:pt x="1607" y="14221"/>
                    <a:pt x="566" y="16770"/>
                    <a:pt x="175" y="18380"/>
                  </a:cubicBezTo>
                  <a:cubicBezTo>
                    <a:pt x="-215" y="19990"/>
                    <a:pt x="45" y="20661"/>
                    <a:pt x="956" y="21063"/>
                  </a:cubicBezTo>
                  <a:cubicBezTo>
                    <a:pt x="1867" y="21466"/>
                    <a:pt x="3428" y="21600"/>
                    <a:pt x="5510" y="20996"/>
                  </a:cubicBezTo>
                  <a:cubicBezTo>
                    <a:pt x="7592" y="20393"/>
                    <a:pt x="10195" y="19051"/>
                    <a:pt x="11626" y="17978"/>
                  </a:cubicBezTo>
                  <a:cubicBezTo>
                    <a:pt x="13057" y="16904"/>
                    <a:pt x="13318" y="16099"/>
                    <a:pt x="12667" y="15026"/>
                  </a:cubicBezTo>
                  <a:cubicBezTo>
                    <a:pt x="12016" y="13953"/>
                    <a:pt x="10455" y="12611"/>
                    <a:pt x="8243" y="12209"/>
                  </a:cubicBezTo>
                  <a:cubicBezTo>
                    <a:pt x="6031" y="11806"/>
                    <a:pt x="3168" y="12343"/>
                    <a:pt x="305" y="128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3884977" y="6124660"/>
              <a:ext cx="109174" cy="1230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567" fill="norm" stroke="1" extrusionOk="0">
                  <a:moveTo>
                    <a:pt x="21425" y="0"/>
                  </a:moveTo>
                  <a:cubicBezTo>
                    <a:pt x="19763" y="1113"/>
                    <a:pt x="18102" y="2227"/>
                    <a:pt x="16856" y="3489"/>
                  </a:cubicBezTo>
                  <a:cubicBezTo>
                    <a:pt x="15610" y="4751"/>
                    <a:pt x="14779" y="6161"/>
                    <a:pt x="14156" y="7664"/>
                  </a:cubicBezTo>
                  <a:cubicBezTo>
                    <a:pt x="13533" y="9167"/>
                    <a:pt x="13117" y="10763"/>
                    <a:pt x="12702" y="12303"/>
                  </a:cubicBezTo>
                  <a:cubicBezTo>
                    <a:pt x="12287" y="13843"/>
                    <a:pt x="11871" y="15328"/>
                    <a:pt x="10625" y="16645"/>
                  </a:cubicBezTo>
                  <a:cubicBezTo>
                    <a:pt x="9379" y="17963"/>
                    <a:pt x="7302" y="19113"/>
                    <a:pt x="5848" y="19837"/>
                  </a:cubicBezTo>
                  <a:cubicBezTo>
                    <a:pt x="4394" y="20561"/>
                    <a:pt x="3563" y="20858"/>
                    <a:pt x="2525" y="21118"/>
                  </a:cubicBezTo>
                  <a:cubicBezTo>
                    <a:pt x="1487" y="21377"/>
                    <a:pt x="240" y="21600"/>
                    <a:pt x="33" y="21563"/>
                  </a:cubicBezTo>
                  <a:cubicBezTo>
                    <a:pt x="-175" y="21526"/>
                    <a:pt x="656" y="21229"/>
                    <a:pt x="1487" y="20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3467099" y="6042110"/>
              <a:ext cx="5351599" cy="1749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90" fill="norm" stroke="1" extrusionOk="0">
                  <a:moveTo>
                    <a:pt x="1947" y="1567"/>
                  </a:moveTo>
                  <a:cubicBezTo>
                    <a:pt x="1956" y="1437"/>
                    <a:pt x="1964" y="1306"/>
                    <a:pt x="2033" y="1188"/>
                  </a:cubicBezTo>
                  <a:cubicBezTo>
                    <a:pt x="2101" y="1071"/>
                    <a:pt x="2229" y="966"/>
                    <a:pt x="2443" y="862"/>
                  </a:cubicBezTo>
                  <a:cubicBezTo>
                    <a:pt x="2656" y="757"/>
                    <a:pt x="2955" y="653"/>
                    <a:pt x="3263" y="588"/>
                  </a:cubicBezTo>
                  <a:cubicBezTo>
                    <a:pt x="3570" y="522"/>
                    <a:pt x="3886" y="496"/>
                    <a:pt x="4211" y="470"/>
                  </a:cubicBezTo>
                  <a:cubicBezTo>
                    <a:pt x="4535" y="444"/>
                    <a:pt x="4868" y="418"/>
                    <a:pt x="5219" y="405"/>
                  </a:cubicBezTo>
                  <a:cubicBezTo>
                    <a:pt x="5569" y="392"/>
                    <a:pt x="5936" y="392"/>
                    <a:pt x="6278" y="366"/>
                  </a:cubicBezTo>
                  <a:cubicBezTo>
                    <a:pt x="6619" y="340"/>
                    <a:pt x="6935" y="287"/>
                    <a:pt x="7256" y="248"/>
                  </a:cubicBezTo>
                  <a:cubicBezTo>
                    <a:pt x="7576" y="209"/>
                    <a:pt x="7900" y="183"/>
                    <a:pt x="8229" y="170"/>
                  </a:cubicBezTo>
                  <a:cubicBezTo>
                    <a:pt x="8558" y="157"/>
                    <a:pt x="8891" y="157"/>
                    <a:pt x="9233" y="157"/>
                  </a:cubicBezTo>
                  <a:cubicBezTo>
                    <a:pt x="9574" y="157"/>
                    <a:pt x="9925" y="157"/>
                    <a:pt x="10262" y="170"/>
                  </a:cubicBezTo>
                  <a:cubicBezTo>
                    <a:pt x="10599" y="183"/>
                    <a:pt x="10924" y="209"/>
                    <a:pt x="11257" y="222"/>
                  </a:cubicBezTo>
                  <a:cubicBezTo>
                    <a:pt x="11590" y="235"/>
                    <a:pt x="11932" y="235"/>
                    <a:pt x="12273" y="222"/>
                  </a:cubicBezTo>
                  <a:cubicBezTo>
                    <a:pt x="12615" y="209"/>
                    <a:pt x="12957" y="183"/>
                    <a:pt x="13307" y="157"/>
                  </a:cubicBezTo>
                  <a:cubicBezTo>
                    <a:pt x="13657" y="131"/>
                    <a:pt x="14016" y="104"/>
                    <a:pt x="14370" y="78"/>
                  </a:cubicBezTo>
                  <a:cubicBezTo>
                    <a:pt x="14725" y="52"/>
                    <a:pt x="15075" y="26"/>
                    <a:pt x="15425" y="13"/>
                  </a:cubicBezTo>
                  <a:cubicBezTo>
                    <a:pt x="15775" y="0"/>
                    <a:pt x="16125" y="0"/>
                    <a:pt x="16488" y="0"/>
                  </a:cubicBezTo>
                  <a:cubicBezTo>
                    <a:pt x="16851" y="0"/>
                    <a:pt x="17227" y="0"/>
                    <a:pt x="17594" y="13"/>
                  </a:cubicBezTo>
                  <a:cubicBezTo>
                    <a:pt x="17962" y="26"/>
                    <a:pt x="18320" y="52"/>
                    <a:pt x="18658" y="78"/>
                  </a:cubicBezTo>
                  <a:cubicBezTo>
                    <a:pt x="18995" y="104"/>
                    <a:pt x="19311" y="131"/>
                    <a:pt x="19636" y="157"/>
                  </a:cubicBezTo>
                  <a:cubicBezTo>
                    <a:pt x="19960" y="183"/>
                    <a:pt x="20293" y="209"/>
                    <a:pt x="20588" y="248"/>
                  </a:cubicBezTo>
                  <a:cubicBezTo>
                    <a:pt x="20883" y="287"/>
                    <a:pt x="21139" y="340"/>
                    <a:pt x="21301" y="392"/>
                  </a:cubicBezTo>
                  <a:cubicBezTo>
                    <a:pt x="21463" y="444"/>
                    <a:pt x="21532" y="496"/>
                    <a:pt x="21566" y="588"/>
                  </a:cubicBezTo>
                  <a:cubicBezTo>
                    <a:pt x="21600" y="679"/>
                    <a:pt x="21600" y="810"/>
                    <a:pt x="21583" y="1201"/>
                  </a:cubicBezTo>
                  <a:cubicBezTo>
                    <a:pt x="21566" y="1593"/>
                    <a:pt x="21532" y="2246"/>
                    <a:pt x="21502" y="2951"/>
                  </a:cubicBezTo>
                  <a:cubicBezTo>
                    <a:pt x="21472" y="3657"/>
                    <a:pt x="21446" y="4414"/>
                    <a:pt x="21421" y="5263"/>
                  </a:cubicBezTo>
                  <a:cubicBezTo>
                    <a:pt x="21395" y="6112"/>
                    <a:pt x="21369" y="7052"/>
                    <a:pt x="21344" y="7927"/>
                  </a:cubicBezTo>
                  <a:cubicBezTo>
                    <a:pt x="21318" y="8802"/>
                    <a:pt x="21293" y="9612"/>
                    <a:pt x="21263" y="10447"/>
                  </a:cubicBezTo>
                  <a:cubicBezTo>
                    <a:pt x="21233" y="11283"/>
                    <a:pt x="21199" y="12145"/>
                    <a:pt x="21164" y="13059"/>
                  </a:cubicBezTo>
                  <a:cubicBezTo>
                    <a:pt x="21130" y="13973"/>
                    <a:pt x="21096" y="14940"/>
                    <a:pt x="21053" y="15854"/>
                  </a:cubicBezTo>
                  <a:cubicBezTo>
                    <a:pt x="21011" y="16768"/>
                    <a:pt x="20959" y="17630"/>
                    <a:pt x="20870" y="18374"/>
                  </a:cubicBezTo>
                  <a:cubicBezTo>
                    <a:pt x="20780" y="19119"/>
                    <a:pt x="20652" y="19746"/>
                    <a:pt x="20485" y="20242"/>
                  </a:cubicBezTo>
                  <a:cubicBezTo>
                    <a:pt x="20319" y="20738"/>
                    <a:pt x="20114" y="21104"/>
                    <a:pt x="19858" y="21313"/>
                  </a:cubicBezTo>
                  <a:cubicBezTo>
                    <a:pt x="19601" y="21522"/>
                    <a:pt x="19294" y="21574"/>
                    <a:pt x="18961" y="21587"/>
                  </a:cubicBezTo>
                  <a:cubicBezTo>
                    <a:pt x="18628" y="21600"/>
                    <a:pt x="18269" y="21574"/>
                    <a:pt x="17927" y="21522"/>
                  </a:cubicBezTo>
                  <a:cubicBezTo>
                    <a:pt x="17586" y="21469"/>
                    <a:pt x="17261" y="21391"/>
                    <a:pt x="16962" y="21326"/>
                  </a:cubicBezTo>
                  <a:cubicBezTo>
                    <a:pt x="16663" y="21260"/>
                    <a:pt x="16390" y="21208"/>
                    <a:pt x="16104" y="21169"/>
                  </a:cubicBezTo>
                  <a:cubicBezTo>
                    <a:pt x="15818" y="21130"/>
                    <a:pt x="15519" y="21104"/>
                    <a:pt x="15199" y="21065"/>
                  </a:cubicBezTo>
                  <a:cubicBezTo>
                    <a:pt x="14878" y="21025"/>
                    <a:pt x="14537" y="20973"/>
                    <a:pt x="14191" y="20934"/>
                  </a:cubicBezTo>
                  <a:cubicBezTo>
                    <a:pt x="13845" y="20895"/>
                    <a:pt x="13495" y="20869"/>
                    <a:pt x="13140" y="20816"/>
                  </a:cubicBezTo>
                  <a:cubicBezTo>
                    <a:pt x="12786" y="20764"/>
                    <a:pt x="12427" y="20686"/>
                    <a:pt x="12068" y="20621"/>
                  </a:cubicBezTo>
                  <a:cubicBezTo>
                    <a:pt x="11710" y="20555"/>
                    <a:pt x="11351" y="20503"/>
                    <a:pt x="10984" y="20438"/>
                  </a:cubicBezTo>
                  <a:cubicBezTo>
                    <a:pt x="10616" y="20372"/>
                    <a:pt x="10241" y="20294"/>
                    <a:pt x="9869" y="20216"/>
                  </a:cubicBezTo>
                  <a:cubicBezTo>
                    <a:pt x="9498" y="20137"/>
                    <a:pt x="9130" y="20059"/>
                    <a:pt x="8759" y="19968"/>
                  </a:cubicBezTo>
                  <a:cubicBezTo>
                    <a:pt x="8387" y="19876"/>
                    <a:pt x="8011" y="19772"/>
                    <a:pt x="7640" y="19667"/>
                  </a:cubicBezTo>
                  <a:cubicBezTo>
                    <a:pt x="7268" y="19563"/>
                    <a:pt x="6901" y="19458"/>
                    <a:pt x="6530" y="19354"/>
                  </a:cubicBezTo>
                  <a:cubicBezTo>
                    <a:pt x="6158" y="19249"/>
                    <a:pt x="5782" y="19145"/>
                    <a:pt x="5415" y="19027"/>
                  </a:cubicBezTo>
                  <a:cubicBezTo>
                    <a:pt x="5048" y="18910"/>
                    <a:pt x="4689" y="18779"/>
                    <a:pt x="4347" y="18662"/>
                  </a:cubicBezTo>
                  <a:cubicBezTo>
                    <a:pt x="4006" y="18544"/>
                    <a:pt x="3681" y="18440"/>
                    <a:pt x="3374" y="18309"/>
                  </a:cubicBezTo>
                  <a:cubicBezTo>
                    <a:pt x="3066" y="18178"/>
                    <a:pt x="2776" y="18022"/>
                    <a:pt x="2464" y="17865"/>
                  </a:cubicBezTo>
                  <a:cubicBezTo>
                    <a:pt x="2152" y="17708"/>
                    <a:pt x="1819" y="17552"/>
                    <a:pt x="1469" y="17382"/>
                  </a:cubicBezTo>
                  <a:cubicBezTo>
                    <a:pt x="1119" y="17212"/>
                    <a:pt x="752" y="17029"/>
                    <a:pt x="504" y="16912"/>
                  </a:cubicBezTo>
                  <a:cubicBezTo>
                    <a:pt x="256" y="16794"/>
                    <a:pt x="128" y="16742"/>
                    <a:pt x="0" y="16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7" name="Drawing"/>
          <p:cNvGrpSpPr/>
          <p:nvPr/>
        </p:nvGrpSpPr>
        <p:grpSpPr>
          <a:xfrm>
            <a:off x="158749" y="1865702"/>
            <a:ext cx="5740401" cy="3437680"/>
            <a:chOff x="0" y="0"/>
            <a:chExt cx="5740399" cy="3437678"/>
          </a:xfrm>
        </p:grpSpPr>
        <p:sp>
          <p:nvSpPr>
            <p:cNvPr id="1398" name="Line"/>
            <p:cNvSpPr/>
            <p:nvPr/>
          </p:nvSpPr>
          <p:spPr>
            <a:xfrm>
              <a:off x="908050" y="5099"/>
              <a:ext cx="285750" cy="467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3599"/>
                  </a:moveTo>
                  <a:cubicBezTo>
                    <a:pt x="2080" y="6408"/>
                    <a:pt x="4160" y="9217"/>
                    <a:pt x="5760" y="11735"/>
                  </a:cubicBezTo>
                  <a:cubicBezTo>
                    <a:pt x="7360" y="14253"/>
                    <a:pt x="8480" y="16481"/>
                    <a:pt x="9200" y="17934"/>
                  </a:cubicBezTo>
                  <a:cubicBezTo>
                    <a:pt x="9920" y="19387"/>
                    <a:pt x="10240" y="20065"/>
                    <a:pt x="10720" y="20598"/>
                  </a:cubicBezTo>
                  <a:cubicBezTo>
                    <a:pt x="11200" y="21131"/>
                    <a:pt x="11840" y="21518"/>
                    <a:pt x="12400" y="21373"/>
                  </a:cubicBezTo>
                  <a:cubicBezTo>
                    <a:pt x="12960" y="21227"/>
                    <a:pt x="13440" y="20549"/>
                    <a:pt x="14080" y="18757"/>
                  </a:cubicBezTo>
                  <a:cubicBezTo>
                    <a:pt x="14720" y="16966"/>
                    <a:pt x="15520" y="14060"/>
                    <a:pt x="16320" y="10960"/>
                  </a:cubicBezTo>
                  <a:cubicBezTo>
                    <a:pt x="17120" y="7861"/>
                    <a:pt x="17920" y="4567"/>
                    <a:pt x="18480" y="2630"/>
                  </a:cubicBezTo>
                  <a:cubicBezTo>
                    <a:pt x="19040" y="693"/>
                    <a:pt x="19360" y="112"/>
                    <a:pt x="19760" y="15"/>
                  </a:cubicBezTo>
                  <a:cubicBezTo>
                    <a:pt x="20160" y="-82"/>
                    <a:pt x="20640" y="305"/>
                    <a:pt x="20960" y="596"/>
                  </a:cubicBezTo>
                  <a:cubicBezTo>
                    <a:pt x="21280" y="887"/>
                    <a:pt x="21440" y="1080"/>
                    <a:pt x="21600" y="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175790" y="249370"/>
              <a:ext cx="183111" cy="19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0746" fill="norm" stroke="1" extrusionOk="0">
                  <a:moveTo>
                    <a:pt x="15519" y="4669"/>
                  </a:moveTo>
                  <a:cubicBezTo>
                    <a:pt x="14278" y="3094"/>
                    <a:pt x="13037" y="1519"/>
                    <a:pt x="11795" y="619"/>
                  </a:cubicBezTo>
                  <a:cubicBezTo>
                    <a:pt x="10554" y="-281"/>
                    <a:pt x="9312" y="-506"/>
                    <a:pt x="7326" y="2081"/>
                  </a:cubicBezTo>
                  <a:cubicBezTo>
                    <a:pt x="5340" y="4669"/>
                    <a:pt x="2609" y="10069"/>
                    <a:pt x="1244" y="13332"/>
                  </a:cubicBezTo>
                  <a:cubicBezTo>
                    <a:pt x="-122" y="16594"/>
                    <a:pt x="-122" y="17719"/>
                    <a:pt x="126" y="18844"/>
                  </a:cubicBezTo>
                  <a:cubicBezTo>
                    <a:pt x="375" y="19969"/>
                    <a:pt x="871" y="21094"/>
                    <a:pt x="2733" y="20644"/>
                  </a:cubicBezTo>
                  <a:cubicBezTo>
                    <a:pt x="4595" y="20194"/>
                    <a:pt x="7823" y="18169"/>
                    <a:pt x="9809" y="16256"/>
                  </a:cubicBezTo>
                  <a:cubicBezTo>
                    <a:pt x="11795" y="14344"/>
                    <a:pt x="12540" y="12544"/>
                    <a:pt x="13285" y="11194"/>
                  </a:cubicBezTo>
                  <a:cubicBezTo>
                    <a:pt x="14030" y="9844"/>
                    <a:pt x="14775" y="8944"/>
                    <a:pt x="15271" y="9056"/>
                  </a:cubicBezTo>
                  <a:cubicBezTo>
                    <a:pt x="15768" y="9169"/>
                    <a:pt x="16016" y="10294"/>
                    <a:pt x="17009" y="11644"/>
                  </a:cubicBezTo>
                  <a:cubicBezTo>
                    <a:pt x="18002" y="12994"/>
                    <a:pt x="19740" y="14569"/>
                    <a:pt x="21478" y="16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416050" y="248847"/>
              <a:ext cx="133350" cy="22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4937"/>
                  </a:moveTo>
                  <a:cubicBezTo>
                    <a:pt x="1714" y="4731"/>
                    <a:pt x="3429" y="4526"/>
                    <a:pt x="6171" y="6686"/>
                  </a:cubicBezTo>
                  <a:cubicBezTo>
                    <a:pt x="8914" y="8846"/>
                    <a:pt x="12686" y="13371"/>
                    <a:pt x="14400" y="16251"/>
                  </a:cubicBezTo>
                  <a:cubicBezTo>
                    <a:pt x="16114" y="19131"/>
                    <a:pt x="15771" y="20366"/>
                    <a:pt x="14743" y="20983"/>
                  </a:cubicBezTo>
                  <a:cubicBezTo>
                    <a:pt x="13714" y="21600"/>
                    <a:pt x="12000" y="21600"/>
                    <a:pt x="10800" y="20469"/>
                  </a:cubicBezTo>
                  <a:cubicBezTo>
                    <a:pt x="9600" y="19337"/>
                    <a:pt x="8914" y="17074"/>
                    <a:pt x="9086" y="14297"/>
                  </a:cubicBezTo>
                  <a:cubicBezTo>
                    <a:pt x="9257" y="11520"/>
                    <a:pt x="10286" y="8229"/>
                    <a:pt x="12514" y="5760"/>
                  </a:cubicBezTo>
                  <a:cubicBezTo>
                    <a:pt x="14743" y="3291"/>
                    <a:pt x="18171" y="16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682807" y="-1"/>
              <a:ext cx="177743" cy="46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276" fill="norm" stroke="1" extrusionOk="0">
                  <a:moveTo>
                    <a:pt x="21339" y="1501"/>
                  </a:moveTo>
                  <a:cubicBezTo>
                    <a:pt x="20831" y="1019"/>
                    <a:pt x="20323" y="537"/>
                    <a:pt x="19306" y="248"/>
                  </a:cubicBezTo>
                  <a:cubicBezTo>
                    <a:pt x="18290" y="-42"/>
                    <a:pt x="16765" y="-138"/>
                    <a:pt x="14986" y="296"/>
                  </a:cubicBezTo>
                  <a:cubicBezTo>
                    <a:pt x="13207" y="730"/>
                    <a:pt x="11174" y="1694"/>
                    <a:pt x="8760" y="3671"/>
                  </a:cubicBezTo>
                  <a:cubicBezTo>
                    <a:pt x="6346" y="5648"/>
                    <a:pt x="3551" y="8637"/>
                    <a:pt x="1899" y="11337"/>
                  </a:cubicBezTo>
                  <a:cubicBezTo>
                    <a:pt x="247" y="14037"/>
                    <a:pt x="-261" y="16448"/>
                    <a:pt x="120" y="18135"/>
                  </a:cubicBezTo>
                  <a:cubicBezTo>
                    <a:pt x="501" y="19823"/>
                    <a:pt x="1772" y="20787"/>
                    <a:pt x="4186" y="21125"/>
                  </a:cubicBezTo>
                  <a:cubicBezTo>
                    <a:pt x="6600" y="21462"/>
                    <a:pt x="10158" y="21173"/>
                    <a:pt x="13715" y="20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930400" y="71047"/>
              <a:ext cx="2667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423"/>
                    <a:pt x="4800" y="6846"/>
                    <a:pt x="7543" y="10092"/>
                  </a:cubicBezTo>
                  <a:cubicBezTo>
                    <a:pt x="10286" y="13338"/>
                    <a:pt x="13371" y="16407"/>
                    <a:pt x="15771" y="18295"/>
                  </a:cubicBezTo>
                  <a:cubicBezTo>
                    <a:pt x="18171" y="20184"/>
                    <a:pt x="19886" y="208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2006600" y="109147"/>
              <a:ext cx="1651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46" y="2362"/>
                    <a:pt x="13292" y="4725"/>
                    <a:pt x="9831" y="7594"/>
                  </a:cubicBezTo>
                  <a:cubicBezTo>
                    <a:pt x="6369" y="10462"/>
                    <a:pt x="3600" y="13838"/>
                    <a:pt x="2077" y="16256"/>
                  </a:cubicBezTo>
                  <a:cubicBezTo>
                    <a:pt x="554" y="18675"/>
                    <a:pt x="277" y="20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2241550" y="7547"/>
              <a:ext cx="92595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1379" y="0"/>
                  </a:moveTo>
                  <a:cubicBezTo>
                    <a:pt x="6894" y="2373"/>
                    <a:pt x="12409" y="4745"/>
                    <a:pt x="16085" y="7445"/>
                  </a:cubicBezTo>
                  <a:cubicBezTo>
                    <a:pt x="19762" y="10145"/>
                    <a:pt x="21600" y="13173"/>
                    <a:pt x="18613" y="15586"/>
                  </a:cubicBezTo>
                  <a:cubicBezTo>
                    <a:pt x="15626" y="18000"/>
                    <a:pt x="7813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831850" y="1153903"/>
              <a:ext cx="1841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959" y="11918"/>
                    <a:pt x="11917" y="3818"/>
                    <a:pt x="15517" y="1118"/>
                  </a:cubicBezTo>
                  <a:cubicBezTo>
                    <a:pt x="19117" y="-1582"/>
                    <a:pt x="2035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810683" y="1309297"/>
              <a:ext cx="205317" cy="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2227" y="10800"/>
                  </a:moveTo>
                  <a:cubicBezTo>
                    <a:pt x="1113" y="14400"/>
                    <a:pt x="0" y="18000"/>
                    <a:pt x="0" y="19800"/>
                  </a:cubicBezTo>
                  <a:cubicBezTo>
                    <a:pt x="0" y="21600"/>
                    <a:pt x="1113" y="21600"/>
                    <a:pt x="4899" y="18000"/>
                  </a:cubicBezTo>
                  <a:cubicBezTo>
                    <a:pt x="8685" y="14400"/>
                    <a:pt x="1514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1299973" y="1074347"/>
              <a:ext cx="363728" cy="45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19" fill="norm" stroke="1" extrusionOk="0">
                  <a:moveTo>
                    <a:pt x="21455" y="0"/>
                  </a:moveTo>
                  <a:cubicBezTo>
                    <a:pt x="18334" y="1306"/>
                    <a:pt x="15212" y="2612"/>
                    <a:pt x="12278" y="3918"/>
                  </a:cubicBezTo>
                  <a:cubicBezTo>
                    <a:pt x="9344" y="5224"/>
                    <a:pt x="6597" y="6530"/>
                    <a:pt x="4912" y="7434"/>
                  </a:cubicBezTo>
                  <a:cubicBezTo>
                    <a:pt x="3226" y="8339"/>
                    <a:pt x="2602" y="8841"/>
                    <a:pt x="2165" y="9343"/>
                  </a:cubicBezTo>
                  <a:cubicBezTo>
                    <a:pt x="1728" y="9846"/>
                    <a:pt x="1478" y="10348"/>
                    <a:pt x="1915" y="10599"/>
                  </a:cubicBezTo>
                  <a:cubicBezTo>
                    <a:pt x="2352" y="10850"/>
                    <a:pt x="3476" y="10850"/>
                    <a:pt x="5161" y="10750"/>
                  </a:cubicBezTo>
                  <a:cubicBezTo>
                    <a:pt x="6847" y="10649"/>
                    <a:pt x="9094" y="10448"/>
                    <a:pt x="10593" y="10398"/>
                  </a:cubicBezTo>
                  <a:cubicBezTo>
                    <a:pt x="12091" y="10348"/>
                    <a:pt x="12840" y="10448"/>
                    <a:pt x="13277" y="10750"/>
                  </a:cubicBezTo>
                  <a:cubicBezTo>
                    <a:pt x="13714" y="11051"/>
                    <a:pt x="13839" y="11553"/>
                    <a:pt x="13589" y="12006"/>
                  </a:cubicBezTo>
                  <a:cubicBezTo>
                    <a:pt x="13339" y="12458"/>
                    <a:pt x="12715" y="12860"/>
                    <a:pt x="10905" y="13814"/>
                  </a:cubicBezTo>
                  <a:cubicBezTo>
                    <a:pt x="9094" y="14768"/>
                    <a:pt x="6098" y="16275"/>
                    <a:pt x="4100" y="17380"/>
                  </a:cubicBezTo>
                  <a:cubicBezTo>
                    <a:pt x="2102" y="18486"/>
                    <a:pt x="1104" y="19189"/>
                    <a:pt x="542" y="19792"/>
                  </a:cubicBezTo>
                  <a:cubicBezTo>
                    <a:pt x="-20" y="20394"/>
                    <a:pt x="-145" y="20897"/>
                    <a:pt x="167" y="21198"/>
                  </a:cubicBezTo>
                  <a:cubicBezTo>
                    <a:pt x="479" y="21500"/>
                    <a:pt x="1228" y="21600"/>
                    <a:pt x="3726" y="21449"/>
                  </a:cubicBezTo>
                  <a:cubicBezTo>
                    <a:pt x="6223" y="21299"/>
                    <a:pt x="10468" y="20897"/>
                    <a:pt x="13464" y="20445"/>
                  </a:cubicBezTo>
                  <a:cubicBezTo>
                    <a:pt x="16461" y="19993"/>
                    <a:pt x="18209" y="19490"/>
                    <a:pt x="19957" y="18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1771650" y="1244056"/>
              <a:ext cx="254000" cy="26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1143"/>
                  </a:moveTo>
                  <a:cubicBezTo>
                    <a:pt x="540" y="473"/>
                    <a:pt x="1080" y="-197"/>
                    <a:pt x="2700" y="54"/>
                  </a:cubicBezTo>
                  <a:cubicBezTo>
                    <a:pt x="4320" y="305"/>
                    <a:pt x="7020" y="1477"/>
                    <a:pt x="8550" y="3319"/>
                  </a:cubicBezTo>
                  <a:cubicBezTo>
                    <a:pt x="10080" y="5161"/>
                    <a:pt x="10440" y="7673"/>
                    <a:pt x="9810" y="10352"/>
                  </a:cubicBezTo>
                  <a:cubicBezTo>
                    <a:pt x="9180" y="13031"/>
                    <a:pt x="7560" y="15877"/>
                    <a:pt x="6300" y="17636"/>
                  </a:cubicBezTo>
                  <a:cubicBezTo>
                    <a:pt x="5040" y="19394"/>
                    <a:pt x="4140" y="20063"/>
                    <a:pt x="3240" y="20566"/>
                  </a:cubicBezTo>
                  <a:cubicBezTo>
                    <a:pt x="2340" y="21068"/>
                    <a:pt x="1440" y="21403"/>
                    <a:pt x="900" y="21152"/>
                  </a:cubicBezTo>
                  <a:cubicBezTo>
                    <a:pt x="360" y="20901"/>
                    <a:pt x="180" y="20063"/>
                    <a:pt x="1350" y="17970"/>
                  </a:cubicBezTo>
                  <a:cubicBezTo>
                    <a:pt x="2520" y="15877"/>
                    <a:pt x="5040" y="12529"/>
                    <a:pt x="7920" y="9515"/>
                  </a:cubicBezTo>
                  <a:cubicBezTo>
                    <a:pt x="10800" y="6501"/>
                    <a:pt x="14040" y="3822"/>
                    <a:pt x="16110" y="2231"/>
                  </a:cubicBezTo>
                  <a:cubicBezTo>
                    <a:pt x="18180" y="640"/>
                    <a:pt x="19080" y="138"/>
                    <a:pt x="19350" y="389"/>
                  </a:cubicBezTo>
                  <a:cubicBezTo>
                    <a:pt x="19620" y="640"/>
                    <a:pt x="19260" y="1645"/>
                    <a:pt x="18270" y="3905"/>
                  </a:cubicBezTo>
                  <a:cubicBezTo>
                    <a:pt x="17280" y="6166"/>
                    <a:pt x="15660" y="9682"/>
                    <a:pt x="14850" y="12026"/>
                  </a:cubicBezTo>
                  <a:cubicBezTo>
                    <a:pt x="14040" y="14370"/>
                    <a:pt x="14040" y="15543"/>
                    <a:pt x="14940" y="16463"/>
                  </a:cubicBezTo>
                  <a:cubicBezTo>
                    <a:pt x="15840" y="17384"/>
                    <a:pt x="17640" y="18054"/>
                    <a:pt x="18900" y="18054"/>
                  </a:cubicBezTo>
                  <a:cubicBezTo>
                    <a:pt x="20160" y="18054"/>
                    <a:pt x="20880" y="17384"/>
                    <a:pt x="21600" y="16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2000250" y="1039332"/>
              <a:ext cx="152400" cy="15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2144"/>
                  </a:moveTo>
                  <a:cubicBezTo>
                    <a:pt x="900" y="1007"/>
                    <a:pt x="1800" y="-130"/>
                    <a:pt x="4200" y="12"/>
                  </a:cubicBezTo>
                  <a:cubicBezTo>
                    <a:pt x="6600" y="154"/>
                    <a:pt x="10500" y="1575"/>
                    <a:pt x="12300" y="3707"/>
                  </a:cubicBezTo>
                  <a:cubicBezTo>
                    <a:pt x="14100" y="5838"/>
                    <a:pt x="13800" y="8681"/>
                    <a:pt x="12900" y="10812"/>
                  </a:cubicBezTo>
                  <a:cubicBezTo>
                    <a:pt x="12000" y="12944"/>
                    <a:pt x="10500" y="14365"/>
                    <a:pt x="9000" y="16070"/>
                  </a:cubicBezTo>
                  <a:cubicBezTo>
                    <a:pt x="7500" y="17775"/>
                    <a:pt x="6000" y="19765"/>
                    <a:pt x="6000" y="20617"/>
                  </a:cubicBezTo>
                  <a:cubicBezTo>
                    <a:pt x="6000" y="21470"/>
                    <a:pt x="7500" y="21186"/>
                    <a:pt x="10350" y="20759"/>
                  </a:cubicBezTo>
                  <a:cubicBezTo>
                    <a:pt x="13200" y="20333"/>
                    <a:pt x="17400" y="19765"/>
                    <a:pt x="21600" y="19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2222500" y="1366447"/>
              <a:ext cx="44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2432050" y="1173691"/>
              <a:ext cx="118767" cy="57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26" fill="norm" stroke="1" extrusionOk="0">
                  <a:moveTo>
                    <a:pt x="2274" y="9579"/>
                  </a:moveTo>
                  <a:cubicBezTo>
                    <a:pt x="1895" y="12269"/>
                    <a:pt x="1516" y="14959"/>
                    <a:pt x="1326" y="16818"/>
                  </a:cubicBezTo>
                  <a:cubicBezTo>
                    <a:pt x="1137" y="18678"/>
                    <a:pt x="1137" y="19706"/>
                    <a:pt x="947" y="20418"/>
                  </a:cubicBezTo>
                  <a:cubicBezTo>
                    <a:pt x="758" y="21130"/>
                    <a:pt x="379" y="21526"/>
                    <a:pt x="189" y="21526"/>
                  </a:cubicBezTo>
                  <a:cubicBezTo>
                    <a:pt x="0" y="21526"/>
                    <a:pt x="0" y="21130"/>
                    <a:pt x="0" y="19311"/>
                  </a:cubicBezTo>
                  <a:cubicBezTo>
                    <a:pt x="0" y="17491"/>
                    <a:pt x="0" y="14247"/>
                    <a:pt x="758" y="11399"/>
                  </a:cubicBezTo>
                  <a:cubicBezTo>
                    <a:pt x="1516" y="8550"/>
                    <a:pt x="3032" y="6097"/>
                    <a:pt x="4358" y="4396"/>
                  </a:cubicBezTo>
                  <a:cubicBezTo>
                    <a:pt x="5684" y="2695"/>
                    <a:pt x="6821" y="1746"/>
                    <a:pt x="7958" y="1113"/>
                  </a:cubicBezTo>
                  <a:cubicBezTo>
                    <a:pt x="9095" y="480"/>
                    <a:pt x="10232" y="163"/>
                    <a:pt x="11747" y="45"/>
                  </a:cubicBezTo>
                  <a:cubicBezTo>
                    <a:pt x="13263" y="-74"/>
                    <a:pt x="15158" y="5"/>
                    <a:pt x="17242" y="757"/>
                  </a:cubicBezTo>
                  <a:cubicBezTo>
                    <a:pt x="19326" y="1508"/>
                    <a:pt x="21600" y="2933"/>
                    <a:pt x="21221" y="4317"/>
                  </a:cubicBezTo>
                  <a:cubicBezTo>
                    <a:pt x="20842" y="5702"/>
                    <a:pt x="17811" y="7047"/>
                    <a:pt x="14021" y="7878"/>
                  </a:cubicBezTo>
                  <a:cubicBezTo>
                    <a:pt x="10232" y="8708"/>
                    <a:pt x="5684" y="9025"/>
                    <a:pt x="1137" y="9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2533649" y="1391847"/>
              <a:ext cx="1206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3600"/>
                    <a:pt x="5305" y="7200"/>
                    <a:pt x="8905" y="10800"/>
                  </a:cubicBezTo>
                  <a:cubicBezTo>
                    <a:pt x="12505" y="14400"/>
                    <a:pt x="17053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2565399" y="1398197"/>
              <a:ext cx="825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1986"/>
                    <a:pt x="14954" y="3972"/>
                    <a:pt x="11354" y="7572"/>
                  </a:cubicBezTo>
                  <a:cubicBezTo>
                    <a:pt x="7754" y="11172"/>
                    <a:pt x="3877" y="163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2705100" y="1205251"/>
              <a:ext cx="120650" cy="262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21600" y="1236"/>
                  </a:moveTo>
                  <a:cubicBezTo>
                    <a:pt x="20084" y="545"/>
                    <a:pt x="18568" y="-146"/>
                    <a:pt x="15726" y="27"/>
                  </a:cubicBezTo>
                  <a:cubicBezTo>
                    <a:pt x="12884" y="200"/>
                    <a:pt x="8716" y="1236"/>
                    <a:pt x="5495" y="3915"/>
                  </a:cubicBezTo>
                  <a:cubicBezTo>
                    <a:pt x="2274" y="6593"/>
                    <a:pt x="0" y="10913"/>
                    <a:pt x="0" y="14110"/>
                  </a:cubicBezTo>
                  <a:cubicBezTo>
                    <a:pt x="0" y="17307"/>
                    <a:pt x="2274" y="19380"/>
                    <a:pt x="4547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2819399" y="1235501"/>
              <a:ext cx="133351" cy="199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3119"/>
                  </a:moveTo>
                  <a:cubicBezTo>
                    <a:pt x="686" y="1769"/>
                    <a:pt x="1371" y="419"/>
                    <a:pt x="2571" y="81"/>
                  </a:cubicBezTo>
                  <a:cubicBezTo>
                    <a:pt x="3771" y="-256"/>
                    <a:pt x="5486" y="419"/>
                    <a:pt x="6857" y="2669"/>
                  </a:cubicBezTo>
                  <a:cubicBezTo>
                    <a:pt x="8229" y="4919"/>
                    <a:pt x="9257" y="8744"/>
                    <a:pt x="9086" y="11894"/>
                  </a:cubicBezTo>
                  <a:cubicBezTo>
                    <a:pt x="8914" y="15044"/>
                    <a:pt x="7543" y="17519"/>
                    <a:pt x="6171" y="19094"/>
                  </a:cubicBezTo>
                  <a:cubicBezTo>
                    <a:pt x="4800" y="20669"/>
                    <a:pt x="3429" y="21344"/>
                    <a:pt x="2400" y="21119"/>
                  </a:cubicBezTo>
                  <a:cubicBezTo>
                    <a:pt x="1371" y="20894"/>
                    <a:pt x="686" y="19769"/>
                    <a:pt x="2229" y="16956"/>
                  </a:cubicBezTo>
                  <a:cubicBezTo>
                    <a:pt x="3771" y="14144"/>
                    <a:pt x="7543" y="9644"/>
                    <a:pt x="10286" y="7056"/>
                  </a:cubicBezTo>
                  <a:cubicBezTo>
                    <a:pt x="13029" y="4469"/>
                    <a:pt x="14743" y="3794"/>
                    <a:pt x="15429" y="4019"/>
                  </a:cubicBezTo>
                  <a:cubicBezTo>
                    <a:pt x="16114" y="4244"/>
                    <a:pt x="15771" y="5369"/>
                    <a:pt x="14743" y="7282"/>
                  </a:cubicBezTo>
                  <a:cubicBezTo>
                    <a:pt x="13714" y="9194"/>
                    <a:pt x="12000" y="11894"/>
                    <a:pt x="10971" y="14144"/>
                  </a:cubicBezTo>
                  <a:cubicBezTo>
                    <a:pt x="9943" y="16394"/>
                    <a:pt x="9600" y="18194"/>
                    <a:pt x="11486" y="19094"/>
                  </a:cubicBezTo>
                  <a:cubicBezTo>
                    <a:pt x="13371" y="19994"/>
                    <a:pt x="17486" y="19994"/>
                    <a:pt x="21600" y="19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2965449" y="1188647"/>
              <a:ext cx="8217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3" h="21600" fill="norm" stroke="1" extrusionOk="0">
                  <a:moveTo>
                    <a:pt x="0" y="0"/>
                  </a:moveTo>
                  <a:cubicBezTo>
                    <a:pt x="2634" y="0"/>
                    <a:pt x="5268" y="0"/>
                    <a:pt x="8166" y="611"/>
                  </a:cubicBezTo>
                  <a:cubicBezTo>
                    <a:pt x="11063" y="1223"/>
                    <a:pt x="14224" y="2445"/>
                    <a:pt x="16859" y="4823"/>
                  </a:cubicBezTo>
                  <a:cubicBezTo>
                    <a:pt x="19493" y="7200"/>
                    <a:pt x="21600" y="10732"/>
                    <a:pt x="19756" y="13721"/>
                  </a:cubicBezTo>
                  <a:cubicBezTo>
                    <a:pt x="17912" y="16709"/>
                    <a:pt x="12117" y="19155"/>
                    <a:pt x="63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1145461" y="991213"/>
              <a:ext cx="194390" cy="83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28" fill="norm" stroke="1" extrusionOk="0">
                  <a:moveTo>
                    <a:pt x="18543" y="339"/>
                  </a:moveTo>
                  <a:cubicBezTo>
                    <a:pt x="17614" y="123"/>
                    <a:pt x="16685" y="-93"/>
                    <a:pt x="14246" y="42"/>
                  </a:cubicBezTo>
                  <a:cubicBezTo>
                    <a:pt x="11807" y="177"/>
                    <a:pt x="7859" y="663"/>
                    <a:pt x="5536" y="1419"/>
                  </a:cubicBezTo>
                  <a:cubicBezTo>
                    <a:pt x="3214" y="2175"/>
                    <a:pt x="2517" y="3201"/>
                    <a:pt x="3446" y="4146"/>
                  </a:cubicBezTo>
                  <a:cubicBezTo>
                    <a:pt x="4375" y="5091"/>
                    <a:pt x="6930" y="5955"/>
                    <a:pt x="8556" y="6738"/>
                  </a:cubicBezTo>
                  <a:cubicBezTo>
                    <a:pt x="10182" y="7521"/>
                    <a:pt x="10878" y="8223"/>
                    <a:pt x="11111" y="8709"/>
                  </a:cubicBezTo>
                  <a:cubicBezTo>
                    <a:pt x="11343" y="9195"/>
                    <a:pt x="11111" y="9465"/>
                    <a:pt x="10530" y="9708"/>
                  </a:cubicBezTo>
                  <a:cubicBezTo>
                    <a:pt x="9949" y="9951"/>
                    <a:pt x="9020" y="10167"/>
                    <a:pt x="7975" y="10356"/>
                  </a:cubicBezTo>
                  <a:cubicBezTo>
                    <a:pt x="6930" y="10545"/>
                    <a:pt x="5769" y="10707"/>
                    <a:pt x="4607" y="10707"/>
                  </a:cubicBezTo>
                  <a:cubicBezTo>
                    <a:pt x="3446" y="10707"/>
                    <a:pt x="2285" y="10545"/>
                    <a:pt x="2169" y="10383"/>
                  </a:cubicBezTo>
                  <a:cubicBezTo>
                    <a:pt x="2053" y="10221"/>
                    <a:pt x="2982" y="10059"/>
                    <a:pt x="4027" y="9978"/>
                  </a:cubicBezTo>
                  <a:cubicBezTo>
                    <a:pt x="5072" y="9897"/>
                    <a:pt x="6233" y="9897"/>
                    <a:pt x="7627" y="10086"/>
                  </a:cubicBezTo>
                  <a:cubicBezTo>
                    <a:pt x="9020" y="10275"/>
                    <a:pt x="10646" y="10653"/>
                    <a:pt x="11343" y="11355"/>
                  </a:cubicBezTo>
                  <a:cubicBezTo>
                    <a:pt x="12040" y="12057"/>
                    <a:pt x="11807" y="13083"/>
                    <a:pt x="10298" y="14298"/>
                  </a:cubicBezTo>
                  <a:cubicBezTo>
                    <a:pt x="8788" y="15513"/>
                    <a:pt x="6001" y="16917"/>
                    <a:pt x="4027" y="17970"/>
                  </a:cubicBezTo>
                  <a:cubicBezTo>
                    <a:pt x="2053" y="19023"/>
                    <a:pt x="891" y="19725"/>
                    <a:pt x="311" y="20292"/>
                  </a:cubicBezTo>
                  <a:cubicBezTo>
                    <a:pt x="-270" y="20859"/>
                    <a:pt x="-270" y="21291"/>
                    <a:pt x="2401" y="21399"/>
                  </a:cubicBezTo>
                  <a:cubicBezTo>
                    <a:pt x="5072" y="21507"/>
                    <a:pt x="10414" y="21291"/>
                    <a:pt x="14014" y="21075"/>
                  </a:cubicBezTo>
                  <a:cubicBezTo>
                    <a:pt x="17614" y="20859"/>
                    <a:pt x="19472" y="20643"/>
                    <a:pt x="21330" y="20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3105150" y="940997"/>
              <a:ext cx="107039" cy="73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33" fill="norm" stroke="1" extrusionOk="0">
                  <a:moveTo>
                    <a:pt x="11435" y="0"/>
                  </a:moveTo>
                  <a:cubicBezTo>
                    <a:pt x="13553" y="123"/>
                    <a:pt x="15671" y="247"/>
                    <a:pt x="17365" y="741"/>
                  </a:cubicBezTo>
                  <a:cubicBezTo>
                    <a:pt x="19059" y="1234"/>
                    <a:pt x="20329" y="2098"/>
                    <a:pt x="20329" y="3333"/>
                  </a:cubicBezTo>
                  <a:cubicBezTo>
                    <a:pt x="20329" y="4567"/>
                    <a:pt x="19059" y="6171"/>
                    <a:pt x="18212" y="7622"/>
                  </a:cubicBezTo>
                  <a:cubicBezTo>
                    <a:pt x="17365" y="9072"/>
                    <a:pt x="16941" y="10368"/>
                    <a:pt x="15882" y="11386"/>
                  </a:cubicBezTo>
                  <a:cubicBezTo>
                    <a:pt x="14824" y="12405"/>
                    <a:pt x="13129" y="13145"/>
                    <a:pt x="13129" y="13978"/>
                  </a:cubicBezTo>
                  <a:cubicBezTo>
                    <a:pt x="13129" y="14811"/>
                    <a:pt x="14824" y="15737"/>
                    <a:pt x="16518" y="16663"/>
                  </a:cubicBezTo>
                  <a:cubicBezTo>
                    <a:pt x="18212" y="17589"/>
                    <a:pt x="19906" y="18514"/>
                    <a:pt x="20753" y="19162"/>
                  </a:cubicBezTo>
                  <a:cubicBezTo>
                    <a:pt x="21600" y="19810"/>
                    <a:pt x="21600" y="20181"/>
                    <a:pt x="20965" y="20520"/>
                  </a:cubicBezTo>
                  <a:cubicBezTo>
                    <a:pt x="20329" y="20859"/>
                    <a:pt x="19059" y="21168"/>
                    <a:pt x="15882" y="21353"/>
                  </a:cubicBezTo>
                  <a:cubicBezTo>
                    <a:pt x="12706" y="21538"/>
                    <a:pt x="7624" y="21600"/>
                    <a:pt x="4447" y="21446"/>
                  </a:cubicBezTo>
                  <a:cubicBezTo>
                    <a:pt x="1271" y="21291"/>
                    <a:pt x="0" y="20921"/>
                    <a:pt x="0" y="20613"/>
                  </a:cubicBezTo>
                  <a:cubicBezTo>
                    <a:pt x="0" y="20304"/>
                    <a:pt x="1271" y="20057"/>
                    <a:pt x="2541" y="19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3403600" y="1321997"/>
              <a:ext cx="228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8720"/>
                    <a:pt x="6400" y="15840"/>
                    <a:pt x="10000" y="12240"/>
                  </a:cubicBezTo>
                  <a:cubicBezTo>
                    <a:pt x="13600" y="8640"/>
                    <a:pt x="1760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3892541" y="1001268"/>
              <a:ext cx="152410" cy="659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86" fill="norm" stroke="1" extrusionOk="0">
                  <a:moveTo>
                    <a:pt x="21305" y="1968"/>
                  </a:moveTo>
                  <a:cubicBezTo>
                    <a:pt x="21305" y="1623"/>
                    <a:pt x="21305" y="1278"/>
                    <a:pt x="19086" y="864"/>
                  </a:cubicBezTo>
                  <a:cubicBezTo>
                    <a:pt x="16867" y="450"/>
                    <a:pt x="12428" y="-33"/>
                    <a:pt x="9026" y="2"/>
                  </a:cubicBezTo>
                  <a:cubicBezTo>
                    <a:pt x="5623" y="36"/>
                    <a:pt x="3256" y="588"/>
                    <a:pt x="2072" y="1244"/>
                  </a:cubicBezTo>
                  <a:cubicBezTo>
                    <a:pt x="889" y="1899"/>
                    <a:pt x="889" y="2658"/>
                    <a:pt x="2960" y="3728"/>
                  </a:cubicBezTo>
                  <a:cubicBezTo>
                    <a:pt x="5031" y="4798"/>
                    <a:pt x="9173" y="6178"/>
                    <a:pt x="11689" y="7455"/>
                  </a:cubicBezTo>
                  <a:cubicBezTo>
                    <a:pt x="14204" y="8731"/>
                    <a:pt x="15091" y="9904"/>
                    <a:pt x="14204" y="10802"/>
                  </a:cubicBezTo>
                  <a:cubicBezTo>
                    <a:pt x="13316" y="11699"/>
                    <a:pt x="10653" y="12320"/>
                    <a:pt x="8582" y="12630"/>
                  </a:cubicBezTo>
                  <a:cubicBezTo>
                    <a:pt x="6510" y="12941"/>
                    <a:pt x="5031" y="12941"/>
                    <a:pt x="3552" y="12837"/>
                  </a:cubicBezTo>
                  <a:cubicBezTo>
                    <a:pt x="2072" y="12734"/>
                    <a:pt x="593" y="12527"/>
                    <a:pt x="149" y="12251"/>
                  </a:cubicBezTo>
                  <a:cubicBezTo>
                    <a:pt x="-295" y="11975"/>
                    <a:pt x="297" y="11630"/>
                    <a:pt x="1332" y="11423"/>
                  </a:cubicBezTo>
                  <a:cubicBezTo>
                    <a:pt x="2368" y="11216"/>
                    <a:pt x="3847" y="11147"/>
                    <a:pt x="5327" y="11181"/>
                  </a:cubicBezTo>
                  <a:cubicBezTo>
                    <a:pt x="6806" y="11216"/>
                    <a:pt x="8286" y="11354"/>
                    <a:pt x="9321" y="11595"/>
                  </a:cubicBezTo>
                  <a:cubicBezTo>
                    <a:pt x="10357" y="11837"/>
                    <a:pt x="10949" y="12182"/>
                    <a:pt x="10357" y="13079"/>
                  </a:cubicBezTo>
                  <a:cubicBezTo>
                    <a:pt x="9765" y="13976"/>
                    <a:pt x="7990" y="15425"/>
                    <a:pt x="6215" y="16736"/>
                  </a:cubicBezTo>
                  <a:cubicBezTo>
                    <a:pt x="4439" y="18048"/>
                    <a:pt x="2664" y="19221"/>
                    <a:pt x="1776" y="20014"/>
                  </a:cubicBezTo>
                  <a:cubicBezTo>
                    <a:pt x="889" y="20808"/>
                    <a:pt x="889" y="21222"/>
                    <a:pt x="1628" y="21394"/>
                  </a:cubicBezTo>
                  <a:cubicBezTo>
                    <a:pt x="2368" y="21567"/>
                    <a:pt x="3847" y="21498"/>
                    <a:pt x="6806" y="21153"/>
                  </a:cubicBezTo>
                  <a:cubicBezTo>
                    <a:pt x="9765" y="20808"/>
                    <a:pt x="14204" y="20187"/>
                    <a:pt x="18642" y="19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4169697" y="1144197"/>
              <a:ext cx="281654" cy="370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82" fill="norm" stroke="1" extrusionOk="0">
                  <a:moveTo>
                    <a:pt x="21449" y="0"/>
                  </a:moveTo>
                  <a:cubicBezTo>
                    <a:pt x="18064" y="1105"/>
                    <a:pt x="14679" y="2209"/>
                    <a:pt x="11858" y="3498"/>
                  </a:cubicBezTo>
                  <a:cubicBezTo>
                    <a:pt x="9037" y="4786"/>
                    <a:pt x="6780" y="6259"/>
                    <a:pt x="5652" y="7302"/>
                  </a:cubicBezTo>
                  <a:cubicBezTo>
                    <a:pt x="4524" y="8345"/>
                    <a:pt x="4524" y="8959"/>
                    <a:pt x="5249" y="9327"/>
                  </a:cubicBezTo>
                  <a:cubicBezTo>
                    <a:pt x="5974" y="9695"/>
                    <a:pt x="7425" y="9818"/>
                    <a:pt x="8553" y="9941"/>
                  </a:cubicBezTo>
                  <a:cubicBezTo>
                    <a:pt x="9682" y="10064"/>
                    <a:pt x="10488" y="10186"/>
                    <a:pt x="11133" y="10493"/>
                  </a:cubicBezTo>
                  <a:cubicBezTo>
                    <a:pt x="11777" y="10800"/>
                    <a:pt x="12261" y="11291"/>
                    <a:pt x="12100" y="11720"/>
                  </a:cubicBezTo>
                  <a:cubicBezTo>
                    <a:pt x="11939" y="12150"/>
                    <a:pt x="11133" y="12518"/>
                    <a:pt x="9359" y="13439"/>
                  </a:cubicBezTo>
                  <a:cubicBezTo>
                    <a:pt x="7586" y="14359"/>
                    <a:pt x="4846" y="15832"/>
                    <a:pt x="3153" y="16936"/>
                  </a:cubicBezTo>
                  <a:cubicBezTo>
                    <a:pt x="1461" y="18041"/>
                    <a:pt x="816" y="18777"/>
                    <a:pt x="413" y="19452"/>
                  </a:cubicBezTo>
                  <a:cubicBezTo>
                    <a:pt x="10" y="20127"/>
                    <a:pt x="-151" y="20741"/>
                    <a:pt x="171" y="21109"/>
                  </a:cubicBezTo>
                  <a:cubicBezTo>
                    <a:pt x="494" y="21477"/>
                    <a:pt x="1300" y="21600"/>
                    <a:pt x="3234" y="21355"/>
                  </a:cubicBezTo>
                  <a:cubicBezTo>
                    <a:pt x="5168" y="21109"/>
                    <a:pt x="8231" y="20495"/>
                    <a:pt x="11294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4432300" y="1302911"/>
              <a:ext cx="196850" cy="191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4" fill="norm" stroke="1" extrusionOk="0">
                  <a:moveTo>
                    <a:pt x="0" y="3488"/>
                  </a:moveTo>
                  <a:cubicBezTo>
                    <a:pt x="697" y="2559"/>
                    <a:pt x="1394" y="1630"/>
                    <a:pt x="2323" y="1282"/>
                  </a:cubicBezTo>
                  <a:cubicBezTo>
                    <a:pt x="3252" y="933"/>
                    <a:pt x="4413" y="1166"/>
                    <a:pt x="5690" y="3024"/>
                  </a:cubicBezTo>
                  <a:cubicBezTo>
                    <a:pt x="6968" y="4882"/>
                    <a:pt x="8361" y="8366"/>
                    <a:pt x="8361" y="11385"/>
                  </a:cubicBezTo>
                  <a:cubicBezTo>
                    <a:pt x="8361" y="14404"/>
                    <a:pt x="6968" y="16959"/>
                    <a:pt x="5342" y="18701"/>
                  </a:cubicBezTo>
                  <a:cubicBezTo>
                    <a:pt x="3716" y="20443"/>
                    <a:pt x="1858" y="21372"/>
                    <a:pt x="929" y="20791"/>
                  </a:cubicBezTo>
                  <a:cubicBezTo>
                    <a:pt x="0" y="20211"/>
                    <a:pt x="0" y="18120"/>
                    <a:pt x="2206" y="14869"/>
                  </a:cubicBezTo>
                  <a:cubicBezTo>
                    <a:pt x="4413" y="11617"/>
                    <a:pt x="8826" y="7204"/>
                    <a:pt x="11497" y="4649"/>
                  </a:cubicBezTo>
                  <a:cubicBezTo>
                    <a:pt x="14168" y="2095"/>
                    <a:pt x="15097" y="1398"/>
                    <a:pt x="16142" y="817"/>
                  </a:cubicBezTo>
                  <a:cubicBezTo>
                    <a:pt x="17187" y="237"/>
                    <a:pt x="18348" y="-228"/>
                    <a:pt x="18813" y="120"/>
                  </a:cubicBezTo>
                  <a:cubicBezTo>
                    <a:pt x="19277" y="469"/>
                    <a:pt x="19045" y="1630"/>
                    <a:pt x="18581" y="3720"/>
                  </a:cubicBezTo>
                  <a:cubicBezTo>
                    <a:pt x="18116" y="5811"/>
                    <a:pt x="17419" y="8830"/>
                    <a:pt x="17884" y="11385"/>
                  </a:cubicBezTo>
                  <a:cubicBezTo>
                    <a:pt x="18348" y="13940"/>
                    <a:pt x="19974" y="16030"/>
                    <a:pt x="21600" y="18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4686300" y="1448997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4813300" y="1235189"/>
              <a:ext cx="139215" cy="452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501" fill="norm" stroke="1" extrusionOk="0">
                  <a:moveTo>
                    <a:pt x="3869" y="10751"/>
                  </a:moveTo>
                  <a:cubicBezTo>
                    <a:pt x="3869" y="13866"/>
                    <a:pt x="3869" y="16980"/>
                    <a:pt x="3707" y="18889"/>
                  </a:cubicBezTo>
                  <a:cubicBezTo>
                    <a:pt x="3546" y="20798"/>
                    <a:pt x="3224" y="21501"/>
                    <a:pt x="2740" y="21501"/>
                  </a:cubicBezTo>
                  <a:cubicBezTo>
                    <a:pt x="2257" y="21501"/>
                    <a:pt x="1612" y="20798"/>
                    <a:pt x="1612" y="18537"/>
                  </a:cubicBezTo>
                  <a:cubicBezTo>
                    <a:pt x="1612" y="16277"/>
                    <a:pt x="2257" y="12459"/>
                    <a:pt x="3546" y="9445"/>
                  </a:cubicBezTo>
                  <a:cubicBezTo>
                    <a:pt x="4836" y="6431"/>
                    <a:pt x="6770" y="4221"/>
                    <a:pt x="8543" y="2764"/>
                  </a:cubicBezTo>
                  <a:cubicBezTo>
                    <a:pt x="10316" y="1308"/>
                    <a:pt x="11928" y="604"/>
                    <a:pt x="13540" y="253"/>
                  </a:cubicBezTo>
                  <a:cubicBezTo>
                    <a:pt x="15152" y="-99"/>
                    <a:pt x="16764" y="-99"/>
                    <a:pt x="18376" y="353"/>
                  </a:cubicBezTo>
                  <a:cubicBezTo>
                    <a:pt x="19988" y="805"/>
                    <a:pt x="21600" y="1709"/>
                    <a:pt x="21116" y="3015"/>
                  </a:cubicBezTo>
                  <a:cubicBezTo>
                    <a:pt x="20633" y="4321"/>
                    <a:pt x="18054" y="6029"/>
                    <a:pt x="14185" y="7285"/>
                  </a:cubicBezTo>
                  <a:cubicBezTo>
                    <a:pt x="10316" y="8541"/>
                    <a:pt x="5158" y="9345"/>
                    <a:pt x="0" y="1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4902199" y="1423597"/>
              <a:ext cx="1270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400"/>
                    <a:pt x="8640" y="4800"/>
                    <a:pt x="12240" y="8400"/>
                  </a:cubicBezTo>
                  <a:cubicBezTo>
                    <a:pt x="15840" y="12000"/>
                    <a:pt x="1872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4953000" y="1423597"/>
              <a:ext cx="825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08" y="3744"/>
                    <a:pt x="9415" y="7488"/>
                    <a:pt x="5815" y="11088"/>
                  </a:cubicBezTo>
                  <a:cubicBezTo>
                    <a:pt x="2215" y="14688"/>
                    <a:pt x="1108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5065456" y="1286140"/>
              <a:ext cx="90745" cy="232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203" fill="norm" stroke="1" extrusionOk="0">
                  <a:moveTo>
                    <a:pt x="20578" y="374"/>
                  </a:moveTo>
                  <a:cubicBezTo>
                    <a:pt x="18178" y="-11"/>
                    <a:pt x="15778" y="-397"/>
                    <a:pt x="11938" y="857"/>
                  </a:cubicBezTo>
                  <a:cubicBezTo>
                    <a:pt x="8098" y="2110"/>
                    <a:pt x="2818" y="5003"/>
                    <a:pt x="898" y="8378"/>
                  </a:cubicBezTo>
                  <a:cubicBezTo>
                    <a:pt x="-1022" y="11753"/>
                    <a:pt x="418" y="15610"/>
                    <a:pt x="2578" y="17828"/>
                  </a:cubicBezTo>
                  <a:cubicBezTo>
                    <a:pt x="4738" y="20046"/>
                    <a:pt x="7618" y="20624"/>
                    <a:pt x="10498" y="21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5163872" y="1313203"/>
              <a:ext cx="138378" cy="16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11" fill="norm" stroke="1" extrusionOk="0">
                  <a:moveTo>
                    <a:pt x="2740" y="308"/>
                  </a:moveTo>
                  <a:cubicBezTo>
                    <a:pt x="4377" y="42"/>
                    <a:pt x="6013" y="-225"/>
                    <a:pt x="7322" y="308"/>
                  </a:cubicBezTo>
                  <a:cubicBezTo>
                    <a:pt x="8631" y="842"/>
                    <a:pt x="9613" y="2175"/>
                    <a:pt x="9777" y="5108"/>
                  </a:cubicBezTo>
                  <a:cubicBezTo>
                    <a:pt x="9940" y="8042"/>
                    <a:pt x="9286" y="12575"/>
                    <a:pt x="8304" y="15375"/>
                  </a:cubicBezTo>
                  <a:cubicBezTo>
                    <a:pt x="7322" y="18175"/>
                    <a:pt x="6013" y="19242"/>
                    <a:pt x="4540" y="20042"/>
                  </a:cubicBezTo>
                  <a:cubicBezTo>
                    <a:pt x="3068" y="20842"/>
                    <a:pt x="1431" y="21375"/>
                    <a:pt x="613" y="20975"/>
                  </a:cubicBezTo>
                  <a:cubicBezTo>
                    <a:pt x="-205" y="20575"/>
                    <a:pt x="-205" y="19242"/>
                    <a:pt x="613" y="17242"/>
                  </a:cubicBezTo>
                  <a:cubicBezTo>
                    <a:pt x="1431" y="15242"/>
                    <a:pt x="3068" y="12575"/>
                    <a:pt x="4868" y="10308"/>
                  </a:cubicBezTo>
                  <a:cubicBezTo>
                    <a:pt x="6668" y="8042"/>
                    <a:pt x="8631" y="6175"/>
                    <a:pt x="9613" y="6175"/>
                  </a:cubicBezTo>
                  <a:cubicBezTo>
                    <a:pt x="10595" y="6175"/>
                    <a:pt x="10595" y="8042"/>
                    <a:pt x="10595" y="9642"/>
                  </a:cubicBezTo>
                  <a:cubicBezTo>
                    <a:pt x="10595" y="11242"/>
                    <a:pt x="10595" y="12575"/>
                    <a:pt x="12395" y="13908"/>
                  </a:cubicBezTo>
                  <a:cubicBezTo>
                    <a:pt x="14195" y="15242"/>
                    <a:pt x="17795" y="16575"/>
                    <a:pt x="21395" y="17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5346700" y="1271197"/>
              <a:ext cx="4329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600" fill="norm" stroke="1" extrusionOk="0">
                  <a:moveTo>
                    <a:pt x="12343" y="0"/>
                  </a:moveTo>
                  <a:cubicBezTo>
                    <a:pt x="15429" y="2954"/>
                    <a:pt x="18514" y="5908"/>
                    <a:pt x="20057" y="9138"/>
                  </a:cubicBezTo>
                  <a:cubicBezTo>
                    <a:pt x="21600" y="12369"/>
                    <a:pt x="21600" y="15877"/>
                    <a:pt x="18000" y="18000"/>
                  </a:cubicBezTo>
                  <a:cubicBezTo>
                    <a:pt x="14400" y="20123"/>
                    <a:pt x="7200" y="20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5416549" y="1021535"/>
              <a:ext cx="138761" cy="671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72" fill="norm" stroke="1" extrusionOk="0">
                  <a:moveTo>
                    <a:pt x="0" y="2096"/>
                  </a:moveTo>
                  <a:cubicBezTo>
                    <a:pt x="1964" y="1419"/>
                    <a:pt x="3927" y="742"/>
                    <a:pt x="5891" y="369"/>
                  </a:cubicBezTo>
                  <a:cubicBezTo>
                    <a:pt x="7855" y="-3"/>
                    <a:pt x="9818" y="-71"/>
                    <a:pt x="11291" y="64"/>
                  </a:cubicBezTo>
                  <a:cubicBezTo>
                    <a:pt x="12764" y="200"/>
                    <a:pt x="13745" y="538"/>
                    <a:pt x="14400" y="1216"/>
                  </a:cubicBezTo>
                  <a:cubicBezTo>
                    <a:pt x="15055" y="1893"/>
                    <a:pt x="15382" y="2908"/>
                    <a:pt x="14400" y="3958"/>
                  </a:cubicBezTo>
                  <a:cubicBezTo>
                    <a:pt x="13418" y="5007"/>
                    <a:pt x="11127" y="6091"/>
                    <a:pt x="9491" y="7140"/>
                  </a:cubicBezTo>
                  <a:cubicBezTo>
                    <a:pt x="7855" y="8190"/>
                    <a:pt x="6873" y="9205"/>
                    <a:pt x="7691" y="10052"/>
                  </a:cubicBezTo>
                  <a:cubicBezTo>
                    <a:pt x="8509" y="10898"/>
                    <a:pt x="11127" y="11575"/>
                    <a:pt x="13745" y="12557"/>
                  </a:cubicBezTo>
                  <a:cubicBezTo>
                    <a:pt x="16364" y="13539"/>
                    <a:pt x="18982" y="14826"/>
                    <a:pt x="20291" y="16112"/>
                  </a:cubicBezTo>
                  <a:cubicBezTo>
                    <a:pt x="21600" y="17399"/>
                    <a:pt x="21600" y="18685"/>
                    <a:pt x="21273" y="19498"/>
                  </a:cubicBezTo>
                  <a:cubicBezTo>
                    <a:pt x="20945" y="20310"/>
                    <a:pt x="20291" y="20649"/>
                    <a:pt x="18982" y="20953"/>
                  </a:cubicBezTo>
                  <a:cubicBezTo>
                    <a:pt x="17673" y="21258"/>
                    <a:pt x="15709" y="21529"/>
                    <a:pt x="14400" y="21461"/>
                  </a:cubicBezTo>
                  <a:cubicBezTo>
                    <a:pt x="13091" y="21394"/>
                    <a:pt x="12436" y="20987"/>
                    <a:pt x="11782" y="20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5568949" y="866384"/>
              <a:ext cx="171451" cy="19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4050"/>
                  </a:moveTo>
                  <a:cubicBezTo>
                    <a:pt x="1333" y="2641"/>
                    <a:pt x="2667" y="1233"/>
                    <a:pt x="4133" y="528"/>
                  </a:cubicBezTo>
                  <a:cubicBezTo>
                    <a:pt x="5600" y="-176"/>
                    <a:pt x="7200" y="-176"/>
                    <a:pt x="8133" y="528"/>
                  </a:cubicBezTo>
                  <a:cubicBezTo>
                    <a:pt x="9067" y="1233"/>
                    <a:pt x="9333" y="2641"/>
                    <a:pt x="8533" y="5341"/>
                  </a:cubicBezTo>
                  <a:cubicBezTo>
                    <a:pt x="7733" y="8041"/>
                    <a:pt x="5867" y="12033"/>
                    <a:pt x="4533" y="14850"/>
                  </a:cubicBezTo>
                  <a:cubicBezTo>
                    <a:pt x="3200" y="17667"/>
                    <a:pt x="2400" y="19311"/>
                    <a:pt x="2667" y="20250"/>
                  </a:cubicBezTo>
                  <a:cubicBezTo>
                    <a:pt x="2933" y="21189"/>
                    <a:pt x="4267" y="21424"/>
                    <a:pt x="7600" y="21424"/>
                  </a:cubicBezTo>
                  <a:cubicBezTo>
                    <a:pt x="10933" y="21424"/>
                    <a:pt x="16267" y="21189"/>
                    <a:pt x="21600" y="20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685800" y="2776147"/>
              <a:ext cx="323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6" y="14400"/>
                    <a:pt x="6212" y="7200"/>
                    <a:pt x="9812" y="3600"/>
                  </a:cubicBezTo>
                  <a:cubicBezTo>
                    <a:pt x="13412" y="0"/>
                    <a:pt x="1750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633868" y="2947597"/>
              <a:ext cx="401182" cy="72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083" fill="norm" stroke="1" extrusionOk="0">
                  <a:moveTo>
                    <a:pt x="3812" y="7406"/>
                  </a:moveTo>
                  <a:cubicBezTo>
                    <a:pt x="2903" y="9874"/>
                    <a:pt x="1993" y="12343"/>
                    <a:pt x="1254" y="14811"/>
                  </a:cubicBezTo>
                  <a:cubicBezTo>
                    <a:pt x="515" y="17280"/>
                    <a:pt x="-53" y="19749"/>
                    <a:pt x="4" y="20674"/>
                  </a:cubicBezTo>
                  <a:cubicBezTo>
                    <a:pt x="61" y="21600"/>
                    <a:pt x="743" y="20983"/>
                    <a:pt x="2846" y="18514"/>
                  </a:cubicBezTo>
                  <a:cubicBezTo>
                    <a:pt x="4949" y="16046"/>
                    <a:pt x="8473" y="11726"/>
                    <a:pt x="11827" y="8331"/>
                  </a:cubicBezTo>
                  <a:cubicBezTo>
                    <a:pt x="15181" y="4937"/>
                    <a:pt x="18364" y="2469"/>
                    <a:pt x="21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0" y="2339243"/>
              <a:ext cx="146050" cy="386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1878" y="21413"/>
                  </a:moveTo>
                  <a:cubicBezTo>
                    <a:pt x="939" y="20943"/>
                    <a:pt x="0" y="20474"/>
                    <a:pt x="0" y="19593"/>
                  </a:cubicBezTo>
                  <a:cubicBezTo>
                    <a:pt x="0" y="18713"/>
                    <a:pt x="939" y="17422"/>
                    <a:pt x="2035" y="14839"/>
                  </a:cubicBezTo>
                  <a:cubicBezTo>
                    <a:pt x="3130" y="12256"/>
                    <a:pt x="4383" y="8383"/>
                    <a:pt x="5165" y="6093"/>
                  </a:cubicBezTo>
                  <a:cubicBezTo>
                    <a:pt x="5948" y="3804"/>
                    <a:pt x="6261" y="3100"/>
                    <a:pt x="6730" y="2220"/>
                  </a:cubicBezTo>
                  <a:cubicBezTo>
                    <a:pt x="7200" y="1339"/>
                    <a:pt x="7826" y="283"/>
                    <a:pt x="8296" y="48"/>
                  </a:cubicBezTo>
                  <a:cubicBezTo>
                    <a:pt x="8765" y="-187"/>
                    <a:pt x="9078" y="400"/>
                    <a:pt x="10017" y="2572"/>
                  </a:cubicBezTo>
                  <a:cubicBezTo>
                    <a:pt x="10957" y="4743"/>
                    <a:pt x="12522" y="8500"/>
                    <a:pt x="14557" y="11552"/>
                  </a:cubicBezTo>
                  <a:cubicBezTo>
                    <a:pt x="16591" y="14604"/>
                    <a:pt x="19096" y="16952"/>
                    <a:pt x="21600" y="19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6350" y="2509447"/>
              <a:ext cx="1143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8600"/>
                    <a:pt x="800" y="15600"/>
                    <a:pt x="4400" y="12000"/>
                  </a:cubicBezTo>
                  <a:cubicBezTo>
                    <a:pt x="8000" y="8400"/>
                    <a:pt x="1480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147751" y="2325908"/>
              <a:ext cx="162454" cy="354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563" fill="norm" stroke="1" extrusionOk="0">
                  <a:moveTo>
                    <a:pt x="1439" y="3049"/>
                  </a:moveTo>
                  <a:cubicBezTo>
                    <a:pt x="608" y="2149"/>
                    <a:pt x="-223" y="1249"/>
                    <a:pt x="54" y="734"/>
                  </a:cubicBezTo>
                  <a:cubicBezTo>
                    <a:pt x="331" y="220"/>
                    <a:pt x="1715" y="92"/>
                    <a:pt x="3377" y="27"/>
                  </a:cubicBezTo>
                  <a:cubicBezTo>
                    <a:pt x="5039" y="-37"/>
                    <a:pt x="6977" y="-37"/>
                    <a:pt x="8777" y="606"/>
                  </a:cubicBezTo>
                  <a:cubicBezTo>
                    <a:pt x="10577" y="1249"/>
                    <a:pt x="12239" y="2534"/>
                    <a:pt x="12377" y="3756"/>
                  </a:cubicBezTo>
                  <a:cubicBezTo>
                    <a:pt x="12515" y="4977"/>
                    <a:pt x="11131" y="6134"/>
                    <a:pt x="9885" y="7034"/>
                  </a:cubicBezTo>
                  <a:cubicBezTo>
                    <a:pt x="8639" y="7934"/>
                    <a:pt x="7531" y="8577"/>
                    <a:pt x="7669" y="8899"/>
                  </a:cubicBezTo>
                  <a:cubicBezTo>
                    <a:pt x="7808" y="9220"/>
                    <a:pt x="9192" y="9220"/>
                    <a:pt x="11408" y="9413"/>
                  </a:cubicBezTo>
                  <a:cubicBezTo>
                    <a:pt x="13623" y="9606"/>
                    <a:pt x="16669" y="9992"/>
                    <a:pt x="18608" y="10442"/>
                  </a:cubicBezTo>
                  <a:cubicBezTo>
                    <a:pt x="20546" y="10892"/>
                    <a:pt x="21377" y="11406"/>
                    <a:pt x="21239" y="12563"/>
                  </a:cubicBezTo>
                  <a:cubicBezTo>
                    <a:pt x="21100" y="13720"/>
                    <a:pt x="19992" y="15520"/>
                    <a:pt x="17777" y="17127"/>
                  </a:cubicBezTo>
                  <a:cubicBezTo>
                    <a:pt x="15562" y="18734"/>
                    <a:pt x="12239" y="20149"/>
                    <a:pt x="9746" y="20856"/>
                  </a:cubicBezTo>
                  <a:cubicBezTo>
                    <a:pt x="7254" y="21563"/>
                    <a:pt x="5592" y="21563"/>
                    <a:pt x="3931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336550" y="2579297"/>
              <a:ext cx="571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407811" y="2260150"/>
              <a:ext cx="157348" cy="36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265" fill="norm" stroke="1" extrusionOk="0">
                  <a:moveTo>
                    <a:pt x="16864" y="5280"/>
                  </a:moveTo>
                  <a:cubicBezTo>
                    <a:pt x="16011" y="4539"/>
                    <a:pt x="15158" y="3799"/>
                    <a:pt x="14022" y="3614"/>
                  </a:cubicBezTo>
                  <a:cubicBezTo>
                    <a:pt x="12885" y="3428"/>
                    <a:pt x="11464" y="3799"/>
                    <a:pt x="9048" y="5774"/>
                  </a:cubicBezTo>
                  <a:cubicBezTo>
                    <a:pt x="6632" y="7748"/>
                    <a:pt x="3222" y="11328"/>
                    <a:pt x="1516" y="13920"/>
                  </a:cubicBezTo>
                  <a:cubicBezTo>
                    <a:pt x="-189" y="16512"/>
                    <a:pt x="-189" y="18116"/>
                    <a:pt x="237" y="19166"/>
                  </a:cubicBezTo>
                  <a:cubicBezTo>
                    <a:pt x="664" y="20215"/>
                    <a:pt x="1516" y="20708"/>
                    <a:pt x="2795" y="21017"/>
                  </a:cubicBezTo>
                  <a:cubicBezTo>
                    <a:pt x="4074" y="21326"/>
                    <a:pt x="5779" y="21449"/>
                    <a:pt x="8337" y="20770"/>
                  </a:cubicBezTo>
                  <a:cubicBezTo>
                    <a:pt x="10895" y="20091"/>
                    <a:pt x="14306" y="18610"/>
                    <a:pt x="16722" y="15710"/>
                  </a:cubicBezTo>
                  <a:cubicBezTo>
                    <a:pt x="19137" y="12809"/>
                    <a:pt x="20558" y="8489"/>
                    <a:pt x="20985" y="5650"/>
                  </a:cubicBezTo>
                  <a:cubicBezTo>
                    <a:pt x="21411" y="2811"/>
                    <a:pt x="20843" y="1454"/>
                    <a:pt x="19848" y="713"/>
                  </a:cubicBezTo>
                  <a:cubicBezTo>
                    <a:pt x="18853" y="-28"/>
                    <a:pt x="17432" y="-151"/>
                    <a:pt x="15300" y="158"/>
                  </a:cubicBezTo>
                  <a:cubicBezTo>
                    <a:pt x="13169" y="466"/>
                    <a:pt x="10327" y="1207"/>
                    <a:pt x="8337" y="2873"/>
                  </a:cubicBezTo>
                  <a:cubicBezTo>
                    <a:pt x="6348" y="4539"/>
                    <a:pt x="5211" y="7131"/>
                    <a:pt x="6490" y="9538"/>
                  </a:cubicBezTo>
                  <a:cubicBezTo>
                    <a:pt x="7769" y="11945"/>
                    <a:pt x="11464" y="14167"/>
                    <a:pt x="14306" y="15586"/>
                  </a:cubicBezTo>
                  <a:cubicBezTo>
                    <a:pt x="17148" y="17006"/>
                    <a:pt x="19137" y="17623"/>
                    <a:pt x="21127" y="18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647699" y="2264734"/>
              <a:ext cx="131981" cy="298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18" fill="norm" stroke="1" extrusionOk="0">
                  <a:moveTo>
                    <a:pt x="0" y="2983"/>
                  </a:moveTo>
                  <a:cubicBezTo>
                    <a:pt x="0" y="2223"/>
                    <a:pt x="0" y="1462"/>
                    <a:pt x="1029" y="930"/>
                  </a:cubicBezTo>
                  <a:cubicBezTo>
                    <a:pt x="2057" y="397"/>
                    <a:pt x="4114" y="93"/>
                    <a:pt x="6000" y="17"/>
                  </a:cubicBezTo>
                  <a:cubicBezTo>
                    <a:pt x="7886" y="-59"/>
                    <a:pt x="9600" y="93"/>
                    <a:pt x="10971" y="1006"/>
                  </a:cubicBezTo>
                  <a:cubicBezTo>
                    <a:pt x="12343" y="1918"/>
                    <a:pt x="13371" y="3592"/>
                    <a:pt x="13029" y="5189"/>
                  </a:cubicBezTo>
                  <a:cubicBezTo>
                    <a:pt x="12686" y="6786"/>
                    <a:pt x="10971" y="8307"/>
                    <a:pt x="9429" y="9296"/>
                  </a:cubicBezTo>
                  <a:cubicBezTo>
                    <a:pt x="7886" y="10285"/>
                    <a:pt x="6514" y="10741"/>
                    <a:pt x="6686" y="11197"/>
                  </a:cubicBezTo>
                  <a:cubicBezTo>
                    <a:pt x="6857" y="11654"/>
                    <a:pt x="8571" y="12110"/>
                    <a:pt x="11314" y="12871"/>
                  </a:cubicBezTo>
                  <a:cubicBezTo>
                    <a:pt x="14057" y="13631"/>
                    <a:pt x="17829" y="14696"/>
                    <a:pt x="19714" y="15609"/>
                  </a:cubicBezTo>
                  <a:cubicBezTo>
                    <a:pt x="21600" y="16521"/>
                    <a:pt x="21600" y="17282"/>
                    <a:pt x="21086" y="17966"/>
                  </a:cubicBezTo>
                  <a:cubicBezTo>
                    <a:pt x="20571" y="18651"/>
                    <a:pt x="19543" y="19259"/>
                    <a:pt x="17314" y="19868"/>
                  </a:cubicBezTo>
                  <a:cubicBezTo>
                    <a:pt x="15086" y="20476"/>
                    <a:pt x="11657" y="21085"/>
                    <a:pt x="9086" y="21313"/>
                  </a:cubicBezTo>
                  <a:cubicBezTo>
                    <a:pt x="6514" y="21541"/>
                    <a:pt x="4800" y="21389"/>
                    <a:pt x="3943" y="20933"/>
                  </a:cubicBezTo>
                  <a:cubicBezTo>
                    <a:pt x="3086" y="20476"/>
                    <a:pt x="3086" y="19716"/>
                    <a:pt x="3086" y="18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820704" y="2338090"/>
              <a:ext cx="188946" cy="145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278" fill="norm" stroke="1" extrusionOk="0">
                  <a:moveTo>
                    <a:pt x="10624" y="8318"/>
                  </a:moveTo>
                  <a:cubicBezTo>
                    <a:pt x="10624" y="6775"/>
                    <a:pt x="10624" y="5232"/>
                    <a:pt x="10264" y="3689"/>
                  </a:cubicBezTo>
                  <a:cubicBezTo>
                    <a:pt x="9904" y="2147"/>
                    <a:pt x="9184" y="604"/>
                    <a:pt x="8224" y="141"/>
                  </a:cubicBezTo>
                  <a:cubicBezTo>
                    <a:pt x="7264" y="-322"/>
                    <a:pt x="6064" y="295"/>
                    <a:pt x="4624" y="2918"/>
                  </a:cubicBezTo>
                  <a:cubicBezTo>
                    <a:pt x="3184" y="5541"/>
                    <a:pt x="1504" y="10169"/>
                    <a:pt x="664" y="13255"/>
                  </a:cubicBezTo>
                  <a:cubicBezTo>
                    <a:pt x="-176" y="16341"/>
                    <a:pt x="-176" y="17884"/>
                    <a:pt x="424" y="19118"/>
                  </a:cubicBezTo>
                  <a:cubicBezTo>
                    <a:pt x="1024" y="20352"/>
                    <a:pt x="2224" y="21278"/>
                    <a:pt x="4144" y="19735"/>
                  </a:cubicBezTo>
                  <a:cubicBezTo>
                    <a:pt x="6064" y="18192"/>
                    <a:pt x="8704" y="14181"/>
                    <a:pt x="10384" y="11558"/>
                  </a:cubicBezTo>
                  <a:cubicBezTo>
                    <a:pt x="12064" y="8935"/>
                    <a:pt x="12784" y="7701"/>
                    <a:pt x="13504" y="7701"/>
                  </a:cubicBezTo>
                  <a:cubicBezTo>
                    <a:pt x="14224" y="7701"/>
                    <a:pt x="14944" y="8935"/>
                    <a:pt x="16264" y="11404"/>
                  </a:cubicBezTo>
                  <a:cubicBezTo>
                    <a:pt x="17584" y="13872"/>
                    <a:pt x="19504" y="17575"/>
                    <a:pt x="21424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1885950" y="2553897"/>
              <a:ext cx="508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0"/>
                    <a:pt x="7200" y="900"/>
                    <a:pt x="9450" y="3150"/>
                  </a:cubicBezTo>
                  <a:cubicBezTo>
                    <a:pt x="11700" y="5400"/>
                    <a:pt x="12600" y="9450"/>
                    <a:pt x="14400" y="12825"/>
                  </a:cubicBezTo>
                  <a:cubicBezTo>
                    <a:pt x="16200" y="16200"/>
                    <a:pt x="189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1701800" y="2960297"/>
              <a:ext cx="431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6" y="18720"/>
                    <a:pt x="7412" y="15840"/>
                    <a:pt x="11012" y="12240"/>
                  </a:cubicBezTo>
                  <a:cubicBezTo>
                    <a:pt x="14612" y="8640"/>
                    <a:pt x="18106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1822450" y="3126808"/>
              <a:ext cx="260350" cy="310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4719"/>
                  </a:moveTo>
                  <a:cubicBezTo>
                    <a:pt x="702" y="8952"/>
                    <a:pt x="1405" y="13184"/>
                    <a:pt x="1756" y="15738"/>
                  </a:cubicBezTo>
                  <a:cubicBezTo>
                    <a:pt x="2107" y="18292"/>
                    <a:pt x="2107" y="19168"/>
                    <a:pt x="2107" y="19971"/>
                  </a:cubicBezTo>
                  <a:cubicBezTo>
                    <a:pt x="2107" y="20773"/>
                    <a:pt x="2107" y="21503"/>
                    <a:pt x="2020" y="21430"/>
                  </a:cubicBezTo>
                  <a:cubicBezTo>
                    <a:pt x="1932" y="21357"/>
                    <a:pt x="1756" y="20481"/>
                    <a:pt x="2020" y="18292"/>
                  </a:cubicBezTo>
                  <a:cubicBezTo>
                    <a:pt x="2283" y="16103"/>
                    <a:pt x="2985" y="12600"/>
                    <a:pt x="4127" y="9535"/>
                  </a:cubicBezTo>
                  <a:cubicBezTo>
                    <a:pt x="5268" y="6471"/>
                    <a:pt x="6849" y="3844"/>
                    <a:pt x="8078" y="2311"/>
                  </a:cubicBezTo>
                  <a:cubicBezTo>
                    <a:pt x="9307" y="779"/>
                    <a:pt x="10185" y="341"/>
                    <a:pt x="11239" y="122"/>
                  </a:cubicBezTo>
                  <a:cubicBezTo>
                    <a:pt x="12293" y="-97"/>
                    <a:pt x="13522" y="-97"/>
                    <a:pt x="14751" y="779"/>
                  </a:cubicBezTo>
                  <a:cubicBezTo>
                    <a:pt x="15980" y="1654"/>
                    <a:pt x="17210" y="3406"/>
                    <a:pt x="17912" y="5449"/>
                  </a:cubicBezTo>
                  <a:cubicBezTo>
                    <a:pt x="18615" y="7492"/>
                    <a:pt x="18790" y="9827"/>
                    <a:pt x="19317" y="11798"/>
                  </a:cubicBezTo>
                  <a:cubicBezTo>
                    <a:pt x="19844" y="13768"/>
                    <a:pt x="20722" y="15373"/>
                    <a:pt x="21600" y="16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2576267" y="2562363"/>
              <a:ext cx="516183" cy="51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10" fill="norm" stroke="1" extrusionOk="0">
                  <a:moveTo>
                    <a:pt x="17268" y="711"/>
                  </a:moveTo>
                  <a:cubicBezTo>
                    <a:pt x="17621" y="356"/>
                    <a:pt x="17973" y="0"/>
                    <a:pt x="17885" y="0"/>
                  </a:cubicBezTo>
                  <a:cubicBezTo>
                    <a:pt x="17797" y="0"/>
                    <a:pt x="17268" y="356"/>
                    <a:pt x="15725" y="1244"/>
                  </a:cubicBezTo>
                  <a:cubicBezTo>
                    <a:pt x="14182" y="2133"/>
                    <a:pt x="11626" y="3556"/>
                    <a:pt x="9598" y="4756"/>
                  </a:cubicBezTo>
                  <a:cubicBezTo>
                    <a:pt x="7570" y="5956"/>
                    <a:pt x="6071" y="6933"/>
                    <a:pt x="5234" y="7644"/>
                  </a:cubicBezTo>
                  <a:cubicBezTo>
                    <a:pt x="4396" y="8356"/>
                    <a:pt x="4220" y="8800"/>
                    <a:pt x="4352" y="9022"/>
                  </a:cubicBezTo>
                  <a:cubicBezTo>
                    <a:pt x="4484" y="9244"/>
                    <a:pt x="4925" y="9244"/>
                    <a:pt x="6204" y="9333"/>
                  </a:cubicBezTo>
                  <a:cubicBezTo>
                    <a:pt x="7482" y="9422"/>
                    <a:pt x="9598" y="9600"/>
                    <a:pt x="10876" y="9822"/>
                  </a:cubicBezTo>
                  <a:cubicBezTo>
                    <a:pt x="12155" y="10044"/>
                    <a:pt x="12596" y="10311"/>
                    <a:pt x="12772" y="10667"/>
                  </a:cubicBezTo>
                  <a:cubicBezTo>
                    <a:pt x="12948" y="11022"/>
                    <a:pt x="12860" y="11467"/>
                    <a:pt x="12243" y="12089"/>
                  </a:cubicBezTo>
                  <a:cubicBezTo>
                    <a:pt x="11626" y="12711"/>
                    <a:pt x="10480" y="13511"/>
                    <a:pt x="8540" y="14756"/>
                  </a:cubicBezTo>
                  <a:cubicBezTo>
                    <a:pt x="6600" y="16000"/>
                    <a:pt x="3867" y="17689"/>
                    <a:pt x="2280" y="18711"/>
                  </a:cubicBezTo>
                  <a:cubicBezTo>
                    <a:pt x="693" y="19733"/>
                    <a:pt x="253" y="20089"/>
                    <a:pt x="76" y="20489"/>
                  </a:cubicBezTo>
                  <a:cubicBezTo>
                    <a:pt x="-100" y="20889"/>
                    <a:pt x="-12" y="21333"/>
                    <a:pt x="782" y="21467"/>
                  </a:cubicBezTo>
                  <a:cubicBezTo>
                    <a:pt x="1575" y="21600"/>
                    <a:pt x="3074" y="21422"/>
                    <a:pt x="5542" y="21022"/>
                  </a:cubicBezTo>
                  <a:cubicBezTo>
                    <a:pt x="8011" y="20622"/>
                    <a:pt x="11449" y="20000"/>
                    <a:pt x="14271" y="19644"/>
                  </a:cubicBezTo>
                  <a:cubicBezTo>
                    <a:pt x="17092" y="19289"/>
                    <a:pt x="19296" y="19200"/>
                    <a:pt x="21500" y="19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3275459" y="2460720"/>
              <a:ext cx="255142" cy="551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413" fill="norm" stroke="1" extrusionOk="0">
                  <a:moveTo>
                    <a:pt x="21168" y="2630"/>
                  </a:moveTo>
                  <a:cubicBezTo>
                    <a:pt x="21168" y="2137"/>
                    <a:pt x="21168" y="1645"/>
                    <a:pt x="20992" y="1193"/>
                  </a:cubicBezTo>
                  <a:cubicBezTo>
                    <a:pt x="20817" y="741"/>
                    <a:pt x="20466" y="331"/>
                    <a:pt x="19763" y="125"/>
                  </a:cubicBezTo>
                  <a:cubicBezTo>
                    <a:pt x="19061" y="-80"/>
                    <a:pt x="18007" y="-80"/>
                    <a:pt x="16251" y="495"/>
                  </a:cubicBezTo>
                  <a:cubicBezTo>
                    <a:pt x="14495" y="1070"/>
                    <a:pt x="12036" y="2220"/>
                    <a:pt x="9314" y="4068"/>
                  </a:cubicBezTo>
                  <a:cubicBezTo>
                    <a:pt x="6592" y="5915"/>
                    <a:pt x="3607" y="8461"/>
                    <a:pt x="1851" y="10884"/>
                  </a:cubicBezTo>
                  <a:cubicBezTo>
                    <a:pt x="95" y="13307"/>
                    <a:pt x="-432" y="15607"/>
                    <a:pt x="358" y="17372"/>
                  </a:cubicBezTo>
                  <a:cubicBezTo>
                    <a:pt x="1148" y="19138"/>
                    <a:pt x="3256" y="20370"/>
                    <a:pt x="5188" y="20945"/>
                  </a:cubicBezTo>
                  <a:cubicBezTo>
                    <a:pt x="7119" y="21520"/>
                    <a:pt x="8875" y="21438"/>
                    <a:pt x="10631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3581400" y="2583224"/>
              <a:ext cx="222250" cy="389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1535"/>
                  </a:moveTo>
                  <a:cubicBezTo>
                    <a:pt x="0" y="834"/>
                    <a:pt x="0" y="134"/>
                    <a:pt x="309" y="17"/>
                  </a:cubicBezTo>
                  <a:cubicBezTo>
                    <a:pt x="617" y="-100"/>
                    <a:pt x="1234" y="367"/>
                    <a:pt x="3497" y="2118"/>
                  </a:cubicBezTo>
                  <a:cubicBezTo>
                    <a:pt x="5760" y="3870"/>
                    <a:pt x="9669" y="6905"/>
                    <a:pt x="12960" y="10058"/>
                  </a:cubicBezTo>
                  <a:cubicBezTo>
                    <a:pt x="16251" y="13210"/>
                    <a:pt x="18926" y="16479"/>
                    <a:pt x="20263" y="18406"/>
                  </a:cubicBezTo>
                  <a:cubicBezTo>
                    <a:pt x="21600" y="20332"/>
                    <a:pt x="21600" y="20916"/>
                    <a:pt x="2160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3642783" y="2527934"/>
              <a:ext cx="179918" cy="52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21600" y="286"/>
                  </a:moveTo>
                  <a:cubicBezTo>
                    <a:pt x="20329" y="111"/>
                    <a:pt x="19059" y="-64"/>
                    <a:pt x="18042" y="23"/>
                  </a:cubicBezTo>
                  <a:cubicBezTo>
                    <a:pt x="17026" y="111"/>
                    <a:pt x="16264" y="461"/>
                    <a:pt x="14739" y="1685"/>
                  </a:cubicBezTo>
                  <a:cubicBezTo>
                    <a:pt x="13214" y="2909"/>
                    <a:pt x="10927" y="5008"/>
                    <a:pt x="8513" y="7675"/>
                  </a:cubicBezTo>
                  <a:cubicBezTo>
                    <a:pt x="6099" y="10342"/>
                    <a:pt x="3558" y="13578"/>
                    <a:pt x="2033" y="15896"/>
                  </a:cubicBezTo>
                  <a:cubicBezTo>
                    <a:pt x="508" y="18213"/>
                    <a:pt x="0" y="19612"/>
                    <a:pt x="0" y="20399"/>
                  </a:cubicBezTo>
                  <a:cubicBezTo>
                    <a:pt x="0" y="21186"/>
                    <a:pt x="508" y="21361"/>
                    <a:pt x="1016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3921622" y="2896797"/>
              <a:ext cx="21729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486"/>
                    <a:pt x="4448" y="10971"/>
                    <a:pt x="1502" y="14571"/>
                  </a:cubicBezTo>
                  <a:cubicBezTo>
                    <a:pt x="-1443" y="18171"/>
                    <a:pt x="521" y="19886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924300" y="2732202"/>
              <a:ext cx="67967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256" fill="norm" stroke="1" extrusionOk="0">
                  <a:moveTo>
                    <a:pt x="9818" y="16936"/>
                  </a:moveTo>
                  <a:cubicBezTo>
                    <a:pt x="6545" y="16936"/>
                    <a:pt x="3273" y="16936"/>
                    <a:pt x="3273" y="17656"/>
                  </a:cubicBezTo>
                  <a:cubicBezTo>
                    <a:pt x="3273" y="18376"/>
                    <a:pt x="6545" y="19816"/>
                    <a:pt x="10800" y="17656"/>
                  </a:cubicBezTo>
                  <a:cubicBezTo>
                    <a:pt x="15055" y="15496"/>
                    <a:pt x="20291" y="9736"/>
                    <a:pt x="20945" y="6136"/>
                  </a:cubicBezTo>
                  <a:cubicBezTo>
                    <a:pt x="21600" y="2536"/>
                    <a:pt x="17673" y="1096"/>
                    <a:pt x="14073" y="376"/>
                  </a:cubicBezTo>
                  <a:cubicBezTo>
                    <a:pt x="10473" y="-344"/>
                    <a:pt x="7200" y="-344"/>
                    <a:pt x="4909" y="3256"/>
                  </a:cubicBezTo>
                  <a:cubicBezTo>
                    <a:pt x="2618" y="6856"/>
                    <a:pt x="1309" y="14056"/>
                    <a:pt x="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4235450" y="2820597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21600"/>
                    <a:pt x="11931" y="21600"/>
                    <a:pt x="15429" y="20400"/>
                  </a:cubicBezTo>
                  <a:cubicBezTo>
                    <a:pt x="18926" y="19200"/>
                    <a:pt x="19954" y="16800"/>
                    <a:pt x="20571" y="13200"/>
                  </a:cubicBezTo>
                  <a:cubicBezTo>
                    <a:pt x="21189" y="9600"/>
                    <a:pt x="2139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4825999" y="2552297"/>
              <a:ext cx="209551" cy="4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83"/>
                  </a:moveTo>
                  <a:cubicBezTo>
                    <a:pt x="1091" y="-26"/>
                    <a:pt x="2182" y="-136"/>
                    <a:pt x="3600" y="522"/>
                  </a:cubicBezTo>
                  <a:cubicBezTo>
                    <a:pt x="5018" y="1180"/>
                    <a:pt x="6764" y="2605"/>
                    <a:pt x="9055" y="5017"/>
                  </a:cubicBezTo>
                  <a:cubicBezTo>
                    <a:pt x="11345" y="7429"/>
                    <a:pt x="14182" y="10828"/>
                    <a:pt x="16364" y="13734"/>
                  </a:cubicBezTo>
                  <a:cubicBezTo>
                    <a:pt x="18545" y="16640"/>
                    <a:pt x="20073" y="19052"/>
                    <a:pt x="2160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890495" y="2515797"/>
              <a:ext cx="170455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600" fill="norm" stroke="1" extrusionOk="0">
                  <a:moveTo>
                    <a:pt x="21213" y="0"/>
                  </a:moveTo>
                  <a:cubicBezTo>
                    <a:pt x="19106" y="540"/>
                    <a:pt x="16998" y="1080"/>
                    <a:pt x="14364" y="2475"/>
                  </a:cubicBezTo>
                  <a:cubicBezTo>
                    <a:pt x="11730" y="3870"/>
                    <a:pt x="8569" y="6120"/>
                    <a:pt x="5935" y="8820"/>
                  </a:cubicBezTo>
                  <a:cubicBezTo>
                    <a:pt x="3301" y="11520"/>
                    <a:pt x="1193" y="14670"/>
                    <a:pt x="403" y="16875"/>
                  </a:cubicBezTo>
                  <a:cubicBezTo>
                    <a:pt x="-387" y="19080"/>
                    <a:pt x="140" y="20340"/>
                    <a:pt x="6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5093233" y="2839215"/>
              <a:ext cx="120117" cy="15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096" fill="norm" stroke="1" extrusionOk="0">
                  <a:moveTo>
                    <a:pt x="3315" y="4265"/>
                  </a:moveTo>
                  <a:cubicBezTo>
                    <a:pt x="2557" y="8753"/>
                    <a:pt x="1799" y="13241"/>
                    <a:pt x="1230" y="16187"/>
                  </a:cubicBezTo>
                  <a:cubicBezTo>
                    <a:pt x="662" y="19132"/>
                    <a:pt x="283" y="20535"/>
                    <a:pt x="93" y="20535"/>
                  </a:cubicBezTo>
                  <a:cubicBezTo>
                    <a:pt x="-96" y="20535"/>
                    <a:pt x="-96" y="19132"/>
                    <a:pt x="1041" y="16187"/>
                  </a:cubicBezTo>
                  <a:cubicBezTo>
                    <a:pt x="2178" y="13241"/>
                    <a:pt x="4451" y="8753"/>
                    <a:pt x="6346" y="5808"/>
                  </a:cubicBezTo>
                  <a:cubicBezTo>
                    <a:pt x="8241" y="2862"/>
                    <a:pt x="9757" y="1460"/>
                    <a:pt x="11462" y="618"/>
                  </a:cubicBezTo>
                  <a:cubicBezTo>
                    <a:pt x="13167" y="-223"/>
                    <a:pt x="15062" y="-504"/>
                    <a:pt x="16767" y="1740"/>
                  </a:cubicBezTo>
                  <a:cubicBezTo>
                    <a:pt x="18472" y="3984"/>
                    <a:pt x="19988" y="8753"/>
                    <a:pt x="20746" y="12400"/>
                  </a:cubicBezTo>
                  <a:cubicBezTo>
                    <a:pt x="21504" y="16047"/>
                    <a:pt x="21504" y="18571"/>
                    <a:pt x="21504" y="21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813300" y="2425676"/>
              <a:ext cx="273050" cy="3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8" fill="norm" stroke="1" extrusionOk="0">
                  <a:moveTo>
                    <a:pt x="0" y="21028"/>
                  </a:moveTo>
                  <a:cubicBezTo>
                    <a:pt x="502" y="15628"/>
                    <a:pt x="1005" y="10228"/>
                    <a:pt x="3600" y="6178"/>
                  </a:cubicBezTo>
                  <a:cubicBezTo>
                    <a:pt x="6195" y="2128"/>
                    <a:pt x="10884" y="-572"/>
                    <a:pt x="14233" y="103"/>
                  </a:cubicBezTo>
                  <a:cubicBezTo>
                    <a:pt x="17581" y="778"/>
                    <a:pt x="19591" y="4828"/>
                    <a:pt x="21600" y="8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5302249" y="2477697"/>
              <a:ext cx="174065" cy="529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514" fill="norm" stroke="1" extrusionOk="0">
                  <a:moveTo>
                    <a:pt x="0" y="0"/>
                  </a:moveTo>
                  <a:cubicBezTo>
                    <a:pt x="4066" y="1291"/>
                    <a:pt x="8132" y="2582"/>
                    <a:pt x="11944" y="4604"/>
                  </a:cubicBezTo>
                  <a:cubicBezTo>
                    <a:pt x="15755" y="6626"/>
                    <a:pt x="19313" y="9380"/>
                    <a:pt x="20456" y="12048"/>
                  </a:cubicBezTo>
                  <a:cubicBezTo>
                    <a:pt x="21600" y="14716"/>
                    <a:pt x="20329" y="17297"/>
                    <a:pt x="18805" y="18889"/>
                  </a:cubicBezTo>
                  <a:cubicBezTo>
                    <a:pt x="17280" y="20481"/>
                    <a:pt x="15501" y="21084"/>
                    <a:pt x="13849" y="21342"/>
                  </a:cubicBezTo>
                  <a:cubicBezTo>
                    <a:pt x="12198" y="21600"/>
                    <a:pt x="10673" y="21514"/>
                    <a:pt x="9148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5467349" y="2237843"/>
              <a:ext cx="203201" cy="230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2811"/>
                  </a:moveTo>
                  <a:cubicBezTo>
                    <a:pt x="675" y="1830"/>
                    <a:pt x="1350" y="848"/>
                    <a:pt x="2250" y="357"/>
                  </a:cubicBezTo>
                  <a:cubicBezTo>
                    <a:pt x="3150" y="-134"/>
                    <a:pt x="4275" y="-134"/>
                    <a:pt x="5738" y="455"/>
                  </a:cubicBezTo>
                  <a:cubicBezTo>
                    <a:pt x="7200" y="1044"/>
                    <a:pt x="9000" y="2222"/>
                    <a:pt x="8888" y="4677"/>
                  </a:cubicBezTo>
                  <a:cubicBezTo>
                    <a:pt x="8775" y="7131"/>
                    <a:pt x="6750" y="10862"/>
                    <a:pt x="5288" y="13219"/>
                  </a:cubicBezTo>
                  <a:cubicBezTo>
                    <a:pt x="3825" y="15575"/>
                    <a:pt x="2925" y="16557"/>
                    <a:pt x="2250" y="17539"/>
                  </a:cubicBezTo>
                  <a:cubicBezTo>
                    <a:pt x="1575" y="18521"/>
                    <a:pt x="1125" y="19502"/>
                    <a:pt x="1575" y="20190"/>
                  </a:cubicBezTo>
                  <a:cubicBezTo>
                    <a:pt x="2025" y="20877"/>
                    <a:pt x="3375" y="21270"/>
                    <a:pt x="6863" y="21368"/>
                  </a:cubicBezTo>
                  <a:cubicBezTo>
                    <a:pt x="10350" y="21466"/>
                    <a:pt x="15975" y="21270"/>
                    <a:pt x="21600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626" name="Drawing"/>
          <p:cNvGrpSpPr/>
          <p:nvPr/>
        </p:nvGrpSpPr>
        <p:grpSpPr>
          <a:xfrm>
            <a:off x="1499543" y="1208249"/>
            <a:ext cx="11480492" cy="8278651"/>
            <a:chOff x="0" y="0"/>
            <a:chExt cx="11480491" cy="8278650"/>
          </a:xfrm>
        </p:grpSpPr>
        <p:sp>
          <p:nvSpPr>
            <p:cNvPr id="1458" name="Line"/>
            <p:cNvSpPr/>
            <p:nvPr/>
          </p:nvSpPr>
          <p:spPr>
            <a:xfrm>
              <a:off x="5091756" y="214150"/>
              <a:ext cx="317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800"/>
                    <a:pt x="2880" y="9600"/>
                    <a:pt x="6480" y="13200"/>
                  </a:cubicBezTo>
                  <a:cubicBezTo>
                    <a:pt x="10080" y="16800"/>
                    <a:pt x="1584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5083035" y="143217"/>
              <a:ext cx="247799" cy="461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311" fill="norm" stroke="1" extrusionOk="0">
                  <a:moveTo>
                    <a:pt x="1282" y="5622"/>
                  </a:moveTo>
                  <a:cubicBezTo>
                    <a:pt x="922" y="4351"/>
                    <a:pt x="562" y="3080"/>
                    <a:pt x="292" y="2152"/>
                  </a:cubicBezTo>
                  <a:cubicBezTo>
                    <a:pt x="22" y="1223"/>
                    <a:pt x="-158" y="637"/>
                    <a:pt x="202" y="295"/>
                  </a:cubicBezTo>
                  <a:cubicBezTo>
                    <a:pt x="562" y="-47"/>
                    <a:pt x="1462" y="-145"/>
                    <a:pt x="4162" y="295"/>
                  </a:cubicBezTo>
                  <a:cubicBezTo>
                    <a:pt x="6862" y="735"/>
                    <a:pt x="11362" y="1712"/>
                    <a:pt x="14782" y="3374"/>
                  </a:cubicBezTo>
                  <a:cubicBezTo>
                    <a:pt x="18202" y="5035"/>
                    <a:pt x="20542" y="7381"/>
                    <a:pt x="20992" y="9824"/>
                  </a:cubicBezTo>
                  <a:cubicBezTo>
                    <a:pt x="21442" y="12268"/>
                    <a:pt x="20002" y="14809"/>
                    <a:pt x="17032" y="16764"/>
                  </a:cubicBezTo>
                  <a:cubicBezTo>
                    <a:pt x="14062" y="18718"/>
                    <a:pt x="9562" y="20087"/>
                    <a:pt x="6772" y="20771"/>
                  </a:cubicBezTo>
                  <a:cubicBezTo>
                    <a:pt x="3982" y="21455"/>
                    <a:pt x="2902" y="21455"/>
                    <a:pt x="2182" y="20966"/>
                  </a:cubicBezTo>
                  <a:cubicBezTo>
                    <a:pt x="1462" y="20478"/>
                    <a:pt x="1102" y="19500"/>
                    <a:pt x="1912" y="18621"/>
                  </a:cubicBezTo>
                  <a:cubicBezTo>
                    <a:pt x="2722" y="17741"/>
                    <a:pt x="4702" y="16959"/>
                    <a:pt x="6682" y="16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5479106" y="322605"/>
              <a:ext cx="158751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21256"/>
                  </a:moveTo>
                  <a:cubicBezTo>
                    <a:pt x="576" y="14056"/>
                    <a:pt x="1152" y="6856"/>
                    <a:pt x="4032" y="3256"/>
                  </a:cubicBezTo>
                  <a:cubicBezTo>
                    <a:pt x="6912" y="-344"/>
                    <a:pt x="12096" y="-344"/>
                    <a:pt x="15408" y="376"/>
                  </a:cubicBezTo>
                  <a:cubicBezTo>
                    <a:pt x="18720" y="1096"/>
                    <a:pt x="20160" y="2536"/>
                    <a:pt x="21600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5517206" y="430050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5759598" y="120226"/>
              <a:ext cx="157659" cy="493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42" fill="norm" stroke="1" extrusionOk="0">
                  <a:moveTo>
                    <a:pt x="21169" y="2711"/>
                  </a:moveTo>
                  <a:cubicBezTo>
                    <a:pt x="17758" y="1788"/>
                    <a:pt x="14348" y="865"/>
                    <a:pt x="11506" y="404"/>
                  </a:cubicBezTo>
                  <a:cubicBezTo>
                    <a:pt x="8664" y="-58"/>
                    <a:pt x="6390" y="-58"/>
                    <a:pt x="4685" y="80"/>
                  </a:cubicBezTo>
                  <a:cubicBezTo>
                    <a:pt x="2980" y="219"/>
                    <a:pt x="1843" y="496"/>
                    <a:pt x="990" y="865"/>
                  </a:cubicBezTo>
                  <a:cubicBezTo>
                    <a:pt x="137" y="1234"/>
                    <a:pt x="-431" y="1696"/>
                    <a:pt x="422" y="2388"/>
                  </a:cubicBezTo>
                  <a:cubicBezTo>
                    <a:pt x="1274" y="3080"/>
                    <a:pt x="3548" y="4004"/>
                    <a:pt x="5395" y="5388"/>
                  </a:cubicBezTo>
                  <a:cubicBezTo>
                    <a:pt x="7243" y="6773"/>
                    <a:pt x="8664" y="8619"/>
                    <a:pt x="9232" y="9819"/>
                  </a:cubicBezTo>
                  <a:cubicBezTo>
                    <a:pt x="9801" y="11019"/>
                    <a:pt x="9516" y="11573"/>
                    <a:pt x="8664" y="11988"/>
                  </a:cubicBezTo>
                  <a:cubicBezTo>
                    <a:pt x="7811" y="12404"/>
                    <a:pt x="6390" y="12680"/>
                    <a:pt x="5395" y="12588"/>
                  </a:cubicBezTo>
                  <a:cubicBezTo>
                    <a:pt x="4401" y="12496"/>
                    <a:pt x="3832" y="12034"/>
                    <a:pt x="4258" y="11711"/>
                  </a:cubicBezTo>
                  <a:cubicBezTo>
                    <a:pt x="4685" y="11388"/>
                    <a:pt x="6106" y="11204"/>
                    <a:pt x="7243" y="11296"/>
                  </a:cubicBezTo>
                  <a:cubicBezTo>
                    <a:pt x="8380" y="11388"/>
                    <a:pt x="9232" y="11757"/>
                    <a:pt x="9516" y="12773"/>
                  </a:cubicBezTo>
                  <a:cubicBezTo>
                    <a:pt x="9801" y="13788"/>
                    <a:pt x="9516" y="15450"/>
                    <a:pt x="9090" y="16557"/>
                  </a:cubicBezTo>
                  <a:cubicBezTo>
                    <a:pt x="8664" y="17665"/>
                    <a:pt x="8095" y="18219"/>
                    <a:pt x="8522" y="18957"/>
                  </a:cubicBezTo>
                  <a:cubicBezTo>
                    <a:pt x="8948" y="19696"/>
                    <a:pt x="10369" y="20619"/>
                    <a:pt x="11790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5974406" y="264950"/>
              <a:ext cx="1778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71" y="1296"/>
                    <a:pt x="1543" y="2592"/>
                    <a:pt x="4243" y="5112"/>
                  </a:cubicBezTo>
                  <a:cubicBezTo>
                    <a:pt x="6943" y="7632"/>
                    <a:pt x="11571" y="11376"/>
                    <a:pt x="14786" y="14328"/>
                  </a:cubicBezTo>
                  <a:cubicBezTo>
                    <a:pt x="18000" y="17280"/>
                    <a:pt x="198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5981698" y="220500"/>
              <a:ext cx="183209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21489" y="0"/>
                  </a:moveTo>
                  <a:cubicBezTo>
                    <a:pt x="18510" y="1337"/>
                    <a:pt x="15530" y="2674"/>
                    <a:pt x="12303" y="4989"/>
                  </a:cubicBezTo>
                  <a:cubicBezTo>
                    <a:pt x="9075" y="7303"/>
                    <a:pt x="5599" y="10594"/>
                    <a:pt x="3365" y="13320"/>
                  </a:cubicBezTo>
                  <a:cubicBezTo>
                    <a:pt x="1130" y="16046"/>
                    <a:pt x="137" y="18206"/>
                    <a:pt x="13" y="19491"/>
                  </a:cubicBezTo>
                  <a:cubicBezTo>
                    <a:pt x="-111" y="20777"/>
                    <a:pt x="634" y="21189"/>
                    <a:pt x="13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6181839" y="506250"/>
              <a:ext cx="4021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5959"/>
                    <a:pt x="5400" y="11917"/>
                    <a:pt x="2160" y="15517"/>
                  </a:cubicBezTo>
                  <a:cubicBezTo>
                    <a:pt x="-1080" y="19117"/>
                    <a:pt x="0" y="20359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6349056" y="592157"/>
              <a:ext cx="952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920" y="11918"/>
                    <a:pt x="3840" y="3818"/>
                    <a:pt x="7440" y="1118"/>
                  </a:cubicBezTo>
                  <a:cubicBezTo>
                    <a:pt x="11040" y="-1582"/>
                    <a:pt x="1632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6660206" y="569750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7111056" y="284000"/>
              <a:ext cx="2032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0"/>
                    <a:pt x="2250" y="0"/>
                    <a:pt x="4388" y="982"/>
                  </a:cubicBezTo>
                  <a:cubicBezTo>
                    <a:pt x="6525" y="1964"/>
                    <a:pt x="9675" y="3927"/>
                    <a:pt x="12488" y="6545"/>
                  </a:cubicBezTo>
                  <a:cubicBezTo>
                    <a:pt x="15300" y="9164"/>
                    <a:pt x="17775" y="12436"/>
                    <a:pt x="19238" y="15055"/>
                  </a:cubicBezTo>
                  <a:cubicBezTo>
                    <a:pt x="20700" y="17673"/>
                    <a:pt x="2115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7199956" y="226850"/>
              <a:ext cx="1460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591" y="681"/>
                  </a:cubicBezTo>
                  <a:cubicBezTo>
                    <a:pt x="14713" y="1362"/>
                    <a:pt x="12522" y="2724"/>
                    <a:pt x="9861" y="5108"/>
                  </a:cubicBezTo>
                  <a:cubicBezTo>
                    <a:pt x="7200" y="7492"/>
                    <a:pt x="4070" y="10897"/>
                    <a:pt x="2348" y="13816"/>
                  </a:cubicBezTo>
                  <a:cubicBezTo>
                    <a:pt x="626" y="16735"/>
                    <a:pt x="313" y="191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7361617" y="518950"/>
              <a:ext cx="10504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5886" y="0"/>
                  </a:moveTo>
                  <a:cubicBezTo>
                    <a:pt x="4158" y="4645"/>
                    <a:pt x="2430" y="9290"/>
                    <a:pt x="1350" y="12426"/>
                  </a:cubicBezTo>
                  <a:cubicBezTo>
                    <a:pt x="270" y="15561"/>
                    <a:pt x="-162" y="17187"/>
                    <a:pt x="54" y="17303"/>
                  </a:cubicBezTo>
                  <a:cubicBezTo>
                    <a:pt x="270" y="17419"/>
                    <a:pt x="1134" y="16026"/>
                    <a:pt x="3294" y="13123"/>
                  </a:cubicBezTo>
                  <a:cubicBezTo>
                    <a:pt x="5454" y="10219"/>
                    <a:pt x="8910" y="5806"/>
                    <a:pt x="11718" y="3484"/>
                  </a:cubicBezTo>
                  <a:cubicBezTo>
                    <a:pt x="14526" y="1161"/>
                    <a:pt x="16686" y="929"/>
                    <a:pt x="17982" y="1394"/>
                  </a:cubicBezTo>
                  <a:cubicBezTo>
                    <a:pt x="19278" y="1858"/>
                    <a:pt x="19710" y="3019"/>
                    <a:pt x="20142" y="6503"/>
                  </a:cubicBezTo>
                  <a:cubicBezTo>
                    <a:pt x="20574" y="9987"/>
                    <a:pt x="21006" y="15794"/>
                    <a:pt x="214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7523806" y="212138"/>
              <a:ext cx="107951" cy="518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1132"/>
                  </a:moveTo>
                  <a:cubicBezTo>
                    <a:pt x="424" y="695"/>
                    <a:pt x="847" y="258"/>
                    <a:pt x="2118" y="83"/>
                  </a:cubicBezTo>
                  <a:cubicBezTo>
                    <a:pt x="3388" y="-92"/>
                    <a:pt x="5506" y="-5"/>
                    <a:pt x="7835" y="476"/>
                  </a:cubicBezTo>
                  <a:cubicBezTo>
                    <a:pt x="10165" y="957"/>
                    <a:pt x="12706" y="1832"/>
                    <a:pt x="14188" y="3012"/>
                  </a:cubicBezTo>
                  <a:cubicBezTo>
                    <a:pt x="15671" y="4193"/>
                    <a:pt x="16094" y="5680"/>
                    <a:pt x="15247" y="6904"/>
                  </a:cubicBezTo>
                  <a:cubicBezTo>
                    <a:pt x="14400" y="8128"/>
                    <a:pt x="12282" y="9090"/>
                    <a:pt x="12282" y="10183"/>
                  </a:cubicBezTo>
                  <a:cubicBezTo>
                    <a:pt x="12282" y="11276"/>
                    <a:pt x="14400" y="12501"/>
                    <a:pt x="16729" y="14075"/>
                  </a:cubicBezTo>
                  <a:cubicBezTo>
                    <a:pt x="19059" y="15649"/>
                    <a:pt x="21600" y="17573"/>
                    <a:pt x="21600" y="18885"/>
                  </a:cubicBezTo>
                  <a:cubicBezTo>
                    <a:pt x="21600" y="20196"/>
                    <a:pt x="19059" y="20896"/>
                    <a:pt x="15671" y="21202"/>
                  </a:cubicBezTo>
                  <a:cubicBezTo>
                    <a:pt x="12282" y="21508"/>
                    <a:pt x="8047" y="21421"/>
                    <a:pt x="3812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7971169" y="436400"/>
              <a:ext cx="333688" cy="198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91" fill="norm" stroke="1" extrusionOk="0">
                  <a:moveTo>
                    <a:pt x="631" y="17735"/>
                  </a:moveTo>
                  <a:cubicBezTo>
                    <a:pt x="224" y="15006"/>
                    <a:pt x="-184" y="12278"/>
                    <a:pt x="88" y="10004"/>
                  </a:cubicBezTo>
                  <a:cubicBezTo>
                    <a:pt x="359" y="7731"/>
                    <a:pt x="1310" y="5912"/>
                    <a:pt x="2397" y="5229"/>
                  </a:cubicBezTo>
                  <a:cubicBezTo>
                    <a:pt x="3484" y="4547"/>
                    <a:pt x="4707" y="5002"/>
                    <a:pt x="5997" y="7048"/>
                  </a:cubicBezTo>
                  <a:cubicBezTo>
                    <a:pt x="7288" y="9095"/>
                    <a:pt x="8646" y="12733"/>
                    <a:pt x="9733" y="15347"/>
                  </a:cubicBezTo>
                  <a:cubicBezTo>
                    <a:pt x="10820" y="17962"/>
                    <a:pt x="11635" y="19554"/>
                    <a:pt x="12450" y="20463"/>
                  </a:cubicBezTo>
                  <a:cubicBezTo>
                    <a:pt x="13265" y="21373"/>
                    <a:pt x="14080" y="21600"/>
                    <a:pt x="14895" y="20804"/>
                  </a:cubicBezTo>
                  <a:cubicBezTo>
                    <a:pt x="15710" y="20008"/>
                    <a:pt x="16525" y="18189"/>
                    <a:pt x="17612" y="14552"/>
                  </a:cubicBezTo>
                  <a:cubicBezTo>
                    <a:pt x="18699" y="10914"/>
                    <a:pt x="20058" y="5457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8463606" y="339422"/>
              <a:ext cx="177801" cy="287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128"/>
                  </a:moveTo>
                  <a:cubicBezTo>
                    <a:pt x="1286" y="-29"/>
                    <a:pt x="2571" y="-187"/>
                    <a:pt x="4243" y="601"/>
                  </a:cubicBezTo>
                  <a:cubicBezTo>
                    <a:pt x="5914" y="1390"/>
                    <a:pt x="7971" y="3124"/>
                    <a:pt x="10543" y="6120"/>
                  </a:cubicBezTo>
                  <a:cubicBezTo>
                    <a:pt x="13114" y="9115"/>
                    <a:pt x="16200" y="13372"/>
                    <a:pt x="18129" y="16131"/>
                  </a:cubicBezTo>
                  <a:cubicBezTo>
                    <a:pt x="20057" y="18890"/>
                    <a:pt x="20829" y="20152"/>
                    <a:pt x="2160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8463606" y="328450"/>
              <a:ext cx="2095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09" y="0"/>
                    <a:pt x="19418" y="0"/>
                    <a:pt x="17673" y="1200"/>
                  </a:cubicBezTo>
                  <a:cubicBezTo>
                    <a:pt x="15927" y="2400"/>
                    <a:pt x="13527" y="4800"/>
                    <a:pt x="10473" y="8400"/>
                  </a:cubicBezTo>
                  <a:cubicBezTo>
                    <a:pt x="7418" y="12000"/>
                    <a:pt x="3709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8050856" y="284000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8044506" y="19510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8127056" y="290350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8158806" y="17605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8166908" y="-1"/>
              <a:ext cx="163349" cy="377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07" fill="norm" stroke="1" extrusionOk="0">
                  <a:moveTo>
                    <a:pt x="13063" y="15021"/>
                  </a:moveTo>
                  <a:cubicBezTo>
                    <a:pt x="12233" y="14541"/>
                    <a:pt x="11402" y="14061"/>
                    <a:pt x="9186" y="14181"/>
                  </a:cubicBezTo>
                  <a:cubicBezTo>
                    <a:pt x="6971" y="14301"/>
                    <a:pt x="3371" y="15021"/>
                    <a:pt x="1571" y="16101"/>
                  </a:cubicBezTo>
                  <a:cubicBezTo>
                    <a:pt x="-229" y="17181"/>
                    <a:pt x="-229" y="18621"/>
                    <a:pt x="325" y="19581"/>
                  </a:cubicBezTo>
                  <a:cubicBezTo>
                    <a:pt x="879" y="20541"/>
                    <a:pt x="1986" y="21021"/>
                    <a:pt x="3233" y="21261"/>
                  </a:cubicBezTo>
                  <a:cubicBezTo>
                    <a:pt x="4479" y="21501"/>
                    <a:pt x="5863" y="21501"/>
                    <a:pt x="7940" y="20841"/>
                  </a:cubicBezTo>
                  <a:cubicBezTo>
                    <a:pt x="10017" y="20181"/>
                    <a:pt x="12786" y="18861"/>
                    <a:pt x="14863" y="16221"/>
                  </a:cubicBezTo>
                  <a:cubicBezTo>
                    <a:pt x="16940" y="13581"/>
                    <a:pt x="18325" y="9621"/>
                    <a:pt x="19017" y="6921"/>
                  </a:cubicBezTo>
                  <a:cubicBezTo>
                    <a:pt x="19709" y="4221"/>
                    <a:pt x="19709" y="2781"/>
                    <a:pt x="19571" y="1761"/>
                  </a:cubicBezTo>
                  <a:cubicBezTo>
                    <a:pt x="19433" y="741"/>
                    <a:pt x="19156" y="141"/>
                    <a:pt x="18463" y="21"/>
                  </a:cubicBezTo>
                  <a:cubicBezTo>
                    <a:pt x="17771" y="-99"/>
                    <a:pt x="16663" y="261"/>
                    <a:pt x="15417" y="2121"/>
                  </a:cubicBezTo>
                  <a:cubicBezTo>
                    <a:pt x="14171" y="3981"/>
                    <a:pt x="12786" y="7341"/>
                    <a:pt x="13756" y="10401"/>
                  </a:cubicBezTo>
                  <a:cubicBezTo>
                    <a:pt x="14725" y="13461"/>
                    <a:pt x="18048" y="16221"/>
                    <a:pt x="21371" y="18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6457006" y="1241719"/>
              <a:ext cx="292101" cy="475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2919"/>
                  </a:moveTo>
                  <a:cubicBezTo>
                    <a:pt x="0" y="2250"/>
                    <a:pt x="0" y="1581"/>
                    <a:pt x="313" y="1772"/>
                  </a:cubicBezTo>
                  <a:cubicBezTo>
                    <a:pt x="626" y="1963"/>
                    <a:pt x="1252" y="3014"/>
                    <a:pt x="2348" y="5165"/>
                  </a:cubicBezTo>
                  <a:cubicBezTo>
                    <a:pt x="3443" y="7315"/>
                    <a:pt x="5009" y="10565"/>
                    <a:pt x="6417" y="13384"/>
                  </a:cubicBezTo>
                  <a:cubicBezTo>
                    <a:pt x="7826" y="16204"/>
                    <a:pt x="9078" y="18593"/>
                    <a:pt x="10017" y="19931"/>
                  </a:cubicBezTo>
                  <a:cubicBezTo>
                    <a:pt x="10957" y="21269"/>
                    <a:pt x="11583" y="21556"/>
                    <a:pt x="12130" y="21460"/>
                  </a:cubicBezTo>
                  <a:cubicBezTo>
                    <a:pt x="12678" y="21365"/>
                    <a:pt x="13148" y="20887"/>
                    <a:pt x="13930" y="19023"/>
                  </a:cubicBezTo>
                  <a:cubicBezTo>
                    <a:pt x="14713" y="17160"/>
                    <a:pt x="15809" y="13910"/>
                    <a:pt x="16748" y="10708"/>
                  </a:cubicBezTo>
                  <a:cubicBezTo>
                    <a:pt x="17687" y="7506"/>
                    <a:pt x="18470" y="4352"/>
                    <a:pt x="19017" y="2489"/>
                  </a:cubicBezTo>
                  <a:cubicBezTo>
                    <a:pt x="19565" y="625"/>
                    <a:pt x="19878" y="52"/>
                    <a:pt x="20270" y="4"/>
                  </a:cubicBezTo>
                  <a:cubicBezTo>
                    <a:pt x="20661" y="-44"/>
                    <a:pt x="21130" y="434"/>
                    <a:pt x="21600" y="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6714912" y="1414300"/>
              <a:ext cx="300895" cy="22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05" fill="norm" stroke="1" extrusionOk="0">
                  <a:moveTo>
                    <a:pt x="6971" y="6725"/>
                  </a:moveTo>
                  <a:cubicBezTo>
                    <a:pt x="6216" y="5298"/>
                    <a:pt x="5461" y="3872"/>
                    <a:pt x="4630" y="3158"/>
                  </a:cubicBezTo>
                  <a:cubicBezTo>
                    <a:pt x="3799" y="2445"/>
                    <a:pt x="2893" y="2445"/>
                    <a:pt x="1987" y="4381"/>
                  </a:cubicBezTo>
                  <a:cubicBezTo>
                    <a:pt x="1080" y="6317"/>
                    <a:pt x="174" y="10189"/>
                    <a:pt x="23" y="12940"/>
                  </a:cubicBezTo>
                  <a:cubicBezTo>
                    <a:pt x="-128" y="15691"/>
                    <a:pt x="476" y="17321"/>
                    <a:pt x="1156" y="18136"/>
                  </a:cubicBezTo>
                  <a:cubicBezTo>
                    <a:pt x="1836" y="18951"/>
                    <a:pt x="2591" y="18951"/>
                    <a:pt x="3573" y="17321"/>
                  </a:cubicBezTo>
                  <a:cubicBezTo>
                    <a:pt x="4555" y="15691"/>
                    <a:pt x="5763" y="12430"/>
                    <a:pt x="6367" y="10087"/>
                  </a:cubicBezTo>
                  <a:cubicBezTo>
                    <a:pt x="6971" y="7743"/>
                    <a:pt x="6971" y="6317"/>
                    <a:pt x="7273" y="5909"/>
                  </a:cubicBezTo>
                  <a:cubicBezTo>
                    <a:pt x="7575" y="5502"/>
                    <a:pt x="8180" y="6113"/>
                    <a:pt x="9162" y="6826"/>
                  </a:cubicBezTo>
                  <a:cubicBezTo>
                    <a:pt x="10143" y="7540"/>
                    <a:pt x="11503" y="8355"/>
                    <a:pt x="12636" y="10494"/>
                  </a:cubicBezTo>
                  <a:cubicBezTo>
                    <a:pt x="13769" y="12634"/>
                    <a:pt x="14675" y="16098"/>
                    <a:pt x="15128" y="18340"/>
                  </a:cubicBezTo>
                  <a:cubicBezTo>
                    <a:pt x="15581" y="20581"/>
                    <a:pt x="15581" y="21600"/>
                    <a:pt x="15430" y="21498"/>
                  </a:cubicBezTo>
                  <a:cubicBezTo>
                    <a:pt x="15279" y="21396"/>
                    <a:pt x="14977" y="20174"/>
                    <a:pt x="15052" y="17219"/>
                  </a:cubicBezTo>
                  <a:cubicBezTo>
                    <a:pt x="15128" y="14264"/>
                    <a:pt x="15581" y="9577"/>
                    <a:pt x="16714" y="6419"/>
                  </a:cubicBezTo>
                  <a:cubicBezTo>
                    <a:pt x="17847" y="3260"/>
                    <a:pt x="19659" y="1630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7154257" y="1279647"/>
              <a:ext cx="109200" cy="363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427" fill="norm" stroke="1" extrusionOk="0">
                  <a:moveTo>
                    <a:pt x="21025" y="2324"/>
                  </a:moveTo>
                  <a:cubicBezTo>
                    <a:pt x="18580" y="1450"/>
                    <a:pt x="16134" y="576"/>
                    <a:pt x="13893" y="202"/>
                  </a:cubicBezTo>
                  <a:cubicBezTo>
                    <a:pt x="11651" y="-173"/>
                    <a:pt x="9614" y="-48"/>
                    <a:pt x="7372" y="763"/>
                  </a:cubicBezTo>
                  <a:cubicBezTo>
                    <a:pt x="5131" y="1575"/>
                    <a:pt x="2685" y="3073"/>
                    <a:pt x="1259" y="5945"/>
                  </a:cubicBezTo>
                  <a:cubicBezTo>
                    <a:pt x="-167" y="8817"/>
                    <a:pt x="-575" y="13062"/>
                    <a:pt x="1055" y="15871"/>
                  </a:cubicBezTo>
                  <a:cubicBezTo>
                    <a:pt x="2685" y="18680"/>
                    <a:pt x="6353" y="20054"/>
                    <a:pt x="10021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7314256" y="1363500"/>
              <a:ext cx="1714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3" y="2057"/>
                    <a:pt x="1067" y="4114"/>
                    <a:pt x="3733" y="7200"/>
                  </a:cubicBezTo>
                  <a:cubicBezTo>
                    <a:pt x="6400" y="10286"/>
                    <a:pt x="11200" y="14400"/>
                    <a:pt x="14533" y="16971"/>
                  </a:cubicBezTo>
                  <a:cubicBezTo>
                    <a:pt x="17867" y="19543"/>
                    <a:pt x="19733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7327951" y="1415295"/>
              <a:ext cx="138706" cy="29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72" fill="norm" stroke="1" extrusionOk="0">
                  <a:moveTo>
                    <a:pt x="21126" y="394"/>
                  </a:moveTo>
                  <a:cubicBezTo>
                    <a:pt x="19514" y="83"/>
                    <a:pt x="17902" y="-228"/>
                    <a:pt x="15484" y="238"/>
                  </a:cubicBezTo>
                  <a:cubicBezTo>
                    <a:pt x="13066" y="704"/>
                    <a:pt x="9842" y="1948"/>
                    <a:pt x="6941" y="4589"/>
                  </a:cubicBezTo>
                  <a:cubicBezTo>
                    <a:pt x="4039" y="7231"/>
                    <a:pt x="1460" y="11271"/>
                    <a:pt x="493" y="14301"/>
                  </a:cubicBezTo>
                  <a:cubicBezTo>
                    <a:pt x="-474" y="17332"/>
                    <a:pt x="171" y="19352"/>
                    <a:pt x="816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7523806" y="1319050"/>
              <a:ext cx="11398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600" fill="norm" stroke="1" extrusionOk="0">
                  <a:moveTo>
                    <a:pt x="0" y="0"/>
                  </a:moveTo>
                  <a:cubicBezTo>
                    <a:pt x="6943" y="2362"/>
                    <a:pt x="13886" y="4725"/>
                    <a:pt x="17550" y="7481"/>
                  </a:cubicBezTo>
                  <a:cubicBezTo>
                    <a:pt x="21214" y="10238"/>
                    <a:pt x="21600" y="13388"/>
                    <a:pt x="19479" y="15806"/>
                  </a:cubicBezTo>
                  <a:cubicBezTo>
                    <a:pt x="17357" y="18225"/>
                    <a:pt x="12729" y="19912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7809556" y="1490500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7" y="10800"/>
                    <a:pt x="8914" y="0"/>
                    <a:pt x="12514" y="0"/>
                  </a:cubicBezTo>
                  <a:cubicBezTo>
                    <a:pt x="16114" y="0"/>
                    <a:pt x="1885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7847656" y="1579400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8133406" y="1271335"/>
              <a:ext cx="168329" cy="416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50" fill="norm" stroke="1" extrusionOk="0">
                  <a:moveTo>
                    <a:pt x="5670" y="2472"/>
                  </a:moveTo>
                  <a:cubicBezTo>
                    <a:pt x="4320" y="1924"/>
                    <a:pt x="2970" y="1375"/>
                    <a:pt x="2970" y="882"/>
                  </a:cubicBezTo>
                  <a:cubicBezTo>
                    <a:pt x="2970" y="389"/>
                    <a:pt x="4320" y="-50"/>
                    <a:pt x="6885" y="5"/>
                  </a:cubicBezTo>
                  <a:cubicBezTo>
                    <a:pt x="9450" y="60"/>
                    <a:pt x="13230" y="608"/>
                    <a:pt x="16200" y="1649"/>
                  </a:cubicBezTo>
                  <a:cubicBezTo>
                    <a:pt x="19170" y="2691"/>
                    <a:pt x="21330" y="4226"/>
                    <a:pt x="21465" y="6090"/>
                  </a:cubicBezTo>
                  <a:cubicBezTo>
                    <a:pt x="21600" y="7954"/>
                    <a:pt x="19710" y="10147"/>
                    <a:pt x="15795" y="12778"/>
                  </a:cubicBezTo>
                  <a:cubicBezTo>
                    <a:pt x="11880" y="15410"/>
                    <a:pt x="5940" y="18480"/>
                    <a:pt x="0" y="21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8190556" y="1776250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6806256" y="899475"/>
              <a:ext cx="393701" cy="311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21487"/>
                  </a:moveTo>
                  <a:cubicBezTo>
                    <a:pt x="348" y="19882"/>
                    <a:pt x="697" y="18276"/>
                    <a:pt x="1800" y="15284"/>
                  </a:cubicBezTo>
                  <a:cubicBezTo>
                    <a:pt x="2903" y="12292"/>
                    <a:pt x="4761" y="7914"/>
                    <a:pt x="5806" y="5360"/>
                  </a:cubicBezTo>
                  <a:cubicBezTo>
                    <a:pt x="6852" y="2806"/>
                    <a:pt x="7084" y="2076"/>
                    <a:pt x="7374" y="1419"/>
                  </a:cubicBezTo>
                  <a:cubicBezTo>
                    <a:pt x="7665" y="763"/>
                    <a:pt x="8013" y="179"/>
                    <a:pt x="8477" y="33"/>
                  </a:cubicBezTo>
                  <a:cubicBezTo>
                    <a:pt x="8942" y="-113"/>
                    <a:pt x="9523" y="179"/>
                    <a:pt x="10800" y="1930"/>
                  </a:cubicBezTo>
                  <a:cubicBezTo>
                    <a:pt x="12077" y="3682"/>
                    <a:pt x="14052" y="6892"/>
                    <a:pt x="15968" y="10176"/>
                  </a:cubicBezTo>
                  <a:cubicBezTo>
                    <a:pt x="17884" y="13460"/>
                    <a:pt x="19742" y="16817"/>
                    <a:pt x="21600" y="20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4648660" y="104483"/>
              <a:ext cx="5535797" cy="213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75" fill="norm" stroke="1" extrusionOk="0">
                  <a:moveTo>
                    <a:pt x="440" y="339"/>
                  </a:moveTo>
                  <a:cubicBezTo>
                    <a:pt x="465" y="232"/>
                    <a:pt x="489" y="125"/>
                    <a:pt x="522" y="61"/>
                  </a:cubicBezTo>
                  <a:cubicBezTo>
                    <a:pt x="556" y="-4"/>
                    <a:pt x="597" y="-25"/>
                    <a:pt x="622" y="39"/>
                  </a:cubicBezTo>
                  <a:cubicBezTo>
                    <a:pt x="646" y="103"/>
                    <a:pt x="655" y="253"/>
                    <a:pt x="605" y="724"/>
                  </a:cubicBezTo>
                  <a:cubicBezTo>
                    <a:pt x="556" y="1194"/>
                    <a:pt x="448" y="1985"/>
                    <a:pt x="341" y="2787"/>
                  </a:cubicBezTo>
                  <a:cubicBezTo>
                    <a:pt x="234" y="3589"/>
                    <a:pt x="126" y="4402"/>
                    <a:pt x="64" y="5204"/>
                  </a:cubicBezTo>
                  <a:cubicBezTo>
                    <a:pt x="3" y="6006"/>
                    <a:pt x="-14" y="6797"/>
                    <a:pt x="11" y="7567"/>
                  </a:cubicBezTo>
                  <a:cubicBezTo>
                    <a:pt x="36" y="8337"/>
                    <a:pt x="102" y="9085"/>
                    <a:pt x="213" y="9770"/>
                  </a:cubicBezTo>
                  <a:cubicBezTo>
                    <a:pt x="324" y="10454"/>
                    <a:pt x="481" y="11074"/>
                    <a:pt x="683" y="11534"/>
                  </a:cubicBezTo>
                  <a:cubicBezTo>
                    <a:pt x="886" y="11994"/>
                    <a:pt x="1133" y="12293"/>
                    <a:pt x="1410" y="12550"/>
                  </a:cubicBezTo>
                  <a:cubicBezTo>
                    <a:pt x="1686" y="12807"/>
                    <a:pt x="1992" y="13021"/>
                    <a:pt x="2301" y="13213"/>
                  </a:cubicBezTo>
                  <a:cubicBezTo>
                    <a:pt x="2611" y="13405"/>
                    <a:pt x="2924" y="13577"/>
                    <a:pt x="3238" y="13748"/>
                  </a:cubicBezTo>
                  <a:cubicBezTo>
                    <a:pt x="3552" y="13919"/>
                    <a:pt x="3865" y="14090"/>
                    <a:pt x="4171" y="14240"/>
                  </a:cubicBezTo>
                  <a:cubicBezTo>
                    <a:pt x="4476" y="14389"/>
                    <a:pt x="4773" y="14518"/>
                    <a:pt x="5099" y="14625"/>
                  </a:cubicBezTo>
                  <a:cubicBezTo>
                    <a:pt x="5425" y="14731"/>
                    <a:pt x="5780" y="14817"/>
                    <a:pt x="6086" y="14892"/>
                  </a:cubicBezTo>
                  <a:cubicBezTo>
                    <a:pt x="6391" y="14967"/>
                    <a:pt x="6647" y="15031"/>
                    <a:pt x="6919" y="15095"/>
                  </a:cubicBezTo>
                  <a:cubicBezTo>
                    <a:pt x="7192" y="15159"/>
                    <a:pt x="7480" y="15223"/>
                    <a:pt x="7778" y="15298"/>
                  </a:cubicBezTo>
                  <a:cubicBezTo>
                    <a:pt x="8075" y="15373"/>
                    <a:pt x="8380" y="15459"/>
                    <a:pt x="8685" y="15555"/>
                  </a:cubicBezTo>
                  <a:cubicBezTo>
                    <a:pt x="8991" y="15651"/>
                    <a:pt x="9296" y="15758"/>
                    <a:pt x="9618" y="15865"/>
                  </a:cubicBezTo>
                  <a:cubicBezTo>
                    <a:pt x="9940" y="15972"/>
                    <a:pt x="10278" y="16079"/>
                    <a:pt x="10617" y="16207"/>
                  </a:cubicBezTo>
                  <a:cubicBezTo>
                    <a:pt x="10955" y="16335"/>
                    <a:pt x="11294" y="16485"/>
                    <a:pt x="11640" y="16635"/>
                  </a:cubicBezTo>
                  <a:cubicBezTo>
                    <a:pt x="11987" y="16785"/>
                    <a:pt x="12342" y="16934"/>
                    <a:pt x="12614" y="17063"/>
                  </a:cubicBezTo>
                  <a:cubicBezTo>
                    <a:pt x="12887" y="17191"/>
                    <a:pt x="13076" y="17298"/>
                    <a:pt x="13349" y="17447"/>
                  </a:cubicBezTo>
                  <a:cubicBezTo>
                    <a:pt x="13621" y="17597"/>
                    <a:pt x="13976" y="17790"/>
                    <a:pt x="14244" y="17939"/>
                  </a:cubicBezTo>
                  <a:cubicBezTo>
                    <a:pt x="14513" y="18089"/>
                    <a:pt x="14694" y="18196"/>
                    <a:pt x="14962" y="18356"/>
                  </a:cubicBezTo>
                  <a:cubicBezTo>
                    <a:pt x="15231" y="18517"/>
                    <a:pt x="15586" y="18731"/>
                    <a:pt x="15953" y="18934"/>
                  </a:cubicBezTo>
                  <a:cubicBezTo>
                    <a:pt x="16320" y="19137"/>
                    <a:pt x="16700" y="19329"/>
                    <a:pt x="17071" y="19522"/>
                  </a:cubicBezTo>
                  <a:cubicBezTo>
                    <a:pt x="17443" y="19714"/>
                    <a:pt x="17806" y="19907"/>
                    <a:pt x="18181" y="20089"/>
                  </a:cubicBezTo>
                  <a:cubicBezTo>
                    <a:pt x="18557" y="20270"/>
                    <a:pt x="18945" y="20442"/>
                    <a:pt x="19333" y="20613"/>
                  </a:cubicBezTo>
                  <a:cubicBezTo>
                    <a:pt x="19721" y="20784"/>
                    <a:pt x="20109" y="20955"/>
                    <a:pt x="20484" y="21115"/>
                  </a:cubicBezTo>
                  <a:cubicBezTo>
                    <a:pt x="20860" y="21276"/>
                    <a:pt x="21223" y="21425"/>
                    <a:pt x="21586" y="2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4604548" y="2205661"/>
              <a:ext cx="870191" cy="218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19" fill="norm" stroke="1" extrusionOk="0">
                  <a:moveTo>
                    <a:pt x="585" y="2104"/>
                  </a:moveTo>
                  <a:cubicBezTo>
                    <a:pt x="323" y="2104"/>
                    <a:pt x="62" y="2104"/>
                    <a:pt x="9" y="2519"/>
                  </a:cubicBezTo>
                  <a:cubicBezTo>
                    <a:pt x="-43" y="2934"/>
                    <a:pt x="114" y="3765"/>
                    <a:pt x="794" y="4388"/>
                  </a:cubicBezTo>
                  <a:cubicBezTo>
                    <a:pt x="1474" y="5011"/>
                    <a:pt x="2677" y="5427"/>
                    <a:pt x="4219" y="5738"/>
                  </a:cubicBezTo>
                  <a:cubicBezTo>
                    <a:pt x="5762" y="6050"/>
                    <a:pt x="7645" y="6257"/>
                    <a:pt x="9449" y="6569"/>
                  </a:cubicBezTo>
                  <a:cubicBezTo>
                    <a:pt x="11254" y="6881"/>
                    <a:pt x="12980" y="7296"/>
                    <a:pt x="14758" y="7815"/>
                  </a:cubicBezTo>
                  <a:cubicBezTo>
                    <a:pt x="16536" y="8334"/>
                    <a:pt x="18367" y="8957"/>
                    <a:pt x="19413" y="9269"/>
                  </a:cubicBezTo>
                  <a:cubicBezTo>
                    <a:pt x="20459" y="9581"/>
                    <a:pt x="20720" y="9581"/>
                    <a:pt x="20746" y="9061"/>
                  </a:cubicBezTo>
                  <a:cubicBezTo>
                    <a:pt x="20772" y="8542"/>
                    <a:pt x="20563" y="7504"/>
                    <a:pt x="19962" y="5946"/>
                  </a:cubicBezTo>
                  <a:cubicBezTo>
                    <a:pt x="19360" y="4388"/>
                    <a:pt x="18367" y="2311"/>
                    <a:pt x="17687" y="1169"/>
                  </a:cubicBezTo>
                  <a:cubicBezTo>
                    <a:pt x="17007" y="27"/>
                    <a:pt x="16641" y="-181"/>
                    <a:pt x="16536" y="131"/>
                  </a:cubicBezTo>
                  <a:cubicBezTo>
                    <a:pt x="16432" y="442"/>
                    <a:pt x="16588" y="1273"/>
                    <a:pt x="17347" y="2623"/>
                  </a:cubicBezTo>
                  <a:cubicBezTo>
                    <a:pt x="18105" y="3973"/>
                    <a:pt x="19465" y="5842"/>
                    <a:pt x="20276" y="7088"/>
                  </a:cubicBezTo>
                  <a:cubicBezTo>
                    <a:pt x="21086" y="8334"/>
                    <a:pt x="21348" y="8957"/>
                    <a:pt x="21452" y="10307"/>
                  </a:cubicBezTo>
                  <a:cubicBezTo>
                    <a:pt x="21557" y="11657"/>
                    <a:pt x="21505" y="13734"/>
                    <a:pt x="21191" y="15707"/>
                  </a:cubicBezTo>
                  <a:cubicBezTo>
                    <a:pt x="20877" y="17681"/>
                    <a:pt x="20302" y="19550"/>
                    <a:pt x="19726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6082360" y="2239800"/>
              <a:ext cx="323847" cy="345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18" fill="norm" stroke="1" extrusionOk="0">
                  <a:moveTo>
                    <a:pt x="21459" y="0"/>
                  </a:moveTo>
                  <a:cubicBezTo>
                    <a:pt x="18373" y="1580"/>
                    <a:pt x="15288" y="3161"/>
                    <a:pt x="12342" y="4346"/>
                  </a:cubicBezTo>
                  <a:cubicBezTo>
                    <a:pt x="9397" y="5532"/>
                    <a:pt x="6591" y="6322"/>
                    <a:pt x="4838" y="6849"/>
                  </a:cubicBezTo>
                  <a:cubicBezTo>
                    <a:pt x="3085" y="7376"/>
                    <a:pt x="2384" y="7639"/>
                    <a:pt x="2103" y="8100"/>
                  </a:cubicBezTo>
                  <a:cubicBezTo>
                    <a:pt x="1823" y="8561"/>
                    <a:pt x="1963" y="9220"/>
                    <a:pt x="2384" y="9549"/>
                  </a:cubicBezTo>
                  <a:cubicBezTo>
                    <a:pt x="2804" y="9878"/>
                    <a:pt x="3506" y="9878"/>
                    <a:pt x="5469" y="10010"/>
                  </a:cubicBezTo>
                  <a:cubicBezTo>
                    <a:pt x="7433" y="10141"/>
                    <a:pt x="10659" y="10405"/>
                    <a:pt x="12553" y="10734"/>
                  </a:cubicBezTo>
                  <a:cubicBezTo>
                    <a:pt x="14446" y="11063"/>
                    <a:pt x="15007" y="11459"/>
                    <a:pt x="14937" y="11920"/>
                  </a:cubicBezTo>
                  <a:cubicBezTo>
                    <a:pt x="14867" y="12380"/>
                    <a:pt x="14165" y="12907"/>
                    <a:pt x="12062" y="13961"/>
                  </a:cubicBezTo>
                  <a:cubicBezTo>
                    <a:pt x="9958" y="15015"/>
                    <a:pt x="6451" y="16595"/>
                    <a:pt x="4277" y="17583"/>
                  </a:cubicBezTo>
                  <a:cubicBezTo>
                    <a:pt x="2103" y="18571"/>
                    <a:pt x="1262" y="18966"/>
                    <a:pt x="701" y="19493"/>
                  </a:cubicBezTo>
                  <a:cubicBezTo>
                    <a:pt x="140" y="20020"/>
                    <a:pt x="-141" y="20678"/>
                    <a:pt x="69" y="21073"/>
                  </a:cubicBezTo>
                  <a:cubicBezTo>
                    <a:pt x="280" y="21468"/>
                    <a:pt x="981" y="21600"/>
                    <a:pt x="3576" y="21468"/>
                  </a:cubicBezTo>
                  <a:cubicBezTo>
                    <a:pt x="6171" y="21337"/>
                    <a:pt x="10659" y="20941"/>
                    <a:pt x="15147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6520506" y="2322350"/>
              <a:ext cx="1778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00"/>
                    <a:pt x="7200" y="6400"/>
                    <a:pt x="10800" y="10000"/>
                  </a:cubicBezTo>
                  <a:cubicBezTo>
                    <a:pt x="14400" y="13600"/>
                    <a:pt x="18000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6550139" y="2309650"/>
              <a:ext cx="192618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21365" y="0"/>
                  </a:moveTo>
                  <a:cubicBezTo>
                    <a:pt x="19252" y="869"/>
                    <a:pt x="17139" y="1738"/>
                    <a:pt x="14322" y="4097"/>
                  </a:cubicBezTo>
                  <a:cubicBezTo>
                    <a:pt x="11504" y="6455"/>
                    <a:pt x="7982" y="10303"/>
                    <a:pt x="5400" y="13159"/>
                  </a:cubicBezTo>
                  <a:cubicBezTo>
                    <a:pt x="2817" y="16014"/>
                    <a:pt x="1174" y="17876"/>
                    <a:pt x="469" y="19117"/>
                  </a:cubicBezTo>
                  <a:cubicBezTo>
                    <a:pt x="-235" y="20359"/>
                    <a:pt x="0" y="20979"/>
                    <a:pt x="2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6761806" y="2589050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6799906" y="250650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6857056" y="2253446"/>
              <a:ext cx="107951" cy="15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2463"/>
                  </a:moveTo>
                  <a:cubicBezTo>
                    <a:pt x="1271" y="1311"/>
                    <a:pt x="2541" y="159"/>
                    <a:pt x="4235" y="15"/>
                  </a:cubicBezTo>
                  <a:cubicBezTo>
                    <a:pt x="5929" y="-129"/>
                    <a:pt x="8047" y="735"/>
                    <a:pt x="9318" y="2895"/>
                  </a:cubicBezTo>
                  <a:cubicBezTo>
                    <a:pt x="10588" y="5055"/>
                    <a:pt x="11012" y="8511"/>
                    <a:pt x="9953" y="11247"/>
                  </a:cubicBezTo>
                  <a:cubicBezTo>
                    <a:pt x="8894" y="13983"/>
                    <a:pt x="6353" y="15999"/>
                    <a:pt x="4447" y="17583"/>
                  </a:cubicBezTo>
                  <a:cubicBezTo>
                    <a:pt x="2541" y="19167"/>
                    <a:pt x="1271" y="20319"/>
                    <a:pt x="2965" y="20895"/>
                  </a:cubicBezTo>
                  <a:cubicBezTo>
                    <a:pt x="4659" y="21471"/>
                    <a:pt x="9318" y="21471"/>
                    <a:pt x="12918" y="21471"/>
                  </a:cubicBezTo>
                  <a:cubicBezTo>
                    <a:pt x="16518" y="21471"/>
                    <a:pt x="19059" y="21471"/>
                    <a:pt x="2160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5942656" y="2290600"/>
              <a:ext cx="254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615"/>
                    <a:pt x="7200" y="9231"/>
                    <a:pt x="10800" y="12831"/>
                  </a:cubicBezTo>
                  <a:cubicBezTo>
                    <a:pt x="14400" y="16431"/>
                    <a:pt x="18000" y="190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5834706" y="2594837"/>
              <a:ext cx="2603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68" y="11375"/>
                    <a:pt x="10537" y="2735"/>
                    <a:pt x="14137" y="575"/>
                  </a:cubicBezTo>
                  <a:cubicBezTo>
                    <a:pt x="17737" y="-1585"/>
                    <a:pt x="1966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5913023" y="2738186"/>
              <a:ext cx="154517" cy="13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592" y="513"/>
                  </a:moveTo>
                  <a:cubicBezTo>
                    <a:pt x="592" y="3836"/>
                    <a:pt x="592" y="7159"/>
                    <a:pt x="444" y="10316"/>
                  </a:cubicBezTo>
                  <a:cubicBezTo>
                    <a:pt x="296" y="13473"/>
                    <a:pt x="0" y="16463"/>
                    <a:pt x="0" y="16796"/>
                  </a:cubicBezTo>
                  <a:cubicBezTo>
                    <a:pt x="0" y="17128"/>
                    <a:pt x="296" y="14802"/>
                    <a:pt x="1184" y="11977"/>
                  </a:cubicBezTo>
                  <a:cubicBezTo>
                    <a:pt x="2071" y="9153"/>
                    <a:pt x="3551" y="5830"/>
                    <a:pt x="5622" y="3503"/>
                  </a:cubicBezTo>
                  <a:cubicBezTo>
                    <a:pt x="7693" y="1177"/>
                    <a:pt x="10356" y="-152"/>
                    <a:pt x="13019" y="14"/>
                  </a:cubicBezTo>
                  <a:cubicBezTo>
                    <a:pt x="15682" y="180"/>
                    <a:pt x="18345" y="1842"/>
                    <a:pt x="19825" y="5165"/>
                  </a:cubicBezTo>
                  <a:cubicBezTo>
                    <a:pt x="21304" y="8488"/>
                    <a:pt x="21600" y="13473"/>
                    <a:pt x="21600" y="16463"/>
                  </a:cubicBezTo>
                  <a:cubicBezTo>
                    <a:pt x="21600" y="19454"/>
                    <a:pt x="21304" y="20451"/>
                    <a:pt x="21008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7460306" y="2658900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7936022" y="2374100"/>
              <a:ext cx="191035" cy="60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566" fill="norm" stroke="1" extrusionOk="0">
                  <a:moveTo>
                    <a:pt x="21190" y="648"/>
                  </a:moveTo>
                  <a:cubicBezTo>
                    <a:pt x="20486" y="345"/>
                    <a:pt x="19781" y="42"/>
                    <a:pt x="18960" y="4"/>
                  </a:cubicBezTo>
                  <a:cubicBezTo>
                    <a:pt x="18138" y="-34"/>
                    <a:pt x="17199" y="193"/>
                    <a:pt x="14851" y="1254"/>
                  </a:cubicBezTo>
                  <a:cubicBezTo>
                    <a:pt x="12503" y="2315"/>
                    <a:pt x="8747" y="4210"/>
                    <a:pt x="5812" y="6446"/>
                  </a:cubicBezTo>
                  <a:cubicBezTo>
                    <a:pt x="2877" y="8682"/>
                    <a:pt x="764" y="11259"/>
                    <a:pt x="177" y="13457"/>
                  </a:cubicBezTo>
                  <a:cubicBezTo>
                    <a:pt x="-410" y="15654"/>
                    <a:pt x="529" y="17473"/>
                    <a:pt x="2055" y="18762"/>
                  </a:cubicBezTo>
                  <a:cubicBezTo>
                    <a:pt x="3581" y="20050"/>
                    <a:pt x="5694" y="20808"/>
                    <a:pt x="7220" y="21187"/>
                  </a:cubicBezTo>
                  <a:cubicBezTo>
                    <a:pt x="8747" y="21566"/>
                    <a:pt x="9686" y="21566"/>
                    <a:pt x="10625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8279456" y="2398550"/>
              <a:ext cx="38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77"/>
                    <a:pt x="7200" y="7754"/>
                    <a:pt x="3600" y="11354"/>
                  </a:cubicBezTo>
                  <a:cubicBezTo>
                    <a:pt x="0" y="14954"/>
                    <a:pt x="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8158806" y="2677900"/>
              <a:ext cx="1841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717" y="11670"/>
                    <a:pt x="9434" y="3363"/>
                    <a:pt x="13034" y="870"/>
                  </a:cubicBezTo>
                  <a:cubicBezTo>
                    <a:pt x="16634" y="-1622"/>
                    <a:pt x="19117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8182983" y="2747558"/>
              <a:ext cx="160537" cy="167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865" fill="norm" stroke="1" extrusionOk="0">
                  <a:moveTo>
                    <a:pt x="6053" y="6352"/>
                  </a:moveTo>
                  <a:cubicBezTo>
                    <a:pt x="4931" y="8723"/>
                    <a:pt x="3809" y="11093"/>
                    <a:pt x="2968" y="12937"/>
                  </a:cubicBezTo>
                  <a:cubicBezTo>
                    <a:pt x="2126" y="14781"/>
                    <a:pt x="1565" y="16098"/>
                    <a:pt x="1004" y="17679"/>
                  </a:cubicBezTo>
                  <a:cubicBezTo>
                    <a:pt x="443" y="19259"/>
                    <a:pt x="-118" y="21103"/>
                    <a:pt x="22" y="20840"/>
                  </a:cubicBezTo>
                  <a:cubicBezTo>
                    <a:pt x="163" y="20576"/>
                    <a:pt x="1004" y="18205"/>
                    <a:pt x="2547" y="15176"/>
                  </a:cubicBezTo>
                  <a:cubicBezTo>
                    <a:pt x="4090" y="12147"/>
                    <a:pt x="6334" y="8459"/>
                    <a:pt x="8438" y="5825"/>
                  </a:cubicBezTo>
                  <a:cubicBezTo>
                    <a:pt x="10542" y="3191"/>
                    <a:pt x="12505" y="1610"/>
                    <a:pt x="14188" y="688"/>
                  </a:cubicBezTo>
                  <a:cubicBezTo>
                    <a:pt x="15872" y="-234"/>
                    <a:pt x="17274" y="-497"/>
                    <a:pt x="18537" y="1610"/>
                  </a:cubicBezTo>
                  <a:cubicBezTo>
                    <a:pt x="19799" y="3718"/>
                    <a:pt x="20921" y="8196"/>
                    <a:pt x="21201" y="11752"/>
                  </a:cubicBezTo>
                  <a:cubicBezTo>
                    <a:pt x="21482" y="15308"/>
                    <a:pt x="20921" y="17942"/>
                    <a:pt x="20360" y="20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8465430" y="2441036"/>
              <a:ext cx="239477" cy="286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78" fill="norm" stroke="1" extrusionOk="0">
                  <a:moveTo>
                    <a:pt x="21437" y="615"/>
                  </a:moveTo>
                  <a:cubicBezTo>
                    <a:pt x="20679" y="146"/>
                    <a:pt x="19921" y="-324"/>
                    <a:pt x="17742" y="302"/>
                  </a:cubicBezTo>
                  <a:cubicBezTo>
                    <a:pt x="15563" y="928"/>
                    <a:pt x="11963" y="2650"/>
                    <a:pt x="9784" y="3746"/>
                  </a:cubicBezTo>
                  <a:cubicBezTo>
                    <a:pt x="7605" y="4841"/>
                    <a:pt x="6848" y="5311"/>
                    <a:pt x="6184" y="5937"/>
                  </a:cubicBezTo>
                  <a:cubicBezTo>
                    <a:pt x="5521" y="6563"/>
                    <a:pt x="4953" y="7346"/>
                    <a:pt x="5048" y="7972"/>
                  </a:cubicBezTo>
                  <a:cubicBezTo>
                    <a:pt x="5142" y="8598"/>
                    <a:pt x="5900" y="9067"/>
                    <a:pt x="6848" y="9380"/>
                  </a:cubicBezTo>
                  <a:cubicBezTo>
                    <a:pt x="7795" y="9693"/>
                    <a:pt x="8932" y="9850"/>
                    <a:pt x="9784" y="10241"/>
                  </a:cubicBezTo>
                  <a:cubicBezTo>
                    <a:pt x="10637" y="10633"/>
                    <a:pt x="11205" y="11259"/>
                    <a:pt x="11016" y="11885"/>
                  </a:cubicBezTo>
                  <a:cubicBezTo>
                    <a:pt x="10826" y="12511"/>
                    <a:pt x="9879" y="13137"/>
                    <a:pt x="8458" y="13841"/>
                  </a:cubicBezTo>
                  <a:cubicBezTo>
                    <a:pt x="7037" y="14546"/>
                    <a:pt x="5142" y="15328"/>
                    <a:pt x="3626" y="16189"/>
                  </a:cubicBezTo>
                  <a:cubicBezTo>
                    <a:pt x="2111" y="17050"/>
                    <a:pt x="974" y="17989"/>
                    <a:pt x="405" y="18850"/>
                  </a:cubicBezTo>
                  <a:cubicBezTo>
                    <a:pt x="-163" y="19711"/>
                    <a:pt x="-163" y="20493"/>
                    <a:pt x="595" y="20885"/>
                  </a:cubicBezTo>
                  <a:cubicBezTo>
                    <a:pt x="1353" y="21276"/>
                    <a:pt x="2869" y="21276"/>
                    <a:pt x="5142" y="20885"/>
                  </a:cubicBezTo>
                  <a:cubicBezTo>
                    <a:pt x="7416" y="20493"/>
                    <a:pt x="10448" y="19711"/>
                    <a:pt x="13479" y="18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8743006" y="2493800"/>
              <a:ext cx="133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138"/>
                    <a:pt x="6171" y="6277"/>
                    <a:pt x="9771" y="9877"/>
                  </a:cubicBezTo>
                  <a:cubicBezTo>
                    <a:pt x="13371" y="13477"/>
                    <a:pt x="17486" y="175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8723956" y="2455700"/>
              <a:ext cx="1905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20" y="2604"/>
                    <a:pt x="13440" y="5209"/>
                    <a:pt x="9840" y="8349"/>
                  </a:cubicBezTo>
                  <a:cubicBezTo>
                    <a:pt x="6240" y="11489"/>
                    <a:pt x="3120" y="15166"/>
                    <a:pt x="1560" y="17464"/>
                  </a:cubicBezTo>
                  <a:cubicBezTo>
                    <a:pt x="0" y="19762"/>
                    <a:pt x="0" y="20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8870006" y="2703350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8927156" y="2582700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8920806" y="2430300"/>
              <a:ext cx="186268" cy="598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10309" y="0"/>
                  </a:moveTo>
                  <a:cubicBezTo>
                    <a:pt x="12764" y="989"/>
                    <a:pt x="15218" y="1977"/>
                    <a:pt x="17427" y="3765"/>
                  </a:cubicBezTo>
                  <a:cubicBezTo>
                    <a:pt x="19636" y="5552"/>
                    <a:pt x="21600" y="8138"/>
                    <a:pt x="21600" y="10648"/>
                  </a:cubicBezTo>
                  <a:cubicBezTo>
                    <a:pt x="21600" y="13158"/>
                    <a:pt x="19636" y="15592"/>
                    <a:pt x="16445" y="17417"/>
                  </a:cubicBezTo>
                  <a:cubicBezTo>
                    <a:pt x="13255" y="19242"/>
                    <a:pt x="8836" y="20459"/>
                    <a:pt x="5891" y="21030"/>
                  </a:cubicBezTo>
                  <a:cubicBezTo>
                    <a:pt x="2945" y="21600"/>
                    <a:pt x="1473" y="21524"/>
                    <a:pt x="0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9149406" y="2317180"/>
              <a:ext cx="171451" cy="18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2841"/>
                  </a:moveTo>
                  <a:cubicBezTo>
                    <a:pt x="800" y="1848"/>
                    <a:pt x="1600" y="855"/>
                    <a:pt x="2667" y="359"/>
                  </a:cubicBezTo>
                  <a:cubicBezTo>
                    <a:pt x="3733" y="-138"/>
                    <a:pt x="5067" y="-138"/>
                    <a:pt x="6000" y="483"/>
                  </a:cubicBezTo>
                  <a:cubicBezTo>
                    <a:pt x="6933" y="1103"/>
                    <a:pt x="7467" y="2345"/>
                    <a:pt x="6933" y="4828"/>
                  </a:cubicBezTo>
                  <a:cubicBezTo>
                    <a:pt x="6400" y="7310"/>
                    <a:pt x="4800" y="11034"/>
                    <a:pt x="3200" y="13890"/>
                  </a:cubicBezTo>
                  <a:cubicBezTo>
                    <a:pt x="1600" y="16745"/>
                    <a:pt x="0" y="18731"/>
                    <a:pt x="0" y="19848"/>
                  </a:cubicBezTo>
                  <a:cubicBezTo>
                    <a:pt x="0" y="20965"/>
                    <a:pt x="1600" y="21214"/>
                    <a:pt x="5467" y="21338"/>
                  </a:cubicBezTo>
                  <a:cubicBezTo>
                    <a:pt x="9333" y="21462"/>
                    <a:pt x="15467" y="21462"/>
                    <a:pt x="2160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0" y="2633500"/>
              <a:ext cx="4722509" cy="199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6557" y="2199"/>
                  </a:moveTo>
                  <a:cubicBezTo>
                    <a:pt x="6577" y="2084"/>
                    <a:pt x="6596" y="1970"/>
                    <a:pt x="6615" y="1855"/>
                  </a:cubicBezTo>
                  <a:cubicBezTo>
                    <a:pt x="6635" y="1741"/>
                    <a:pt x="6654" y="1626"/>
                    <a:pt x="6635" y="1535"/>
                  </a:cubicBezTo>
                  <a:cubicBezTo>
                    <a:pt x="6615" y="1443"/>
                    <a:pt x="6557" y="1374"/>
                    <a:pt x="6393" y="1306"/>
                  </a:cubicBezTo>
                  <a:cubicBezTo>
                    <a:pt x="6228" y="1237"/>
                    <a:pt x="5957" y="1168"/>
                    <a:pt x="5628" y="1157"/>
                  </a:cubicBezTo>
                  <a:cubicBezTo>
                    <a:pt x="5299" y="1145"/>
                    <a:pt x="4912" y="1191"/>
                    <a:pt x="4549" y="1306"/>
                  </a:cubicBezTo>
                  <a:cubicBezTo>
                    <a:pt x="4186" y="1420"/>
                    <a:pt x="3848" y="1603"/>
                    <a:pt x="3538" y="1787"/>
                  </a:cubicBezTo>
                  <a:cubicBezTo>
                    <a:pt x="3228" y="1970"/>
                    <a:pt x="2948" y="2153"/>
                    <a:pt x="2648" y="2451"/>
                  </a:cubicBezTo>
                  <a:cubicBezTo>
                    <a:pt x="2348" y="2749"/>
                    <a:pt x="2028" y="3161"/>
                    <a:pt x="1757" y="3608"/>
                  </a:cubicBezTo>
                  <a:cubicBezTo>
                    <a:pt x="1486" y="4054"/>
                    <a:pt x="1264" y="4535"/>
                    <a:pt x="1094" y="5142"/>
                  </a:cubicBezTo>
                  <a:cubicBezTo>
                    <a:pt x="925" y="5749"/>
                    <a:pt x="809" y="6482"/>
                    <a:pt x="731" y="7227"/>
                  </a:cubicBezTo>
                  <a:cubicBezTo>
                    <a:pt x="654" y="7971"/>
                    <a:pt x="615" y="8727"/>
                    <a:pt x="567" y="9586"/>
                  </a:cubicBezTo>
                  <a:cubicBezTo>
                    <a:pt x="519" y="10445"/>
                    <a:pt x="461" y="11407"/>
                    <a:pt x="402" y="12392"/>
                  </a:cubicBezTo>
                  <a:cubicBezTo>
                    <a:pt x="344" y="13377"/>
                    <a:pt x="286" y="14385"/>
                    <a:pt x="228" y="15301"/>
                  </a:cubicBezTo>
                  <a:cubicBezTo>
                    <a:pt x="170" y="16217"/>
                    <a:pt x="112" y="17042"/>
                    <a:pt x="69" y="17843"/>
                  </a:cubicBezTo>
                  <a:cubicBezTo>
                    <a:pt x="25" y="18645"/>
                    <a:pt x="-4" y="19424"/>
                    <a:pt x="1" y="19951"/>
                  </a:cubicBezTo>
                  <a:cubicBezTo>
                    <a:pt x="6" y="20478"/>
                    <a:pt x="44" y="20752"/>
                    <a:pt x="146" y="20970"/>
                  </a:cubicBezTo>
                  <a:cubicBezTo>
                    <a:pt x="248" y="21188"/>
                    <a:pt x="412" y="21348"/>
                    <a:pt x="702" y="21451"/>
                  </a:cubicBezTo>
                  <a:cubicBezTo>
                    <a:pt x="993" y="21554"/>
                    <a:pt x="1409" y="21600"/>
                    <a:pt x="1815" y="21600"/>
                  </a:cubicBezTo>
                  <a:cubicBezTo>
                    <a:pt x="2222" y="21600"/>
                    <a:pt x="2619" y="21554"/>
                    <a:pt x="3001" y="21520"/>
                  </a:cubicBezTo>
                  <a:cubicBezTo>
                    <a:pt x="3383" y="21485"/>
                    <a:pt x="3751" y="21463"/>
                    <a:pt x="4133" y="21440"/>
                  </a:cubicBezTo>
                  <a:cubicBezTo>
                    <a:pt x="4515" y="21417"/>
                    <a:pt x="4912" y="21394"/>
                    <a:pt x="5270" y="21371"/>
                  </a:cubicBezTo>
                  <a:cubicBezTo>
                    <a:pt x="5628" y="21348"/>
                    <a:pt x="5948" y="21325"/>
                    <a:pt x="6272" y="21291"/>
                  </a:cubicBezTo>
                  <a:cubicBezTo>
                    <a:pt x="6596" y="21256"/>
                    <a:pt x="6925" y="21211"/>
                    <a:pt x="7259" y="21165"/>
                  </a:cubicBezTo>
                  <a:cubicBezTo>
                    <a:pt x="7593" y="21119"/>
                    <a:pt x="7931" y="21073"/>
                    <a:pt x="8275" y="21016"/>
                  </a:cubicBezTo>
                  <a:cubicBezTo>
                    <a:pt x="8619" y="20959"/>
                    <a:pt x="8967" y="20890"/>
                    <a:pt x="9325" y="20798"/>
                  </a:cubicBezTo>
                  <a:cubicBezTo>
                    <a:pt x="9683" y="20707"/>
                    <a:pt x="10051" y="20592"/>
                    <a:pt x="10423" y="20489"/>
                  </a:cubicBezTo>
                  <a:cubicBezTo>
                    <a:pt x="10796" y="20386"/>
                    <a:pt x="11173" y="20294"/>
                    <a:pt x="11541" y="20203"/>
                  </a:cubicBezTo>
                  <a:cubicBezTo>
                    <a:pt x="11909" y="20111"/>
                    <a:pt x="12267" y="20020"/>
                    <a:pt x="12620" y="19928"/>
                  </a:cubicBezTo>
                  <a:cubicBezTo>
                    <a:pt x="12973" y="19836"/>
                    <a:pt x="13322" y="19745"/>
                    <a:pt x="13670" y="19653"/>
                  </a:cubicBezTo>
                  <a:cubicBezTo>
                    <a:pt x="14019" y="19561"/>
                    <a:pt x="14367" y="19470"/>
                    <a:pt x="14706" y="19355"/>
                  </a:cubicBezTo>
                  <a:cubicBezTo>
                    <a:pt x="15044" y="19241"/>
                    <a:pt x="15373" y="19103"/>
                    <a:pt x="15698" y="18966"/>
                  </a:cubicBezTo>
                  <a:cubicBezTo>
                    <a:pt x="16022" y="18828"/>
                    <a:pt x="16341" y="18691"/>
                    <a:pt x="16690" y="18531"/>
                  </a:cubicBezTo>
                  <a:cubicBezTo>
                    <a:pt x="17038" y="18370"/>
                    <a:pt x="17415" y="18187"/>
                    <a:pt x="17793" y="17992"/>
                  </a:cubicBezTo>
                  <a:cubicBezTo>
                    <a:pt x="18170" y="17798"/>
                    <a:pt x="18548" y="17592"/>
                    <a:pt x="18901" y="17385"/>
                  </a:cubicBezTo>
                  <a:cubicBezTo>
                    <a:pt x="19254" y="17179"/>
                    <a:pt x="19583" y="16973"/>
                    <a:pt x="19907" y="16698"/>
                  </a:cubicBezTo>
                  <a:cubicBezTo>
                    <a:pt x="20231" y="16423"/>
                    <a:pt x="20551" y="16080"/>
                    <a:pt x="20788" y="15645"/>
                  </a:cubicBezTo>
                  <a:cubicBezTo>
                    <a:pt x="21025" y="15209"/>
                    <a:pt x="21180" y="14683"/>
                    <a:pt x="21267" y="13961"/>
                  </a:cubicBezTo>
                  <a:cubicBezTo>
                    <a:pt x="21354" y="13239"/>
                    <a:pt x="21373" y="12323"/>
                    <a:pt x="21373" y="11487"/>
                  </a:cubicBezTo>
                  <a:cubicBezTo>
                    <a:pt x="21373" y="10651"/>
                    <a:pt x="21354" y="9895"/>
                    <a:pt x="21344" y="9036"/>
                  </a:cubicBezTo>
                  <a:cubicBezTo>
                    <a:pt x="21335" y="8177"/>
                    <a:pt x="21335" y="7215"/>
                    <a:pt x="21364" y="6322"/>
                  </a:cubicBezTo>
                  <a:cubicBezTo>
                    <a:pt x="21393" y="5429"/>
                    <a:pt x="21451" y="4604"/>
                    <a:pt x="21499" y="3894"/>
                  </a:cubicBezTo>
                  <a:cubicBezTo>
                    <a:pt x="21548" y="3184"/>
                    <a:pt x="21586" y="2588"/>
                    <a:pt x="21591" y="2130"/>
                  </a:cubicBezTo>
                  <a:cubicBezTo>
                    <a:pt x="21596" y="1672"/>
                    <a:pt x="21567" y="1351"/>
                    <a:pt x="21465" y="1122"/>
                  </a:cubicBezTo>
                  <a:cubicBezTo>
                    <a:pt x="21364" y="893"/>
                    <a:pt x="21190" y="756"/>
                    <a:pt x="20938" y="676"/>
                  </a:cubicBezTo>
                  <a:cubicBezTo>
                    <a:pt x="20686" y="596"/>
                    <a:pt x="20357" y="573"/>
                    <a:pt x="20014" y="550"/>
                  </a:cubicBezTo>
                  <a:cubicBezTo>
                    <a:pt x="19670" y="527"/>
                    <a:pt x="19312" y="504"/>
                    <a:pt x="18949" y="481"/>
                  </a:cubicBezTo>
                  <a:cubicBezTo>
                    <a:pt x="18586" y="458"/>
                    <a:pt x="18219" y="435"/>
                    <a:pt x="17827" y="412"/>
                  </a:cubicBezTo>
                  <a:cubicBezTo>
                    <a:pt x="17435" y="389"/>
                    <a:pt x="17019" y="366"/>
                    <a:pt x="16651" y="344"/>
                  </a:cubicBezTo>
                  <a:cubicBezTo>
                    <a:pt x="16283" y="321"/>
                    <a:pt x="15964" y="298"/>
                    <a:pt x="15620" y="275"/>
                  </a:cubicBezTo>
                  <a:cubicBezTo>
                    <a:pt x="15277" y="252"/>
                    <a:pt x="14909" y="229"/>
                    <a:pt x="14527" y="206"/>
                  </a:cubicBezTo>
                  <a:cubicBezTo>
                    <a:pt x="14144" y="183"/>
                    <a:pt x="13748" y="160"/>
                    <a:pt x="13336" y="126"/>
                  </a:cubicBezTo>
                  <a:cubicBezTo>
                    <a:pt x="12925" y="92"/>
                    <a:pt x="12499" y="46"/>
                    <a:pt x="12136" y="23"/>
                  </a:cubicBezTo>
                  <a:cubicBezTo>
                    <a:pt x="11773" y="0"/>
                    <a:pt x="11473" y="0"/>
                    <a:pt x="11178" y="0"/>
                  </a:cubicBezTo>
                  <a:cubicBezTo>
                    <a:pt x="10883" y="0"/>
                    <a:pt x="10593" y="0"/>
                    <a:pt x="10293" y="11"/>
                  </a:cubicBezTo>
                  <a:cubicBezTo>
                    <a:pt x="9993" y="23"/>
                    <a:pt x="9683" y="46"/>
                    <a:pt x="9286" y="92"/>
                  </a:cubicBezTo>
                  <a:cubicBezTo>
                    <a:pt x="8890" y="137"/>
                    <a:pt x="8406" y="206"/>
                    <a:pt x="7912" y="321"/>
                  </a:cubicBezTo>
                  <a:cubicBezTo>
                    <a:pt x="7419" y="435"/>
                    <a:pt x="6915" y="596"/>
                    <a:pt x="6519" y="744"/>
                  </a:cubicBezTo>
                  <a:cubicBezTo>
                    <a:pt x="6122" y="893"/>
                    <a:pt x="5831" y="1031"/>
                    <a:pt x="5546" y="1180"/>
                  </a:cubicBezTo>
                  <a:cubicBezTo>
                    <a:pt x="5261" y="1329"/>
                    <a:pt x="4980" y="1489"/>
                    <a:pt x="4699" y="16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5353231" y="4078307"/>
              <a:ext cx="139620" cy="274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1241" fill="norm" stroke="1" extrusionOk="0">
                  <a:moveTo>
                    <a:pt x="18617" y="3177"/>
                  </a:moveTo>
                  <a:cubicBezTo>
                    <a:pt x="17991" y="2359"/>
                    <a:pt x="17364" y="1541"/>
                    <a:pt x="15173" y="886"/>
                  </a:cubicBezTo>
                  <a:cubicBezTo>
                    <a:pt x="12982" y="232"/>
                    <a:pt x="9225" y="-259"/>
                    <a:pt x="6251" y="150"/>
                  </a:cubicBezTo>
                  <a:cubicBezTo>
                    <a:pt x="3278" y="559"/>
                    <a:pt x="1086" y="1868"/>
                    <a:pt x="304" y="3341"/>
                  </a:cubicBezTo>
                  <a:cubicBezTo>
                    <a:pt x="-479" y="4814"/>
                    <a:pt x="147" y="6450"/>
                    <a:pt x="3434" y="8250"/>
                  </a:cubicBezTo>
                  <a:cubicBezTo>
                    <a:pt x="6721" y="10050"/>
                    <a:pt x="12669" y="12014"/>
                    <a:pt x="16269" y="13732"/>
                  </a:cubicBezTo>
                  <a:cubicBezTo>
                    <a:pt x="19869" y="15450"/>
                    <a:pt x="21121" y="16923"/>
                    <a:pt x="20495" y="18150"/>
                  </a:cubicBezTo>
                  <a:cubicBezTo>
                    <a:pt x="19869" y="19377"/>
                    <a:pt x="17364" y="20359"/>
                    <a:pt x="14860" y="20850"/>
                  </a:cubicBezTo>
                  <a:cubicBezTo>
                    <a:pt x="12356" y="21341"/>
                    <a:pt x="9851" y="21341"/>
                    <a:pt x="7817" y="21014"/>
                  </a:cubicBezTo>
                  <a:cubicBezTo>
                    <a:pt x="5782" y="20686"/>
                    <a:pt x="4217" y="20032"/>
                    <a:pt x="4843" y="18723"/>
                  </a:cubicBezTo>
                  <a:cubicBezTo>
                    <a:pt x="5469" y="17414"/>
                    <a:pt x="8286" y="15450"/>
                    <a:pt x="11104" y="134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5530435" y="4097374"/>
              <a:ext cx="132822" cy="20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148" fill="norm" stroke="1" extrusionOk="0">
                  <a:moveTo>
                    <a:pt x="20166" y="4939"/>
                  </a:moveTo>
                  <a:cubicBezTo>
                    <a:pt x="20166" y="3616"/>
                    <a:pt x="20166" y="2294"/>
                    <a:pt x="19491" y="1302"/>
                  </a:cubicBezTo>
                  <a:cubicBezTo>
                    <a:pt x="18816" y="310"/>
                    <a:pt x="17466" y="-351"/>
                    <a:pt x="14934" y="200"/>
                  </a:cubicBezTo>
                  <a:cubicBezTo>
                    <a:pt x="12403" y="751"/>
                    <a:pt x="8690" y="2514"/>
                    <a:pt x="5822" y="5820"/>
                  </a:cubicBezTo>
                  <a:cubicBezTo>
                    <a:pt x="2953" y="9127"/>
                    <a:pt x="928" y="13976"/>
                    <a:pt x="253" y="16951"/>
                  </a:cubicBezTo>
                  <a:cubicBezTo>
                    <a:pt x="-422" y="19927"/>
                    <a:pt x="253" y="21029"/>
                    <a:pt x="2278" y="21139"/>
                  </a:cubicBezTo>
                  <a:cubicBezTo>
                    <a:pt x="4303" y="21249"/>
                    <a:pt x="7678" y="20367"/>
                    <a:pt x="10378" y="17943"/>
                  </a:cubicBezTo>
                  <a:cubicBezTo>
                    <a:pt x="13078" y="15518"/>
                    <a:pt x="15103" y="11551"/>
                    <a:pt x="16284" y="8906"/>
                  </a:cubicBezTo>
                  <a:cubicBezTo>
                    <a:pt x="17466" y="6261"/>
                    <a:pt x="17803" y="4939"/>
                    <a:pt x="17803" y="5490"/>
                  </a:cubicBezTo>
                  <a:cubicBezTo>
                    <a:pt x="17803" y="6041"/>
                    <a:pt x="17466" y="8465"/>
                    <a:pt x="17297" y="10780"/>
                  </a:cubicBezTo>
                  <a:cubicBezTo>
                    <a:pt x="17128" y="13094"/>
                    <a:pt x="17128" y="15298"/>
                    <a:pt x="17803" y="16841"/>
                  </a:cubicBezTo>
                  <a:cubicBezTo>
                    <a:pt x="18478" y="18384"/>
                    <a:pt x="19828" y="19265"/>
                    <a:pt x="21178" y="201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5752156" y="4144800"/>
              <a:ext cx="1524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" y="5214"/>
                    <a:pt x="1200" y="10428"/>
                    <a:pt x="1200" y="13655"/>
                  </a:cubicBezTo>
                  <a:cubicBezTo>
                    <a:pt x="1200" y="16883"/>
                    <a:pt x="600" y="18124"/>
                    <a:pt x="300" y="18124"/>
                  </a:cubicBezTo>
                  <a:cubicBezTo>
                    <a:pt x="0" y="18124"/>
                    <a:pt x="0" y="16883"/>
                    <a:pt x="750" y="13903"/>
                  </a:cubicBezTo>
                  <a:cubicBezTo>
                    <a:pt x="1500" y="10924"/>
                    <a:pt x="3000" y="6207"/>
                    <a:pt x="4350" y="3476"/>
                  </a:cubicBezTo>
                  <a:cubicBezTo>
                    <a:pt x="5700" y="745"/>
                    <a:pt x="6900" y="0"/>
                    <a:pt x="7800" y="248"/>
                  </a:cubicBezTo>
                  <a:cubicBezTo>
                    <a:pt x="8700" y="497"/>
                    <a:pt x="9300" y="1738"/>
                    <a:pt x="9750" y="3724"/>
                  </a:cubicBezTo>
                  <a:cubicBezTo>
                    <a:pt x="10200" y="5710"/>
                    <a:pt x="10500" y="8441"/>
                    <a:pt x="10800" y="10428"/>
                  </a:cubicBezTo>
                  <a:cubicBezTo>
                    <a:pt x="11100" y="12414"/>
                    <a:pt x="11400" y="13655"/>
                    <a:pt x="11700" y="13655"/>
                  </a:cubicBezTo>
                  <a:cubicBezTo>
                    <a:pt x="12000" y="13655"/>
                    <a:pt x="12300" y="12414"/>
                    <a:pt x="12750" y="10552"/>
                  </a:cubicBezTo>
                  <a:cubicBezTo>
                    <a:pt x="13200" y="8690"/>
                    <a:pt x="13800" y="6207"/>
                    <a:pt x="14700" y="4345"/>
                  </a:cubicBezTo>
                  <a:cubicBezTo>
                    <a:pt x="15600" y="2483"/>
                    <a:pt x="16800" y="1241"/>
                    <a:pt x="17550" y="1241"/>
                  </a:cubicBezTo>
                  <a:cubicBezTo>
                    <a:pt x="18300" y="1241"/>
                    <a:pt x="18600" y="2483"/>
                    <a:pt x="19200" y="6083"/>
                  </a:cubicBezTo>
                  <a:cubicBezTo>
                    <a:pt x="19800" y="9683"/>
                    <a:pt x="20700" y="156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5943127" y="4113962"/>
              <a:ext cx="119370" cy="427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80" fill="norm" stroke="1" extrusionOk="0">
                  <a:moveTo>
                    <a:pt x="7738" y="3448"/>
                  </a:moveTo>
                  <a:cubicBezTo>
                    <a:pt x="6248" y="6095"/>
                    <a:pt x="4758" y="8742"/>
                    <a:pt x="3827" y="11336"/>
                  </a:cubicBezTo>
                  <a:cubicBezTo>
                    <a:pt x="2896" y="13930"/>
                    <a:pt x="2524" y="16472"/>
                    <a:pt x="2151" y="18272"/>
                  </a:cubicBezTo>
                  <a:cubicBezTo>
                    <a:pt x="1779" y="20072"/>
                    <a:pt x="1407" y="21130"/>
                    <a:pt x="1034" y="21342"/>
                  </a:cubicBezTo>
                  <a:cubicBezTo>
                    <a:pt x="662" y="21554"/>
                    <a:pt x="289" y="20919"/>
                    <a:pt x="103" y="18325"/>
                  </a:cubicBezTo>
                  <a:cubicBezTo>
                    <a:pt x="-83" y="15730"/>
                    <a:pt x="-83" y="11178"/>
                    <a:pt x="662" y="8001"/>
                  </a:cubicBezTo>
                  <a:cubicBezTo>
                    <a:pt x="1407" y="4825"/>
                    <a:pt x="2896" y="3025"/>
                    <a:pt x="4386" y="1913"/>
                  </a:cubicBezTo>
                  <a:cubicBezTo>
                    <a:pt x="5876" y="801"/>
                    <a:pt x="7365" y="378"/>
                    <a:pt x="9041" y="166"/>
                  </a:cubicBezTo>
                  <a:cubicBezTo>
                    <a:pt x="10717" y="-46"/>
                    <a:pt x="12579" y="-46"/>
                    <a:pt x="14441" y="113"/>
                  </a:cubicBezTo>
                  <a:cubicBezTo>
                    <a:pt x="16303" y="272"/>
                    <a:pt x="18165" y="589"/>
                    <a:pt x="19469" y="1648"/>
                  </a:cubicBezTo>
                  <a:cubicBezTo>
                    <a:pt x="20772" y="2707"/>
                    <a:pt x="21517" y="4507"/>
                    <a:pt x="20586" y="5883"/>
                  </a:cubicBezTo>
                  <a:cubicBezTo>
                    <a:pt x="19655" y="7260"/>
                    <a:pt x="17048" y="8213"/>
                    <a:pt x="14627" y="8795"/>
                  </a:cubicBezTo>
                  <a:cubicBezTo>
                    <a:pt x="12207" y="9378"/>
                    <a:pt x="9972" y="9589"/>
                    <a:pt x="8296" y="9378"/>
                  </a:cubicBezTo>
                  <a:cubicBezTo>
                    <a:pt x="6620" y="9166"/>
                    <a:pt x="5503" y="8530"/>
                    <a:pt x="4386" y="78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6128923" y="3897150"/>
              <a:ext cx="213784" cy="353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3636" y="0"/>
                  </a:moveTo>
                  <a:cubicBezTo>
                    <a:pt x="2566" y="3962"/>
                    <a:pt x="1497" y="7924"/>
                    <a:pt x="855" y="10928"/>
                  </a:cubicBezTo>
                  <a:cubicBezTo>
                    <a:pt x="214" y="13931"/>
                    <a:pt x="0" y="15976"/>
                    <a:pt x="0" y="17318"/>
                  </a:cubicBezTo>
                  <a:cubicBezTo>
                    <a:pt x="0" y="18660"/>
                    <a:pt x="214" y="19299"/>
                    <a:pt x="855" y="19427"/>
                  </a:cubicBezTo>
                  <a:cubicBezTo>
                    <a:pt x="1497" y="19555"/>
                    <a:pt x="2566" y="19172"/>
                    <a:pt x="4170" y="18085"/>
                  </a:cubicBezTo>
                  <a:cubicBezTo>
                    <a:pt x="5774" y="16999"/>
                    <a:pt x="7913" y="15209"/>
                    <a:pt x="9196" y="13995"/>
                  </a:cubicBezTo>
                  <a:cubicBezTo>
                    <a:pt x="10479" y="12781"/>
                    <a:pt x="10907" y="12142"/>
                    <a:pt x="11121" y="11503"/>
                  </a:cubicBezTo>
                  <a:cubicBezTo>
                    <a:pt x="11335" y="10864"/>
                    <a:pt x="11335" y="10225"/>
                    <a:pt x="10800" y="9905"/>
                  </a:cubicBezTo>
                  <a:cubicBezTo>
                    <a:pt x="10265" y="9586"/>
                    <a:pt x="9196" y="9586"/>
                    <a:pt x="7913" y="10289"/>
                  </a:cubicBezTo>
                  <a:cubicBezTo>
                    <a:pt x="6630" y="10992"/>
                    <a:pt x="5133" y="12398"/>
                    <a:pt x="4277" y="13995"/>
                  </a:cubicBezTo>
                  <a:cubicBezTo>
                    <a:pt x="3422" y="15593"/>
                    <a:pt x="3208" y="17382"/>
                    <a:pt x="3208" y="18596"/>
                  </a:cubicBezTo>
                  <a:cubicBezTo>
                    <a:pt x="3208" y="19811"/>
                    <a:pt x="3422" y="20450"/>
                    <a:pt x="4705" y="20897"/>
                  </a:cubicBezTo>
                  <a:cubicBezTo>
                    <a:pt x="5988" y="21344"/>
                    <a:pt x="8341" y="21600"/>
                    <a:pt x="11335" y="20961"/>
                  </a:cubicBezTo>
                  <a:cubicBezTo>
                    <a:pt x="14329" y="20322"/>
                    <a:pt x="17964" y="18788"/>
                    <a:pt x="21600" y="172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6806256" y="4023019"/>
              <a:ext cx="139701" cy="207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763"/>
                  </a:moveTo>
                  <a:cubicBezTo>
                    <a:pt x="2618" y="5299"/>
                    <a:pt x="5236" y="9835"/>
                    <a:pt x="7200" y="13075"/>
                  </a:cubicBezTo>
                  <a:cubicBezTo>
                    <a:pt x="9164" y="16315"/>
                    <a:pt x="10473" y="18259"/>
                    <a:pt x="11782" y="19555"/>
                  </a:cubicBezTo>
                  <a:cubicBezTo>
                    <a:pt x="13091" y="20851"/>
                    <a:pt x="14400" y="21499"/>
                    <a:pt x="15382" y="21067"/>
                  </a:cubicBezTo>
                  <a:cubicBezTo>
                    <a:pt x="16364" y="20635"/>
                    <a:pt x="17018" y="19123"/>
                    <a:pt x="17509" y="15883"/>
                  </a:cubicBezTo>
                  <a:cubicBezTo>
                    <a:pt x="18000" y="12643"/>
                    <a:pt x="18327" y="7675"/>
                    <a:pt x="18491" y="4543"/>
                  </a:cubicBezTo>
                  <a:cubicBezTo>
                    <a:pt x="18655" y="1411"/>
                    <a:pt x="18655" y="115"/>
                    <a:pt x="19145" y="7"/>
                  </a:cubicBezTo>
                  <a:cubicBezTo>
                    <a:pt x="19636" y="-101"/>
                    <a:pt x="20618" y="979"/>
                    <a:pt x="21600" y="2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7025974" y="4062114"/>
              <a:ext cx="142233" cy="152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035" fill="norm" stroke="1" extrusionOk="0">
                  <a:moveTo>
                    <a:pt x="16580" y="7900"/>
                  </a:moveTo>
                  <a:cubicBezTo>
                    <a:pt x="15310" y="5273"/>
                    <a:pt x="14039" y="2646"/>
                    <a:pt x="12610" y="1186"/>
                  </a:cubicBezTo>
                  <a:cubicBezTo>
                    <a:pt x="11180" y="-273"/>
                    <a:pt x="9592" y="-565"/>
                    <a:pt x="7527" y="1332"/>
                  </a:cubicBezTo>
                  <a:cubicBezTo>
                    <a:pt x="5463" y="3230"/>
                    <a:pt x="2921" y="7316"/>
                    <a:pt x="1651" y="10235"/>
                  </a:cubicBezTo>
                  <a:cubicBezTo>
                    <a:pt x="380" y="13154"/>
                    <a:pt x="380" y="14905"/>
                    <a:pt x="221" y="16511"/>
                  </a:cubicBezTo>
                  <a:cubicBezTo>
                    <a:pt x="63" y="18116"/>
                    <a:pt x="-255" y="19576"/>
                    <a:pt x="380" y="20305"/>
                  </a:cubicBezTo>
                  <a:cubicBezTo>
                    <a:pt x="1016" y="21035"/>
                    <a:pt x="2604" y="21035"/>
                    <a:pt x="3874" y="20305"/>
                  </a:cubicBezTo>
                  <a:cubicBezTo>
                    <a:pt x="5145" y="19576"/>
                    <a:pt x="6098" y="18116"/>
                    <a:pt x="7210" y="15927"/>
                  </a:cubicBezTo>
                  <a:cubicBezTo>
                    <a:pt x="8321" y="13738"/>
                    <a:pt x="9592" y="10819"/>
                    <a:pt x="10863" y="9943"/>
                  </a:cubicBezTo>
                  <a:cubicBezTo>
                    <a:pt x="12133" y="9067"/>
                    <a:pt x="13404" y="10235"/>
                    <a:pt x="15151" y="12424"/>
                  </a:cubicBezTo>
                  <a:cubicBezTo>
                    <a:pt x="16898" y="14613"/>
                    <a:pt x="19121" y="17824"/>
                    <a:pt x="21345" y="210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7212656" y="4062250"/>
              <a:ext cx="133351" cy="176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0"/>
                  </a:moveTo>
                  <a:cubicBezTo>
                    <a:pt x="4457" y="5657"/>
                    <a:pt x="8914" y="11314"/>
                    <a:pt x="11143" y="14914"/>
                  </a:cubicBezTo>
                  <a:cubicBezTo>
                    <a:pt x="13371" y="18514"/>
                    <a:pt x="13371" y="20057"/>
                    <a:pt x="12514" y="20829"/>
                  </a:cubicBezTo>
                  <a:cubicBezTo>
                    <a:pt x="11657" y="21600"/>
                    <a:pt x="9943" y="21600"/>
                    <a:pt x="8914" y="20957"/>
                  </a:cubicBezTo>
                  <a:cubicBezTo>
                    <a:pt x="7886" y="20314"/>
                    <a:pt x="7543" y="19029"/>
                    <a:pt x="7371" y="16457"/>
                  </a:cubicBezTo>
                  <a:cubicBezTo>
                    <a:pt x="7200" y="13886"/>
                    <a:pt x="7200" y="10029"/>
                    <a:pt x="9600" y="7200"/>
                  </a:cubicBezTo>
                  <a:cubicBezTo>
                    <a:pt x="12000" y="4371"/>
                    <a:pt x="16800" y="2571"/>
                    <a:pt x="21600" y="7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7378021" y="3973836"/>
              <a:ext cx="69586" cy="249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77" fill="norm" stroke="1" extrusionOk="0">
                  <a:moveTo>
                    <a:pt x="1882" y="8671"/>
                  </a:moveTo>
                  <a:cubicBezTo>
                    <a:pt x="1882" y="12301"/>
                    <a:pt x="1882" y="15932"/>
                    <a:pt x="1554" y="18201"/>
                  </a:cubicBezTo>
                  <a:cubicBezTo>
                    <a:pt x="1227" y="20469"/>
                    <a:pt x="573" y="21377"/>
                    <a:pt x="245" y="21377"/>
                  </a:cubicBezTo>
                  <a:cubicBezTo>
                    <a:pt x="-82" y="21377"/>
                    <a:pt x="-82" y="20469"/>
                    <a:pt x="245" y="17293"/>
                  </a:cubicBezTo>
                  <a:cubicBezTo>
                    <a:pt x="573" y="14116"/>
                    <a:pt x="1227" y="8671"/>
                    <a:pt x="2536" y="5222"/>
                  </a:cubicBezTo>
                  <a:cubicBezTo>
                    <a:pt x="3845" y="1774"/>
                    <a:pt x="5809" y="322"/>
                    <a:pt x="9082" y="49"/>
                  </a:cubicBezTo>
                  <a:cubicBezTo>
                    <a:pt x="12354" y="-223"/>
                    <a:pt x="16936" y="685"/>
                    <a:pt x="21518" y="15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7407304" y="4055900"/>
              <a:ext cx="22744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9124" y="0"/>
                  </a:moveTo>
                  <a:cubicBezTo>
                    <a:pt x="7142" y="1241"/>
                    <a:pt x="5160" y="2483"/>
                    <a:pt x="3674" y="4469"/>
                  </a:cubicBezTo>
                  <a:cubicBezTo>
                    <a:pt x="2188" y="6455"/>
                    <a:pt x="1197" y="9186"/>
                    <a:pt x="603" y="11669"/>
                  </a:cubicBezTo>
                  <a:cubicBezTo>
                    <a:pt x="8" y="14152"/>
                    <a:pt x="-190" y="16386"/>
                    <a:pt x="206" y="17628"/>
                  </a:cubicBezTo>
                  <a:cubicBezTo>
                    <a:pt x="603" y="18869"/>
                    <a:pt x="1593" y="19117"/>
                    <a:pt x="2584" y="18000"/>
                  </a:cubicBezTo>
                  <a:cubicBezTo>
                    <a:pt x="3575" y="16883"/>
                    <a:pt x="4566" y="14400"/>
                    <a:pt x="5458" y="12166"/>
                  </a:cubicBezTo>
                  <a:cubicBezTo>
                    <a:pt x="6349" y="9931"/>
                    <a:pt x="7142" y="7945"/>
                    <a:pt x="7340" y="7697"/>
                  </a:cubicBezTo>
                  <a:cubicBezTo>
                    <a:pt x="7538" y="7448"/>
                    <a:pt x="7142" y="8938"/>
                    <a:pt x="6944" y="10428"/>
                  </a:cubicBezTo>
                  <a:cubicBezTo>
                    <a:pt x="6746" y="11917"/>
                    <a:pt x="6746" y="13407"/>
                    <a:pt x="7241" y="14028"/>
                  </a:cubicBezTo>
                  <a:cubicBezTo>
                    <a:pt x="7737" y="14648"/>
                    <a:pt x="8727" y="14400"/>
                    <a:pt x="9718" y="13159"/>
                  </a:cubicBezTo>
                  <a:cubicBezTo>
                    <a:pt x="10709" y="11917"/>
                    <a:pt x="11700" y="9683"/>
                    <a:pt x="12493" y="7945"/>
                  </a:cubicBezTo>
                  <a:cubicBezTo>
                    <a:pt x="13285" y="6207"/>
                    <a:pt x="13880" y="4966"/>
                    <a:pt x="14276" y="4966"/>
                  </a:cubicBezTo>
                  <a:cubicBezTo>
                    <a:pt x="14672" y="4966"/>
                    <a:pt x="14871" y="6207"/>
                    <a:pt x="14871" y="8566"/>
                  </a:cubicBezTo>
                  <a:cubicBezTo>
                    <a:pt x="14871" y="10924"/>
                    <a:pt x="14672" y="14400"/>
                    <a:pt x="14474" y="16883"/>
                  </a:cubicBezTo>
                  <a:cubicBezTo>
                    <a:pt x="14276" y="19366"/>
                    <a:pt x="14078" y="20855"/>
                    <a:pt x="13979" y="20855"/>
                  </a:cubicBezTo>
                  <a:cubicBezTo>
                    <a:pt x="13880" y="20855"/>
                    <a:pt x="13880" y="19366"/>
                    <a:pt x="14375" y="16262"/>
                  </a:cubicBezTo>
                  <a:cubicBezTo>
                    <a:pt x="14871" y="13159"/>
                    <a:pt x="15861" y="8441"/>
                    <a:pt x="16852" y="5462"/>
                  </a:cubicBezTo>
                  <a:cubicBezTo>
                    <a:pt x="17843" y="2483"/>
                    <a:pt x="18834" y="1241"/>
                    <a:pt x="19627" y="1366"/>
                  </a:cubicBezTo>
                  <a:cubicBezTo>
                    <a:pt x="20419" y="1490"/>
                    <a:pt x="21014" y="2979"/>
                    <a:pt x="21212" y="6579"/>
                  </a:cubicBezTo>
                  <a:cubicBezTo>
                    <a:pt x="21410" y="10179"/>
                    <a:pt x="21212" y="15890"/>
                    <a:pt x="210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7690460" y="4046195"/>
              <a:ext cx="334997" cy="202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0845" fill="norm" stroke="1" extrusionOk="0">
                  <a:moveTo>
                    <a:pt x="5198" y="3618"/>
                  </a:moveTo>
                  <a:cubicBezTo>
                    <a:pt x="5062" y="2091"/>
                    <a:pt x="4926" y="564"/>
                    <a:pt x="4519" y="127"/>
                  </a:cubicBezTo>
                  <a:cubicBezTo>
                    <a:pt x="4111" y="-309"/>
                    <a:pt x="3432" y="346"/>
                    <a:pt x="2617" y="2527"/>
                  </a:cubicBezTo>
                  <a:cubicBezTo>
                    <a:pt x="1802" y="4709"/>
                    <a:pt x="851" y="8418"/>
                    <a:pt x="375" y="11582"/>
                  </a:cubicBezTo>
                  <a:cubicBezTo>
                    <a:pt x="-100" y="14746"/>
                    <a:pt x="-100" y="17364"/>
                    <a:pt x="240" y="19000"/>
                  </a:cubicBezTo>
                  <a:cubicBezTo>
                    <a:pt x="579" y="20636"/>
                    <a:pt x="1258" y="21291"/>
                    <a:pt x="3092" y="20527"/>
                  </a:cubicBezTo>
                  <a:cubicBezTo>
                    <a:pt x="4926" y="19764"/>
                    <a:pt x="7915" y="17582"/>
                    <a:pt x="10292" y="14746"/>
                  </a:cubicBezTo>
                  <a:cubicBezTo>
                    <a:pt x="12670" y="11909"/>
                    <a:pt x="14436" y="8418"/>
                    <a:pt x="15455" y="6127"/>
                  </a:cubicBezTo>
                  <a:cubicBezTo>
                    <a:pt x="16474" y="3836"/>
                    <a:pt x="16745" y="2746"/>
                    <a:pt x="16474" y="2309"/>
                  </a:cubicBezTo>
                  <a:cubicBezTo>
                    <a:pt x="16202" y="1873"/>
                    <a:pt x="15387" y="2091"/>
                    <a:pt x="14164" y="3836"/>
                  </a:cubicBezTo>
                  <a:cubicBezTo>
                    <a:pt x="12942" y="5582"/>
                    <a:pt x="11311" y="8855"/>
                    <a:pt x="10496" y="11255"/>
                  </a:cubicBezTo>
                  <a:cubicBezTo>
                    <a:pt x="9681" y="13655"/>
                    <a:pt x="9681" y="15182"/>
                    <a:pt x="10700" y="16273"/>
                  </a:cubicBezTo>
                  <a:cubicBezTo>
                    <a:pt x="11719" y="17364"/>
                    <a:pt x="13757" y="18018"/>
                    <a:pt x="15726" y="18018"/>
                  </a:cubicBezTo>
                  <a:cubicBezTo>
                    <a:pt x="17696" y="18018"/>
                    <a:pt x="19598" y="17364"/>
                    <a:pt x="21500" y="167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5355939" y="3543417"/>
              <a:ext cx="186668" cy="23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0948" fill="norm" stroke="1" extrusionOk="0">
                  <a:moveTo>
                    <a:pt x="3929" y="2675"/>
                  </a:moveTo>
                  <a:cubicBezTo>
                    <a:pt x="3686" y="1348"/>
                    <a:pt x="3443" y="22"/>
                    <a:pt x="3201" y="22"/>
                  </a:cubicBezTo>
                  <a:cubicBezTo>
                    <a:pt x="2958" y="22"/>
                    <a:pt x="2715" y="1348"/>
                    <a:pt x="2109" y="4475"/>
                  </a:cubicBezTo>
                  <a:cubicBezTo>
                    <a:pt x="1502" y="7601"/>
                    <a:pt x="531" y="12527"/>
                    <a:pt x="167" y="15559"/>
                  </a:cubicBezTo>
                  <a:cubicBezTo>
                    <a:pt x="-197" y="18590"/>
                    <a:pt x="46" y="19727"/>
                    <a:pt x="774" y="20390"/>
                  </a:cubicBezTo>
                  <a:cubicBezTo>
                    <a:pt x="1502" y="21054"/>
                    <a:pt x="2715" y="21243"/>
                    <a:pt x="4293" y="20296"/>
                  </a:cubicBezTo>
                  <a:cubicBezTo>
                    <a:pt x="5870" y="19348"/>
                    <a:pt x="7812" y="17264"/>
                    <a:pt x="9632" y="14422"/>
                  </a:cubicBezTo>
                  <a:cubicBezTo>
                    <a:pt x="11452" y="11580"/>
                    <a:pt x="13151" y="7980"/>
                    <a:pt x="14243" y="5232"/>
                  </a:cubicBezTo>
                  <a:cubicBezTo>
                    <a:pt x="15336" y="2485"/>
                    <a:pt x="15821" y="590"/>
                    <a:pt x="15821" y="117"/>
                  </a:cubicBezTo>
                  <a:cubicBezTo>
                    <a:pt x="15821" y="-357"/>
                    <a:pt x="15336" y="590"/>
                    <a:pt x="14972" y="3243"/>
                  </a:cubicBezTo>
                  <a:cubicBezTo>
                    <a:pt x="14607" y="5896"/>
                    <a:pt x="14365" y="10254"/>
                    <a:pt x="14486" y="12906"/>
                  </a:cubicBezTo>
                  <a:cubicBezTo>
                    <a:pt x="14607" y="15559"/>
                    <a:pt x="15093" y="16506"/>
                    <a:pt x="15821" y="17264"/>
                  </a:cubicBezTo>
                  <a:cubicBezTo>
                    <a:pt x="16549" y="18022"/>
                    <a:pt x="17520" y="18590"/>
                    <a:pt x="18491" y="18401"/>
                  </a:cubicBezTo>
                  <a:cubicBezTo>
                    <a:pt x="19461" y="18211"/>
                    <a:pt x="20432" y="17264"/>
                    <a:pt x="21403" y="163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5590413" y="3545185"/>
              <a:ext cx="104594" cy="199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37" fill="norm" stroke="1" extrusionOk="0">
                  <a:moveTo>
                    <a:pt x="1907" y="5749"/>
                  </a:moveTo>
                  <a:cubicBezTo>
                    <a:pt x="1907" y="10069"/>
                    <a:pt x="1907" y="14389"/>
                    <a:pt x="1691" y="17231"/>
                  </a:cubicBezTo>
                  <a:cubicBezTo>
                    <a:pt x="1475" y="20073"/>
                    <a:pt x="1043" y="21437"/>
                    <a:pt x="611" y="21437"/>
                  </a:cubicBezTo>
                  <a:cubicBezTo>
                    <a:pt x="179" y="21437"/>
                    <a:pt x="-253" y="20073"/>
                    <a:pt x="179" y="16549"/>
                  </a:cubicBezTo>
                  <a:cubicBezTo>
                    <a:pt x="611" y="13024"/>
                    <a:pt x="1907" y="7340"/>
                    <a:pt x="3419" y="4157"/>
                  </a:cubicBezTo>
                  <a:cubicBezTo>
                    <a:pt x="4931" y="974"/>
                    <a:pt x="6659" y="292"/>
                    <a:pt x="8603" y="64"/>
                  </a:cubicBezTo>
                  <a:cubicBezTo>
                    <a:pt x="10547" y="-163"/>
                    <a:pt x="12707" y="64"/>
                    <a:pt x="14867" y="3248"/>
                  </a:cubicBezTo>
                  <a:cubicBezTo>
                    <a:pt x="17027" y="6431"/>
                    <a:pt x="19187" y="12570"/>
                    <a:pt x="21347" y="187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5750947" y="3596437"/>
              <a:ext cx="102810" cy="141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0921" fill="norm" stroke="1" extrusionOk="0">
                  <a:moveTo>
                    <a:pt x="13476" y="335"/>
                  </a:moveTo>
                  <a:cubicBezTo>
                    <a:pt x="11272" y="22"/>
                    <a:pt x="9068" y="-291"/>
                    <a:pt x="7305" y="492"/>
                  </a:cubicBezTo>
                  <a:cubicBezTo>
                    <a:pt x="5542" y="1274"/>
                    <a:pt x="4219" y="3152"/>
                    <a:pt x="2897" y="6283"/>
                  </a:cubicBezTo>
                  <a:cubicBezTo>
                    <a:pt x="1574" y="9413"/>
                    <a:pt x="252" y="13796"/>
                    <a:pt x="31" y="16770"/>
                  </a:cubicBezTo>
                  <a:cubicBezTo>
                    <a:pt x="-189" y="19744"/>
                    <a:pt x="693" y="21309"/>
                    <a:pt x="4440" y="20839"/>
                  </a:cubicBezTo>
                  <a:cubicBezTo>
                    <a:pt x="8187" y="20370"/>
                    <a:pt x="14799" y="17866"/>
                    <a:pt x="21411" y="153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5858894" y="3592300"/>
              <a:ext cx="86113" cy="14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142" fill="norm" stroke="1" extrusionOk="0">
                  <a:moveTo>
                    <a:pt x="18809" y="961"/>
                  </a:moveTo>
                  <a:cubicBezTo>
                    <a:pt x="16237" y="325"/>
                    <a:pt x="13666" y="-310"/>
                    <a:pt x="11094" y="166"/>
                  </a:cubicBezTo>
                  <a:cubicBezTo>
                    <a:pt x="8523" y="643"/>
                    <a:pt x="5951" y="2231"/>
                    <a:pt x="3894" y="5249"/>
                  </a:cubicBezTo>
                  <a:cubicBezTo>
                    <a:pt x="1837" y="8266"/>
                    <a:pt x="294" y="12714"/>
                    <a:pt x="37" y="15890"/>
                  </a:cubicBezTo>
                  <a:cubicBezTo>
                    <a:pt x="-220" y="19066"/>
                    <a:pt x="809" y="20972"/>
                    <a:pt x="4409" y="21131"/>
                  </a:cubicBezTo>
                  <a:cubicBezTo>
                    <a:pt x="8009" y="21290"/>
                    <a:pt x="14180" y="19702"/>
                    <a:pt x="17523" y="17161"/>
                  </a:cubicBezTo>
                  <a:cubicBezTo>
                    <a:pt x="20866" y="14619"/>
                    <a:pt x="21380" y="11125"/>
                    <a:pt x="20609" y="8584"/>
                  </a:cubicBezTo>
                  <a:cubicBezTo>
                    <a:pt x="19837" y="6043"/>
                    <a:pt x="17780" y="4455"/>
                    <a:pt x="15723" y="28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5993456" y="3573300"/>
              <a:ext cx="120651" cy="151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900"/>
                  </a:moveTo>
                  <a:cubicBezTo>
                    <a:pt x="1895" y="900"/>
                    <a:pt x="3789" y="900"/>
                    <a:pt x="5874" y="2250"/>
                  </a:cubicBezTo>
                  <a:cubicBezTo>
                    <a:pt x="7958" y="3600"/>
                    <a:pt x="10232" y="6300"/>
                    <a:pt x="11747" y="9450"/>
                  </a:cubicBezTo>
                  <a:cubicBezTo>
                    <a:pt x="13263" y="12600"/>
                    <a:pt x="14021" y="16200"/>
                    <a:pt x="13642" y="18450"/>
                  </a:cubicBezTo>
                  <a:cubicBezTo>
                    <a:pt x="13263" y="20700"/>
                    <a:pt x="11747" y="21600"/>
                    <a:pt x="10421" y="21450"/>
                  </a:cubicBezTo>
                  <a:cubicBezTo>
                    <a:pt x="9095" y="21300"/>
                    <a:pt x="7958" y="20100"/>
                    <a:pt x="7768" y="17700"/>
                  </a:cubicBezTo>
                  <a:cubicBezTo>
                    <a:pt x="7579" y="15300"/>
                    <a:pt x="8337" y="11700"/>
                    <a:pt x="10800" y="8550"/>
                  </a:cubicBezTo>
                  <a:cubicBezTo>
                    <a:pt x="13263" y="5400"/>
                    <a:pt x="17432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6145856" y="3579650"/>
              <a:ext cx="127001" cy="15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0"/>
                  </a:moveTo>
                  <a:cubicBezTo>
                    <a:pt x="3600" y="3900"/>
                    <a:pt x="7200" y="7800"/>
                    <a:pt x="9180" y="10650"/>
                  </a:cubicBezTo>
                  <a:cubicBezTo>
                    <a:pt x="11160" y="13500"/>
                    <a:pt x="11520" y="15300"/>
                    <a:pt x="11160" y="16950"/>
                  </a:cubicBezTo>
                  <a:cubicBezTo>
                    <a:pt x="10800" y="18600"/>
                    <a:pt x="9720" y="20100"/>
                    <a:pt x="8280" y="20850"/>
                  </a:cubicBezTo>
                  <a:cubicBezTo>
                    <a:pt x="6840" y="21600"/>
                    <a:pt x="5040" y="21600"/>
                    <a:pt x="4140" y="20250"/>
                  </a:cubicBezTo>
                  <a:cubicBezTo>
                    <a:pt x="3240" y="18900"/>
                    <a:pt x="3240" y="16200"/>
                    <a:pt x="6300" y="12600"/>
                  </a:cubicBezTo>
                  <a:cubicBezTo>
                    <a:pt x="9360" y="9000"/>
                    <a:pt x="15480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6265811" y="3577493"/>
              <a:ext cx="121346" cy="11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0700" fill="norm" stroke="1" extrusionOk="0">
                  <a:moveTo>
                    <a:pt x="3415" y="2708"/>
                  </a:moveTo>
                  <a:cubicBezTo>
                    <a:pt x="3049" y="4636"/>
                    <a:pt x="2683" y="6565"/>
                    <a:pt x="3781" y="7529"/>
                  </a:cubicBezTo>
                  <a:cubicBezTo>
                    <a:pt x="4880" y="8493"/>
                    <a:pt x="7442" y="8493"/>
                    <a:pt x="9456" y="7915"/>
                  </a:cubicBezTo>
                  <a:cubicBezTo>
                    <a:pt x="11469" y="7336"/>
                    <a:pt x="12934" y="6179"/>
                    <a:pt x="14215" y="4636"/>
                  </a:cubicBezTo>
                  <a:cubicBezTo>
                    <a:pt x="15496" y="3093"/>
                    <a:pt x="16595" y="1165"/>
                    <a:pt x="16229" y="393"/>
                  </a:cubicBezTo>
                  <a:cubicBezTo>
                    <a:pt x="15863" y="-378"/>
                    <a:pt x="14032" y="8"/>
                    <a:pt x="11652" y="1358"/>
                  </a:cubicBezTo>
                  <a:cubicBezTo>
                    <a:pt x="9273" y="2708"/>
                    <a:pt x="6344" y="5022"/>
                    <a:pt x="4330" y="7336"/>
                  </a:cubicBezTo>
                  <a:cubicBezTo>
                    <a:pt x="2317" y="9651"/>
                    <a:pt x="1219" y="11965"/>
                    <a:pt x="486" y="14472"/>
                  </a:cubicBezTo>
                  <a:cubicBezTo>
                    <a:pt x="-246" y="16979"/>
                    <a:pt x="-612" y="19679"/>
                    <a:pt x="2866" y="20451"/>
                  </a:cubicBezTo>
                  <a:cubicBezTo>
                    <a:pt x="6344" y="21222"/>
                    <a:pt x="13666" y="20065"/>
                    <a:pt x="20988" y="189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6394143" y="3556204"/>
              <a:ext cx="139064" cy="14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0943" fill="norm" stroke="1" extrusionOk="0">
                  <a:moveTo>
                    <a:pt x="16592" y="4344"/>
                  </a:moveTo>
                  <a:cubicBezTo>
                    <a:pt x="16919" y="2801"/>
                    <a:pt x="17246" y="1258"/>
                    <a:pt x="16592" y="486"/>
                  </a:cubicBezTo>
                  <a:cubicBezTo>
                    <a:pt x="15937" y="-285"/>
                    <a:pt x="14301" y="-285"/>
                    <a:pt x="11519" y="1566"/>
                  </a:cubicBezTo>
                  <a:cubicBezTo>
                    <a:pt x="8737" y="3418"/>
                    <a:pt x="4810" y="7121"/>
                    <a:pt x="2683" y="9744"/>
                  </a:cubicBezTo>
                  <a:cubicBezTo>
                    <a:pt x="556" y="12366"/>
                    <a:pt x="228" y="13909"/>
                    <a:pt x="65" y="15452"/>
                  </a:cubicBezTo>
                  <a:cubicBezTo>
                    <a:pt x="-99" y="16995"/>
                    <a:pt x="-99" y="18538"/>
                    <a:pt x="1865" y="19618"/>
                  </a:cubicBezTo>
                  <a:cubicBezTo>
                    <a:pt x="3828" y="20698"/>
                    <a:pt x="7756" y="21315"/>
                    <a:pt x="11356" y="20698"/>
                  </a:cubicBezTo>
                  <a:cubicBezTo>
                    <a:pt x="14956" y="20081"/>
                    <a:pt x="18228" y="18229"/>
                    <a:pt x="21501" y="163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6543419" y="3390099"/>
              <a:ext cx="104088" cy="289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381" fill="norm" stroke="1" extrusionOk="0">
                  <a:moveTo>
                    <a:pt x="21244" y="1339"/>
                  </a:moveTo>
                  <a:cubicBezTo>
                    <a:pt x="19948" y="713"/>
                    <a:pt x="18652" y="87"/>
                    <a:pt x="17140" y="8"/>
                  </a:cubicBezTo>
                  <a:cubicBezTo>
                    <a:pt x="15628" y="-70"/>
                    <a:pt x="13900" y="400"/>
                    <a:pt x="11740" y="2200"/>
                  </a:cubicBezTo>
                  <a:cubicBezTo>
                    <a:pt x="9580" y="4000"/>
                    <a:pt x="6988" y="7130"/>
                    <a:pt x="4828" y="10104"/>
                  </a:cubicBezTo>
                  <a:cubicBezTo>
                    <a:pt x="2668" y="13078"/>
                    <a:pt x="940" y="15895"/>
                    <a:pt x="292" y="17773"/>
                  </a:cubicBezTo>
                  <a:cubicBezTo>
                    <a:pt x="-356" y="19652"/>
                    <a:pt x="76" y="20591"/>
                    <a:pt x="1588" y="21060"/>
                  </a:cubicBezTo>
                  <a:cubicBezTo>
                    <a:pt x="3100" y="21530"/>
                    <a:pt x="5692" y="21530"/>
                    <a:pt x="8716" y="20747"/>
                  </a:cubicBezTo>
                  <a:cubicBezTo>
                    <a:pt x="11740" y="19965"/>
                    <a:pt x="15196" y="18400"/>
                    <a:pt x="18652" y="168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6554147" y="3323229"/>
              <a:ext cx="450955" cy="355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60" fill="norm" stroke="1" extrusionOk="0">
                  <a:moveTo>
                    <a:pt x="1718" y="13105"/>
                  </a:moveTo>
                  <a:cubicBezTo>
                    <a:pt x="915" y="13105"/>
                    <a:pt x="111" y="13105"/>
                    <a:pt x="10" y="13169"/>
                  </a:cubicBezTo>
                  <a:cubicBezTo>
                    <a:pt x="-90" y="13232"/>
                    <a:pt x="513" y="13359"/>
                    <a:pt x="1919" y="13423"/>
                  </a:cubicBezTo>
                  <a:cubicBezTo>
                    <a:pt x="3326" y="13486"/>
                    <a:pt x="5536" y="13486"/>
                    <a:pt x="6892" y="13423"/>
                  </a:cubicBezTo>
                  <a:cubicBezTo>
                    <a:pt x="8249" y="13359"/>
                    <a:pt x="8751" y="13232"/>
                    <a:pt x="8751" y="13042"/>
                  </a:cubicBezTo>
                  <a:cubicBezTo>
                    <a:pt x="8751" y="12851"/>
                    <a:pt x="8249" y="12597"/>
                    <a:pt x="7746" y="12660"/>
                  </a:cubicBezTo>
                  <a:cubicBezTo>
                    <a:pt x="7244" y="12724"/>
                    <a:pt x="6742" y="13105"/>
                    <a:pt x="6290" y="13931"/>
                  </a:cubicBezTo>
                  <a:cubicBezTo>
                    <a:pt x="5837" y="14757"/>
                    <a:pt x="5436" y="16027"/>
                    <a:pt x="5335" y="16980"/>
                  </a:cubicBezTo>
                  <a:cubicBezTo>
                    <a:pt x="5235" y="17933"/>
                    <a:pt x="5436" y="18569"/>
                    <a:pt x="5837" y="18950"/>
                  </a:cubicBezTo>
                  <a:cubicBezTo>
                    <a:pt x="6239" y="19331"/>
                    <a:pt x="6842" y="19458"/>
                    <a:pt x="8048" y="19267"/>
                  </a:cubicBezTo>
                  <a:cubicBezTo>
                    <a:pt x="9253" y="19077"/>
                    <a:pt x="11062" y="18569"/>
                    <a:pt x="12317" y="18124"/>
                  </a:cubicBezTo>
                  <a:cubicBezTo>
                    <a:pt x="13573" y="17679"/>
                    <a:pt x="14277" y="17298"/>
                    <a:pt x="14779" y="16790"/>
                  </a:cubicBezTo>
                  <a:cubicBezTo>
                    <a:pt x="15281" y="16282"/>
                    <a:pt x="15583" y="15646"/>
                    <a:pt x="15432" y="15329"/>
                  </a:cubicBezTo>
                  <a:cubicBezTo>
                    <a:pt x="15281" y="15011"/>
                    <a:pt x="14678" y="15011"/>
                    <a:pt x="13875" y="15710"/>
                  </a:cubicBezTo>
                  <a:cubicBezTo>
                    <a:pt x="13071" y="16409"/>
                    <a:pt x="12066" y="17806"/>
                    <a:pt x="11564" y="18886"/>
                  </a:cubicBezTo>
                  <a:cubicBezTo>
                    <a:pt x="11062" y="19966"/>
                    <a:pt x="11062" y="20729"/>
                    <a:pt x="11413" y="21110"/>
                  </a:cubicBezTo>
                  <a:cubicBezTo>
                    <a:pt x="11765" y="21491"/>
                    <a:pt x="12468" y="21491"/>
                    <a:pt x="13473" y="20729"/>
                  </a:cubicBezTo>
                  <a:cubicBezTo>
                    <a:pt x="14477" y="19966"/>
                    <a:pt x="15783" y="18442"/>
                    <a:pt x="17039" y="15583"/>
                  </a:cubicBezTo>
                  <a:cubicBezTo>
                    <a:pt x="18295" y="12724"/>
                    <a:pt x="19501" y="8531"/>
                    <a:pt x="20204" y="5990"/>
                  </a:cubicBezTo>
                  <a:cubicBezTo>
                    <a:pt x="20907" y="3449"/>
                    <a:pt x="21108" y="2559"/>
                    <a:pt x="21259" y="1733"/>
                  </a:cubicBezTo>
                  <a:cubicBezTo>
                    <a:pt x="21410" y="907"/>
                    <a:pt x="21510" y="145"/>
                    <a:pt x="21209" y="18"/>
                  </a:cubicBezTo>
                  <a:cubicBezTo>
                    <a:pt x="20907" y="-109"/>
                    <a:pt x="20204" y="399"/>
                    <a:pt x="19450" y="2369"/>
                  </a:cubicBezTo>
                  <a:cubicBezTo>
                    <a:pt x="18697" y="4338"/>
                    <a:pt x="17893" y="7769"/>
                    <a:pt x="17441" y="10818"/>
                  </a:cubicBezTo>
                  <a:cubicBezTo>
                    <a:pt x="16989" y="13867"/>
                    <a:pt x="16889" y="16536"/>
                    <a:pt x="16788" y="192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665806" y="5999000"/>
              <a:ext cx="190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1674"/>
                    <a:pt x="14400" y="3349"/>
                    <a:pt x="16800" y="6530"/>
                  </a:cubicBezTo>
                  <a:cubicBezTo>
                    <a:pt x="19200" y="9712"/>
                    <a:pt x="16800" y="14400"/>
                    <a:pt x="16800" y="17163"/>
                  </a:cubicBezTo>
                  <a:cubicBezTo>
                    <a:pt x="16800" y="19926"/>
                    <a:pt x="19200" y="207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436080" y="6293217"/>
              <a:ext cx="665015" cy="72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282" fill="norm" stroke="1" extrusionOk="0">
                  <a:moveTo>
                    <a:pt x="445" y="16046"/>
                  </a:moveTo>
                  <a:cubicBezTo>
                    <a:pt x="173" y="17897"/>
                    <a:pt x="-100" y="19749"/>
                    <a:pt x="36" y="20674"/>
                  </a:cubicBezTo>
                  <a:cubicBezTo>
                    <a:pt x="173" y="21600"/>
                    <a:pt x="718" y="21600"/>
                    <a:pt x="2319" y="19749"/>
                  </a:cubicBezTo>
                  <a:cubicBezTo>
                    <a:pt x="3920" y="17897"/>
                    <a:pt x="6578" y="14194"/>
                    <a:pt x="9099" y="10800"/>
                  </a:cubicBezTo>
                  <a:cubicBezTo>
                    <a:pt x="11620" y="7406"/>
                    <a:pt x="14005" y="4320"/>
                    <a:pt x="15844" y="2469"/>
                  </a:cubicBezTo>
                  <a:cubicBezTo>
                    <a:pt x="17684" y="617"/>
                    <a:pt x="18979" y="0"/>
                    <a:pt x="19865" y="0"/>
                  </a:cubicBezTo>
                  <a:cubicBezTo>
                    <a:pt x="20750" y="0"/>
                    <a:pt x="21227" y="617"/>
                    <a:pt x="21364" y="2469"/>
                  </a:cubicBezTo>
                  <a:cubicBezTo>
                    <a:pt x="21500" y="4320"/>
                    <a:pt x="21296" y="7406"/>
                    <a:pt x="21091" y="10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329200" y="6518554"/>
              <a:ext cx="108007" cy="26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102" fill="norm" stroke="1" extrusionOk="0">
                  <a:moveTo>
                    <a:pt x="13460" y="5705"/>
                  </a:moveTo>
                  <a:cubicBezTo>
                    <a:pt x="14683" y="5024"/>
                    <a:pt x="15905" y="4344"/>
                    <a:pt x="16517" y="3324"/>
                  </a:cubicBezTo>
                  <a:cubicBezTo>
                    <a:pt x="17128" y="2303"/>
                    <a:pt x="17128" y="943"/>
                    <a:pt x="16109" y="347"/>
                  </a:cubicBezTo>
                  <a:cubicBezTo>
                    <a:pt x="15090" y="-248"/>
                    <a:pt x="13053" y="-78"/>
                    <a:pt x="10607" y="858"/>
                  </a:cubicBezTo>
                  <a:cubicBezTo>
                    <a:pt x="8162" y="1793"/>
                    <a:pt x="5309" y="3494"/>
                    <a:pt x="3068" y="6470"/>
                  </a:cubicBezTo>
                  <a:cubicBezTo>
                    <a:pt x="826" y="9446"/>
                    <a:pt x="-804" y="13698"/>
                    <a:pt x="419" y="16505"/>
                  </a:cubicBezTo>
                  <a:cubicBezTo>
                    <a:pt x="1641" y="19311"/>
                    <a:pt x="5717" y="20672"/>
                    <a:pt x="9588" y="21012"/>
                  </a:cubicBezTo>
                  <a:cubicBezTo>
                    <a:pt x="13460" y="21352"/>
                    <a:pt x="17128" y="20672"/>
                    <a:pt x="20796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513769" y="6589074"/>
              <a:ext cx="152038" cy="196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0846" fill="norm" stroke="1" extrusionOk="0">
                  <a:moveTo>
                    <a:pt x="1749" y="2076"/>
                  </a:moveTo>
                  <a:cubicBezTo>
                    <a:pt x="1449" y="6801"/>
                    <a:pt x="1149" y="11526"/>
                    <a:pt x="849" y="14901"/>
                  </a:cubicBezTo>
                  <a:cubicBezTo>
                    <a:pt x="549" y="18276"/>
                    <a:pt x="249" y="20301"/>
                    <a:pt x="99" y="20751"/>
                  </a:cubicBezTo>
                  <a:cubicBezTo>
                    <a:pt x="-51" y="21201"/>
                    <a:pt x="-51" y="20076"/>
                    <a:pt x="249" y="17151"/>
                  </a:cubicBezTo>
                  <a:cubicBezTo>
                    <a:pt x="549" y="14226"/>
                    <a:pt x="1149" y="9501"/>
                    <a:pt x="2949" y="6126"/>
                  </a:cubicBezTo>
                  <a:cubicBezTo>
                    <a:pt x="4749" y="2751"/>
                    <a:pt x="7749" y="726"/>
                    <a:pt x="9849" y="163"/>
                  </a:cubicBezTo>
                  <a:cubicBezTo>
                    <a:pt x="11949" y="-399"/>
                    <a:pt x="13149" y="501"/>
                    <a:pt x="14499" y="2751"/>
                  </a:cubicBezTo>
                  <a:cubicBezTo>
                    <a:pt x="15849" y="5001"/>
                    <a:pt x="17349" y="8601"/>
                    <a:pt x="18549" y="10851"/>
                  </a:cubicBezTo>
                  <a:cubicBezTo>
                    <a:pt x="19749" y="13101"/>
                    <a:pt x="20649" y="14001"/>
                    <a:pt x="21549" y="14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703906" y="6595900"/>
              <a:ext cx="152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6800"/>
                    <a:pt x="12000" y="12000"/>
                    <a:pt x="15600" y="8400"/>
                  </a:cubicBezTo>
                  <a:cubicBezTo>
                    <a:pt x="19200" y="4800"/>
                    <a:pt x="20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894406" y="6532400"/>
              <a:ext cx="317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400"/>
                    <a:pt x="5760" y="10800"/>
                    <a:pt x="9360" y="14400"/>
                  </a:cubicBezTo>
                  <a:cubicBezTo>
                    <a:pt x="12960" y="18000"/>
                    <a:pt x="1728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951556" y="6449850"/>
              <a:ext cx="11207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600" fill="norm" stroke="1" extrusionOk="0">
                  <a:moveTo>
                    <a:pt x="0" y="0"/>
                  </a:moveTo>
                  <a:cubicBezTo>
                    <a:pt x="6676" y="2498"/>
                    <a:pt x="13353" y="4996"/>
                    <a:pt x="17084" y="7641"/>
                  </a:cubicBezTo>
                  <a:cubicBezTo>
                    <a:pt x="20815" y="10286"/>
                    <a:pt x="21600" y="13078"/>
                    <a:pt x="20029" y="15429"/>
                  </a:cubicBezTo>
                  <a:cubicBezTo>
                    <a:pt x="18458" y="17780"/>
                    <a:pt x="14531" y="19690"/>
                    <a:pt x="11389" y="20645"/>
                  </a:cubicBezTo>
                  <a:cubicBezTo>
                    <a:pt x="8247" y="21600"/>
                    <a:pt x="5891" y="21600"/>
                    <a:pt x="3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347660" y="5936278"/>
              <a:ext cx="340497" cy="406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01" fill="norm" stroke="1" extrusionOk="0">
                  <a:moveTo>
                    <a:pt x="16649" y="1629"/>
                  </a:moveTo>
                  <a:cubicBezTo>
                    <a:pt x="17049" y="1184"/>
                    <a:pt x="17449" y="739"/>
                    <a:pt x="17982" y="405"/>
                  </a:cubicBezTo>
                  <a:cubicBezTo>
                    <a:pt x="18516" y="71"/>
                    <a:pt x="19182" y="-152"/>
                    <a:pt x="19249" y="126"/>
                  </a:cubicBezTo>
                  <a:cubicBezTo>
                    <a:pt x="19316" y="405"/>
                    <a:pt x="18782" y="1184"/>
                    <a:pt x="16716" y="2576"/>
                  </a:cubicBezTo>
                  <a:cubicBezTo>
                    <a:pt x="14649" y="3968"/>
                    <a:pt x="11049" y="5972"/>
                    <a:pt x="8116" y="7586"/>
                  </a:cubicBezTo>
                  <a:cubicBezTo>
                    <a:pt x="5182" y="9201"/>
                    <a:pt x="2916" y="10425"/>
                    <a:pt x="1582" y="11260"/>
                  </a:cubicBezTo>
                  <a:cubicBezTo>
                    <a:pt x="249" y="12095"/>
                    <a:pt x="-151" y="12541"/>
                    <a:pt x="49" y="12763"/>
                  </a:cubicBezTo>
                  <a:cubicBezTo>
                    <a:pt x="249" y="12986"/>
                    <a:pt x="1049" y="12986"/>
                    <a:pt x="2849" y="12875"/>
                  </a:cubicBezTo>
                  <a:cubicBezTo>
                    <a:pt x="4649" y="12763"/>
                    <a:pt x="7449" y="12541"/>
                    <a:pt x="9249" y="12429"/>
                  </a:cubicBezTo>
                  <a:cubicBezTo>
                    <a:pt x="11049" y="12318"/>
                    <a:pt x="11849" y="12318"/>
                    <a:pt x="12449" y="12541"/>
                  </a:cubicBezTo>
                  <a:cubicBezTo>
                    <a:pt x="13049" y="12763"/>
                    <a:pt x="13449" y="13209"/>
                    <a:pt x="13516" y="13710"/>
                  </a:cubicBezTo>
                  <a:cubicBezTo>
                    <a:pt x="13582" y="14211"/>
                    <a:pt x="13316" y="14768"/>
                    <a:pt x="12182" y="15603"/>
                  </a:cubicBezTo>
                  <a:cubicBezTo>
                    <a:pt x="11049" y="16438"/>
                    <a:pt x="9049" y="17551"/>
                    <a:pt x="7782" y="18275"/>
                  </a:cubicBezTo>
                  <a:cubicBezTo>
                    <a:pt x="6516" y="18999"/>
                    <a:pt x="5982" y="19333"/>
                    <a:pt x="5449" y="19722"/>
                  </a:cubicBezTo>
                  <a:cubicBezTo>
                    <a:pt x="4916" y="20112"/>
                    <a:pt x="4382" y="20557"/>
                    <a:pt x="4449" y="20891"/>
                  </a:cubicBezTo>
                  <a:cubicBezTo>
                    <a:pt x="4516" y="21225"/>
                    <a:pt x="5182" y="21448"/>
                    <a:pt x="7649" y="21392"/>
                  </a:cubicBezTo>
                  <a:cubicBezTo>
                    <a:pt x="10116" y="21337"/>
                    <a:pt x="14382" y="21003"/>
                    <a:pt x="16982" y="20724"/>
                  </a:cubicBezTo>
                  <a:cubicBezTo>
                    <a:pt x="19582" y="20446"/>
                    <a:pt x="20516" y="20223"/>
                    <a:pt x="21449" y="20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887962" y="5864137"/>
              <a:ext cx="181195" cy="423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76" fill="norm" stroke="1" extrusionOk="0">
                  <a:moveTo>
                    <a:pt x="21012" y="2630"/>
                  </a:moveTo>
                  <a:cubicBezTo>
                    <a:pt x="21012" y="1778"/>
                    <a:pt x="21012" y="927"/>
                    <a:pt x="20398" y="448"/>
                  </a:cubicBezTo>
                  <a:cubicBezTo>
                    <a:pt x="19785" y="-31"/>
                    <a:pt x="18557" y="-137"/>
                    <a:pt x="16839" y="182"/>
                  </a:cubicBezTo>
                  <a:cubicBezTo>
                    <a:pt x="15121" y="501"/>
                    <a:pt x="12912" y="1246"/>
                    <a:pt x="10089" y="3321"/>
                  </a:cubicBezTo>
                  <a:cubicBezTo>
                    <a:pt x="7267" y="5396"/>
                    <a:pt x="3830" y="8801"/>
                    <a:pt x="1867" y="11621"/>
                  </a:cubicBezTo>
                  <a:cubicBezTo>
                    <a:pt x="-97" y="14440"/>
                    <a:pt x="-588" y="16675"/>
                    <a:pt x="762" y="18271"/>
                  </a:cubicBezTo>
                  <a:cubicBezTo>
                    <a:pt x="2112" y="19867"/>
                    <a:pt x="5303" y="20825"/>
                    <a:pt x="8248" y="21144"/>
                  </a:cubicBezTo>
                  <a:cubicBezTo>
                    <a:pt x="11194" y="21463"/>
                    <a:pt x="13894" y="21144"/>
                    <a:pt x="16594" y="20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2107256" y="5979950"/>
              <a:ext cx="2286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00" y="3927"/>
                    <a:pt x="6800" y="7855"/>
                    <a:pt x="10400" y="11455"/>
                  </a:cubicBezTo>
                  <a:cubicBezTo>
                    <a:pt x="14000" y="15055"/>
                    <a:pt x="1780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2146601" y="5941850"/>
              <a:ext cx="17020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21182" y="0"/>
                  </a:moveTo>
                  <a:cubicBezTo>
                    <a:pt x="16177" y="3150"/>
                    <a:pt x="11172" y="6300"/>
                    <a:pt x="7484" y="9281"/>
                  </a:cubicBezTo>
                  <a:cubicBezTo>
                    <a:pt x="3797" y="12262"/>
                    <a:pt x="1426" y="15075"/>
                    <a:pt x="504" y="17100"/>
                  </a:cubicBezTo>
                  <a:cubicBezTo>
                    <a:pt x="-418" y="19125"/>
                    <a:pt x="109" y="20362"/>
                    <a:pt x="6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2399356" y="6227600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2367606" y="6087900"/>
              <a:ext cx="68672" cy="72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069" fill="norm" stroke="1" extrusionOk="0">
                  <a:moveTo>
                    <a:pt x="13745" y="0"/>
                  </a:moveTo>
                  <a:cubicBezTo>
                    <a:pt x="10473" y="1234"/>
                    <a:pt x="7200" y="2469"/>
                    <a:pt x="5564" y="5863"/>
                  </a:cubicBezTo>
                  <a:cubicBezTo>
                    <a:pt x="3927" y="9257"/>
                    <a:pt x="3927" y="14811"/>
                    <a:pt x="5564" y="17897"/>
                  </a:cubicBezTo>
                  <a:cubicBezTo>
                    <a:pt x="7200" y="20983"/>
                    <a:pt x="10473" y="21600"/>
                    <a:pt x="13418" y="20674"/>
                  </a:cubicBezTo>
                  <a:cubicBezTo>
                    <a:pt x="16364" y="19749"/>
                    <a:pt x="18982" y="17280"/>
                    <a:pt x="20291" y="14194"/>
                  </a:cubicBezTo>
                  <a:cubicBezTo>
                    <a:pt x="21600" y="11109"/>
                    <a:pt x="21600" y="7406"/>
                    <a:pt x="19964" y="5246"/>
                  </a:cubicBezTo>
                  <a:cubicBezTo>
                    <a:pt x="18327" y="3086"/>
                    <a:pt x="15055" y="2469"/>
                    <a:pt x="11455" y="3086"/>
                  </a:cubicBezTo>
                  <a:cubicBezTo>
                    <a:pt x="7855" y="3703"/>
                    <a:pt x="3927" y="5554"/>
                    <a:pt x="0" y="7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2774006" y="6151400"/>
              <a:ext cx="1905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3091506" y="5941850"/>
              <a:ext cx="1968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124"/>
                    <a:pt x="2323" y="248"/>
                    <a:pt x="4297" y="1676"/>
                  </a:cubicBezTo>
                  <a:cubicBezTo>
                    <a:pt x="6271" y="3103"/>
                    <a:pt x="9058" y="5834"/>
                    <a:pt x="11613" y="8628"/>
                  </a:cubicBezTo>
                  <a:cubicBezTo>
                    <a:pt x="14168" y="11421"/>
                    <a:pt x="16490" y="14276"/>
                    <a:pt x="18116" y="16448"/>
                  </a:cubicBezTo>
                  <a:cubicBezTo>
                    <a:pt x="19742" y="18621"/>
                    <a:pt x="20671" y="201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3123256" y="5960900"/>
              <a:ext cx="2222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0"/>
                    <a:pt x="19543" y="0"/>
                    <a:pt x="17794" y="914"/>
                  </a:cubicBezTo>
                  <a:cubicBezTo>
                    <a:pt x="16046" y="1829"/>
                    <a:pt x="13577" y="3657"/>
                    <a:pt x="10903" y="6114"/>
                  </a:cubicBezTo>
                  <a:cubicBezTo>
                    <a:pt x="8229" y="8571"/>
                    <a:pt x="5349" y="11657"/>
                    <a:pt x="3497" y="14343"/>
                  </a:cubicBezTo>
                  <a:cubicBezTo>
                    <a:pt x="1646" y="17029"/>
                    <a:pt x="823" y="19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3346447" y="6195355"/>
              <a:ext cx="115477" cy="171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98" fill="norm" stroke="1" extrusionOk="0">
                  <a:moveTo>
                    <a:pt x="1003" y="3222"/>
                  </a:moveTo>
                  <a:cubicBezTo>
                    <a:pt x="1396" y="5857"/>
                    <a:pt x="1789" y="8491"/>
                    <a:pt x="1592" y="10861"/>
                  </a:cubicBezTo>
                  <a:cubicBezTo>
                    <a:pt x="1396" y="13232"/>
                    <a:pt x="610" y="15339"/>
                    <a:pt x="218" y="15735"/>
                  </a:cubicBezTo>
                  <a:cubicBezTo>
                    <a:pt x="-175" y="16130"/>
                    <a:pt x="-175" y="14813"/>
                    <a:pt x="1396" y="12047"/>
                  </a:cubicBezTo>
                  <a:cubicBezTo>
                    <a:pt x="2967" y="9281"/>
                    <a:pt x="6109" y="5066"/>
                    <a:pt x="8858" y="2696"/>
                  </a:cubicBezTo>
                  <a:cubicBezTo>
                    <a:pt x="11607" y="325"/>
                    <a:pt x="13963" y="-202"/>
                    <a:pt x="15730" y="61"/>
                  </a:cubicBezTo>
                  <a:cubicBezTo>
                    <a:pt x="17498" y="325"/>
                    <a:pt x="18676" y="1378"/>
                    <a:pt x="19658" y="4144"/>
                  </a:cubicBezTo>
                  <a:cubicBezTo>
                    <a:pt x="20640" y="6910"/>
                    <a:pt x="21425" y="11388"/>
                    <a:pt x="21425" y="14549"/>
                  </a:cubicBezTo>
                  <a:cubicBezTo>
                    <a:pt x="21425" y="17710"/>
                    <a:pt x="20640" y="19554"/>
                    <a:pt x="19854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3053406" y="5878350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14" y="5400"/>
                    <a:pt x="13029" y="10800"/>
                    <a:pt x="16629" y="14400"/>
                  </a:cubicBezTo>
                  <a:cubicBezTo>
                    <a:pt x="20229" y="18000"/>
                    <a:pt x="20914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3497906" y="5916450"/>
              <a:ext cx="106165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600" fill="norm" stroke="1" extrusionOk="0">
                  <a:moveTo>
                    <a:pt x="3668" y="0"/>
                  </a:moveTo>
                  <a:cubicBezTo>
                    <a:pt x="7743" y="2400"/>
                    <a:pt x="11819" y="4800"/>
                    <a:pt x="15283" y="7250"/>
                  </a:cubicBezTo>
                  <a:cubicBezTo>
                    <a:pt x="18747" y="9700"/>
                    <a:pt x="21600" y="12200"/>
                    <a:pt x="19970" y="14550"/>
                  </a:cubicBezTo>
                  <a:cubicBezTo>
                    <a:pt x="18340" y="16900"/>
                    <a:pt x="12226" y="19100"/>
                    <a:pt x="8151" y="20250"/>
                  </a:cubicBezTo>
                  <a:cubicBezTo>
                    <a:pt x="4075" y="21400"/>
                    <a:pt x="2038" y="21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3643448" y="5723600"/>
              <a:ext cx="152909" cy="173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368" fill="norm" stroke="1" extrusionOk="0">
                  <a:moveTo>
                    <a:pt x="945" y="2631"/>
                  </a:moveTo>
                  <a:cubicBezTo>
                    <a:pt x="2113" y="1590"/>
                    <a:pt x="3281" y="549"/>
                    <a:pt x="4594" y="158"/>
                  </a:cubicBezTo>
                  <a:cubicBezTo>
                    <a:pt x="5908" y="-232"/>
                    <a:pt x="7367" y="28"/>
                    <a:pt x="8681" y="1720"/>
                  </a:cubicBezTo>
                  <a:cubicBezTo>
                    <a:pt x="9994" y="3411"/>
                    <a:pt x="11162" y="6534"/>
                    <a:pt x="9994" y="9657"/>
                  </a:cubicBezTo>
                  <a:cubicBezTo>
                    <a:pt x="8827" y="12780"/>
                    <a:pt x="5324" y="15903"/>
                    <a:pt x="2989" y="17855"/>
                  </a:cubicBezTo>
                  <a:cubicBezTo>
                    <a:pt x="654" y="19807"/>
                    <a:pt x="-514" y="20587"/>
                    <a:pt x="216" y="20978"/>
                  </a:cubicBezTo>
                  <a:cubicBezTo>
                    <a:pt x="945" y="21368"/>
                    <a:pt x="3572" y="21368"/>
                    <a:pt x="7367" y="21368"/>
                  </a:cubicBezTo>
                  <a:cubicBezTo>
                    <a:pt x="11162" y="21368"/>
                    <a:pt x="16124" y="21368"/>
                    <a:pt x="21086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526606" y="5777693"/>
              <a:ext cx="208527" cy="1255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539" fill="norm" stroke="1" extrusionOk="0">
                  <a:moveTo>
                    <a:pt x="0" y="746"/>
                  </a:moveTo>
                  <a:cubicBezTo>
                    <a:pt x="428" y="565"/>
                    <a:pt x="855" y="383"/>
                    <a:pt x="1604" y="238"/>
                  </a:cubicBezTo>
                  <a:cubicBezTo>
                    <a:pt x="2352" y="93"/>
                    <a:pt x="3422" y="-16"/>
                    <a:pt x="5133" y="2"/>
                  </a:cubicBezTo>
                  <a:cubicBezTo>
                    <a:pt x="6844" y="20"/>
                    <a:pt x="9196" y="166"/>
                    <a:pt x="11228" y="728"/>
                  </a:cubicBezTo>
                  <a:cubicBezTo>
                    <a:pt x="13259" y="1291"/>
                    <a:pt x="14970" y="2271"/>
                    <a:pt x="15077" y="3288"/>
                  </a:cubicBezTo>
                  <a:cubicBezTo>
                    <a:pt x="15184" y="4304"/>
                    <a:pt x="13687" y="5357"/>
                    <a:pt x="11976" y="6500"/>
                  </a:cubicBezTo>
                  <a:cubicBezTo>
                    <a:pt x="10265" y="7644"/>
                    <a:pt x="8341" y="8878"/>
                    <a:pt x="7699" y="10058"/>
                  </a:cubicBezTo>
                  <a:cubicBezTo>
                    <a:pt x="7057" y="11238"/>
                    <a:pt x="7699" y="12363"/>
                    <a:pt x="9945" y="13398"/>
                  </a:cubicBezTo>
                  <a:cubicBezTo>
                    <a:pt x="12190" y="14432"/>
                    <a:pt x="16040" y="15376"/>
                    <a:pt x="18392" y="16266"/>
                  </a:cubicBezTo>
                  <a:cubicBezTo>
                    <a:pt x="20745" y="17155"/>
                    <a:pt x="21600" y="17990"/>
                    <a:pt x="20745" y="18752"/>
                  </a:cubicBezTo>
                  <a:cubicBezTo>
                    <a:pt x="19889" y="19515"/>
                    <a:pt x="17323" y="20205"/>
                    <a:pt x="14863" y="20695"/>
                  </a:cubicBezTo>
                  <a:cubicBezTo>
                    <a:pt x="12404" y="21185"/>
                    <a:pt x="10051" y="21475"/>
                    <a:pt x="7806" y="21530"/>
                  </a:cubicBezTo>
                  <a:cubicBezTo>
                    <a:pt x="5560" y="21584"/>
                    <a:pt x="3422" y="21402"/>
                    <a:pt x="1283" y="212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5190535" y="5955499"/>
              <a:ext cx="269522" cy="28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18" fill="norm" stroke="1" extrusionOk="0">
                  <a:moveTo>
                    <a:pt x="9843" y="1379"/>
                  </a:moveTo>
                  <a:cubicBezTo>
                    <a:pt x="9337" y="734"/>
                    <a:pt x="8831" y="89"/>
                    <a:pt x="8240" y="9"/>
                  </a:cubicBezTo>
                  <a:cubicBezTo>
                    <a:pt x="7649" y="-72"/>
                    <a:pt x="6974" y="412"/>
                    <a:pt x="5624" y="2427"/>
                  </a:cubicBezTo>
                  <a:cubicBezTo>
                    <a:pt x="4275" y="4441"/>
                    <a:pt x="2249" y="7988"/>
                    <a:pt x="1153" y="10889"/>
                  </a:cubicBezTo>
                  <a:cubicBezTo>
                    <a:pt x="56" y="13791"/>
                    <a:pt x="-113" y="16047"/>
                    <a:pt x="56" y="17498"/>
                  </a:cubicBezTo>
                  <a:cubicBezTo>
                    <a:pt x="224" y="18949"/>
                    <a:pt x="731" y="19594"/>
                    <a:pt x="1912" y="19916"/>
                  </a:cubicBezTo>
                  <a:cubicBezTo>
                    <a:pt x="3093" y="20238"/>
                    <a:pt x="4949" y="20238"/>
                    <a:pt x="7649" y="18788"/>
                  </a:cubicBezTo>
                  <a:cubicBezTo>
                    <a:pt x="10350" y="17337"/>
                    <a:pt x="13893" y="14435"/>
                    <a:pt x="16003" y="12421"/>
                  </a:cubicBezTo>
                  <a:cubicBezTo>
                    <a:pt x="18112" y="10406"/>
                    <a:pt x="18787" y="9277"/>
                    <a:pt x="19124" y="8310"/>
                  </a:cubicBezTo>
                  <a:cubicBezTo>
                    <a:pt x="19462" y="7343"/>
                    <a:pt x="19462" y="6537"/>
                    <a:pt x="19040" y="6134"/>
                  </a:cubicBezTo>
                  <a:cubicBezTo>
                    <a:pt x="18618" y="5731"/>
                    <a:pt x="17775" y="5731"/>
                    <a:pt x="16846" y="6537"/>
                  </a:cubicBezTo>
                  <a:cubicBezTo>
                    <a:pt x="15918" y="7343"/>
                    <a:pt x="14906" y="8955"/>
                    <a:pt x="14146" y="10970"/>
                  </a:cubicBezTo>
                  <a:cubicBezTo>
                    <a:pt x="13387" y="12985"/>
                    <a:pt x="12881" y="15403"/>
                    <a:pt x="12628" y="17015"/>
                  </a:cubicBezTo>
                  <a:cubicBezTo>
                    <a:pt x="12375" y="18627"/>
                    <a:pt x="12375" y="19432"/>
                    <a:pt x="12796" y="20077"/>
                  </a:cubicBezTo>
                  <a:cubicBezTo>
                    <a:pt x="13218" y="20722"/>
                    <a:pt x="14062" y="21206"/>
                    <a:pt x="14906" y="21367"/>
                  </a:cubicBezTo>
                  <a:cubicBezTo>
                    <a:pt x="15749" y="21528"/>
                    <a:pt x="16593" y="21367"/>
                    <a:pt x="17690" y="20077"/>
                  </a:cubicBezTo>
                  <a:cubicBezTo>
                    <a:pt x="18787" y="18788"/>
                    <a:pt x="20137" y="16370"/>
                    <a:pt x="20812" y="14032"/>
                  </a:cubicBezTo>
                  <a:cubicBezTo>
                    <a:pt x="21487" y="11695"/>
                    <a:pt x="21487" y="9438"/>
                    <a:pt x="21487" y="71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5485456" y="5978872"/>
              <a:ext cx="381001" cy="226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8" fill="norm" stroke="1" extrusionOk="0">
                  <a:moveTo>
                    <a:pt x="0" y="4812"/>
                  </a:moveTo>
                  <a:cubicBezTo>
                    <a:pt x="240" y="3831"/>
                    <a:pt x="480" y="2849"/>
                    <a:pt x="900" y="2456"/>
                  </a:cubicBezTo>
                  <a:cubicBezTo>
                    <a:pt x="1320" y="2063"/>
                    <a:pt x="1920" y="2260"/>
                    <a:pt x="2940" y="3634"/>
                  </a:cubicBezTo>
                  <a:cubicBezTo>
                    <a:pt x="3960" y="5009"/>
                    <a:pt x="5400" y="7562"/>
                    <a:pt x="6240" y="10114"/>
                  </a:cubicBezTo>
                  <a:cubicBezTo>
                    <a:pt x="7080" y="12667"/>
                    <a:pt x="7320" y="15220"/>
                    <a:pt x="7080" y="17183"/>
                  </a:cubicBezTo>
                  <a:cubicBezTo>
                    <a:pt x="6840" y="19147"/>
                    <a:pt x="6120" y="20522"/>
                    <a:pt x="5520" y="20914"/>
                  </a:cubicBezTo>
                  <a:cubicBezTo>
                    <a:pt x="4920" y="21307"/>
                    <a:pt x="4440" y="20718"/>
                    <a:pt x="4200" y="18558"/>
                  </a:cubicBezTo>
                  <a:cubicBezTo>
                    <a:pt x="3960" y="16398"/>
                    <a:pt x="3960" y="12667"/>
                    <a:pt x="4680" y="9623"/>
                  </a:cubicBezTo>
                  <a:cubicBezTo>
                    <a:pt x="5400" y="6580"/>
                    <a:pt x="6840" y="4223"/>
                    <a:pt x="7800" y="2751"/>
                  </a:cubicBezTo>
                  <a:cubicBezTo>
                    <a:pt x="8760" y="1278"/>
                    <a:pt x="9240" y="689"/>
                    <a:pt x="9780" y="296"/>
                  </a:cubicBezTo>
                  <a:cubicBezTo>
                    <a:pt x="10320" y="-97"/>
                    <a:pt x="10920" y="-293"/>
                    <a:pt x="11760" y="983"/>
                  </a:cubicBezTo>
                  <a:cubicBezTo>
                    <a:pt x="12600" y="2260"/>
                    <a:pt x="13680" y="5009"/>
                    <a:pt x="14460" y="7562"/>
                  </a:cubicBezTo>
                  <a:cubicBezTo>
                    <a:pt x="15240" y="10114"/>
                    <a:pt x="15720" y="12471"/>
                    <a:pt x="15900" y="14336"/>
                  </a:cubicBezTo>
                  <a:cubicBezTo>
                    <a:pt x="16080" y="16202"/>
                    <a:pt x="15960" y="17576"/>
                    <a:pt x="15660" y="18558"/>
                  </a:cubicBezTo>
                  <a:cubicBezTo>
                    <a:pt x="15360" y="19540"/>
                    <a:pt x="14880" y="20129"/>
                    <a:pt x="14460" y="20031"/>
                  </a:cubicBezTo>
                  <a:cubicBezTo>
                    <a:pt x="14040" y="19932"/>
                    <a:pt x="13680" y="19147"/>
                    <a:pt x="13560" y="16791"/>
                  </a:cubicBezTo>
                  <a:cubicBezTo>
                    <a:pt x="13440" y="14434"/>
                    <a:pt x="13560" y="10507"/>
                    <a:pt x="14640" y="7562"/>
                  </a:cubicBezTo>
                  <a:cubicBezTo>
                    <a:pt x="15720" y="4616"/>
                    <a:pt x="17760" y="2652"/>
                    <a:pt x="19080" y="1769"/>
                  </a:cubicBezTo>
                  <a:cubicBezTo>
                    <a:pt x="20400" y="885"/>
                    <a:pt x="21000" y="1082"/>
                    <a:pt x="21600" y="12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5882459" y="5982127"/>
              <a:ext cx="112716" cy="220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0" h="21388" fill="norm" stroke="1" extrusionOk="0">
                  <a:moveTo>
                    <a:pt x="555" y="10279"/>
                  </a:moveTo>
                  <a:cubicBezTo>
                    <a:pt x="4798" y="9251"/>
                    <a:pt x="9041" y="8222"/>
                    <a:pt x="12512" y="6988"/>
                  </a:cubicBezTo>
                  <a:cubicBezTo>
                    <a:pt x="15984" y="5754"/>
                    <a:pt x="18684" y="4314"/>
                    <a:pt x="19841" y="3079"/>
                  </a:cubicBezTo>
                  <a:cubicBezTo>
                    <a:pt x="20998" y="1845"/>
                    <a:pt x="20612" y="817"/>
                    <a:pt x="19455" y="302"/>
                  </a:cubicBezTo>
                  <a:cubicBezTo>
                    <a:pt x="18298" y="-212"/>
                    <a:pt x="16369" y="-212"/>
                    <a:pt x="12898" y="1434"/>
                  </a:cubicBezTo>
                  <a:cubicBezTo>
                    <a:pt x="9427" y="3079"/>
                    <a:pt x="4412" y="6371"/>
                    <a:pt x="1905" y="9457"/>
                  </a:cubicBezTo>
                  <a:cubicBezTo>
                    <a:pt x="-602" y="12542"/>
                    <a:pt x="-602" y="15422"/>
                    <a:pt x="1712" y="17377"/>
                  </a:cubicBezTo>
                  <a:cubicBezTo>
                    <a:pt x="4027" y="19331"/>
                    <a:pt x="8655" y="20359"/>
                    <a:pt x="13284" y="213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6084727" y="6000654"/>
              <a:ext cx="150030" cy="18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063" fill="norm" stroke="1" extrusionOk="0">
                  <a:moveTo>
                    <a:pt x="20973" y="533"/>
                  </a:moveTo>
                  <a:cubicBezTo>
                    <a:pt x="18014" y="53"/>
                    <a:pt x="15055" y="-427"/>
                    <a:pt x="11652" y="653"/>
                  </a:cubicBezTo>
                  <a:cubicBezTo>
                    <a:pt x="8250" y="1733"/>
                    <a:pt x="4403" y="4373"/>
                    <a:pt x="2184" y="7613"/>
                  </a:cubicBezTo>
                  <a:cubicBezTo>
                    <a:pt x="-35" y="10853"/>
                    <a:pt x="-627" y="14693"/>
                    <a:pt x="705" y="17213"/>
                  </a:cubicBezTo>
                  <a:cubicBezTo>
                    <a:pt x="2036" y="19733"/>
                    <a:pt x="5291" y="20933"/>
                    <a:pt x="8694" y="21053"/>
                  </a:cubicBezTo>
                  <a:cubicBezTo>
                    <a:pt x="12096" y="21173"/>
                    <a:pt x="15647" y="20213"/>
                    <a:pt x="19198" y="192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6330918" y="5757700"/>
              <a:ext cx="87989" cy="394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14" fill="norm" stroke="1" extrusionOk="0">
                  <a:moveTo>
                    <a:pt x="21378" y="0"/>
                  </a:moveTo>
                  <a:cubicBezTo>
                    <a:pt x="16235" y="3465"/>
                    <a:pt x="11092" y="6930"/>
                    <a:pt x="7492" y="9991"/>
                  </a:cubicBezTo>
                  <a:cubicBezTo>
                    <a:pt x="3892" y="13052"/>
                    <a:pt x="1835" y="15709"/>
                    <a:pt x="807" y="17384"/>
                  </a:cubicBezTo>
                  <a:cubicBezTo>
                    <a:pt x="-222" y="19059"/>
                    <a:pt x="-222" y="19752"/>
                    <a:pt x="549" y="20329"/>
                  </a:cubicBezTo>
                  <a:cubicBezTo>
                    <a:pt x="1321" y="20907"/>
                    <a:pt x="2864" y="21369"/>
                    <a:pt x="4921" y="21484"/>
                  </a:cubicBezTo>
                  <a:cubicBezTo>
                    <a:pt x="6978" y="21600"/>
                    <a:pt x="9549" y="21369"/>
                    <a:pt x="11349" y="20907"/>
                  </a:cubicBezTo>
                  <a:cubicBezTo>
                    <a:pt x="13149" y="20445"/>
                    <a:pt x="14178" y="19752"/>
                    <a:pt x="15207" y="19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6309215" y="5763791"/>
              <a:ext cx="483430" cy="411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09" fill="norm" stroke="1" extrusionOk="0">
                  <a:moveTo>
                    <a:pt x="1767" y="13899"/>
                  </a:moveTo>
                  <a:cubicBezTo>
                    <a:pt x="1392" y="13568"/>
                    <a:pt x="1016" y="13238"/>
                    <a:pt x="640" y="12852"/>
                  </a:cubicBezTo>
                  <a:cubicBezTo>
                    <a:pt x="265" y="12466"/>
                    <a:pt x="-111" y="12025"/>
                    <a:pt x="30" y="11860"/>
                  </a:cubicBezTo>
                  <a:cubicBezTo>
                    <a:pt x="171" y="11695"/>
                    <a:pt x="828" y="11805"/>
                    <a:pt x="2096" y="12081"/>
                  </a:cubicBezTo>
                  <a:cubicBezTo>
                    <a:pt x="3364" y="12356"/>
                    <a:pt x="5242" y="12797"/>
                    <a:pt x="6416" y="13017"/>
                  </a:cubicBezTo>
                  <a:cubicBezTo>
                    <a:pt x="7590" y="13238"/>
                    <a:pt x="8059" y="13238"/>
                    <a:pt x="8529" y="13017"/>
                  </a:cubicBezTo>
                  <a:cubicBezTo>
                    <a:pt x="8999" y="12797"/>
                    <a:pt x="9468" y="12356"/>
                    <a:pt x="9421" y="12191"/>
                  </a:cubicBezTo>
                  <a:cubicBezTo>
                    <a:pt x="9374" y="12025"/>
                    <a:pt x="8811" y="12136"/>
                    <a:pt x="8200" y="12632"/>
                  </a:cubicBezTo>
                  <a:cubicBezTo>
                    <a:pt x="7590" y="13127"/>
                    <a:pt x="6932" y="14009"/>
                    <a:pt x="6510" y="14781"/>
                  </a:cubicBezTo>
                  <a:cubicBezTo>
                    <a:pt x="6087" y="15552"/>
                    <a:pt x="5899" y="16213"/>
                    <a:pt x="5852" y="16819"/>
                  </a:cubicBezTo>
                  <a:cubicBezTo>
                    <a:pt x="5806" y="17425"/>
                    <a:pt x="5899" y="17976"/>
                    <a:pt x="6181" y="18472"/>
                  </a:cubicBezTo>
                  <a:cubicBezTo>
                    <a:pt x="6463" y="18968"/>
                    <a:pt x="6932" y="19409"/>
                    <a:pt x="7919" y="19630"/>
                  </a:cubicBezTo>
                  <a:cubicBezTo>
                    <a:pt x="8905" y="19850"/>
                    <a:pt x="10407" y="19850"/>
                    <a:pt x="11910" y="19299"/>
                  </a:cubicBezTo>
                  <a:cubicBezTo>
                    <a:pt x="13412" y="18748"/>
                    <a:pt x="14915" y="17646"/>
                    <a:pt x="15807" y="16874"/>
                  </a:cubicBezTo>
                  <a:cubicBezTo>
                    <a:pt x="16699" y="16103"/>
                    <a:pt x="16981" y="15662"/>
                    <a:pt x="16887" y="15387"/>
                  </a:cubicBezTo>
                  <a:cubicBezTo>
                    <a:pt x="16793" y="15111"/>
                    <a:pt x="16324" y="15001"/>
                    <a:pt x="15760" y="15387"/>
                  </a:cubicBezTo>
                  <a:cubicBezTo>
                    <a:pt x="15197" y="15772"/>
                    <a:pt x="14539" y="16654"/>
                    <a:pt x="14070" y="17481"/>
                  </a:cubicBezTo>
                  <a:cubicBezTo>
                    <a:pt x="13600" y="18307"/>
                    <a:pt x="13319" y="19079"/>
                    <a:pt x="13225" y="19740"/>
                  </a:cubicBezTo>
                  <a:cubicBezTo>
                    <a:pt x="13131" y="20401"/>
                    <a:pt x="13225" y="20952"/>
                    <a:pt x="13506" y="21227"/>
                  </a:cubicBezTo>
                  <a:cubicBezTo>
                    <a:pt x="13788" y="21503"/>
                    <a:pt x="14258" y="21503"/>
                    <a:pt x="15056" y="20952"/>
                  </a:cubicBezTo>
                  <a:cubicBezTo>
                    <a:pt x="15854" y="20401"/>
                    <a:pt x="16981" y="19299"/>
                    <a:pt x="17967" y="17150"/>
                  </a:cubicBezTo>
                  <a:cubicBezTo>
                    <a:pt x="18953" y="15001"/>
                    <a:pt x="19799" y="11805"/>
                    <a:pt x="20362" y="9050"/>
                  </a:cubicBezTo>
                  <a:cubicBezTo>
                    <a:pt x="20926" y="6295"/>
                    <a:pt x="21207" y="3981"/>
                    <a:pt x="21348" y="2438"/>
                  </a:cubicBezTo>
                  <a:cubicBezTo>
                    <a:pt x="21489" y="895"/>
                    <a:pt x="21489" y="123"/>
                    <a:pt x="21301" y="13"/>
                  </a:cubicBezTo>
                  <a:cubicBezTo>
                    <a:pt x="21113" y="-97"/>
                    <a:pt x="20738" y="454"/>
                    <a:pt x="20174" y="2162"/>
                  </a:cubicBezTo>
                  <a:cubicBezTo>
                    <a:pt x="19611" y="3870"/>
                    <a:pt x="18859" y="6736"/>
                    <a:pt x="18531" y="9876"/>
                  </a:cubicBezTo>
                  <a:cubicBezTo>
                    <a:pt x="18202" y="13017"/>
                    <a:pt x="18296" y="16434"/>
                    <a:pt x="18390" y="198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5195473" y="6614430"/>
              <a:ext cx="126866" cy="265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0" h="21339" fill="norm" stroke="1" extrusionOk="0">
                  <a:moveTo>
                    <a:pt x="19200" y="1573"/>
                  </a:moveTo>
                  <a:cubicBezTo>
                    <a:pt x="17828" y="892"/>
                    <a:pt x="16457" y="212"/>
                    <a:pt x="13371" y="42"/>
                  </a:cubicBezTo>
                  <a:cubicBezTo>
                    <a:pt x="10285" y="-128"/>
                    <a:pt x="5485" y="212"/>
                    <a:pt x="2743" y="1233"/>
                  </a:cubicBezTo>
                  <a:cubicBezTo>
                    <a:pt x="0" y="2253"/>
                    <a:pt x="-686" y="3954"/>
                    <a:pt x="685" y="5655"/>
                  </a:cubicBezTo>
                  <a:cubicBezTo>
                    <a:pt x="2057" y="7355"/>
                    <a:pt x="5485" y="9056"/>
                    <a:pt x="9085" y="10927"/>
                  </a:cubicBezTo>
                  <a:cubicBezTo>
                    <a:pt x="12685" y="12798"/>
                    <a:pt x="16457" y="14839"/>
                    <a:pt x="18514" y="16285"/>
                  </a:cubicBezTo>
                  <a:cubicBezTo>
                    <a:pt x="20571" y="17730"/>
                    <a:pt x="20914" y="18581"/>
                    <a:pt x="20228" y="19346"/>
                  </a:cubicBezTo>
                  <a:cubicBezTo>
                    <a:pt x="19543" y="20111"/>
                    <a:pt x="17828" y="20792"/>
                    <a:pt x="15257" y="21132"/>
                  </a:cubicBezTo>
                  <a:cubicBezTo>
                    <a:pt x="12685" y="21472"/>
                    <a:pt x="9257" y="21472"/>
                    <a:pt x="7200" y="20537"/>
                  </a:cubicBezTo>
                  <a:cubicBezTo>
                    <a:pt x="5143" y="19601"/>
                    <a:pt x="4457" y="17730"/>
                    <a:pt x="3771" y="158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5308507" y="6661126"/>
              <a:ext cx="157900" cy="182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98" fill="norm" stroke="1" extrusionOk="0">
                  <a:moveTo>
                    <a:pt x="4204" y="10226"/>
                  </a:moveTo>
                  <a:cubicBezTo>
                    <a:pt x="7084" y="7743"/>
                    <a:pt x="9964" y="5260"/>
                    <a:pt x="11692" y="3398"/>
                  </a:cubicBezTo>
                  <a:cubicBezTo>
                    <a:pt x="13420" y="1536"/>
                    <a:pt x="13996" y="295"/>
                    <a:pt x="13276" y="46"/>
                  </a:cubicBezTo>
                  <a:cubicBezTo>
                    <a:pt x="12556" y="-202"/>
                    <a:pt x="10540" y="543"/>
                    <a:pt x="8380" y="2653"/>
                  </a:cubicBezTo>
                  <a:cubicBezTo>
                    <a:pt x="6220" y="4764"/>
                    <a:pt x="3916" y="8239"/>
                    <a:pt x="2476" y="10722"/>
                  </a:cubicBezTo>
                  <a:cubicBezTo>
                    <a:pt x="1036" y="13205"/>
                    <a:pt x="460" y="14695"/>
                    <a:pt x="172" y="16060"/>
                  </a:cubicBezTo>
                  <a:cubicBezTo>
                    <a:pt x="-116" y="17426"/>
                    <a:pt x="-116" y="18667"/>
                    <a:pt x="748" y="19412"/>
                  </a:cubicBezTo>
                  <a:cubicBezTo>
                    <a:pt x="1612" y="20157"/>
                    <a:pt x="3340" y="20405"/>
                    <a:pt x="4780" y="19908"/>
                  </a:cubicBezTo>
                  <a:cubicBezTo>
                    <a:pt x="6220" y="19412"/>
                    <a:pt x="7372" y="18170"/>
                    <a:pt x="8380" y="17053"/>
                  </a:cubicBezTo>
                  <a:cubicBezTo>
                    <a:pt x="9388" y="15936"/>
                    <a:pt x="10252" y="14943"/>
                    <a:pt x="11836" y="15315"/>
                  </a:cubicBezTo>
                  <a:cubicBezTo>
                    <a:pt x="13420" y="15688"/>
                    <a:pt x="15724" y="17426"/>
                    <a:pt x="17452" y="18667"/>
                  </a:cubicBezTo>
                  <a:cubicBezTo>
                    <a:pt x="19180" y="19908"/>
                    <a:pt x="20332" y="20653"/>
                    <a:pt x="21484" y="213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5514312" y="6730935"/>
              <a:ext cx="180695" cy="133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400" fill="norm" stroke="1" extrusionOk="0">
                  <a:moveTo>
                    <a:pt x="343" y="711"/>
                  </a:moveTo>
                  <a:cubicBezTo>
                    <a:pt x="846" y="4579"/>
                    <a:pt x="1348" y="8448"/>
                    <a:pt x="1222" y="12155"/>
                  </a:cubicBezTo>
                  <a:cubicBezTo>
                    <a:pt x="1097" y="15863"/>
                    <a:pt x="343" y="19409"/>
                    <a:pt x="92" y="20215"/>
                  </a:cubicBezTo>
                  <a:cubicBezTo>
                    <a:pt x="-159" y="21021"/>
                    <a:pt x="92" y="19087"/>
                    <a:pt x="971" y="16346"/>
                  </a:cubicBezTo>
                  <a:cubicBezTo>
                    <a:pt x="1850" y="13606"/>
                    <a:pt x="3357" y="10060"/>
                    <a:pt x="4488" y="7642"/>
                  </a:cubicBezTo>
                  <a:cubicBezTo>
                    <a:pt x="5618" y="5224"/>
                    <a:pt x="6371" y="3934"/>
                    <a:pt x="7250" y="3773"/>
                  </a:cubicBezTo>
                  <a:cubicBezTo>
                    <a:pt x="8129" y="3612"/>
                    <a:pt x="9134" y="4579"/>
                    <a:pt x="9636" y="5869"/>
                  </a:cubicBezTo>
                  <a:cubicBezTo>
                    <a:pt x="10139" y="7158"/>
                    <a:pt x="10139" y="8770"/>
                    <a:pt x="9762" y="10543"/>
                  </a:cubicBezTo>
                  <a:cubicBezTo>
                    <a:pt x="9385" y="12317"/>
                    <a:pt x="8632" y="14251"/>
                    <a:pt x="8255" y="14412"/>
                  </a:cubicBezTo>
                  <a:cubicBezTo>
                    <a:pt x="7878" y="14573"/>
                    <a:pt x="7878" y="12961"/>
                    <a:pt x="8757" y="10382"/>
                  </a:cubicBezTo>
                  <a:cubicBezTo>
                    <a:pt x="9636" y="7803"/>
                    <a:pt x="11394" y="4257"/>
                    <a:pt x="13027" y="2161"/>
                  </a:cubicBezTo>
                  <a:cubicBezTo>
                    <a:pt x="14660" y="66"/>
                    <a:pt x="16167" y="-579"/>
                    <a:pt x="17171" y="549"/>
                  </a:cubicBezTo>
                  <a:cubicBezTo>
                    <a:pt x="18176" y="1678"/>
                    <a:pt x="18678" y="4579"/>
                    <a:pt x="19306" y="7803"/>
                  </a:cubicBezTo>
                  <a:cubicBezTo>
                    <a:pt x="19934" y="11027"/>
                    <a:pt x="20688" y="14573"/>
                    <a:pt x="21441" y="181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5645217" y="6720783"/>
              <a:ext cx="154817" cy="44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53" fill="norm" stroke="1" extrusionOk="0">
                  <a:moveTo>
                    <a:pt x="13872" y="3770"/>
                  </a:moveTo>
                  <a:cubicBezTo>
                    <a:pt x="12120" y="4789"/>
                    <a:pt x="10369" y="5808"/>
                    <a:pt x="8764" y="7743"/>
                  </a:cubicBezTo>
                  <a:cubicBezTo>
                    <a:pt x="7158" y="9679"/>
                    <a:pt x="5699" y="12532"/>
                    <a:pt x="4531" y="14825"/>
                  </a:cubicBezTo>
                  <a:cubicBezTo>
                    <a:pt x="3364" y="17117"/>
                    <a:pt x="2488" y="18849"/>
                    <a:pt x="1758" y="19970"/>
                  </a:cubicBezTo>
                  <a:cubicBezTo>
                    <a:pt x="1029" y="21091"/>
                    <a:pt x="445" y="21600"/>
                    <a:pt x="153" y="21549"/>
                  </a:cubicBezTo>
                  <a:cubicBezTo>
                    <a:pt x="-139" y="21498"/>
                    <a:pt x="-139" y="20887"/>
                    <a:pt x="1320" y="19053"/>
                  </a:cubicBezTo>
                  <a:cubicBezTo>
                    <a:pt x="2780" y="17219"/>
                    <a:pt x="5699" y="14162"/>
                    <a:pt x="8618" y="10953"/>
                  </a:cubicBezTo>
                  <a:cubicBezTo>
                    <a:pt x="11537" y="7743"/>
                    <a:pt x="14456" y="4381"/>
                    <a:pt x="16353" y="2445"/>
                  </a:cubicBezTo>
                  <a:cubicBezTo>
                    <a:pt x="18250" y="509"/>
                    <a:pt x="19126" y="0"/>
                    <a:pt x="19856" y="0"/>
                  </a:cubicBezTo>
                  <a:cubicBezTo>
                    <a:pt x="20585" y="0"/>
                    <a:pt x="21169" y="509"/>
                    <a:pt x="21315" y="1477"/>
                  </a:cubicBezTo>
                  <a:cubicBezTo>
                    <a:pt x="21461" y="2445"/>
                    <a:pt x="21169" y="3872"/>
                    <a:pt x="20002" y="4992"/>
                  </a:cubicBezTo>
                  <a:cubicBezTo>
                    <a:pt x="18834" y="6113"/>
                    <a:pt x="16791" y="6928"/>
                    <a:pt x="14893" y="7438"/>
                  </a:cubicBezTo>
                  <a:cubicBezTo>
                    <a:pt x="12996" y="7947"/>
                    <a:pt x="11245" y="8151"/>
                    <a:pt x="10223" y="7947"/>
                  </a:cubicBezTo>
                  <a:cubicBezTo>
                    <a:pt x="9202" y="7743"/>
                    <a:pt x="8910" y="7132"/>
                    <a:pt x="8910" y="6521"/>
                  </a:cubicBezTo>
                  <a:cubicBezTo>
                    <a:pt x="8910" y="5909"/>
                    <a:pt x="9202" y="5298"/>
                    <a:pt x="9493" y="46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5868168" y="6487950"/>
              <a:ext cx="14964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600" fill="norm" stroke="1" extrusionOk="0">
                  <a:moveTo>
                    <a:pt x="7750" y="0"/>
                  </a:moveTo>
                  <a:cubicBezTo>
                    <a:pt x="8638" y="457"/>
                    <a:pt x="9525" y="914"/>
                    <a:pt x="9229" y="2286"/>
                  </a:cubicBezTo>
                  <a:cubicBezTo>
                    <a:pt x="8934" y="3657"/>
                    <a:pt x="7454" y="5943"/>
                    <a:pt x="5679" y="8629"/>
                  </a:cubicBezTo>
                  <a:cubicBezTo>
                    <a:pt x="3903" y="11314"/>
                    <a:pt x="1832" y="14400"/>
                    <a:pt x="797" y="16400"/>
                  </a:cubicBezTo>
                  <a:cubicBezTo>
                    <a:pt x="-239" y="18400"/>
                    <a:pt x="-239" y="19314"/>
                    <a:pt x="649" y="19771"/>
                  </a:cubicBezTo>
                  <a:cubicBezTo>
                    <a:pt x="1536" y="20229"/>
                    <a:pt x="3312" y="20229"/>
                    <a:pt x="6271" y="19371"/>
                  </a:cubicBezTo>
                  <a:cubicBezTo>
                    <a:pt x="9229" y="18514"/>
                    <a:pt x="13372" y="16800"/>
                    <a:pt x="15887" y="15600"/>
                  </a:cubicBezTo>
                  <a:cubicBezTo>
                    <a:pt x="18402" y="14400"/>
                    <a:pt x="19290" y="13714"/>
                    <a:pt x="20029" y="13029"/>
                  </a:cubicBezTo>
                  <a:cubicBezTo>
                    <a:pt x="20769" y="12343"/>
                    <a:pt x="21361" y="11657"/>
                    <a:pt x="20473" y="11429"/>
                  </a:cubicBezTo>
                  <a:cubicBezTo>
                    <a:pt x="19586" y="11200"/>
                    <a:pt x="17219" y="11429"/>
                    <a:pt x="14408" y="12286"/>
                  </a:cubicBezTo>
                  <a:cubicBezTo>
                    <a:pt x="11597" y="13143"/>
                    <a:pt x="8342" y="14629"/>
                    <a:pt x="6566" y="15943"/>
                  </a:cubicBezTo>
                  <a:cubicBezTo>
                    <a:pt x="4791" y="17257"/>
                    <a:pt x="4495" y="18400"/>
                    <a:pt x="7010" y="19314"/>
                  </a:cubicBezTo>
                  <a:cubicBezTo>
                    <a:pt x="9525" y="20229"/>
                    <a:pt x="14851" y="20914"/>
                    <a:pt x="201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6317306" y="6672100"/>
              <a:ext cx="139701" cy="215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0"/>
                  </a:moveTo>
                  <a:cubicBezTo>
                    <a:pt x="982" y="6082"/>
                    <a:pt x="1964" y="12163"/>
                    <a:pt x="2945" y="15623"/>
                  </a:cubicBezTo>
                  <a:cubicBezTo>
                    <a:pt x="3927" y="19083"/>
                    <a:pt x="4909" y="19922"/>
                    <a:pt x="6218" y="20551"/>
                  </a:cubicBezTo>
                  <a:cubicBezTo>
                    <a:pt x="7527" y="21181"/>
                    <a:pt x="9164" y="21600"/>
                    <a:pt x="10309" y="21181"/>
                  </a:cubicBezTo>
                  <a:cubicBezTo>
                    <a:pt x="11455" y="20761"/>
                    <a:pt x="12109" y="19503"/>
                    <a:pt x="12927" y="16462"/>
                  </a:cubicBezTo>
                  <a:cubicBezTo>
                    <a:pt x="13745" y="13421"/>
                    <a:pt x="14727" y="8598"/>
                    <a:pt x="16200" y="5872"/>
                  </a:cubicBezTo>
                  <a:cubicBezTo>
                    <a:pt x="17673" y="3146"/>
                    <a:pt x="19636" y="2517"/>
                    <a:pt x="21600" y="18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6468491" y="6711142"/>
              <a:ext cx="128216" cy="13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166" fill="norm" stroke="1" extrusionOk="0">
                  <a:moveTo>
                    <a:pt x="15075" y="1846"/>
                  </a:moveTo>
                  <a:cubicBezTo>
                    <a:pt x="13659" y="849"/>
                    <a:pt x="12242" y="-148"/>
                    <a:pt x="9941" y="18"/>
                  </a:cubicBezTo>
                  <a:cubicBezTo>
                    <a:pt x="7639" y="184"/>
                    <a:pt x="4452" y="1514"/>
                    <a:pt x="2505" y="4670"/>
                  </a:cubicBezTo>
                  <a:cubicBezTo>
                    <a:pt x="557" y="7827"/>
                    <a:pt x="-151" y="12812"/>
                    <a:pt x="26" y="15969"/>
                  </a:cubicBezTo>
                  <a:cubicBezTo>
                    <a:pt x="203" y="19126"/>
                    <a:pt x="1265" y="20455"/>
                    <a:pt x="2682" y="20954"/>
                  </a:cubicBezTo>
                  <a:cubicBezTo>
                    <a:pt x="4098" y="21452"/>
                    <a:pt x="5869" y="21120"/>
                    <a:pt x="7816" y="19458"/>
                  </a:cubicBezTo>
                  <a:cubicBezTo>
                    <a:pt x="9764" y="17797"/>
                    <a:pt x="11888" y="14806"/>
                    <a:pt x="13128" y="12314"/>
                  </a:cubicBezTo>
                  <a:cubicBezTo>
                    <a:pt x="14367" y="9821"/>
                    <a:pt x="14721" y="7827"/>
                    <a:pt x="14544" y="8160"/>
                  </a:cubicBezTo>
                  <a:cubicBezTo>
                    <a:pt x="14367" y="8492"/>
                    <a:pt x="13659" y="11150"/>
                    <a:pt x="13659" y="13477"/>
                  </a:cubicBezTo>
                  <a:cubicBezTo>
                    <a:pt x="13659" y="15803"/>
                    <a:pt x="14367" y="17797"/>
                    <a:pt x="15783" y="18627"/>
                  </a:cubicBezTo>
                  <a:cubicBezTo>
                    <a:pt x="17200" y="19458"/>
                    <a:pt x="19324" y="19126"/>
                    <a:pt x="21449" y="187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6615756" y="6665750"/>
              <a:ext cx="222251" cy="19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11030"/>
                  </a:moveTo>
                  <a:cubicBezTo>
                    <a:pt x="206" y="9881"/>
                    <a:pt x="411" y="8732"/>
                    <a:pt x="926" y="7813"/>
                  </a:cubicBezTo>
                  <a:cubicBezTo>
                    <a:pt x="1440" y="6894"/>
                    <a:pt x="2263" y="6204"/>
                    <a:pt x="3600" y="6894"/>
                  </a:cubicBezTo>
                  <a:cubicBezTo>
                    <a:pt x="4937" y="7583"/>
                    <a:pt x="6789" y="9651"/>
                    <a:pt x="7920" y="11374"/>
                  </a:cubicBezTo>
                  <a:cubicBezTo>
                    <a:pt x="9051" y="13098"/>
                    <a:pt x="9463" y="14477"/>
                    <a:pt x="9669" y="15740"/>
                  </a:cubicBezTo>
                  <a:cubicBezTo>
                    <a:pt x="9874" y="17004"/>
                    <a:pt x="9874" y="18153"/>
                    <a:pt x="9360" y="18843"/>
                  </a:cubicBezTo>
                  <a:cubicBezTo>
                    <a:pt x="8846" y="19532"/>
                    <a:pt x="7817" y="19762"/>
                    <a:pt x="7303" y="19302"/>
                  </a:cubicBezTo>
                  <a:cubicBezTo>
                    <a:pt x="6789" y="18843"/>
                    <a:pt x="6789" y="17694"/>
                    <a:pt x="7097" y="15970"/>
                  </a:cubicBezTo>
                  <a:cubicBezTo>
                    <a:pt x="7406" y="14247"/>
                    <a:pt x="8023" y="11949"/>
                    <a:pt x="9257" y="10226"/>
                  </a:cubicBezTo>
                  <a:cubicBezTo>
                    <a:pt x="10491" y="8502"/>
                    <a:pt x="12343" y="7353"/>
                    <a:pt x="13783" y="7009"/>
                  </a:cubicBezTo>
                  <a:cubicBezTo>
                    <a:pt x="15223" y="6664"/>
                    <a:pt x="16251" y="7123"/>
                    <a:pt x="16869" y="9306"/>
                  </a:cubicBezTo>
                  <a:cubicBezTo>
                    <a:pt x="17486" y="11489"/>
                    <a:pt x="17691" y="15396"/>
                    <a:pt x="17691" y="17923"/>
                  </a:cubicBezTo>
                  <a:cubicBezTo>
                    <a:pt x="17691" y="20451"/>
                    <a:pt x="17486" y="21600"/>
                    <a:pt x="17383" y="21485"/>
                  </a:cubicBezTo>
                  <a:cubicBezTo>
                    <a:pt x="17280" y="21370"/>
                    <a:pt x="17280" y="19991"/>
                    <a:pt x="18000" y="16200"/>
                  </a:cubicBezTo>
                  <a:cubicBezTo>
                    <a:pt x="18720" y="12409"/>
                    <a:pt x="20160" y="62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6877047" y="6689318"/>
              <a:ext cx="272655" cy="192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34" fill="norm" stroke="1" extrusionOk="0">
                  <a:moveTo>
                    <a:pt x="6904" y="6543"/>
                  </a:moveTo>
                  <a:cubicBezTo>
                    <a:pt x="6904" y="5369"/>
                    <a:pt x="6904" y="4195"/>
                    <a:pt x="6821" y="3021"/>
                  </a:cubicBezTo>
                  <a:cubicBezTo>
                    <a:pt x="6738" y="1847"/>
                    <a:pt x="6572" y="673"/>
                    <a:pt x="6074" y="204"/>
                  </a:cubicBezTo>
                  <a:cubicBezTo>
                    <a:pt x="5575" y="-266"/>
                    <a:pt x="4744" y="-31"/>
                    <a:pt x="3664" y="2082"/>
                  </a:cubicBezTo>
                  <a:cubicBezTo>
                    <a:pt x="2584" y="4195"/>
                    <a:pt x="1255" y="8186"/>
                    <a:pt x="591" y="11004"/>
                  </a:cubicBezTo>
                  <a:cubicBezTo>
                    <a:pt x="-74" y="13821"/>
                    <a:pt x="-74" y="15464"/>
                    <a:pt x="92" y="16873"/>
                  </a:cubicBezTo>
                  <a:cubicBezTo>
                    <a:pt x="258" y="18282"/>
                    <a:pt x="591" y="19456"/>
                    <a:pt x="1172" y="19691"/>
                  </a:cubicBezTo>
                  <a:cubicBezTo>
                    <a:pt x="1754" y="19925"/>
                    <a:pt x="2584" y="19221"/>
                    <a:pt x="3415" y="17695"/>
                  </a:cubicBezTo>
                  <a:cubicBezTo>
                    <a:pt x="4246" y="16169"/>
                    <a:pt x="5077" y="13821"/>
                    <a:pt x="5741" y="11825"/>
                  </a:cubicBezTo>
                  <a:cubicBezTo>
                    <a:pt x="6406" y="9830"/>
                    <a:pt x="6904" y="8186"/>
                    <a:pt x="7154" y="8069"/>
                  </a:cubicBezTo>
                  <a:cubicBezTo>
                    <a:pt x="7403" y="7951"/>
                    <a:pt x="7403" y="9360"/>
                    <a:pt x="7403" y="10651"/>
                  </a:cubicBezTo>
                  <a:cubicBezTo>
                    <a:pt x="7403" y="11943"/>
                    <a:pt x="7403" y="13117"/>
                    <a:pt x="7486" y="14291"/>
                  </a:cubicBezTo>
                  <a:cubicBezTo>
                    <a:pt x="7569" y="15464"/>
                    <a:pt x="7735" y="16638"/>
                    <a:pt x="8234" y="17108"/>
                  </a:cubicBezTo>
                  <a:cubicBezTo>
                    <a:pt x="8732" y="17577"/>
                    <a:pt x="9563" y="17343"/>
                    <a:pt x="10228" y="16756"/>
                  </a:cubicBezTo>
                  <a:cubicBezTo>
                    <a:pt x="10892" y="16169"/>
                    <a:pt x="11391" y="15230"/>
                    <a:pt x="12055" y="13704"/>
                  </a:cubicBezTo>
                  <a:cubicBezTo>
                    <a:pt x="12720" y="12177"/>
                    <a:pt x="13551" y="10064"/>
                    <a:pt x="13966" y="9595"/>
                  </a:cubicBezTo>
                  <a:cubicBezTo>
                    <a:pt x="14381" y="9125"/>
                    <a:pt x="14381" y="10299"/>
                    <a:pt x="14381" y="11473"/>
                  </a:cubicBezTo>
                  <a:cubicBezTo>
                    <a:pt x="14381" y="12647"/>
                    <a:pt x="14381" y="13821"/>
                    <a:pt x="14215" y="14995"/>
                  </a:cubicBezTo>
                  <a:cubicBezTo>
                    <a:pt x="14049" y="16169"/>
                    <a:pt x="13717" y="17343"/>
                    <a:pt x="13551" y="17343"/>
                  </a:cubicBezTo>
                  <a:cubicBezTo>
                    <a:pt x="13384" y="17343"/>
                    <a:pt x="13384" y="16169"/>
                    <a:pt x="14215" y="13704"/>
                  </a:cubicBezTo>
                  <a:cubicBezTo>
                    <a:pt x="15046" y="11238"/>
                    <a:pt x="16708" y="7482"/>
                    <a:pt x="17954" y="5369"/>
                  </a:cubicBezTo>
                  <a:cubicBezTo>
                    <a:pt x="19200" y="3256"/>
                    <a:pt x="20031" y="2786"/>
                    <a:pt x="20612" y="3138"/>
                  </a:cubicBezTo>
                  <a:cubicBezTo>
                    <a:pt x="21194" y="3491"/>
                    <a:pt x="21526" y="4664"/>
                    <a:pt x="21360" y="7834"/>
                  </a:cubicBezTo>
                  <a:cubicBezTo>
                    <a:pt x="21194" y="11004"/>
                    <a:pt x="20529" y="16169"/>
                    <a:pt x="19864" y="213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7207298" y="6729250"/>
              <a:ext cx="265709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11656" y="0"/>
                  </a:moveTo>
                  <a:cubicBezTo>
                    <a:pt x="8764" y="2667"/>
                    <a:pt x="5873" y="5333"/>
                    <a:pt x="3832" y="7867"/>
                  </a:cubicBezTo>
                  <a:cubicBezTo>
                    <a:pt x="1791" y="10400"/>
                    <a:pt x="600" y="12800"/>
                    <a:pt x="175" y="14667"/>
                  </a:cubicBezTo>
                  <a:cubicBezTo>
                    <a:pt x="-250" y="16533"/>
                    <a:pt x="90" y="17867"/>
                    <a:pt x="1281" y="18667"/>
                  </a:cubicBezTo>
                  <a:cubicBezTo>
                    <a:pt x="2471" y="19467"/>
                    <a:pt x="4512" y="19733"/>
                    <a:pt x="7233" y="18533"/>
                  </a:cubicBezTo>
                  <a:cubicBezTo>
                    <a:pt x="9955" y="17333"/>
                    <a:pt x="13356" y="14667"/>
                    <a:pt x="15397" y="12800"/>
                  </a:cubicBezTo>
                  <a:cubicBezTo>
                    <a:pt x="17438" y="10933"/>
                    <a:pt x="18119" y="9867"/>
                    <a:pt x="18629" y="8667"/>
                  </a:cubicBezTo>
                  <a:cubicBezTo>
                    <a:pt x="19139" y="7467"/>
                    <a:pt x="19479" y="6133"/>
                    <a:pt x="19309" y="5067"/>
                  </a:cubicBezTo>
                  <a:cubicBezTo>
                    <a:pt x="19139" y="4000"/>
                    <a:pt x="18459" y="3200"/>
                    <a:pt x="17268" y="3867"/>
                  </a:cubicBezTo>
                  <a:cubicBezTo>
                    <a:pt x="16078" y="4533"/>
                    <a:pt x="14377" y="6667"/>
                    <a:pt x="13441" y="8933"/>
                  </a:cubicBezTo>
                  <a:cubicBezTo>
                    <a:pt x="12506" y="11200"/>
                    <a:pt x="12336" y="13600"/>
                    <a:pt x="13781" y="15733"/>
                  </a:cubicBezTo>
                  <a:cubicBezTo>
                    <a:pt x="15227" y="17867"/>
                    <a:pt x="18289" y="19733"/>
                    <a:pt x="2135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8369563" y="3543667"/>
              <a:ext cx="189208" cy="803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573" fill="norm" stroke="1" extrusionOk="0">
                  <a:moveTo>
                    <a:pt x="1275" y="2160"/>
                  </a:moveTo>
                  <a:cubicBezTo>
                    <a:pt x="805" y="1705"/>
                    <a:pt x="336" y="1251"/>
                    <a:pt x="101" y="824"/>
                  </a:cubicBezTo>
                  <a:cubicBezTo>
                    <a:pt x="-134" y="398"/>
                    <a:pt x="-134" y="0"/>
                    <a:pt x="2096" y="0"/>
                  </a:cubicBezTo>
                  <a:cubicBezTo>
                    <a:pt x="4327" y="0"/>
                    <a:pt x="8788" y="398"/>
                    <a:pt x="11605" y="1336"/>
                  </a:cubicBezTo>
                  <a:cubicBezTo>
                    <a:pt x="14423" y="2274"/>
                    <a:pt x="15596" y="3752"/>
                    <a:pt x="14540" y="5201"/>
                  </a:cubicBezTo>
                  <a:cubicBezTo>
                    <a:pt x="13483" y="6651"/>
                    <a:pt x="10196" y="8072"/>
                    <a:pt x="8201" y="8924"/>
                  </a:cubicBezTo>
                  <a:cubicBezTo>
                    <a:pt x="6205" y="9777"/>
                    <a:pt x="5501" y="10061"/>
                    <a:pt x="5031" y="10374"/>
                  </a:cubicBezTo>
                  <a:cubicBezTo>
                    <a:pt x="4562" y="10686"/>
                    <a:pt x="4327" y="11027"/>
                    <a:pt x="6088" y="11624"/>
                  </a:cubicBezTo>
                  <a:cubicBezTo>
                    <a:pt x="7849" y="12221"/>
                    <a:pt x="11605" y="13074"/>
                    <a:pt x="14657" y="14182"/>
                  </a:cubicBezTo>
                  <a:cubicBezTo>
                    <a:pt x="17709" y="15291"/>
                    <a:pt x="20057" y="16655"/>
                    <a:pt x="20762" y="17792"/>
                  </a:cubicBezTo>
                  <a:cubicBezTo>
                    <a:pt x="21466" y="18928"/>
                    <a:pt x="20527" y="19838"/>
                    <a:pt x="17827" y="20492"/>
                  </a:cubicBezTo>
                  <a:cubicBezTo>
                    <a:pt x="15127" y="21145"/>
                    <a:pt x="10666" y="21543"/>
                    <a:pt x="7379" y="21572"/>
                  </a:cubicBezTo>
                  <a:cubicBezTo>
                    <a:pt x="4092" y="21600"/>
                    <a:pt x="1979" y="21259"/>
                    <a:pt x="1040" y="20918"/>
                  </a:cubicBezTo>
                  <a:cubicBezTo>
                    <a:pt x="101" y="20577"/>
                    <a:pt x="336" y="20236"/>
                    <a:pt x="570" y="198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8885606" y="3918636"/>
              <a:ext cx="124101" cy="219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63" fill="norm" stroke="1" extrusionOk="0">
                  <a:moveTo>
                    <a:pt x="597" y="4083"/>
                  </a:moveTo>
                  <a:cubicBezTo>
                    <a:pt x="231" y="2643"/>
                    <a:pt x="-135" y="1203"/>
                    <a:pt x="231" y="1306"/>
                  </a:cubicBezTo>
                  <a:cubicBezTo>
                    <a:pt x="597" y="1409"/>
                    <a:pt x="1696" y="3054"/>
                    <a:pt x="2245" y="6243"/>
                  </a:cubicBezTo>
                  <a:cubicBezTo>
                    <a:pt x="2794" y="9432"/>
                    <a:pt x="2794" y="14163"/>
                    <a:pt x="2428" y="17043"/>
                  </a:cubicBezTo>
                  <a:cubicBezTo>
                    <a:pt x="2062" y="19923"/>
                    <a:pt x="1329" y="20952"/>
                    <a:pt x="780" y="20849"/>
                  </a:cubicBezTo>
                  <a:cubicBezTo>
                    <a:pt x="231" y="20746"/>
                    <a:pt x="-135" y="19512"/>
                    <a:pt x="48" y="16323"/>
                  </a:cubicBezTo>
                  <a:cubicBezTo>
                    <a:pt x="231" y="13134"/>
                    <a:pt x="963" y="7992"/>
                    <a:pt x="2062" y="4803"/>
                  </a:cubicBezTo>
                  <a:cubicBezTo>
                    <a:pt x="3160" y="1614"/>
                    <a:pt x="4624" y="380"/>
                    <a:pt x="7370" y="72"/>
                  </a:cubicBezTo>
                  <a:cubicBezTo>
                    <a:pt x="10116" y="-237"/>
                    <a:pt x="14143" y="380"/>
                    <a:pt x="16157" y="3260"/>
                  </a:cubicBezTo>
                  <a:cubicBezTo>
                    <a:pt x="18170" y="6140"/>
                    <a:pt x="18170" y="11283"/>
                    <a:pt x="18719" y="14677"/>
                  </a:cubicBezTo>
                  <a:cubicBezTo>
                    <a:pt x="19268" y="18072"/>
                    <a:pt x="20367" y="19717"/>
                    <a:pt x="21465" y="21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9038939" y="3968733"/>
              <a:ext cx="79941" cy="161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370" fill="norm" stroke="1" extrusionOk="0">
                  <a:moveTo>
                    <a:pt x="8966" y="3136"/>
                  </a:moveTo>
                  <a:cubicBezTo>
                    <a:pt x="10074" y="1734"/>
                    <a:pt x="11182" y="331"/>
                    <a:pt x="10628" y="51"/>
                  </a:cubicBezTo>
                  <a:cubicBezTo>
                    <a:pt x="10074" y="-230"/>
                    <a:pt x="7859" y="612"/>
                    <a:pt x="5643" y="3557"/>
                  </a:cubicBezTo>
                  <a:cubicBezTo>
                    <a:pt x="3428" y="6502"/>
                    <a:pt x="1213" y="11552"/>
                    <a:pt x="382" y="14778"/>
                  </a:cubicBezTo>
                  <a:cubicBezTo>
                    <a:pt x="-449" y="18004"/>
                    <a:pt x="105" y="19406"/>
                    <a:pt x="1766" y="20248"/>
                  </a:cubicBezTo>
                  <a:cubicBezTo>
                    <a:pt x="3428" y="21089"/>
                    <a:pt x="6197" y="21370"/>
                    <a:pt x="8966" y="21370"/>
                  </a:cubicBezTo>
                  <a:cubicBezTo>
                    <a:pt x="11736" y="21370"/>
                    <a:pt x="14505" y="21089"/>
                    <a:pt x="16720" y="19406"/>
                  </a:cubicBezTo>
                  <a:cubicBezTo>
                    <a:pt x="18936" y="17723"/>
                    <a:pt x="20597" y="14638"/>
                    <a:pt x="20874" y="11692"/>
                  </a:cubicBezTo>
                  <a:cubicBezTo>
                    <a:pt x="21151" y="8747"/>
                    <a:pt x="20043" y="5941"/>
                    <a:pt x="18936" y="3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9162106" y="3967000"/>
              <a:ext cx="1079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47" y="4725"/>
                    <a:pt x="1694" y="9450"/>
                    <a:pt x="1906" y="12375"/>
                  </a:cubicBezTo>
                  <a:cubicBezTo>
                    <a:pt x="2118" y="15300"/>
                    <a:pt x="1694" y="16425"/>
                    <a:pt x="1271" y="16425"/>
                  </a:cubicBezTo>
                  <a:cubicBezTo>
                    <a:pt x="847" y="16425"/>
                    <a:pt x="424" y="15300"/>
                    <a:pt x="1271" y="12713"/>
                  </a:cubicBezTo>
                  <a:cubicBezTo>
                    <a:pt x="2118" y="10125"/>
                    <a:pt x="4235" y="6075"/>
                    <a:pt x="6353" y="3712"/>
                  </a:cubicBezTo>
                  <a:cubicBezTo>
                    <a:pt x="8471" y="1350"/>
                    <a:pt x="10588" y="675"/>
                    <a:pt x="12282" y="900"/>
                  </a:cubicBezTo>
                  <a:cubicBezTo>
                    <a:pt x="13976" y="1125"/>
                    <a:pt x="15247" y="2250"/>
                    <a:pt x="16306" y="5288"/>
                  </a:cubicBezTo>
                  <a:cubicBezTo>
                    <a:pt x="17365" y="8325"/>
                    <a:pt x="18212" y="13275"/>
                    <a:pt x="19059" y="16312"/>
                  </a:cubicBezTo>
                  <a:cubicBezTo>
                    <a:pt x="19906" y="19350"/>
                    <a:pt x="20753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9352606" y="4011450"/>
              <a:ext cx="95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8000"/>
                    <a:pt x="8640" y="14400"/>
                    <a:pt x="12240" y="10800"/>
                  </a:cubicBezTo>
                  <a:cubicBezTo>
                    <a:pt x="15840" y="7200"/>
                    <a:pt x="187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9473256" y="3954300"/>
              <a:ext cx="146051" cy="354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0" y="0"/>
                  </a:moveTo>
                  <a:cubicBezTo>
                    <a:pt x="3443" y="0"/>
                    <a:pt x="6887" y="0"/>
                    <a:pt x="9391" y="193"/>
                  </a:cubicBezTo>
                  <a:cubicBezTo>
                    <a:pt x="11896" y="386"/>
                    <a:pt x="13461" y="771"/>
                    <a:pt x="14087" y="1286"/>
                  </a:cubicBezTo>
                  <a:cubicBezTo>
                    <a:pt x="14713" y="1800"/>
                    <a:pt x="14400" y="2443"/>
                    <a:pt x="12991" y="3279"/>
                  </a:cubicBezTo>
                  <a:cubicBezTo>
                    <a:pt x="11583" y="4114"/>
                    <a:pt x="9078" y="5143"/>
                    <a:pt x="7826" y="5979"/>
                  </a:cubicBezTo>
                  <a:cubicBezTo>
                    <a:pt x="6574" y="6814"/>
                    <a:pt x="6574" y="7457"/>
                    <a:pt x="8139" y="8871"/>
                  </a:cubicBezTo>
                  <a:cubicBezTo>
                    <a:pt x="9704" y="10286"/>
                    <a:pt x="12835" y="12471"/>
                    <a:pt x="14243" y="14271"/>
                  </a:cubicBezTo>
                  <a:cubicBezTo>
                    <a:pt x="15652" y="16071"/>
                    <a:pt x="15339" y="17486"/>
                    <a:pt x="14087" y="18643"/>
                  </a:cubicBezTo>
                  <a:cubicBezTo>
                    <a:pt x="12835" y="19800"/>
                    <a:pt x="10643" y="20700"/>
                    <a:pt x="8765" y="21150"/>
                  </a:cubicBezTo>
                  <a:cubicBezTo>
                    <a:pt x="6887" y="21600"/>
                    <a:pt x="5322" y="21600"/>
                    <a:pt x="3913" y="21407"/>
                  </a:cubicBezTo>
                  <a:cubicBezTo>
                    <a:pt x="2504" y="21214"/>
                    <a:pt x="1252" y="20829"/>
                    <a:pt x="626" y="20057"/>
                  </a:cubicBezTo>
                  <a:cubicBezTo>
                    <a:pt x="0" y="19286"/>
                    <a:pt x="0" y="18129"/>
                    <a:pt x="3600" y="16650"/>
                  </a:cubicBezTo>
                  <a:cubicBezTo>
                    <a:pt x="7200" y="15171"/>
                    <a:pt x="14400" y="13371"/>
                    <a:pt x="21600" y="11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9689156" y="3976360"/>
              <a:ext cx="95251" cy="16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0870" fill="norm" stroke="1" extrusionOk="0">
                  <a:moveTo>
                    <a:pt x="0" y="6096"/>
                  </a:moveTo>
                  <a:cubicBezTo>
                    <a:pt x="2347" y="5556"/>
                    <a:pt x="4695" y="5016"/>
                    <a:pt x="6808" y="3801"/>
                  </a:cubicBezTo>
                  <a:cubicBezTo>
                    <a:pt x="8921" y="2586"/>
                    <a:pt x="10800" y="696"/>
                    <a:pt x="10800" y="156"/>
                  </a:cubicBezTo>
                  <a:cubicBezTo>
                    <a:pt x="10800" y="-384"/>
                    <a:pt x="8921" y="426"/>
                    <a:pt x="6573" y="3396"/>
                  </a:cubicBezTo>
                  <a:cubicBezTo>
                    <a:pt x="4226" y="6366"/>
                    <a:pt x="1408" y="11496"/>
                    <a:pt x="469" y="14736"/>
                  </a:cubicBezTo>
                  <a:cubicBezTo>
                    <a:pt x="-470" y="17976"/>
                    <a:pt x="469" y="19326"/>
                    <a:pt x="3287" y="20136"/>
                  </a:cubicBezTo>
                  <a:cubicBezTo>
                    <a:pt x="6104" y="20946"/>
                    <a:pt x="10800" y="21216"/>
                    <a:pt x="14087" y="20271"/>
                  </a:cubicBezTo>
                  <a:cubicBezTo>
                    <a:pt x="17373" y="19326"/>
                    <a:pt x="19252" y="17166"/>
                    <a:pt x="21130" y="150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9803456" y="3984342"/>
              <a:ext cx="188384" cy="137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2" fill="norm" stroke="1" extrusionOk="0">
                  <a:moveTo>
                    <a:pt x="0" y="5096"/>
                  </a:moveTo>
                  <a:cubicBezTo>
                    <a:pt x="0" y="2839"/>
                    <a:pt x="0" y="582"/>
                    <a:pt x="485" y="99"/>
                  </a:cubicBezTo>
                  <a:cubicBezTo>
                    <a:pt x="971" y="-385"/>
                    <a:pt x="1942" y="905"/>
                    <a:pt x="3034" y="3967"/>
                  </a:cubicBezTo>
                  <a:cubicBezTo>
                    <a:pt x="4126" y="7030"/>
                    <a:pt x="5339" y="11866"/>
                    <a:pt x="5825" y="15251"/>
                  </a:cubicBezTo>
                  <a:cubicBezTo>
                    <a:pt x="6310" y="18636"/>
                    <a:pt x="6067" y="20570"/>
                    <a:pt x="5582" y="20893"/>
                  </a:cubicBezTo>
                  <a:cubicBezTo>
                    <a:pt x="5097" y="21215"/>
                    <a:pt x="4369" y="19925"/>
                    <a:pt x="4369" y="17346"/>
                  </a:cubicBezTo>
                  <a:cubicBezTo>
                    <a:pt x="4369" y="14767"/>
                    <a:pt x="5097" y="10899"/>
                    <a:pt x="6796" y="7836"/>
                  </a:cubicBezTo>
                  <a:cubicBezTo>
                    <a:pt x="8494" y="4773"/>
                    <a:pt x="11164" y="2516"/>
                    <a:pt x="13348" y="1388"/>
                  </a:cubicBezTo>
                  <a:cubicBezTo>
                    <a:pt x="15533" y="260"/>
                    <a:pt x="17231" y="260"/>
                    <a:pt x="17717" y="905"/>
                  </a:cubicBezTo>
                  <a:cubicBezTo>
                    <a:pt x="18202" y="1549"/>
                    <a:pt x="17474" y="2839"/>
                    <a:pt x="16139" y="4934"/>
                  </a:cubicBezTo>
                  <a:cubicBezTo>
                    <a:pt x="14804" y="7030"/>
                    <a:pt x="12863" y="9931"/>
                    <a:pt x="11649" y="12672"/>
                  </a:cubicBezTo>
                  <a:cubicBezTo>
                    <a:pt x="10436" y="15412"/>
                    <a:pt x="9951" y="17991"/>
                    <a:pt x="10679" y="19442"/>
                  </a:cubicBezTo>
                  <a:cubicBezTo>
                    <a:pt x="11407" y="20893"/>
                    <a:pt x="13348" y="21215"/>
                    <a:pt x="15290" y="20087"/>
                  </a:cubicBezTo>
                  <a:cubicBezTo>
                    <a:pt x="17231" y="18958"/>
                    <a:pt x="19173" y="16379"/>
                    <a:pt x="20265" y="14284"/>
                  </a:cubicBezTo>
                  <a:cubicBezTo>
                    <a:pt x="21357" y="12188"/>
                    <a:pt x="21600" y="10576"/>
                    <a:pt x="21600" y="8803"/>
                  </a:cubicBezTo>
                  <a:cubicBezTo>
                    <a:pt x="21600" y="7030"/>
                    <a:pt x="21357" y="5096"/>
                    <a:pt x="20629" y="4128"/>
                  </a:cubicBezTo>
                  <a:cubicBezTo>
                    <a:pt x="19901" y="3161"/>
                    <a:pt x="18688" y="3161"/>
                    <a:pt x="18202" y="3967"/>
                  </a:cubicBezTo>
                  <a:cubicBezTo>
                    <a:pt x="17717" y="4773"/>
                    <a:pt x="17960" y="6385"/>
                    <a:pt x="18202" y="79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0204300" y="3814600"/>
              <a:ext cx="122407" cy="379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518" fill="norm" stroke="1" extrusionOk="0">
                  <a:moveTo>
                    <a:pt x="13043" y="0"/>
                  </a:moveTo>
                  <a:cubicBezTo>
                    <a:pt x="11212" y="1800"/>
                    <a:pt x="9382" y="3600"/>
                    <a:pt x="7917" y="6480"/>
                  </a:cubicBezTo>
                  <a:cubicBezTo>
                    <a:pt x="6453" y="9360"/>
                    <a:pt x="5355" y="13320"/>
                    <a:pt x="4439" y="15600"/>
                  </a:cubicBezTo>
                  <a:cubicBezTo>
                    <a:pt x="3524" y="17880"/>
                    <a:pt x="2792" y="18480"/>
                    <a:pt x="2060" y="19260"/>
                  </a:cubicBezTo>
                  <a:cubicBezTo>
                    <a:pt x="1327" y="20040"/>
                    <a:pt x="595" y="21000"/>
                    <a:pt x="229" y="21180"/>
                  </a:cubicBezTo>
                  <a:cubicBezTo>
                    <a:pt x="-137" y="21360"/>
                    <a:pt x="-137" y="20760"/>
                    <a:pt x="778" y="19620"/>
                  </a:cubicBezTo>
                  <a:cubicBezTo>
                    <a:pt x="1694" y="18480"/>
                    <a:pt x="3524" y="16800"/>
                    <a:pt x="5355" y="15660"/>
                  </a:cubicBezTo>
                  <a:cubicBezTo>
                    <a:pt x="7185" y="14520"/>
                    <a:pt x="9016" y="13920"/>
                    <a:pt x="10846" y="13560"/>
                  </a:cubicBezTo>
                  <a:cubicBezTo>
                    <a:pt x="12677" y="13200"/>
                    <a:pt x="14507" y="13080"/>
                    <a:pt x="16155" y="13200"/>
                  </a:cubicBezTo>
                  <a:cubicBezTo>
                    <a:pt x="17802" y="13320"/>
                    <a:pt x="19266" y="13680"/>
                    <a:pt x="20182" y="14160"/>
                  </a:cubicBezTo>
                  <a:cubicBezTo>
                    <a:pt x="21097" y="14640"/>
                    <a:pt x="21463" y="15240"/>
                    <a:pt x="20914" y="16200"/>
                  </a:cubicBezTo>
                  <a:cubicBezTo>
                    <a:pt x="20365" y="17160"/>
                    <a:pt x="18900" y="18480"/>
                    <a:pt x="16521" y="19440"/>
                  </a:cubicBezTo>
                  <a:cubicBezTo>
                    <a:pt x="14141" y="20400"/>
                    <a:pt x="10846" y="21000"/>
                    <a:pt x="8100" y="21300"/>
                  </a:cubicBezTo>
                  <a:cubicBezTo>
                    <a:pt x="5355" y="21600"/>
                    <a:pt x="3158" y="21600"/>
                    <a:pt x="2060" y="21240"/>
                  </a:cubicBezTo>
                  <a:cubicBezTo>
                    <a:pt x="961" y="20880"/>
                    <a:pt x="961" y="20160"/>
                    <a:pt x="961" y="194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0376046" y="3998750"/>
              <a:ext cx="37011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89" fill="norm" stroke="1" extrusionOk="0">
                  <a:moveTo>
                    <a:pt x="17382" y="9969"/>
                  </a:moveTo>
                  <a:cubicBezTo>
                    <a:pt x="14982" y="13055"/>
                    <a:pt x="12582" y="16141"/>
                    <a:pt x="9582" y="18277"/>
                  </a:cubicBezTo>
                  <a:cubicBezTo>
                    <a:pt x="6582" y="20413"/>
                    <a:pt x="2982" y="21600"/>
                    <a:pt x="1182" y="21481"/>
                  </a:cubicBezTo>
                  <a:cubicBezTo>
                    <a:pt x="-618" y="21363"/>
                    <a:pt x="-618" y="19938"/>
                    <a:pt x="2982" y="16141"/>
                  </a:cubicBezTo>
                  <a:cubicBezTo>
                    <a:pt x="6582" y="12343"/>
                    <a:pt x="13782" y="6171"/>
                    <a:pt x="2098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0421222" y="4051257"/>
              <a:ext cx="239924" cy="239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47" fill="norm" stroke="1" extrusionOk="0">
                  <a:moveTo>
                    <a:pt x="9337" y="2121"/>
                  </a:moveTo>
                  <a:cubicBezTo>
                    <a:pt x="7102" y="2689"/>
                    <a:pt x="4868" y="3258"/>
                    <a:pt x="3285" y="4394"/>
                  </a:cubicBezTo>
                  <a:cubicBezTo>
                    <a:pt x="1702" y="5531"/>
                    <a:pt x="771" y="7236"/>
                    <a:pt x="306" y="8563"/>
                  </a:cubicBezTo>
                  <a:cubicBezTo>
                    <a:pt x="-160" y="9889"/>
                    <a:pt x="-160" y="10836"/>
                    <a:pt x="771" y="11405"/>
                  </a:cubicBezTo>
                  <a:cubicBezTo>
                    <a:pt x="1702" y="11973"/>
                    <a:pt x="3564" y="12163"/>
                    <a:pt x="5054" y="11500"/>
                  </a:cubicBezTo>
                  <a:cubicBezTo>
                    <a:pt x="6543" y="10836"/>
                    <a:pt x="7661" y="9321"/>
                    <a:pt x="8406" y="7900"/>
                  </a:cubicBezTo>
                  <a:cubicBezTo>
                    <a:pt x="9150" y="6479"/>
                    <a:pt x="9523" y="5152"/>
                    <a:pt x="9337" y="4773"/>
                  </a:cubicBezTo>
                  <a:cubicBezTo>
                    <a:pt x="9150" y="4394"/>
                    <a:pt x="8406" y="4963"/>
                    <a:pt x="8033" y="5721"/>
                  </a:cubicBezTo>
                  <a:cubicBezTo>
                    <a:pt x="7661" y="6479"/>
                    <a:pt x="7661" y="7426"/>
                    <a:pt x="7847" y="8373"/>
                  </a:cubicBezTo>
                  <a:cubicBezTo>
                    <a:pt x="8033" y="9321"/>
                    <a:pt x="8406" y="10268"/>
                    <a:pt x="9057" y="10931"/>
                  </a:cubicBezTo>
                  <a:cubicBezTo>
                    <a:pt x="9709" y="11594"/>
                    <a:pt x="10640" y="11973"/>
                    <a:pt x="12223" y="11026"/>
                  </a:cubicBezTo>
                  <a:cubicBezTo>
                    <a:pt x="13806" y="10079"/>
                    <a:pt x="16040" y="7805"/>
                    <a:pt x="17437" y="6100"/>
                  </a:cubicBezTo>
                  <a:cubicBezTo>
                    <a:pt x="18833" y="4394"/>
                    <a:pt x="19392" y="3258"/>
                    <a:pt x="19671" y="2215"/>
                  </a:cubicBezTo>
                  <a:cubicBezTo>
                    <a:pt x="19950" y="1173"/>
                    <a:pt x="19950" y="226"/>
                    <a:pt x="19392" y="36"/>
                  </a:cubicBezTo>
                  <a:cubicBezTo>
                    <a:pt x="18833" y="-153"/>
                    <a:pt x="17716" y="415"/>
                    <a:pt x="17064" y="1173"/>
                  </a:cubicBezTo>
                  <a:cubicBezTo>
                    <a:pt x="16412" y="1931"/>
                    <a:pt x="16226" y="2879"/>
                    <a:pt x="16971" y="5058"/>
                  </a:cubicBezTo>
                  <a:cubicBezTo>
                    <a:pt x="17716" y="7236"/>
                    <a:pt x="19392" y="10647"/>
                    <a:pt x="20323" y="13015"/>
                  </a:cubicBezTo>
                  <a:cubicBezTo>
                    <a:pt x="21254" y="15384"/>
                    <a:pt x="21440" y="16710"/>
                    <a:pt x="20416" y="17942"/>
                  </a:cubicBezTo>
                  <a:cubicBezTo>
                    <a:pt x="19392" y="19173"/>
                    <a:pt x="17157" y="20310"/>
                    <a:pt x="14923" y="214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7809556" y="5797262"/>
              <a:ext cx="200839" cy="96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91" fill="norm" stroke="1" extrusionOk="0">
                  <a:moveTo>
                    <a:pt x="0" y="108"/>
                  </a:moveTo>
                  <a:cubicBezTo>
                    <a:pt x="1336" y="14"/>
                    <a:pt x="2672" y="-80"/>
                    <a:pt x="4788" y="108"/>
                  </a:cubicBezTo>
                  <a:cubicBezTo>
                    <a:pt x="6903" y="296"/>
                    <a:pt x="9798" y="767"/>
                    <a:pt x="11802" y="1496"/>
                  </a:cubicBezTo>
                  <a:cubicBezTo>
                    <a:pt x="13806" y="2226"/>
                    <a:pt x="14920" y="3214"/>
                    <a:pt x="14697" y="4414"/>
                  </a:cubicBezTo>
                  <a:cubicBezTo>
                    <a:pt x="14474" y="5614"/>
                    <a:pt x="12915" y="7026"/>
                    <a:pt x="12025" y="8344"/>
                  </a:cubicBezTo>
                  <a:cubicBezTo>
                    <a:pt x="11134" y="9661"/>
                    <a:pt x="10911" y="10885"/>
                    <a:pt x="11579" y="12038"/>
                  </a:cubicBezTo>
                  <a:cubicBezTo>
                    <a:pt x="12247" y="13191"/>
                    <a:pt x="13806" y="14273"/>
                    <a:pt x="15810" y="15332"/>
                  </a:cubicBezTo>
                  <a:cubicBezTo>
                    <a:pt x="17814" y="16391"/>
                    <a:pt x="20264" y="17426"/>
                    <a:pt x="20932" y="18391"/>
                  </a:cubicBezTo>
                  <a:cubicBezTo>
                    <a:pt x="21600" y="19355"/>
                    <a:pt x="20487" y="20249"/>
                    <a:pt x="18816" y="20767"/>
                  </a:cubicBezTo>
                  <a:cubicBezTo>
                    <a:pt x="17146" y="21285"/>
                    <a:pt x="14920" y="21426"/>
                    <a:pt x="13138" y="21473"/>
                  </a:cubicBezTo>
                  <a:cubicBezTo>
                    <a:pt x="11357" y="21520"/>
                    <a:pt x="10021" y="21473"/>
                    <a:pt x="9241" y="21308"/>
                  </a:cubicBezTo>
                  <a:cubicBezTo>
                    <a:pt x="8462" y="21144"/>
                    <a:pt x="8239" y="20861"/>
                    <a:pt x="8016" y="205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8152456" y="6337262"/>
              <a:ext cx="134329" cy="372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67" fill="norm" stroke="1" extrusionOk="0">
                  <a:moveTo>
                    <a:pt x="0" y="2464"/>
                  </a:moveTo>
                  <a:cubicBezTo>
                    <a:pt x="3988" y="1609"/>
                    <a:pt x="7975" y="755"/>
                    <a:pt x="10966" y="328"/>
                  </a:cubicBezTo>
                  <a:cubicBezTo>
                    <a:pt x="13957" y="-99"/>
                    <a:pt x="15951" y="-99"/>
                    <a:pt x="17280" y="267"/>
                  </a:cubicBezTo>
                  <a:cubicBezTo>
                    <a:pt x="18609" y="633"/>
                    <a:pt x="19274" y="1365"/>
                    <a:pt x="17446" y="2403"/>
                  </a:cubicBezTo>
                  <a:cubicBezTo>
                    <a:pt x="15618" y="3440"/>
                    <a:pt x="11298" y="4782"/>
                    <a:pt x="8308" y="5637"/>
                  </a:cubicBezTo>
                  <a:cubicBezTo>
                    <a:pt x="5317" y="6491"/>
                    <a:pt x="3655" y="6857"/>
                    <a:pt x="2825" y="7345"/>
                  </a:cubicBezTo>
                  <a:cubicBezTo>
                    <a:pt x="1994" y="7833"/>
                    <a:pt x="1994" y="8443"/>
                    <a:pt x="3988" y="9481"/>
                  </a:cubicBezTo>
                  <a:cubicBezTo>
                    <a:pt x="5982" y="10518"/>
                    <a:pt x="9969" y="11982"/>
                    <a:pt x="13126" y="13203"/>
                  </a:cubicBezTo>
                  <a:cubicBezTo>
                    <a:pt x="16283" y="14423"/>
                    <a:pt x="18609" y="15399"/>
                    <a:pt x="19938" y="16193"/>
                  </a:cubicBezTo>
                  <a:cubicBezTo>
                    <a:pt x="21268" y="16986"/>
                    <a:pt x="21600" y="17596"/>
                    <a:pt x="20105" y="18450"/>
                  </a:cubicBezTo>
                  <a:cubicBezTo>
                    <a:pt x="18609" y="19304"/>
                    <a:pt x="15286" y="20403"/>
                    <a:pt x="12794" y="20952"/>
                  </a:cubicBezTo>
                  <a:cubicBezTo>
                    <a:pt x="10302" y="21501"/>
                    <a:pt x="8640" y="21501"/>
                    <a:pt x="6978" y="21440"/>
                  </a:cubicBezTo>
                  <a:cubicBezTo>
                    <a:pt x="5317" y="21379"/>
                    <a:pt x="3655" y="21257"/>
                    <a:pt x="3655" y="20159"/>
                  </a:cubicBezTo>
                  <a:cubicBezTo>
                    <a:pt x="3655" y="19060"/>
                    <a:pt x="5317" y="16986"/>
                    <a:pt x="6978" y="149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8330256" y="6319393"/>
              <a:ext cx="97409" cy="206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089" fill="norm" stroke="1" extrusionOk="0">
                  <a:moveTo>
                    <a:pt x="0" y="12665"/>
                  </a:moveTo>
                  <a:cubicBezTo>
                    <a:pt x="4136" y="11801"/>
                    <a:pt x="8272" y="10937"/>
                    <a:pt x="11719" y="9533"/>
                  </a:cubicBezTo>
                  <a:cubicBezTo>
                    <a:pt x="15166" y="8129"/>
                    <a:pt x="17923" y="6185"/>
                    <a:pt x="19532" y="4565"/>
                  </a:cubicBezTo>
                  <a:cubicBezTo>
                    <a:pt x="21140" y="2945"/>
                    <a:pt x="21600" y="1649"/>
                    <a:pt x="20681" y="785"/>
                  </a:cubicBezTo>
                  <a:cubicBezTo>
                    <a:pt x="19762" y="-79"/>
                    <a:pt x="17464" y="-511"/>
                    <a:pt x="14017" y="1001"/>
                  </a:cubicBezTo>
                  <a:cubicBezTo>
                    <a:pt x="10570" y="2513"/>
                    <a:pt x="5974" y="5969"/>
                    <a:pt x="3906" y="9209"/>
                  </a:cubicBezTo>
                  <a:cubicBezTo>
                    <a:pt x="1838" y="12449"/>
                    <a:pt x="2298" y="15473"/>
                    <a:pt x="5285" y="17417"/>
                  </a:cubicBezTo>
                  <a:cubicBezTo>
                    <a:pt x="8272" y="19361"/>
                    <a:pt x="13787" y="20225"/>
                    <a:pt x="19302" y="210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8476306" y="6310150"/>
              <a:ext cx="177801" cy="179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3014"/>
                  </a:moveTo>
                  <a:cubicBezTo>
                    <a:pt x="2571" y="4270"/>
                    <a:pt x="5143" y="5526"/>
                    <a:pt x="7200" y="8037"/>
                  </a:cubicBezTo>
                  <a:cubicBezTo>
                    <a:pt x="9257" y="10549"/>
                    <a:pt x="10800" y="14316"/>
                    <a:pt x="11443" y="16828"/>
                  </a:cubicBezTo>
                  <a:cubicBezTo>
                    <a:pt x="12086" y="19340"/>
                    <a:pt x="11829" y="20595"/>
                    <a:pt x="11057" y="21098"/>
                  </a:cubicBezTo>
                  <a:cubicBezTo>
                    <a:pt x="10286" y="21600"/>
                    <a:pt x="9000" y="21349"/>
                    <a:pt x="7843" y="19716"/>
                  </a:cubicBezTo>
                  <a:cubicBezTo>
                    <a:pt x="6686" y="18084"/>
                    <a:pt x="5657" y="15070"/>
                    <a:pt x="6171" y="11805"/>
                  </a:cubicBezTo>
                  <a:cubicBezTo>
                    <a:pt x="6686" y="8540"/>
                    <a:pt x="8743" y="5023"/>
                    <a:pt x="11571" y="3014"/>
                  </a:cubicBezTo>
                  <a:cubicBezTo>
                    <a:pt x="14400" y="1005"/>
                    <a:pt x="18000" y="5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8629703" y="6341900"/>
              <a:ext cx="135132" cy="13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184" fill="norm" stroke="1" extrusionOk="0">
                  <a:moveTo>
                    <a:pt x="15794" y="982"/>
                  </a:moveTo>
                  <a:cubicBezTo>
                    <a:pt x="12138" y="1964"/>
                    <a:pt x="8483" y="2945"/>
                    <a:pt x="5492" y="5236"/>
                  </a:cubicBezTo>
                  <a:cubicBezTo>
                    <a:pt x="2501" y="7527"/>
                    <a:pt x="175" y="11127"/>
                    <a:pt x="9" y="14400"/>
                  </a:cubicBezTo>
                  <a:cubicBezTo>
                    <a:pt x="-157" y="17673"/>
                    <a:pt x="1837" y="20618"/>
                    <a:pt x="5658" y="21109"/>
                  </a:cubicBezTo>
                  <a:cubicBezTo>
                    <a:pt x="9480" y="21600"/>
                    <a:pt x="15129" y="19636"/>
                    <a:pt x="18120" y="16855"/>
                  </a:cubicBezTo>
                  <a:cubicBezTo>
                    <a:pt x="21111" y="14073"/>
                    <a:pt x="21443" y="10473"/>
                    <a:pt x="21111" y="8018"/>
                  </a:cubicBezTo>
                  <a:cubicBezTo>
                    <a:pt x="20778" y="5564"/>
                    <a:pt x="19781" y="4255"/>
                    <a:pt x="18618" y="3109"/>
                  </a:cubicBezTo>
                  <a:cubicBezTo>
                    <a:pt x="17455" y="1964"/>
                    <a:pt x="16126" y="982"/>
                    <a:pt x="15461" y="491"/>
                  </a:cubicBezTo>
                  <a:cubicBezTo>
                    <a:pt x="14797" y="0"/>
                    <a:pt x="14797" y="0"/>
                    <a:pt x="147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8972979" y="6170450"/>
              <a:ext cx="158732" cy="31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531" fill="norm" stroke="1" extrusionOk="0">
                  <a:moveTo>
                    <a:pt x="8234" y="0"/>
                  </a:moveTo>
                  <a:cubicBezTo>
                    <a:pt x="7673" y="4059"/>
                    <a:pt x="7112" y="8118"/>
                    <a:pt x="6270" y="11380"/>
                  </a:cubicBezTo>
                  <a:cubicBezTo>
                    <a:pt x="5428" y="14642"/>
                    <a:pt x="4306" y="17106"/>
                    <a:pt x="3184" y="18846"/>
                  </a:cubicBezTo>
                  <a:cubicBezTo>
                    <a:pt x="2062" y="20585"/>
                    <a:pt x="940" y="21600"/>
                    <a:pt x="379" y="21528"/>
                  </a:cubicBezTo>
                  <a:cubicBezTo>
                    <a:pt x="-182" y="21455"/>
                    <a:pt x="-182" y="20295"/>
                    <a:pt x="800" y="18773"/>
                  </a:cubicBezTo>
                  <a:cubicBezTo>
                    <a:pt x="1782" y="17251"/>
                    <a:pt x="3745" y="15366"/>
                    <a:pt x="6270" y="14279"/>
                  </a:cubicBezTo>
                  <a:cubicBezTo>
                    <a:pt x="8795" y="13192"/>
                    <a:pt x="11880" y="12902"/>
                    <a:pt x="14405" y="13047"/>
                  </a:cubicBezTo>
                  <a:cubicBezTo>
                    <a:pt x="16930" y="13192"/>
                    <a:pt x="18893" y="13772"/>
                    <a:pt x="20015" y="14569"/>
                  </a:cubicBezTo>
                  <a:cubicBezTo>
                    <a:pt x="21137" y="15366"/>
                    <a:pt x="21418" y="16381"/>
                    <a:pt x="20436" y="17396"/>
                  </a:cubicBezTo>
                  <a:cubicBezTo>
                    <a:pt x="19454" y="18411"/>
                    <a:pt x="17210" y="19426"/>
                    <a:pt x="15247" y="20005"/>
                  </a:cubicBezTo>
                  <a:cubicBezTo>
                    <a:pt x="13283" y="20585"/>
                    <a:pt x="11600" y="20730"/>
                    <a:pt x="9917" y="20875"/>
                  </a:cubicBezTo>
                  <a:cubicBezTo>
                    <a:pt x="8234" y="21020"/>
                    <a:pt x="6550" y="21165"/>
                    <a:pt x="5709" y="20875"/>
                  </a:cubicBezTo>
                  <a:cubicBezTo>
                    <a:pt x="4867" y="20585"/>
                    <a:pt x="4867" y="19860"/>
                    <a:pt x="4867" y="19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9130356" y="6386350"/>
              <a:ext cx="1961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1662"/>
                    <a:pt x="17280" y="3323"/>
                    <a:pt x="19440" y="6923"/>
                  </a:cubicBezTo>
                  <a:cubicBezTo>
                    <a:pt x="21600" y="10523"/>
                    <a:pt x="17280" y="16062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9181156" y="6272050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9212906" y="6345861"/>
              <a:ext cx="158751" cy="91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14688" y="4972"/>
                  </a:moveTo>
                  <a:cubicBezTo>
                    <a:pt x="11808" y="3008"/>
                    <a:pt x="8928" y="1045"/>
                    <a:pt x="6768" y="308"/>
                  </a:cubicBezTo>
                  <a:cubicBezTo>
                    <a:pt x="4608" y="-428"/>
                    <a:pt x="3168" y="63"/>
                    <a:pt x="2016" y="2763"/>
                  </a:cubicBezTo>
                  <a:cubicBezTo>
                    <a:pt x="864" y="5463"/>
                    <a:pt x="0" y="10372"/>
                    <a:pt x="0" y="13808"/>
                  </a:cubicBezTo>
                  <a:cubicBezTo>
                    <a:pt x="0" y="17245"/>
                    <a:pt x="864" y="19208"/>
                    <a:pt x="2016" y="19699"/>
                  </a:cubicBezTo>
                  <a:cubicBezTo>
                    <a:pt x="3168" y="20190"/>
                    <a:pt x="4608" y="19208"/>
                    <a:pt x="6192" y="16999"/>
                  </a:cubicBezTo>
                  <a:cubicBezTo>
                    <a:pt x="7776" y="14790"/>
                    <a:pt x="9504" y="11354"/>
                    <a:pt x="10656" y="11108"/>
                  </a:cubicBezTo>
                  <a:cubicBezTo>
                    <a:pt x="11808" y="10863"/>
                    <a:pt x="12384" y="13808"/>
                    <a:pt x="13248" y="16017"/>
                  </a:cubicBezTo>
                  <a:cubicBezTo>
                    <a:pt x="14112" y="18227"/>
                    <a:pt x="15264" y="19699"/>
                    <a:pt x="16704" y="20436"/>
                  </a:cubicBezTo>
                  <a:cubicBezTo>
                    <a:pt x="18144" y="21172"/>
                    <a:pt x="19872" y="21172"/>
                    <a:pt x="21600" y="211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9352606" y="6327193"/>
              <a:ext cx="91270" cy="239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292" fill="norm" stroke="1" extrusionOk="0">
                  <a:moveTo>
                    <a:pt x="16200" y="5249"/>
                  </a:moveTo>
                  <a:cubicBezTo>
                    <a:pt x="16691" y="4310"/>
                    <a:pt x="17182" y="3371"/>
                    <a:pt x="16691" y="2525"/>
                  </a:cubicBezTo>
                  <a:cubicBezTo>
                    <a:pt x="16200" y="1680"/>
                    <a:pt x="14727" y="929"/>
                    <a:pt x="12518" y="459"/>
                  </a:cubicBezTo>
                  <a:cubicBezTo>
                    <a:pt x="10309" y="-10"/>
                    <a:pt x="7364" y="-198"/>
                    <a:pt x="5891" y="272"/>
                  </a:cubicBezTo>
                  <a:cubicBezTo>
                    <a:pt x="4418" y="741"/>
                    <a:pt x="4418" y="1868"/>
                    <a:pt x="7118" y="4310"/>
                  </a:cubicBezTo>
                  <a:cubicBezTo>
                    <a:pt x="9818" y="6752"/>
                    <a:pt x="15218" y="10508"/>
                    <a:pt x="18164" y="13325"/>
                  </a:cubicBezTo>
                  <a:cubicBezTo>
                    <a:pt x="21109" y="16143"/>
                    <a:pt x="21600" y="18021"/>
                    <a:pt x="20864" y="19242"/>
                  </a:cubicBezTo>
                  <a:cubicBezTo>
                    <a:pt x="20127" y="20463"/>
                    <a:pt x="18164" y="21026"/>
                    <a:pt x="14482" y="21214"/>
                  </a:cubicBezTo>
                  <a:cubicBezTo>
                    <a:pt x="10800" y="21402"/>
                    <a:pt x="5400" y="21214"/>
                    <a:pt x="0" y="210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0279706" y="4402705"/>
              <a:ext cx="407612" cy="1787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59" fill="norm" stroke="1" extrusionOk="0">
                  <a:moveTo>
                    <a:pt x="19809" y="182"/>
                  </a:moveTo>
                  <a:cubicBezTo>
                    <a:pt x="20145" y="80"/>
                    <a:pt x="20481" y="-22"/>
                    <a:pt x="20817" y="4"/>
                  </a:cubicBezTo>
                  <a:cubicBezTo>
                    <a:pt x="21152" y="29"/>
                    <a:pt x="21488" y="182"/>
                    <a:pt x="21544" y="655"/>
                  </a:cubicBezTo>
                  <a:cubicBezTo>
                    <a:pt x="21600" y="1127"/>
                    <a:pt x="21376" y="1918"/>
                    <a:pt x="20537" y="2735"/>
                  </a:cubicBezTo>
                  <a:cubicBezTo>
                    <a:pt x="19697" y="3552"/>
                    <a:pt x="18242" y="4395"/>
                    <a:pt x="16732" y="5301"/>
                  </a:cubicBezTo>
                  <a:cubicBezTo>
                    <a:pt x="15221" y="6208"/>
                    <a:pt x="13654" y="7178"/>
                    <a:pt x="12311" y="8097"/>
                  </a:cubicBezTo>
                  <a:cubicBezTo>
                    <a:pt x="10968" y="9016"/>
                    <a:pt x="9849" y="9884"/>
                    <a:pt x="9345" y="10816"/>
                  </a:cubicBezTo>
                  <a:cubicBezTo>
                    <a:pt x="8841" y="11748"/>
                    <a:pt x="8953" y="12744"/>
                    <a:pt x="9009" y="13523"/>
                  </a:cubicBezTo>
                  <a:cubicBezTo>
                    <a:pt x="9065" y="14301"/>
                    <a:pt x="9065" y="14863"/>
                    <a:pt x="9233" y="15284"/>
                  </a:cubicBezTo>
                  <a:cubicBezTo>
                    <a:pt x="9401" y="15706"/>
                    <a:pt x="9737" y="15987"/>
                    <a:pt x="10520" y="16421"/>
                  </a:cubicBezTo>
                  <a:cubicBezTo>
                    <a:pt x="11304" y="16855"/>
                    <a:pt x="12535" y="17442"/>
                    <a:pt x="12815" y="18067"/>
                  </a:cubicBezTo>
                  <a:cubicBezTo>
                    <a:pt x="13094" y="18693"/>
                    <a:pt x="12423" y="19357"/>
                    <a:pt x="10968" y="19931"/>
                  </a:cubicBezTo>
                  <a:cubicBezTo>
                    <a:pt x="9513" y="20506"/>
                    <a:pt x="7275" y="20991"/>
                    <a:pt x="5484" y="21259"/>
                  </a:cubicBezTo>
                  <a:cubicBezTo>
                    <a:pt x="3693" y="21527"/>
                    <a:pt x="2350" y="21578"/>
                    <a:pt x="1511" y="21552"/>
                  </a:cubicBezTo>
                  <a:cubicBezTo>
                    <a:pt x="672" y="21527"/>
                    <a:pt x="336" y="21425"/>
                    <a:pt x="0" y="21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10611082" y="5238737"/>
              <a:ext cx="106775" cy="210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225" fill="norm" stroke="1" extrusionOk="0">
                  <a:moveTo>
                    <a:pt x="20954" y="3032"/>
                  </a:moveTo>
                  <a:cubicBezTo>
                    <a:pt x="20954" y="1963"/>
                    <a:pt x="20954" y="893"/>
                    <a:pt x="19916" y="359"/>
                  </a:cubicBezTo>
                  <a:cubicBezTo>
                    <a:pt x="18877" y="-176"/>
                    <a:pt x="16800" y="-176"/>
                    <a:pt x="13892" y="786"/>
                  </a:cubicBezTo>
                  <a:cubicBezTo>
                    <a:pt x="10985" y="1749"/>
                    <a:pt x="7246" y="3674"/>
                    <a:pt x="4339" y="6668"/>
                  </a:cubicBezTo>
                  <a:cubicBezTo>
                    <a:pt x="1431" y="9662"/>
                    <a:pt x="-646" y="13725"/>
                    <a:pt x="185" y="16398"/>
                  </a:cubicBezTo>
                  <a:cubicBezTo>
                    <a:pt x="1016" y="19072"/>
                    <a:pt x="4754" y="20355"/>
                    <a:pt x="7869" y="20889"/>
                  </a:cubicBezTo>
                  <a:cubicBezTo>
                    <a:pt x="10985" y="21424"/>
                    <a:pt x="13477" y="21210"/>
                    <a:pt x="15969" y="209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10718801" y="5311188"/>
              <a:ext cx="111540" cy="12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0814" fill="norm" stroke="1" extrusionOk="0">
                  <a:moveTo>
                    <a:pt x="13021" y="4440"/>
                  </a:moveTo>
                  <a:cubicBezTo>
                    <a:pt x="11821" y="2726"/>
                    <a:pt x="10621" y="1011"/>
                    <a:pt x="9021" y="326"/>
                  </a:cubicBezTo>
                  <a:cubicBezTo>
                    <a:pt x="7421" y="-360"/>
                    <a:pt x="5421" y="-17"/>
                    <a:pt x="3621" y="1869"/>
                  </a:cubicBezTo>
                  <a:cubicBezTo>
                    <a:pt x="1821" y="3754"/>
                    <a:pt x="221" y="7183"/>
                    <a:pt x="21" y="10440"/>
                  </a:cubicBezTo>
                  <a:cubicBezTo>
                    <a:pt x="-179" y="13697"/>
                    <a:pt x="1021" y="16783"/>
                    <a:pt x="3821" y="18669"/>
                  </a:cubicBezTo>
                  <a:cubicBezTo>
                    <a:pt x="6621" y="20554"/>
                    <a:pt x="11021" y="21240"/>
                    <a:pt x="14221" y="20554"/>
                  </a:cubicBezTo>
                  <a:cubicBezTo>
                    <a:pt x="17421" y="19869"/>
                    <a:pt x="19421" y="17811"/>
                    <a:pt x="20421" y="15754"/>
                  </a:cubicBezTo>
                  <a:cubicBezTo>
                    <a:pt x="21421" y="13697"/>
                    <a:pt x="21421" y="11640"/>
                    <a:pt x="19421" y="10440"/>
                  </a:cubicBezTo>
                  <a:cubicBezTo>
                    <a:pt x="17421" y="9240"/>
                    <a:pt x="13421" y="8897"/>
                    <a:pt x="9421" y="85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10863906" y="5325900"/>
              <a:ext cx="9089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600" fill="norm" stroke="1" extrusionOk="0">
                  <a:moveTo>
                    <a:pt x="0" y="0"/>
                  </a:moveTo>
                  <a:cubicBezTo>
                    <a:pt x="982" y="5472"/>
                    <a:pt x="1964" y="10944"/>
                    <a:pt x="1964" y="14400"/>
                  </a:cubicBezTo>
                  <a:cubicBezTo>
                    <a:pt x="1964" y="17856"/>
                    <a:pt x="982" y="19296"/>
                    <a:pt x="491" y="19152"/>
                  </a:cubicBezTo>
                  <a:cubicBezTo>
                    <a:pt x="0" y="19008"/>
                    <a:pt x="0" y="17280"/>
                    <a:pt x="736" y="14832"/>
                  </a:cubicBezTo>
                  <a:cubicBezTo>
                    <a:pt x="1473" y="12384"/>
                    <a:pt x="2945" y="9216"/>
                    <a:pt x="4664" y="6768"/>
                  </a:cubicBezTo>
                  <a:cubicBezTo>
                    <a:pt x="6382" y="4320"/>
                    <a:pt x="8345" y="2592"/>
                    <a:pt x="11291" y="2880"/>
                  </a:cubicBezTo>
                  <a:cubicBezTo>
                    <a:pt x="14236" y="3168"/>
                    <a:pt x="18164" y="5472"/>
                    <a:pt x="19882" y="8928"/>
                  </a:cubicBezTo>
                  <a:cubicBezTo>
                    <a:pt x="21600" y="12384"/>
                    <a:pt x="21109" y="16992"/>
                    <a:pt x="206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10997691" y="5323511"/>
              <a:ext cx="56716" cy="20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229" fill="norm" stroke="1" extrusionOk="0">
                  <a:moveTo>
                    <a:pt x="20670" y="5539"/>
                  </a:moveTo>
                  <a:cubicBezTo>
                    <a:pt x="20670" y="4437"/>
                    <a:pt x="20670" y="3335"/>
                    <a:pt x="19513" y="2343"/>
                  </a:cubicBezTo>
                  <a:cubicBezTo>
                    <a:pt x="18356" y="1351"/>
                    <a:pt x="16041" y="469"/>
                    <a:pt x="12956" y="139"/>
                  </a:cubicBezTo>
                  <a:cubicBezTo>
                    <a:pt x="9870" y="-192"/>
                    <a:pt x="6013" y="28"/>
                    <a:pt x="3313" y="1241"/>
                  </a:cubicBezTo>
                  <a:cubicBezTo>
                    <a:pt x="613" y="2453"/>
                    <a:pt x="-930" y="4657"/>
                    <a:pt x="613" y="6641"/>
                  </a:cubicBezTo>
                  <a:cubicBezTo>
                    <a:pt x="2156" y="8624"/>
                    <a:pt x="6784" y="10388"/>
                    <a:pt x="9484" y="12592"/>
                  </a:cubicBezTo>
                  <a:cubicBezTo>
                    <a:pt x="12184" y="14796"/>
                    <a:pt x="12956" y="17441"/>
                    <a:pt x="11027" y="19094"/>
                  </a:cubicBezTo>
                  <a:cubicBezTo>
                    <a:pt x="9099" y="20747"/>
                    <a:pt x="4470" y="21408"/>
                    <a:pt x="2541" y="21188"/>
                  </a:cubicBezTo>
                  <a:cubicBezTo>
                    <a:pt x="613" y="20967"/>
                    <a:pt x="1384" y="19865"/>
                    <a:pt x="2156" y="187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11067106" y="5332250"/>
              <a:ext cx="31751" cy="175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8640" y="8486"/>
                  </a:moveTo>
                  <a:cubicBezTo>
                    <a:pt x="8640" y="11829"/>
                    <a:pt x="8640" y="15171"/>
                    <a:pt x="7200" y="17614"/>
                  </a:cubicBezTo>
                  <a:cubicBezTo>
                    <a:pt x="5760" y="20057"/>
                    <a:pt x="2880" y="21600"/>
                    <a:pt x="1440" y="21343"/>
                  </a:cubicBezTo>
                  <a:cubicBezTo>
                    <a:pt x="0" y="21086"/>
                    <a:pt x="0" y="19029"/>
                    <a:pt x="0" y="15686"/>
                  </a:cubicBezTo>
                  <a:cubicBezTo>
                    <a:pt x="0" y="12343"/>
                    <a:pt x="0" y="7714"/>
                    <a:pt x="3600" y="4886"/>
                  </a:cubicBezTo>
                  <a:cubicBezTo>
                    <a:pt x="7200" y="2057"/>
                    <a:pt x="144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11097319" y="5369780"/>
              <a:ext cx="83590" cy="198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37" h="21338" fill="norm" stroke="1" extrusionOk="0">
                  <a:moveTo>
                    <a:pt x="18449" y="1426"/>
                  </a:moveTo>
                  <a:cubicBezTo>
                    <a:pt x="15937" y="1198"/>
                    <a:pt x="13425" y="971"/>
                    <a:pt x="10663" y="630"/>
                  </a:cubicBezTo>
                  <a:cubicBezTo>
                    <a:pt x="7900" y="289"/>
                    <a:pt x="4886" y="-166"/>
                    <a:pt x="2625" y="61"/>
                  </a:cubicBezTo>
                  <a:cubicBezTo>
                    <a:pt x="365" y="289"/>
                    <a:pt x="-1142" y="1198"/>
                    <a:pt x="1118" y="3245"/>
                  </a:cubicBezTo>
                  <a:cubicBezTo>
                    <a:pt x="3379" y="5291"/>
                    <a:pt x="9407" y="8474"/>
                    <a:pt x="13677" y="11430"/>
                  </a:cubicBezTo>
                  <a:cubicBezTo>
                    <a:pt x="17946" y="14386"/>
                    <a:pt x="20458" y="17114"/>
                    <a:pt x="19705" y="18819"/>
                  </a:cubicBezTo>
                  <a:cubicBezTo>
                    <a:pt x="18951" y="20525"/>
                    <a:pt x="14932" y="21207"/>
                    <a:pt x="11416" y="21320"/>
                  </a:cubicBezTo>
                  <a:cubicBezTo>
                    <a:pt x="7900" y="21434"/>
                    <a:pt x="4886" y="20979"/>
                    <a:pt x="1872" y="205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11165796" y="5243350"/>
              <a:ext cx="21716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12747" y="0"/>
                  </a:moveTo>
                  <a:cubicBezTo>
                    <a:pt x="9839" y="4229"/>
                    <a:pt x="6932" y="8457"/>
                    <a:pt x="5270" y="11086"/>
                  </a:cubicBezTo>
                  <a:cubicBezTo>
                    <a:pt x="3608" y="13714"/>
                    <a:pt x="3193" y="14743"/>
                    <a:pt x="2985" y="15600"/>
                  </a:cubicBezTo>
                  <a:cubicBezTo>
                    <a:pt x="2778" y="16457"/>
                    <a:pt x="2778" y="17143"/>
                    <a:pt x="3297" y="17486"/>
                  </a:cubicBezTo>
                  <a:cubicBezTo>
                    <a:pt x="3816" y="17829"/>
                    <a:pt x="4855" y="17829"/>
                    <a:pt x="5789" y="17600"/>
                  </a:cubicBezTo>
                  <a:cubicBezTo>
                    <a:pt x="6724" y="17371"/>
                    <a:pt x="7555" y="16914"/>
                    <a:pt x="8178" y="16000"/>
                  </a:cubicBezTo>
                  <a:cubicBezTo>
                    <a:pt x="8801" y="15086"/>
                    <a:pt x="9216" y="13714"/>
                    <a:pt x="9216" y="12743"/>
                  </a:cubicBezTo>
                  <a:cubicBezTo>
                    <a:pt x="9216" y="11771"/>
                    <a:pt x="8801" y="11200"/>
                    <a:pt x="7762" y="10800"/>
                  </a:cubicBezTo>
                  <a:cubicBezTo>
                    <a:pt x="6724" y="10400"/>
                    <a:pt x="5062" y="10171"/>
                    <a:pt x="3712" y="10171"/>
                  </a:cubicBezTo>
                  <a:cubicBezTo>
                    <a:pt x="2362" y="10171"/>
                    <a:pt x="1324" y="10400"/>
                    <a:pt x="701" y="10800"/>
                  </a:cubicBezTo>
                  <a:cubicBezTo>
                    <a:pt x="78" y="11200"/>
                    <a:pt x="-130" y="11771"/>
                    <a:pt x="78" y="12286"/>
                  </a:cubicBezTo>
                  <a:cubicBezTo>
                    <a:pt x="285" y="12800"/>
                    <a:pt x="908" y="13257"/>
                    <a:pt x="1739" y="13486"/>
                  </a:cubicBezTo>
                  <a:cubicBezTo>
                    <a:pt x="2570" y="13714"/>
                    <a:pt x="3608" y="13714"/>
                    <a:pt x="4751" y="13486"/>
                  </a:cubicBezTo>
                  <a:cubicBezTo>
                    <a:pt x="5893" y="13257"/>
                    <a:pt x="7139" y="12800"/>
                    <a:pt x="8074" y="12343"/>
                  </a:cubicBezTo>
                  <a:cubicBezTo>
                    <a:pt x="9008" y="11886"/>
                    <a:pt x="9632" y="11429"/>
                    <a:pt x="9839" y="11486"/>
                  </a:cubicBezTo>
                  <a:cubicBezTo>
                    <a:pt x="10047" y="11543"/>
                    <a:pt x="9839" y="12114"/>
                    <a:pt x="9528" y="12971"/>
                  </a:cubicBezTo>
                  <a:cubicBezTo>
                    <a:pt x="9216" y="13829"/>
                    <a:pt x="8801" y="14971"/>
                    <a:pt x="8593" y="15829"/>
                  </a:cubicBezTo>
                  <a:cubicBezTo>
                    <a:pt x="8385" y="16686"/>
                    <a:pt x="8385" y="17257"/>
                    <a:pt x="8905" y="17600"/>
                  </a:cubicBezTo>
                  <a:cubicBezTo>
                    <a:pt x="9424" y="17943"/>
                    <a:pt x="10462" y="18057"/>
                    <a:pt x="11397" y="17886"/>
                  </a:cubicBezTo>
                  <a:cubicBezTo>
                    <a:pt x="12332" y="17714"/>
                    <a:pt x="13162" y="17257"/>
                    <a:pt x="13889" y="16800"/>
                  </a:cubicBezTo>
                  <a:cubicBezTo>
                    <a:pt x="14616" y="16343"/>
                    <a:pt x="15239" y="15886"/>
                    <a:pt x="15966" y="15371"/>
                  </a:cubicBezTo>
                  <a:cubicBezTo>
                    <a:pt x="16693" y="14857"/>
                    <a:pt x="17524" y="14286"/>
                    <a:pt x="18458" y="14000"/>
                  </a:cubicBezTo>
                  <a:cubicBezTo>
                    <a:pt x="19393" y="13714"/>
                    <a:pt x="20432" y="13714"/>
                    <a:pt x="20951" y="14286"/>
                  </a:cubicBezTo>
                  <a:cubicBezTo>
                    <a:pt x="21470" y="14857"/>
                    <a:pt x="21470" y="16000"/>
                    <a:pt x="20639" y="17314"/>
                  </a:cubicBezTo>
                  <a:cubicBezTo>
                    <a:pt x="19808" y="18629"/>
                    <a:pt x="18147" y="20114"/>
                    <a:pt x="1648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11460806" y="526240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11479221" y="5262400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11403656" y="5262400"/>
              <a:ext cx="76201" cy="408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0"/>
                  </a:moveTo>
                  <a:cubicBezTo>
                    <a:pt x="18600" y="2895"/>
                    <a:pt x="15600" y="5790"/>
                    <a:pt x="12000" y="8796"/>
                  </a:cubicBezTo>
                  <a:cubicBezTo>
                    <a:pt x="8400" y="11802"/>
                    <a:pt x="4200" y="14920"/>
                    <a:pt x="2100" y="16757"/>
                  </a:cubicBezTo>
                  <a:cubicBezTo>
                    <a:pt x="0" y="18594"/>
                    <a:pt x="0" y="19151"/>
                    <a:pt x="0" y="19707"/>
                  </a:cubicBezTo>
                  <a:cubicBezTo>
                    <a:pt x="0" y="20264"/>
                    <a:pt x="0" y="20821"/>
                    <a:pt x="1500" y="21155"/>
                  </a:cubicBezTo>
                  <a:cubicBezTo>
                    <a:pt x="3000" y="21489"/>
                    <a:pt x="6000" y="21600"/>
                    <a:pt x="9300" y="21377"/>
                  </a:cubicBezTo>
                  <a:cubicBezTo>
                    <a:pt x="12600" y="21155"/>
                    <a:pt x="16200" y="20598"/>
                    <a:pt x="19800" y="200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1371906" y="5462690"/>
              <a:ext cx="101601" cy="3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5400" y="9371"/>
                  </a:moveTo>
                  <a:cubicBezTo>
                    <a:pt x="2700" y="5559"/>
                    <a:pt x="0" y="1747"/>
                    <a:pt x="0" y="477"/>
                  </a:cubicBezTo>
                  <a:cubicBezTo>
                    <a:pt x="0" y="-794"/>
                    <a:pt x="2700" y="477"/>
                    <a:pt x="6750" y="4288"/>
                  </a:cubicBezTo>
                  <a:cubicBezTo>
                    <a:pt x="10800" y="8100"/>
                    <a:pt x="16200" y="14453"/>
                    <a:pt x="21600" y="208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11257606" y="5478300"/>
              <a:ext cx="71833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600" fill="norm" stroke="1" extrusionOk="0">
                  <a:moveTo>
                    <a:pt x="0" y="21600"/>
                  </a:moveTo>
                  <a:cubicBezTo>
                    <a:pt x="6789" y="18514"/>
                    <a:pt x="13577" y="15429"/>
                    <a:pt x="17280" y="12600"/>
                  </a:cubicBezTo>
                  <a:cubicBezTo>
                    <a:pt x="20983" y="9771"/>
                    <a:pt x="21600" y="7200"/>
                    <a:pt x="20366" y="5143"/>
                  </a:cubicBezTo>
                  <a:cubicBezTo>
                    <a:pt x="19131" y="3086"/>
                    <a:pt x="16046" y="1543"/>
                    <a:pt x="12343" y="771"/>
                  </a:cubicBezTo>
                  <a:cubicBezTo>
                    <a:pt x="8640" y="0"/>
                    <a:pt x="4320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6078911" y="7412634"/>
              <a:ext cx="79646" cy="784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23" fill="norm" stroke="1" extrusionOk="0">
                  <a:moveTo>
                    <a:pt x="2630" y="2156"/>
                  </a:moveTo>
                  <a:cubicBezTo>
                    <a:pt x="1493" y="1692"/>
                    <a:pt x="356" y="1227"/>
                    <a:pt x="72" y="821"/>
                  </a:cubicBezTo>
                  <a:cubicBezTo>
                    <a:pt x="-212" y="415"/>
                    <a:pt x="356" y="66"/>
                    <a:pt x="1493" y="8"/>
                  </a:cubicBezTo>
                  <a:cubicBezTo>
                    <a:pt x="2630" y="-50"/>
                    <a:pt x="4335" y="182"/>
                    <a:pt x="6041" y="1256"/>
                  </a:cubicBezTo>
                  <a:cubicBezTo>
                    <a:pt x="7746" y="2331"/>
                    <a:pt x="9451" y="4247"/>
                    <a:pt x="10304" y="6337"/>
                  </a:cubicBezTo>
                  <a:cubicBezTo>
                    <a:pt x="11156" y="8427"/>
                    <a:pt x="11156" y="10692"/>
                    <a:pt x="11156" y="12869"/>
                  </a:cubicBezTo>
                  <a:cubicBezTo>
                    <a:pt x="11156" y="15047"/>
                    <a:pt x="11156" y="17137"/>
                    <a:pt x="11156" y="18444"/>
                  </a:cubicBezTo>
                  <a:cubicBezTo>
                    <a:pt x="11156" y="19750"/>
                    <a:pt x="11156" y="20273"/>
                    <a:pt x="11725" y="20708"/>
                  </a:cubicBezTo>
                  <a:cubicBezTo>
                    <a:pt x="12293" y="21144"/>
                    <a:pt x="13430" y="21492"/>
                    <a:pt x="15135" y="21521"/>
                  </a:cubicBezTo>
                  <a:cubicBezTo>
                    <a:pt x="16841" y="21550"/>
                    <a:pt x="19114" y="21260"/>
                    <a:pt x="21388" y="209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5949006" y="7072150"/>
              <a:ext cx="47815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" y="21128"/>
                    <a:pt x="57" y="20656"/>
                    <a:pt x="191" y="20302"/>
                  </a:cubicBezTo>
                  <a:cubicBezTo>
                    <a:pt x="325" y="19948"/>
                    <a:pt x="564" y="19711"/>
                    <a:pt x="889" y="19239"/>
                  </a:cubicBezTo>
                  <a:cubicBezTo>
                    <a:pt x="1214" y="18767"/>
                    <a:pt x="1625" y="18059"/>
                    <a:pt x="1970" y="17469"/>
                  </a:cubicBezTo>
                  <a:cubicBezTo>
                    <a:pt x="2314" y="16879"/>
                    <a:pt x="2591" y="16407"/>
                    <a:pt x="2892" y="15875"/>
                  </a:cubicBezTo>
                  <a:cubicBezTo>
                    <a:pt x="3194" y="15344"/>
                    <a:pt x="3519" y="14754"/>
                    <a:pt x="3877" y="14223"/>
                  </a:cubicBezTo>
                  <a:cubicBezTo>
                    <a:pt x="4236" y="13692"/>
                    <a:pt x="4628" y="13220"/>
                    <a:pt x="5029" y="12689"/>
                  </a:cubicBezTo>
                  <a:cubicBezTo>
                    <a:pt x="5431" y="12157"/>
                    <a:pt x="5842" y="11567"/>
                    <a:pt x="6158" y="11154"/>
                  </a:cubicBezTo>
                  <a:cubicBezTo>
                    <a:pt x="6473" y="10741"/>
                    <a:pt x="6693" y="10505"/>
                    <a:pt x="7028" y="10151"/>
                  </a:cubicBezTo>
                  <a:cubicBezTo>
                    <a:pt x="7363" y="9797"/>
                    <a:pt x="7812" y="9325"/>
                    <a:pt x="8175" y="8911"/>
                  </a:cubicBezTo>
                  <a:cubicBezTo>
                    <a:pt x="8539" y="8498"/>
                    <a:pt x="8816" y="8144"/>
                    <a:pt x="9060" y="7908"/>
                  </a:cubicBezTo>
                  <a:cubicBezTo>
                    <a:pt x="9304" y="7672"/>
                    <a:pt x="9514" y="7554"/>
                    <a:pt x="9748" y="7377"/>
                  </a:cubicBezTo>
                  <a:cubicBezTo>
                    <a:pt x="9982" y="7200"/>
                    <a:pt x="10241" y="6964"/>
                    <a:pt x="10494" y="6728"/>
                  </a:cubicBezTo>
                  <a:cubicBezTo>
                    <a:pt x="10747" y="6492"/>
                    <a:pt x="10996" y="6256"/>
                    <a:pt x="11235" y="6079"/>
                  </a:cubicBezTo>
                  <a:cubicBezTo>
                    <a:pt x="11474" y="5902"/>
                    <a:pt x="11704" y="5784"/>
                    <a:pt x="12072" y="5548"/>
                  </a:cubicBezTo>
                  <a:cubicBezTo>
                    <a:pt x="12440" y="5311"/>
                    <a:pt x="12947" y="4957"/>
                    <a:pt x="13296" y="4721"/>
                  </a:cubicBezTo>
                  <a:cubicBezTo>
                    <a:pt x="13645" y="4485"/>
                    <a:pt x="13836" y="4367"/>
                    <a:pt x="14051" y="4190"/>
                  </a:cubicBezTo>
                  <a:cubicBezTo>
                    <a:pt x="14266" y="4013"/>
                    <a:pt x="14505" y="3777"/>
                    <a:pt x="14735" y="3600"/>
                  </a:cubicBezTo>
                  <a:cubicBezTo>
                    <a:pt x="14964" y="3423"/>
                    <a:pt x="15184" y="3305"/>
                    <a:pt x="15624" y="3069"/>
                  </a:cubicBezTo>
                  <a:cubicBezTo>
                    <a:pt x="16064" y="2833"/>
                    <a:pt x="16724" y="2479"/>
                    <a:pt x="17245" y="2184"/>
                  </a:cubicBezTo>
                  <a:cubicBezTo>
                    <a:pt x="17766" y="1889"/>
                    <a:pt x="18148" y="1652"/>
                    <a:pt x="18512" y="1475"/>
                  </a:cubicBezTo>
                  <a:cubicBezTo>
                    <a:pt x="18875" y="1298"/>
                    <a:pt x="19219" y="1180"/>
                    <a:pt x="19673" y="1003"/>
                  </a:cubicBezTo>
                  <a:cubicBezTo>
                    <a:pt x="20127" y="826"/>
                    <a:pt x="20692" y="590"/>
                    <a:pt x="21031" y="413"/>
                  </a:cubicBezTo>
                  <a:cubicBezTo>
                    <a:pt x="21371" y="236"/>
                    <a:pt x="21485" y="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6273803" y="7733493"/>
              <a:ext cx="114830" cy="226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416" fill="norm" stroke="1" extrusionOk="0">
                  <a:moveTo>
                    <a:pt x="11398" y="7711"/>
                  </a:moveTo>
                  <a:cubicBezTo>
                    <a:pt x="12170" y="5711"/>
                    <a:pt x="12941" y="3711"/>
                    <a:pt x="12748" y="2311"/>
                  </a:cubicBezTo>
                  <a:cubicBezTo>
                    <a:pt x="12556" y="911"/>
                    <a:pt x="11398" y="111"/>
                    <a:pt x="9663" y="11"/>
                  </a:cubicBezTo>
                  <a:cubicBezTo>
                    <a:pt x="7927" y="-89"/>
                    <a:pt x="5613" y="511"/>
                    <a:pt x="3684" y="1311"/>
                  </a:cubicBezTo>
                  <a:cubicBezTo>
                    <a:pt x="1756" y="2111"/>
                    <a:pt x="213" y="3111"/>
                    <a:pt x="20" y="4611"/>
                  </a:cubicBezTo>
                  <a:cubicBezTo>
                    <a:pt x="-173" y="6111"/>
                    <a:pt x="984" y="8111"/>
                    <a:pt x="4648" y="10111"/>
                  </a:cubicBezTo>
                  <a:cubicBezTo>
                    <a:pt x="8313" y="12111"/>
                    <a:pt x="14484" y="14111"/>
                    <a:pt x="17763" y="15711"/>
                  </a:cubicBezTo>
                  <a:cubicBezTo>
                    <a:pt x="21041" y="17311"/>
                    <a:pt x="21427" y="18511"/>
                    <a:pt x="20463" y="19411"/>
                  </a:cubicBezTo>
                  <a:cubicBezTo>
                    <a:pt x="19498" y="20311"/>
                    <a:pt x="17184" y="20911"/>
                    <a:pt x="14870" y="21211"/>
                  </a:cubicBezTo>
                  <a:cubicBezTo>
                    <a:pt x="12556" y="21511"/>
                    <a:pt x="10241" y="21511"/>
                    <a:pt x="8698" y="21011"/>
                  </a:cubicBezTo>
                  <a:cubicBezTo>
                    <a:pt x="7156" y="20511"/>
                    <a:pt x="6384" y="19511"/>
                    <a:pt x="5613" y="185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6394011" y="7794931"/>
              <a:ext cx="120146" cy="121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061" fill="norm" stroke="1" extrusionOk="0">
                  <a:moveTo>
                    <a:pt x="5594" y="16668"/>
                  </a:moveTo>
                  <a:cubicBezTo>
                    <a:pt x="9763" y="13739"/>
                    <a:pt x="13931" y="10810"/>
                    <a:pt x="16205" y="8430"/>
                  </a:cubicBezTo>
                  <a:cubicBezTo>
                    <a:pt x="18478" y="6051"/>
                    <a:pt x="18857" y="4220"/>
                    <a:pt x="18478" y="2573"/>
                  </a:cubicBezTo>
                  <a:cubicBezTo>
                    <a:pt x="18099" y="925"/>
                    <a:pt x="16963" y="-539"/>
                    <a:pt x="13931" y="193"/>
                  </a:cubicBezTo>
                  <a:cubicBezTo>
                    <a:pt x="10899" y="925"/>
                    <a:pt x="5973" y="3854"/>
                    <a:pt x="3321" y="6234"/>
                  </a:cubicBezTo>
                  <a:cubicBezTo>
                    <a:pt x="668" y="8614"/>
                    <a:pt x="289" y="10444"/>
                    <a:pt x="99" y="12275"/>
                  </a:cubicBezTo>
                  <a:cubicBezTo>
                    <a:pt x="-90" y="14105"/>
                    <a:pt x="-90" y="15936"/>
                    <a:pt x="857" y="17217"/>
                  </a:cubicBezTo>
                  <a:cubicBezTo>
                    <a:pt x="1805" y="18498"/>
                    <a:pt x="3699" y="19230"/>
                    <a:pt x="5405" y="19047"/>
                  </a:cubicBezTo>
                  <a:cubicBezTo>
                    <a:pt x="7110" y="18864"/>
                    <a:pt x="8626" y="17766"/>
                    <a:pt x="9952" y="16485"/>
                  </a:cubicBezTo>
                  <a:cubicBezTo>
                    <a:pt x="11278" y="15203"/>
                    <a:pt x="12415" y="13739"/>
                    <a:pt x="13363" y="14105"/>
                  </a:cubicBezTo>
                  <a:cubicBezTo>
                    <a:pt x="14310" y="14471"/>
                    <a:pt x="15068" y="16668"/>
                    <a:pt x="16394" y="18132"/>
                  </a:cubicBezTo>
                  <a:cubicBezTo>
                    <a:pt x="17721" y="19597"/>
                    <a:pt x="19615" y="20329"/>
                    <a:pt x="21510" y="210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6581059" y="7805486"/>
              <a:ext cx="142648" cy="108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13" fill="norm" stroke="1" extrusionOk="0">
                  <a:moveTo>
                    <a:pt x="2348" y="1887"/>
                  </a:moveTo>
                  <a:cubicBezTo>
                    <a:pt x="1395" y="6041"/>
                    <a:pt x="442" y="10195"/>
                    <a:pt x="125" y="13933"/>
                  </a:cubicBezTo>
                  <a:cubicBezTo>
                    <a:pt x="-193" y="17672"/>
                    <a:pt x="125" y="20995"/>
                    <a:pt x="760" y="21202"/>
                  </a:cubicBezTo>
                  <a:cubicBezTo>
                    <a:pt x="1395" y="21410"/>
                    <a:pt x="2348" y="18502"/>
                    <a:pt x="2983" y="16010"/>
                  </a:cubicBezTo>
                  <a:cubicBezTo>
                    <a:pt x="3619" y="13518"/>
                    <a:pt x="3936" y="11441"/>
                    <a:pt x="4572" y="9364"/>
                  </a:cubicBezTo>
                  <a:cubicBezTo>
                    <a:pt x="5207" y="7287"/>
                    <a:pt x="6160" y="5210"/>
                    <a:pt x="7272" y="4795"/>
                  </a:cubicBezTo>
                  <a:cubicBezTo>
                    <a:pt x="8383" y="4379"/>
                    <a:pt x="9654" y="5625"/>
                    <a:pt x="10448" y="7287"/>
                  </a:cubicBezTo>
                  <a:cubicBezTo>
                    <a:pt x="11242" y="8948"/>
                    <a:pt x="11560" y="11025"/>
                    <a:pt x="11719" y="13102"/>
                  </a:cubicBezTo>
                  <a:cubicBezTo>
                    <a:pt x="11878" y="15179"/>
                    <a:pt x="11878" y="17256"/>
                    <a:pt x="12036" y="17256"/>
                  </a:cubicBezTo>
                  <a:cubicBezTo>
                    <a:pt x="12195" y="17256"/>
                    <a:pt x="12513" y="15179"/>
                    <a:pt x="12831" y="12479"/>
                  </a:cubicBezTo>
                  <a:cubicBezTo>
                    <a:pt x="13148" y="9779"/>
                    <a:pt x="13466" y="6456"/>
                    <a:pt x="14101" y="3964"/>
                  </a:cubicBezTo>
                  <a:cubicBezTo>
                    <a:pt x="14736" y="1472"/>
                    <a:pt x="15689" y="-190"/>
                    <a:pt x="16483" y="18"/>
                  </a:cubicBezTo>
                  <a:cubicBezTo>
                    <a:pt x="17278" y="225"/>
                    <a:pt x="17913" y="2302"/>
                    <a:pt x="18707" y="6041"/>
                  </a:cubicBezTo>
                  <a:cubicBezTo>
                    <a:pt x="19501" y="9779"/>
                    <a:pt x="20454" y="15179"/>
                    <a:pt x="21407" y="205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6765775" y="7770650"/>
              <a:ext cx="111458" cy="39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546" fill="norm" stroke="1" extrusionOk="0">
                  <a:moveTo>
                    <a:pt x="5154" y="3119"/>
                  </a:moveTo>
                  <a:cubicBezTo>
                    <a:pt x="4369" y="6353"/>
                    <a:pt x="3583" y="9587"/>
                    <a:pt x="2994" y="12417"/>
                  </a:cubicBezTo>
                  <a:cubicBezTo>
                    <a:pt x="2405" y="15247"/>
                    <a:pt x="2012" y="17673"/>
                    <a:pt x="1620" y="19232"/>
                  </a:cubicBezTo>
                  <a:cubicBezTo>
                    <a:pt x="1227" y="20791"/>
                    <a:pt x="834" y="21484"/>
                    <a:pt x="638" y="21542"/>
                  </a:cubicBezTo>
                  <a:cubicBezTo>
                    <a:pt x="441" y="21600"/>
                    <a:pt x="441" y="21022"/>
                    <a:pt x="245" y="18655"/>
                  </a:cubicBezTo>
                  <a:cubicBezTo>
                    <a:pt x="49" y="16287"/>
                    <a:pt x="-344" y="12128"/>
                    <a:pt x="638" y="8836"/>
                  </a:cubicBezTo>
                  <a:cubicBezTo>
                    <a:pt x="1620" y="5544"/>
                    <a:pt x="3976" y="3119"/>
                    <a:pt x="6332" y="1733"/>
                  </a:cubicBezTo>
                  <a:cubicBezTo>
                    <a:pt x="8689" y="347"/>
                    <a:pt x="11045" y="0"/>
                    <a:pt x="13009" y="0"/>
                  </a:cubicBezTo>
                  <a:cubicBezTo>
                    <a:pt x="14972" y="0"/>
                    <a:pt x="16543" y="347"/>
                    <a:pt x="18114" y="1386"/>
                  </a:cubicBezTo>
                  <a:cubicBezTo>
                    <a:pt x="19685" y="2426"/>
                    <a:pt x="21256" y="4158"/>
                    <a:pt x="20471" y="5775"/>
                  </a:cubicBezTo>
                  <a:cubicBezTo>
                    <a:pt x="19685" y="7393"/>
                    <a:pt x="16543" y="8894"/>
                    <a:pt x="13598" y="9587"/>
                  </a:cubicBezTo>
                  <a:cubicBezTo>
                    <a:pt x="10652" y="10280"/>
                    <a:pt x="7903" y="10165"/>
                    <a:pt x="5154" y="100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6937404" y="7535700"/>
              <a:ext cx="21175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147" y="0"/>
                  </a:moveTo>
                  <a:cubicBezTo>
                    <a:pt x="3003" y="497"/>
                    <a:pt x="3858" y="993"/>
                    <a:pt x="3965" y="2793"/>
                  </a:cubicBezTo>
                  <a:cubicBezTo>
                    <a:pt x="4072" y="4593"/>
                    <a:pt x="3431" y="7697"/>
                    <a:pt x="2575" y="10738"/>
                  </a:cubicBezTo>
                  <a:cubicBezTo>
                    <a:pt x="1720" y="13779"/>
                    <a:pt x="650" y="16759"/>
                    <a:pt x="223" y="18559"/>
                  </a:cubicBezTo>
                  <a:cubicBezTo>
                    <a:pt x="-205" y="20359"/>
                    <a:pt x="9" y="20979"/>
                    <a:pt x="650" y="21228"/>
                  </a:cubicBezTo>
                  <a:cubicBezTo>
                    <a:pt x="1292" y="21476"/>
                    <a:pt x="2361" y="21352"/>
                    <a:pt x="4393" y="20297"/>
                  </a:cubicBezTo>
                  <a:cubicBezTo>
                    <a:pt x="6425" y="19241"/>
                    <a:pt x="9419" y="17255"/>
                    <a:pt x="11450" y="15766"/>
                  </a:cubicBezTo>
                  <a:cubicBezTo>
                    <a:pt x="13482" y="14276"/>
                    <a:pt x="14551" y="13283"/>
                    <a:pt x="14445" y="13034"/>
                  </a:cubicBezTo>
                  <a:cubicBezTo>
                    <a:pt x="14338" y="12786"/>
                    <a:pt x="13054" y="13283"/>
                    <a:pt x="11664" y="14090"/>
                  </a:cubicBezTo>
                  <a:cubicBezTo>
                    <a:pt x="10274" y="14897"/>
                    <a:pt x="8777" y="16014"/>
                    <a:pt x="8456" y="17317"/>
                  </a:cubicBezTo>
                  <a:cubicBezTo>
                    <a:pt x="8136" y="18621"/>
                    <a:pt x="8991" y="20110"/>
                    <a:pt x="11344" y="20855"/>
                  </a:cubicBezTo>
                  <a:cubicBezTo>
                    <a:pt x="13696" y="21600"/>
                    <a:pt x="17545" y="21600"/>
                    <a:pt x="2139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7336634" y="7752597"/>
              <a:ext cx="142723" cy="141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947" fill="norm" stroke="1" extrusionOk="0">
                  <a:moveTo>
                    <a:pt x="2359" y="4549"/>
                  </a:moveTo>
                  <a:cubicBezTo>
                    <a:pt x="1406" y="7679"/>
                    <a:pt x="453" y="10810"/>
                    <a:pt x="136" y="13940"/>
                  </a:cubicBezTo>
                  <a:cubicBezTo>
                    <a:pt x="-182" y="17070"/>
                    <a:pt x="136" y="20201"/>
                    <a:pt x="294" y="20827"/>
                  </a:cubicBezTo>
                  <a:cubicBezTo>
                    <a:pt x="453" y="21453"/>
                    <a:pt x="453" y="19575"/>
                    <a:pt x="612" y="16757"/>
                  </a:cubicBezTo>
                  <a:cubicBezTo>
                    <a:pt x="771" y="13940"/>
                    <a:pt x="1089" y="10183"/>
                    <a:pt x="1724" y="7366"/>
                  </a:cubicBezTo>
                  <a:cubicBezTo>
                    <a:pt x="2359" y="4549"/>
                    <a:pt x="3312" y="2670"/>
                    <a:pt x="4106" y="2514"/>
                  </a:cubicBezTo>
                  <a:cubicBezTo>
                    <a:pt x="4900" y="2357"/>
                    <a:pt x="5536" y="3923"/>
                    <a:pt x="6012" y="6427"/>
                  </a:cubicBezTo>
                  <a:cubicBezTo>
                    <a:pt x="6489" y="8931"/>
                    <a:pt x="6806" y="12375"/>
                    <a:pt x="7442" y="14723"/>
                  </a:cubicBezTo>
                  <a:cubicBezTo>
                    <a:pt x="8077" y="17070"/>
                    <a:pt x="9030" y="18323"/>
                    <a:pt x="9824" y="18010"/>
                  </a:cubicBezTo>
                  <a:cubicBezTo>
                    <a:pt x="10618" y="17696"/>
                    <a:pt x="11253" y="15818"/>
                    <a:pt x="11730" y="13157"/>
                  </a:cubicBezTo>
                  <a:cubicBezTo>
                    <a:pt x="12206" y="10496"/>
                    <a:pt x="12524" y="7053"/>
                    <a:pt x="13159" y="4392"/>
                  </a:cubicBezTo>
                  <a:cubicBezTo>
                    <a:pt x="13794" y="1731"/>
                    <a:pt x="14747" y="-147"/>
                    <a:pt x="15224" y="10"/>
                  </a:cubicBezTo>
                  <a:cubicBezTo>
                    <a:pt x="15700" y="166"/>
                    <a:pt x="15700" y="2357"/>
                    <a:pt x="16018" y="5644"/>
                  </a:cubicBezTo>
                  <a:cubicBezTo>
                    <a:pt x="16336" y="8931"/>
                    <a:pt x="16971" y="13314"/>
                    <a:pt x="17924" y="15975"/>
                  </a:cubicBezTo>
                  <a:cubicBezTo>
                    <a:pt x="18877" y="18636"/>
                    <a:pt x="20147" y="19575"/>
                    <a:pt x="21418" y="20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7523806" y="7762183"/>
              <a:ext cx="31750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7013"/>
                  </a:moveTo>
                  <a:cubicBezTo>
                    <a:pt x="1440" y="6732"/>
                    <a:pt x="2880" y="6451"/>
                    <a:pt x="4032" y="5890"/>
                  </a:cubicBezTo>
                  <a:cubicBezTo>
                    <a:pt x="5184" y="5329"/>
                    <a:pt x="6048" y="4488"/>
                    <a:pt x="6696" y="3366"/>
                  </a:cubicBezTo>
                  <a:cubicBezTo>
                    <a:pt x="7344" y="2244"/>
                    <a:pt x="7776" y="841"/>
                    <a:pt x="7632" y="280"/>
                  </a:cubicBezTo>
                  <a:cubicBezTo>
                    <a:pt x="7488" y="-281"/>
                    <a:pt x="6768" y="0"/>
                    <a:pt x="5688" y="1122"/>
                  </a:cubicBezTo>
                  <a:cubicBezTo>
                    <a:pt x="4608" y="2244"/>
                    <a:pt x="3168" y="4207"/>
                    <a:pt x="2232" y="5750"/>
                  </a:cubicBezTo>
                  <a:cubicBezTo>
                    <a:pt x="1296" y="7293"/>
                    <a:pt x="864" y="8415"/>
                    <a:pt x="648" y="9677"/>
                  </a:cubicBezTo>
                  <a:cubicBezTo>
                    <a:pt x="432" y="10940"/>
                    <a:pt x="432" y="12342"/>
                    <a:pt x="2160" y="12763"/>
                  </a:cubicBezTo>
                  <a:cubicBezTo>
                    <a:pt x="3888" y="13184"/>
                    <a:pt x="7344" y="12623"/>
                    <a:pt x="9792" y="11641"/>
                  </a:cubicBezTo>
                  <a:cubicBezTo>
                    <a:pt x="12240" y="10659"/>
                    <a:pt x="13680" y="9257"/>
                    <a:pt x="14544" y="7854"/>
                  </a:cubicBezTo>
                  <a:cubicBezTo>
                    <a:pt x="15408" y="6451"/>
                    <a:pt x="15696" y="5049"/>
                    <a:pt x="15480" y="4488"/>
                  </a:cubicBezTo>
                  <a:cubicBezTo>
                    <a:pt x="15264" y="3927"/>
                    <a:pt x="14544" y="4207"/>
                    <a:pt x="13464" y="5470"/>
                  </a:cubicBezTo>
                  <a:cubicBezTo>
                    <a:pt x="12384" y="6732"/>
                    <a:pt x="10944" y="8976"/>
                    <a:pt x="10152" y="10940"/>
                  </a:cubicBezTo>
                  <a:cubicBezTo>
                    <a:pt x="9360" y="12903"/>
                    <a:pt x="9216" y="14587"/>
                    <a:pt x="9504" y="15288"/>
                  </a:cubicBezTo>
                  <a:cubicBezTo>
                    <a:pt x="9792" y="15989"/>
                    <a:pt x="10512" y="15709"/>
                    <a:pt x="11448" y="14306"/>
                  </a:cubicBezTo>
                  <a:cubicBezTo>
                    <a:pt x="12384" y="12903"/>
                    <a:pt x="13536" y="10379"/>
                    <a:pt x="14400" y="8135"/>
                  </a:cubicBezTo>
                  <a:cubicBezTo>
                    <a:pt x="15264" y="5890"/>
                    <a:pt x="15840" y="3927"/>
                    <a:pt x="15984" y="3787"/>
                  </a:cubicBezTo>
                  <a:cubicBezTo>
                    <a:pt x="16128" y="3646"/>
                    <a:pt x="15840" y="5329"/>
                    <a:pt x="15696" y="6872"/>
                  </a:cubicBezTo>
                  <a:cubicBezTo>
                    <a:pt x="15552" y="8415"/>
                    <a:pt x="15552" y="9818"/>
                    <a:pt x="15552" y="11220"/>
                  </a:cubicBezTo>
                  <a:cubicBezTo>
                    <a:pt x="15552" y="12623"/>
                    <a:pt x="15552" y="14025"/>
                    <a:pt x="15408" y="14025"/>
                  </a:cubicBezTo>
                  <a:cubicBezTo>
                    <a:pt x="15264" y="14025"/>
                    <a:pt x="14976" y="12623"/>
                    <a:pt x="15048" y="11361"/>
                  </a:cubicBezTo>
                  <a:cubicBezTo>
                    <a:pt x="15120" y="10098"/>
                    <a:pt x="15552" y="8976"/>
                    <a:pt x="15984" y="7854"/>
                  </a:cubicBezTo>
                  <a:cubicBezTo>
                    <a:pt x="16416" y="6732"/>
                    <a:pt x="16848" y="5610"/>
                    <a:pt x="17568" y="4628"/>
                  </a:cubicBezTo>
                  <a:cubicBezTo>
                    <a:pt x="18288" y="3646"/>
                    <a:pt x="19296" y="2805"/>
                    <a:pt x="19944" y="4067"/>
                  </a:cubicBezTo>
                  <a:cubicBezTo>
                    <a:pt x="20592" y="5329"/>
                    <a:pt x="20880" y="8696"/>
                    <a:pt x="21024" y="11080"/>
                  </a:cubicBezTo>
                  <a:cubicBezTo>
                    <a:pt x="21168" y="13464"/>
                    <a:pt x="21168" y="14867"/>
                    <a:pt x="21168" y="16270"/>
                  </a:cubicBezTo>
                  <a:cubicBezTo>
                    <a:pt x="21168" y="17672"/>
                    <a:pt x="21168" y="19075"/>
                    <a:pt x="21240" y="19916"/>
                  </a:cubicBezTo>
                  <a:cubicBezTo>
                    <a:pt x="21312" y="20758"/>
                    <a:pt x="21456" y="21038"/>
                    <a:pt x="21600" y="213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7833063" y="7754990"/>
              <a:ext cx="101377" cy="180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202" fill="norm" stroke="1" extrusionOk="0">
                  <a:moveTo>
                    <a:pt x="395" y="10774"/>
                  </a:moveTo>
                  <a:cubicBezTo>
                    <a:pt x="-46" y="9533"/>
                    <a:pt x="-487" y="8292"/>
                    <a:pt x="1276" y="6430"/>
                  </a:cubicBezTo>
                  <a:cubicBezTo>
                    <a:pt x="3040" y="4568"/>
                    <a:pt x="7007" y="2085"/>
                    <a:pt x="10533" y="843"/>
                  </a:cubicBezTo>
                  <a:cubicBezTo>
                    <a:pt x="14060" y="-398"/>
                    <a:pt x="17146" y="-398"/>
                    <a:pt x="18909" y="1712"/>
                  </a:cubicBezTo>
                  <a:cubicBezTo>
                    <a:pt x="20672" y="3823"/>
                    <a:pt x="21113" y="8043"/>
                    <a:pt x="21113" y="11643"/>
                  </a:cubicBezTo>
                  <a:cubicBezTo>
                    <a:pt x="21113" y="15243"/>
                    <a:pt x="20672" y="18223"/>
                    <a:pt x="20231" y="212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8117441" y="7773555"/>
              <a:ext cx="136616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868" fill="norm" stroke="1" extrusionOk="0">
                  <a:moveTo>
                    <a:pt x="2506" y="20868"/>
                  </a:moveTo>
                  <a:cubicBezTo>
                    <a:pt x="1177" y="14977"/>
                    <a:pt x="-152" y="9086"/>
                    <a:pt x="14" y="5159"/>
                  </a:cubicBezTo>
                  <a:cubicBezTo>
                    <a:pt x="180" y="1232"/>
                    <a:pt x="1842" y="-732"/>
                    <a:pt x="5663" y="250"/>
                  </a:cubicBezTo>
                  <a:cubicBezTo>
                    <a:pt x="9485" y="1232"/>
                    <a:pt x="15466" y="5159"/>
                    <a:pt x="21448" y="90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8076256" y="7878600"/>
              <a:ext cx="336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9" y="15709"/>
                    <a:pt x="9238" y="9818"/>
                    <a:pt x="12838" y="6218"/>
                  </a:cubicBezTo>
                  <a:cubicBezTo>
                    <a:pt x="16438" y="2618"/>
                    <a:pt x="19019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8802499" y="7454874"/>
              <a:ext cx="296108" cy="302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03" fill="norm" stroke="1" extrusionOk="0">
                  <a:moveTo>
                    <a:pt x="20970" y="1678"/>
                  </a:moveTo>
                  <a:cubicBezTo>
                    <a:pt x="20817" y="928"/>
                    <a:pt x="20664" y="178"/>
                    <a:pt x="20204" y="28"/>
                  </a:cubicBezTo>
                  <a:cubicBezTo>
                    <a:pt x="19745" y="-122"/>
                    <a:pt x="18979" y="328"/>
                    <a:pt x="17064" y="1528"/>
                  </a:cubicBezTo>
                  <a:cubicBezTo>
                    <a:pt x="15149" y="2728"/>
                    <a:pt x="12085" y="4678"/>
                    <a:pt x="10017" y="6103"/>
                  </a:cubicBezTo>
                  <a:cubicBezTo>
                    <a:pt x="7949" y="7528"/>
                    <a:pt x="6877" y="8428"/>
                    <a:pt x="6570" y="9178"/>
                  </a:cubicBezTo>
                  <a:cubicBezTo>
                    <a:pt x="6264" y="9928"/>
                    <a:pt x="6724" y="10528"/>
                    <a:pt x="7490" y="10828"/>
                  </a:cubicBezTo>
                  <a:cubicBezTo>
                    <a:pt x="8256" y="11128"/>
                    <a:pt x="9328" y="11128"/>
                    <a:pt x="10400" y="11128"/>
                  </a:cubicBezTo>
                  <a:cubicBezTo>
                    <a:pt x="11473" y="11128"/>
                    <a:pt x="12545" y="11128"/>
                    <a:pt x="13387" y="11353"/>
                  </a:cubicBezTo>
                  <a:cubicBezTo>
                    <a:pt x="14230" y="11578"/>
                    <a:pt x="14843" y="12028"/>
                    <a:pt x="14690" y="12703"/>
                  </a:cubicBezTo>
                  <a:cubicBezTo>
                    <a:pt x="14536" y="13378"/>
                    <a:pt x="13617" y="14278"/>
                    <a:pt x="11549" y="15328"/>
                  </a:cubicBezTo>
                  <a:cubicBezTo>
                    <a:pt x="9481" y="16378"/>
                    <a:pt x="6264" y="17578"/>
                    <a:pt x="4273" y="18328"/>
                  </a:cubicBezTo>
                  <a:cubicBezTo>
                    <a:pt x="2281" y="19078"/>
                    <a:pt x="1515" y="19378"/>
                    <a:pt x="902" y="19828"/>
                  </a:cubicBezTo>
                  <a:cubicBezTo>
                    <a:pt x="290" y="20278"/>
                    <a:pt x="-170" y="20878"/>
                    <a:pt x="60" y="21178"/>
                  </a:cubicBezTo>
                  <a:cubicBezTo>
                    <a:pt x="290" y="21478"/>
                    <a:pt x="1209" y="21478"/>
                    <a:pt x="4119" y="21178"/>
                  </a:cubicBezTo>
                  <a:cubicBezTo>
                    <a:pt x="7030" y="20878"/>
                    <a:pt x="11932" y="20278"/>
                    <a:pt x="15149" y="19828"/>
                  </a:cubicBezTo>
                  <a:cubicBezTo>
                    <a:pt x="18366" y="19378"/>
                    <a:pt x="19898" y="19078"/>
                    <a:pt x="21430" y="187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9168456" y="7523000"/>
              <a:ext cx="2349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8" y="0"/>
                    <a:pt x="2335" y="0"/>
                    <a:pt x="4184" y="1350"/>
                  </a:cubicBezTo>
                  <a:cubicBezTo>
                    <a:pt x="6032" y="2700"/>
                    <a:pt x="8562" y="5400"/>
                    <a:pt x="11578" y="9000"/>
                  </a:cubicBezTo>
                  <a:cubicBezTo>
                    <a:pt x="14595" y="12600"/>
                    <a:pt x="18097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9238306" y="7462857"/>
              <a:ext cx="177801" cy="371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173"/>
                  </a:moveTo>
                  <a:cubicBezTo>
                    <a:pt x="20314" y="51"/>
                    <a:pt x="19029" y="-72"/>
                    <a:pt x="17871" y="51"/>
                  </a:cubicBezTo>
                  <a:cubicBezTo>
                    <a:pt x="16714" y="173"/>
                    <a:pt x="15686" y="542"/>
                    <a:pt x="13243" y="2628"/>
                  </a:cubicBezTo>
                  <a:cubicBezTo>
                    <a:pt x="10800" y="4714"/>
                    <a:pt x="6943" y="8519"/>
                    <a:pt x="4500" y="11955"/>
                  </a:cubicBezTo>
                  <a:cubicBezTo>
                    <a:pt x="2057" y="15392"/>
                    <a:pt x="1029" y="18460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9454206" y="769445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9461499" y="7580150"/>
              <a:ext cx="81608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11384" y="0"/>
                  </a:moveTo>
                  <a:cubicBezTo>
                    <a:pt x="8615" y="0"/>
                    <a:pt x="5845" y="0"/>
                    <a:pt x="3630" y="1440"/>
                  </a:cubicBezTo>
                  <a:cubicBezTo>
                    <a:pt x="1415" y="2880"/>
                    <a:pt x="-247" y="5760"/>
                    <a:pt x="30" y="8280"/>
                  </a:cubicBezTo>
                  <a:cubicBezTo>
                    <a:pt x="307" y="10800"/>
                    <a:pt x="2522" y="12960"/>
                    <a:pt x="5291" y="14040"/>
                  </a:cubicBezTo>
                  <a:cubicBezTo>
                    <a:pt x="8061" y="15120"/>
                    <a:pt x="11384" y="15120"/>
                    <a:pt x="14707" y="13680"/>
                  </a:cubicBezTo>
                  <a:cubicBezTo>
                    <a:pt x="18030" y="12240"/>
                    <a:pt x="21353" y="9360"/>
                    <a:pt x="21353" y="8280"/>
                  </a:cubicBezTo>
                  <a:cubicBezTo>
                    <a:pt x="21353" y="7200"/>
                    <a:pt x="18030" y="7920"/>
                    <a:pt x="14153" y="10440"/>
                  </a:cubicBezTo>
                  <a:cubicBezTo>
                    <a:pt x="10276" y="12960"/>
                    <a:pt x="5845" y="17280"/>
                    <a:pt x="14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8819206" y="7923050"/>
              <a:ext cx="514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7" y="16000"/>
                    <a:pt x="6933" y="10400"/>
                    <a:pt x="10533" y="6800"/>
                  </a:cubicBezTo>
                  <a:cubicBezTo>
                    <a:pt x="14133" y="3200"/>
                    <a:pt x="17867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9055246" y="8075450"/>
              <a:ext cx="153989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6855" y="0"/>
                  </a:moveTo>
                  <a:cubicBezTo>
                    <a:pt x="5980" y="3375"/>
                    <a:pt x="5104" y="6750"/>
                    <a:pt x="4374" y="9337"/>
                  </a:cubicBezTo>
                  <a:cubicBezTo>
                    <a:pt x="3645" y="11925"/>
                    <a:pt x="3061" y="13725"/>
                    <a:pt x="2331" y="15188"/>
                  </a:cubicBezTo>
                  <a:cubicBezTo>
                    <a:pt x="1601" y="16650"/>
                    <a:pt x="726" y="17775"/>
                    <a:pt x="288" y="17775"/>
                  </a:cubicBezTo>
                  <a:cubicBezTo>
                    <a:pt x="-150" y="17775"/>
                    <a:pt x="-150" y="16650"/>
                    <a:pt x="726" y="14287"/>
                  </a:cubicBezTo>
                  <a:cubicBezTo>
                    <a:pt x="1601" y="11925"/>
                    <a:pt x="3353" y="8325"/>
                    <a:pt x="6418" y="5625"/>
                  </a:cubicBezTo>
                  <a:cubicBezTo>
                    <a:pt x="9482" y="2925"/>
                    <a:pt x="13861" y="1125"/>
                    <a:pt x="16634" y="1463"/>
                  </a:cubicBezTo>
                  <a:cubicBezTo>
                    <a:pt x="19407" y="1800"/>
                    <a:pt x="20574" y="4275"/>
                    <a:pt x="21012" y="7987"/>
                  </a:cubicBezTo>
                  <a:cubicBezTo>
                    <a:pt x="21450" y="11700"/>
                    <a:pt x="21158" y="16650"/>
                    <a:pt x="2086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2" name="Drawing"/>
          <p:cNvGrpSpPr/>
          <p:nvPr/>
        </p:nvGrpSpPr>
        <p:grpSpPr>
          <a:xfrm>
            <a:off x="869950" y="1657350"/>
            <a:ext cx="8709857" cy="5396503"/>
            <a:chOff x="0" y="0"/>
            <a:chExt cx="8709856" cy="5396502"/>
          </a:xfrm>
        </p:grpSpPr>
        <p:sp>
          <p:nvSpPr>
            <p:cNvPr id="1628" name="Line"/>
            <p:cNvSpPr/>
            <p:nvPr/>
          </p:nvSpPr>
          <p:spPr>
            <a:xfrm>
              <a:off x="1308100" y="1235804"/>
              <a:ext cx="317500" cy="396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822"/>
                  </a:moveTo>
                  <a:cubicBezTo>
                    <a:pt x="432" y="363"/>
                    <a:pt x="864" y="-97"/>
                    <a:pt x="1512" y="18"/>
                  </a:cubicBezTo>
                  <a:cubicBezTo>
                    <a:pt x="2160" y="133"/>
                    <a:pt x="3024" y="822"/>
                    <a:pt x="4536" y="2373"/>
                  </a:cubicBezTo>
                  <a:cubicBezTo>
                    <a:pt x="6048" y="3924"/>
                    <a:pt x="8208" y="6337"/>
                    <a:pt x="10512" y="9094"/>
                  </a:cubicBezTo>
                  <a:cubicBezTo>
                    <a:pt x="12816" y="11852"/>
                    <a:pt x="15264" y="14954"/>
                    <a:pt x="17136" y="17080"/>
                  </a:cubicBezTo>
                  <a:cubicBezTo>
                    <a:pt x="19008" y="19205"/>
                    <a:pt x="20304" y="20354"/>
                    <a:pt x="2160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375997" y="1162050"/>
              <a:ext cx="224203" cy="509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00" fill="norm" stroke="1" extrusionOk="0">
                  <a:moveTo>
                    <a:pt x="21383" y="0"/>
                  </a:moveTo>
                  <a:cubicBezTo>
                    <a:pt x="20374" y="0"/>
                    <a:pt x="19364" y="0"/>
                    <a:pt x="18254" y="759"/>
                  </a:cubicBezTo>
                  <a:cubicBezTo>
                    <a:pt x="17144" y="1517"/>
                    <a:pt x="15933" y="3035"/>
                    <a:pt x="14116" y="5132"/>
                  </a:cubicBezTo>
                  <a:cubicBezTo>
                    <a:pt x="12299" y="7230"/>
                    <a:pt x="9876" y="9907"/>
                    <a:pt x="7454" y="12407"/>
                  </a:cubicBezTo>
                  <a:cubicBezTo>
                    <a:pt x="5032" y="14906"/>
                    <a:pt x="2609" y="17226"/>
                    <a:pt x="1297" y="18744"/>
                  </a:cubicBezTo>
                  <a:cubicBezTo>
                    <a:pt x="-15" y="20261"/>
                    <a:pt x="-217" y="20975"/>
                    <a:pt x="187" y="21288"/>
                  </a:cubicBezTo>
                  <a:cubicBezTo>
                    <a:pt x="590" y="21600"/>
                    <a:pt x="1600" y="21511"/>
                    <a:pt x="2407" y="21377"/>
                  </a:cubicBezTo>
                  <a:cubicBezTo>
                    <a:pt x="3215" y="21243"/>
                    <a:pt x="3820" y="21064"/>
                    <a:pt x="4426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702225" y="1494366"/>
              <a:ext cx="132925" cy="194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97" fill="norm" stroke="1" extrusionOk="0">
                  <a:moveTo>
                    <a:pt x="3017" y="6039"/>
                  </a:moveTo>
                  <a:cubicBezTo>
                    <a:pt x="2331" y="10452"/>
                    <a:pt x="1645" y="14865"/>
                    <a:pt x="1131" y="17652"/>
                  </a:cubicBezTo>
                  <a:cubicBezTo>
                    <a:pt x="617" y="20439"/>
                    <a:pt x="274" y="21600"/>
                    <a:pt x="102" y="21368"/>
                  </a:cubicBezTo>
                  <a:cubicBezTo>
                    <a:pt x="-69" y="21135"/>
                    <a:pt x="-69" y="19510"/>
                    <a:pt x="445" y="16026"/>
                  </a:cubicBezTo>
                  <a:cubicBezTo>
                    <a:pt x="960" y="12542"/>
                    <a:pt x="1988" y="7200"/>
                    <a:pt x="3017" y="4065"/>
                  </a:cubicBezTo>
                  <a:cubicBezTo>
                    <a:pt x="4045" y="929"/>
                    <a:pt x="5074" y="0"/>
                    <a:pt x="7302" y="0"/>
                  </a:cubicBezTo>
                  <a:cubicBezTo>
                    <a:pt x="9531" y="0"/>
                    <a:pt x="12960" y="929"/>
                    <a:pt x="15531" y="4065"/>
                  </a:cubicBezTo>
                  <a:cubicBezTo>
                    <a:pt x="18102" y="7200"/>
                    <a:pt x="19817" y="12542"/>
                    <a:pt x="21531" y="17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250950" y="920749"/>
              <a:ext cx="3619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6" y="17723"/>
                    <a:pt x="5053" y="13846"/>
                    <a:pt x="8653" y="10246"/>
                  </a:cubicBezTo>
                  <a:cubicBezTo>
                    <a:pt x="12253" y="6646"/>
                    <a:pt x="16926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2228850" y="1314450"/>
              <a:ext cx="292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5" y="14400"/>
                    <a:pt x="10330" y="7200"/>
                    <a:pt x="13930" y="3600"/>
                  </a:cubicBezTo>
                  <a:cubicBezTo>
                    <a:pt x="17530" y="0"/>
                    <a:pt x="1956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2413000" y="1168399"/>
              <a:ext cx="254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688"/>
                    <a:pt x="7200" y="9377"/>
                    <a:pt x="10800" y="12977"/>
                  </a:cubicBezTo>
                  <a:cubicBezTo>
                    <a:pt x="14400" y="16577"/>
                    <a:pt x="18000" y="190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2178050" y="1631950"/>
              <a:ext cx="4191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6" y="21600"/>
                    <a:pt x="8073" y="21600"/>
                    <a:pt x="11673" y="18000"/>
                  </a:cubicBezTo>
                  <a:cubicBezTo>
                    <a:pt x="15273" y="14400"/>
                    <a:pt x="1843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3308350" y="1149349"/>
              <a:ext cx="127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988"/>
                    <a:pt x="14400" y="7975"/>
                    <a:pt x="18000" y="11575"/>
                  </a:cubicBezTo>
                  <a:cubicBezTo>
                    <a:pt x="21600" y="15175"/>
                    <a:pt x="21600" y="18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3460750" y="141604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3608687" y="1174225"/>
              <a:ext cx="174467" cy="33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68" fill="norm" stroke="1" extrusionOk="0">
                  <a:moveTo>
                    <a:pt x="14428" y="8888"/>
                  </a:moveTo>
                  <a:cubicBezTo>
                    <a:pt x="14171" y="6339"/>
                    <a:pt x="13914" y="3790"/>
                    <a:pt x="13400" y="2247"/>
                  </a:cubicBezTo>
                  <a:cubicBezTo>
                    <a:pt x="12885" y="704"/>
                    <a:pt x="12114" y="167"/>
                    <a:pt x="10442" y="33"/>
                  </a:cubicBezTo>
                  <a:cubicBezTo>
                    <a:pt x="8771" y="-101"/>
                    <a:pt x="6200" y="167"/>
                    <a:pt x="4271" y="905"/>
                  </a:cubicBezTo>
                  <a:cubicBezTo>
                    <a:pt x="2342" y="1643"/>
                    <a:pt x="1057" y="2851"/>
                    <a:pt x="414" y="3857"/>
                  </a:cubicBezTo>
                  <a:cubicBezTo>
                    <a:pt x="-229" y="4863"/>
                    <a:pt x="-229" y="5668"/>
                    <a:pt x="1185" y="6138"/>
                  </a:cubicBezTo>
                  <a:cubicBezTo>
                    <a:pt x="2600" y="6607"/>
                    <a:pt x="5428" y="6741"/>
                    <a:pt x="8385" y="6406"/>
                  </a:cubicBezTo>
                  <a:cubicBezTo>
                    <a:pt x="11342" y="6070"/>
                    <a:pt x="14428" y="5265"/>
                    <a:pt x="16614" y="4729"/>
                  </a:cubicBezTo>
                  <a:cubicBezTo>
                    <a:pt x="18800" y="4192"/>
                    <a:pt x="20085" y="3924"/>
                    <a:pt x="20728" y="4326"/>
                  </a:cubicBezTo>
                  <a:cubicBezTo>
                    <a:pt x="21371" y="4729"/>
                    <a:pt x="21371" y="5802"/>
                    <a:pt x="20600" y="8485"/>
                  </a:cubicBezTo>
                  <a:cubicBezTo>
                    <a:pt x="19828" y="11169"/>
                    <a:pt x="18285" y="15462"/>
                    <a:pt x="17514" y="17944"/>
                  </a:cubicBezTo>
                  <a:cubicBezTo>
                    <a:pt x="16742" y="20426"/>
                    <a:pt x="16742" y="21097"/>
                    <a:pt x="17257" y="21298"/>
                  </a:cubicBezTo>
                  <a:cubicBezTo>
                    <a:pt x="17771" y="21499"/>
                    <a:pt x="18800" y="21231"/>
                    <a:pt x="19828" y="20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3994150" y="1118551"/>
              <a:ext cx="165100" cy="347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21600" y="1119"/>
                  </a:moveTo>
                  <a:cubicBezTo>
                    <a:pt x="20769" y="596"/>
                    <a:pt x="19938" y="72"/>
                    <a:pt x="18692" y="6"/>
                  </a:cubicBezTo>
                  <a:cubicBezTo>
                    <a:pt x="17446" y="-59"/>
                    <a:pt x="15785" y="334"/>
                    <a:pt x="13015" y="2363"/>
                  </a:cubicBezTo>
                  <a:cubicBezTo>
                    <a:pt x="10246" y="4392"/>
                    <a:pt x="6369" y="8057"/>
                    <a:pt x="4154" y="11199"/>
                  </a:cubicBezTo>
                  <a:cubicBezTo>
                    <a:pt x="1938" y="14341"/>
                    <a:pt x="1385" y="16959"/>
                    <a:pt x="1523" y="18596"/>
                  </a:cubicBezTo>
                  <a:cubicBezTo>
                    <a:pt x="1662" y="20232"/>
                    <a:pt x="2492" y="20886"/>
                    <a:pt x="4015" y="21214"/>
                  </a:cubicBezTo>
                  <a:cubicBezTo>
                    <a:pt x="5538" y="21541"/>
                    <a:pt x="7754" y="21541"/>
                    <a:pt x="9554" y="21279"/>
                  </a:cubicBezTo>
                  <a:cubicBezTo>
                    <a:pt x="11354" y="21017"/>
                    <a:pt x="12738" y="20494"/>
                    <a:pt x="13569" y="19905"/>
                  </a:cubicBezTo>
                  <a:cubicBezTo>
                    <a:pt x="14400" y="19316"/>
                    <a:pt x="14677" y="18661"/>
                    <a:pt x="14815" y="17941"/>
                  </a:cubicBezTo>
                  <a:cubicBezTo>
                    <a:pt x="14954" y="17221"/>
                    <a:pt x="14954" y="16436"/>
                    <a:pt x="13569" y="15846"/>
                  </a:cubicBezTo>
                  <a:cubicBezTo>
                    <a:pt x="12185" y="15257"/>
                    <a:pt x="9415" y="14865"/>
                    <a:pt x="7338" y="14668"/>
                  </a:cubicBezTo>
                  <a:cubicBezTo>
                    <a:pt x="5262" y="14472"/>
                    <a:pt x="3877" y="14472"/>
                    <a:pt x="2769" y="14734"/>
                  </a:cubicBezTo>
                  <a:cubicBezTo>
                    <a:pt x="1662" y="14996"/>
                    <a:pt x="831" y="15519"/>
                    <a:pt x="0" y="16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4946649" y="622299"/>
              <a:ext cx="2523068" cy="1247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0" y="16255"/>
                  </a:moveTo>
                  <a:cubicBezTo>
                    <a:pt x="54" y="17134"/>
                    <a:pt x="109" y="18012"/>
                    <a:pt x="181" y="18854"/>
                  </a:cubicBezTo>
                  <a:cubicBezTo>
                    <a:pt x="254" y="19696"/>
                    <a:pt x="344" y="20502"/>
                    <a:pt x="426" y="20978"/>
                  </a:cubicBezTo>
                  <a:cubicBezTo>
                    <a:pt x="507" y="21454"/>
                    <a:pt x="580" y="21600"/>
                    <a:pt x="643" y="21582"/>
                  </a:cubicBezTo>
                  <a:cubicBezTo>
                    <a:pt x="707" y="21563"/>
                    <a:pt x="761" y="21380"/>
                    <a:pt x="834" y="20612"/>
                  </a:cubicBezTo>
                  <a:cubicBezTo>
                    <a:pt x="906" y="19843"/>
                    <a:pt x="997" y="18488"/>
                    <a:pt x="1069" y="17170"/>
                  </a:cubicBezTo>
                  <a:cubicBezTo>
                    <a:pt x="1142" y="15852"/>
                    <a:pt x="1196" y="14571"/>
                    <a:pt x="1250" y="13253"/>
                  </a:cubicBezTo>
                  <a:cubicBezTo>
                    <a:pt x="1305" y="11935"/>
                    <a:pt x="1359" y="10580"/>
                    <a:pt x="1422" y="9226"/>
                  </a:cubicBezTo>
                  <a:cubicBezTo>
                    <a:pt x="1486" y="7871"/>
                    <a:pt x="1558" y="6517"/>
                    <a:pt x="1595" y="5345"/>
                  </a:cubicBezTo>
                  <a:cubicBezTo>
                    <a:pt x="1631" y="4174"/>
                    <a:pt x="1631" y="3185"/>
                    <a:pt x="1613" y="2599"/>
                  </a:cubicBezTo>
                  <a:cubicBezTo>
                    <a:pt x="1595" y="2014"/>
                    <a:pt x="1558" y="1831"/>
                    <a:pt x="1577" y="1794"/>
                  </a:cubicBezTo>
                  <a:cubicBezTo>
                    <a:pt x="1595" y="1757"/>
                    <a:pt x="1667" y="1867"/>
                    <a:pt x="1894" y="1867"/>
                  </a:cubicBezTo>
                  <a:cubicBezTo>
                    <a:pt x="2120" y="1867"/>
                    <a:pt x="2501" y="1757"/>
                    <a:pt x="3062" y="1629"/>
                  </a:cubicBezTo>
                  <a:cubicBezTo>
                    <a:pt x="3624" y="1501"/>
                    <a:pt x="4367" y="1355"/>
                    <a:pt x="5092" y="1226"/>
                  </a:cubicBezTo>
                  <a:cubicBezTo>
                    <a:pt x="5817" y="1098"/>
                    <a:pt x="6523" y="988"/>
                    <a:pt x="7149" y="879"/>
                  </a:cubicBezTo>
                  <a:cubicBezTo>
                    <a:pt x="7774" y="769"/>
                    <a:pt x="8317" y="659"/>
                    <a:pt x="8888" y="549"/>
                  </a:cubicBezTo>
                  <a:cubicBezTo>
                    <a:pt x="9459" y="439"/>
                    <a:pt x="10057" y="329"/>
                    <a:pt x="10673" y="256"/>
                  </a:cubicBezTo>
                  <a:cubicBezTo>
                    <a:pt x="11289" y="183"/>
                    <a:pt x="11923" y="146"/>
                    <a:pt x="12521" y="128"/>
                  </a:cubicBezTo>
                  <a:cubicBezTo>
                    <a:pt x="13119" y="110"/>
                    <a:pt x="13681" y="110"/>
                    <a:pt x="14324" y="92"/>
                  </a:cubicBezTo>
                  <a:cubicBezTo>
                    <a:pt x="14968" y="73"/>
                    <a:pt x="15693" y="37"/>
                    <a:pt x="16408" y="18"/>
                  </a:cubicBezTo>
                  <a:cubicBezTo>
                    <a:pt x="17124" y="0"/>
                    <a:pt x="17831" y="0"/>
                    <a:pt x="18556" y="0"/>
                  </a:cubicBezTo>
                  <a:cubicBezTo>
                    <a:pt x="19281" y="0"/>
                    <a:pt x="20023" y="0"/>
                    <a:pt x="20504" y="0"/>
                  </a:cubicBezTo>
                  <a:cubicBezTo>
                    <a:pt x="20984" y="0"/>
                    <a:pt x="21201" y="0"/>
                    <a:pt x="21355" y="0"/>
                  </a:cubicBezTo>
                  <a:cubicBezTo>
                    <a:pt x="21509" y="0"/>
                    <a:pt x="21600" y="0"/>
                    <a:pt x="21600" y="55"/>
                  </a:cubicBezTo>
                  <a:cubicBezTo>
                    <a:pt x="21600" y="110"/>
                    <a:pt x="21509" y="220"/>
                    <a:pt x="21419" y="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5486400" y="965200"/>
              <a:ext cx="254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89"/>
                    <a:pt x="7200" y="8579"/>
                    <a:pt x="10800" y="12179"/>
                  </a:cubicBezTo>
                  <a:cubicBezTo>
                    <a:pt x="14400" y="15779"/>
                    <a:pt x="18000" y="186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5359400" y="1284401"/>
              <a:ext cx="3429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267" y="11153"/>
                    <a:pt x="8533" y="2153"/>
                    <a:pt x="12133" y="353"/>
                  </a:cubicBezTo>
                  <a:cubicBezTo>
                    <a:pt x="15733" y="-1447"/>
                    <a:pt x="18667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5436177" y="1414979"/>
              <a:ext cx="211967" cy="29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37" fill="norm" stroke="1" extrusionOk="0">
                  <a:moveTo>
                    <a:pt x="4433" y="1916"/>
                  </a:moveTo>
                  <a:cubicBezTo>
                    <a:pt x="3578" y="3601"/>
                    <a:pt x="2722" y="5286"/>
                    <a:pt x="2081" y="8273"/>
                  </a:cubicBezTo>
                  <a:cubicBezTo>
                    <a:pt x="1439" y="11260"/>
                    <a:pt x="1011" y="15550"/>
                    <a:pt x="691" y="18077"/>
                  </a:cubicBezTo>
                  <a:cubicBezTo>
                    <a:pt x="370" y="20605"/>
                    <a:pt x="156" y="21371"/>
                    <a:pt x="49" y="21218"/>
                  </a:cubicBezTo>
                  <a:cubicBezTo>
                    <a:pt x="-58" y="21065"/>
                    <a:pt x="-58" y="19992"/>
                    <a:pt x="797" y="16928"/>
                  </a:cubicBezTo>
                  <a:cubicBezTo>
                    <a:pt x="1653" y="13865"/>
                    <a:pt x="3364" y="8809"/>
                    <a:pt x="5075" y="5669"/>
                  </a:cubicBezTo>
                  <a:cubicBezTo>
                    <a:pt x="6786" y="2528"/>
                    <a:pt x="8496" y="1303"/>
                    <a:pt x="10207" y="614"/>
                  </a:cubicBezTo>
                  <a:cubicBezTo>
                    <a:pt x="11918" y="-76"/>
                    <a:pt x="13629" y="-229"/>
                    <a:pt x="15233" y="384"/>
                  </a:cubicBezTo>
                  <a:cubicBezTo>
                    <a:pt x="16837" y="997"/>
                    <a:pt x="18334" y="2375"/>
                    <a:pt x="19403" y="5056"/>
                  </a:cubicBezTo>
                  <a:cubicBezTo>
                    <a:pt x="20473" y="7737"/>
                    <a:pt x="21114" y="11720"/>
                    <a:pt x="21328" y="14094"/>
                  </a:cubicBezTo>
                  <a:cubicBezTo>
                    <a:pt x="21542" y="16469"/>
                    <a:pt x="21328" y="17235"/>
                    <a:pt x="21114" y="18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5981704" y="1006386"/>
              <a:ext cx="298446" cy="348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16" fill="norm" stroke="1" extrusionOk="0">
                  <a:moveTo>
                    <a:pt x="19166" y="1371"/>
                  </a:moveTo>
                  <a:cubicBezTo>
                    <a:pt x="19471" y="721"/>
                    <a:pt x="19775" y="70"/>
                    <a:pt x="19471" y="5"/>
                  </a:cubicBezTo>
                  <a:cubicBezTo>
                    <a:pt x="19166" y="-60"/>
                    <a:pt x="18254" y="460"/>
                    <a:pt x="16200" y="1567"/>
                  </a:cubicBezTo>
                  <a:cubicBezTo>
                    <a:pt x="14147" y="2673"/>
                    <a:pt x="10952" y="4364"/>
                    <a:pt x="8594" y="5535"/>
                  </a:cubicBezTo>
                  <a:cubicBezTo>
                    <a:pt x="6237" y="6706"/>
                    <a:pt x="4716" y="7357"/>
                    <a:pt x="3651" y="7942"/>
                  </a:cubicBezTo>
                  <a:cubicBezTo>
                    <a:pt x="2586" y="8528"/>
                    <a:pt x="1978" y="9048"/>
                    <a:pt x="2054" y="9439"/>
                  </a:cubicBezTo>
                  <a:cubicBezTo>
                    <a:pt x="2130" y="9829"/>
                    <a:pt x="2890" y="10089"/>
                    <a:pt x="4563" y="10220"/>
                  </a:cubicBezTo>
                  <a:cubicBezTo>
                    <a:pt x="6237" y="10350"/>
                    <a:pt x="8823" y="10350"/>
                    <a:pt x="10572" y="10415"/>
                  </a:cubicBezTo>
                  <a:cubicBezTo>
                    <a:pt x="12321" y="10480"/>
                    <a:pt x="13234" y="10610"/>
                    <a:pt x="13234" y="11130"/>
                  </a:cubicBezTo>
                  <a:cubicBezTo>
                    <a:pt x="13234" y="11651"/>
                    <a:pt x="12321" y="12562"/>
                    <a:pt x="10496" y="13668"/>
                  </a:cubicBezTo>
                  <a:cubicBezTo>
                    <a:pt x="8671" y="14774"/>
                    <a:pt x="5933" y="16075"/>
                    <a:pt x="4107" y="17051"/>
                  </a:cubicBezTo>
                  <a:cubicBezTo>
                    <a:pt x="2282" y="18027"/>
                    <a:pt x="1369" y="18677"/>
                    <a:pt x="761" y="19328"/>
                  </a:cubicBezTo>
                  <a:cubicBezTo>
                    <a:pt x="152" y="19979"/>
                    <a:pt x="-152" y="20629"/>
                    <a:pt x="76" y="21020"/>
                  </a:cubicBezTo>
                  <a:cubicBezTo>
                    <a:pt x="304" y="21410"/>
                    <a:pt x="1065" y="21540"/>
                    <a:pt x="3879" y="21280"/>
                  </a:cubicBezTo>
                  <a:cubicBezTo>
                    <a:pt x="6693" y="21020"/>
                    <a:pt x="11561" y="20369"/>
                    <a:pt x="14831" y="19848"/>
                  </a:cubicBezTo>
                  <a:cubicBezTo>
                    <a:pt x="18102" y="19328"/>
                    <a:pt x="19775" y="18938"/>
                    <a:pt x="21448" y="18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6381397" y="986205"/>
              <a:ext cx="197204" cy="386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41" fill="norm" stroke="1" extrusionOk="0">
                  <a:moveTo>
                    <a:pt x="21183" y="1301"/>
                  </a:moveTo>
                  <a:cubicBezTo>
                    <a:pt x="20274" y="831"/>
                    <a:pt x="19364" y="362"/>
                    <a:pt x="18341" y="127"/>
                  </a:cubicBezTo>
                  <a:cubicBezTo>
                    <a:pt x="17318" y="-108"/>
                    <a:pt x="16181" y="-108"/>
                    <a:pt x="14135" y="949"/>
                  </a:cubicBezTo>
                  <a:cubicBezTo>
                    <a:pt x="12088" y="2005"/>
                    <a:pt x="9132" y="4118"/>
                    <a:pt x="6518" y="6877"/>
                  </a:cubicBezTo>
                  <a:cubicBezTo>
                    <a:pt x="3903" y="9635"/>
                    <a:pt x="1629" y="13040"/>
                    <a:pt x="606" y="15505"/>
                  </a:cubicBezTo>
                  <a:cubicBezTo>
                    <a:pt x="-417" y="17970"/>
                    <a:pt x="-190" y="19496"/>
                    <a:pt x="1629" y="20377"/>
                  </a:cubicBezTo>
                  <a:cubicBezTo>
                    <a:pt x="3448" y="21257"/>
                    <a:pt x="6859" y="21492"/>
                    <a:pt x="8905" y="21433"/>
                  </a:cubicBezTo>
                  <a:cubicBezTo>
                    <a:pt x="10951" y="21375"/>
                    <a:pt x="11634" y="21022"/>
                    <a:pt x="12316" y="20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6642100" y="1035050"/>
              <a:ext cx="1714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7" y="1902"/>
                    <a:pt x="533" y="3804"/>
                    <a:pt x="3333" y="6792"/>
                  </a:cubicBezTo>
                  <a:cubicBezTo>
                    <a:pt x="6133" y="9781"/>
                    <a:pt x="11467" y="13857"/>
                    <a:pt x="14933" y="16506"/>
                  </a:cubicBezTo>
                  <a:cubicBezTo>
                    <a:pt x="18400" y="19155"/>
                    <a:pt x="20000" y="203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6653588" y="1022350"/>
              <a:ext cx="159962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21478" y="0"/>
                  </a:moveTo>
                  <a:cubicBezTo>
                    <a:pt x="18352" y="1510"/>
                    <a:pt x="15225" y="3019"/>
                    <a:pt x="11815" y="5690"/>
                  </a:cubicBezTo>
                  <a:cubicBezTo>
                    <a:pt x="8404" y="8361"/>
                    <a:pt x="4710" y="12194"/>
                    <a:pt x="2578" y="14806"/>
                  </a:cubicBezTo>
                  <a:cubicBezTo>
                    <a:pt x="446" y="17419"/>
                    <a:pt x="-122" y="18813"/>
                    <a:pt x="20" y="19742"/>
                  </a:cubicBezTo>
                  <a:cubicBezTo>
                    <a:pt x="162" y="20671"/>
                    <a:pt x="1015" y="21135"/>
                    <a:pt x="18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6832600" y="1314450"/>
              <a:ext cx="190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6832600" y="1195916"/>
              <a:ext cx="59353" cy="42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0836" fill="norm" stroke="1" extrusionOk="0">
                  <a:moveTo>
                    <a:pt x="13407" y="8229"/>
                  </a:moveTo>
                  <a:cubicBezTo>
                    <a:pt x="9683" y="9257"/>
                    <a:pt x="5959" y="10286"/>
                    <a:pt x="5214" y="12857"/>
                  </a:cubicBezTo>
                  <a:cubicBezTo>
                    <a:pt x="4469" y="15429"/>
                    <a:pt x="6703" y="19543"/>
                    <a:pt x="9683" y="20571"/>
                  </a:cubicBezTo>
                  <a:cubicBezTo>
                    <a:pt x="12662" y="21600"/>
                    <a:pt x="16386" y="19543"/>
                    <a:pt x="18621" y="15943"/>
                  </a:cubicBezTo>
                  <a:cubicBezTo>
                    <a:pt x="20855" y="12343"/>
                    <a:pt x="21600" y="7200"/>
                    <a:pt x="20110" y="4114"/>
                  </a:cubicBezTo>
                  <a:cubicBezTo>
                    <a:pt x="18621" y="1029"/>
                    <a:pt x="14897" y="0"/>
                    <a:pt x="11172" y="0"/>
                  </a:cubicBezTo>
                  <a:cubicBezTo>
                    <a:pt x="7448" y="0"/>
                    <a:pt x="3724" y="1029"/>
                    <a:pt x="1862" y="3086"/>
                  </a:cubicBezTo>
                  <a:cubicBezTo>
                    <a:pt x="0" y="5143"/>
                    <a:pt x="0" y="8229"/>
                    <a:pt x="0" y="1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7016750" y="1263649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4400"/>
                    <a:pt x="5400" y="7200"/>
                    <a:pt x="9000" y="3600"/>
                  </a:cubicBezTo>
                  <a:cubicBezTo>
                    <a:pt x="12600" y="0"/>
                    <a:pt x="17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7372350" y="1035049"/>
              <a:ext cx="1841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79" y="2280"/>
                    <a:pt x="5959" y="4560"/>
                    <a:pt x="8814" y="7200"/>
                  </a:cubicBezTo>
                  <a:cubicBezTo>
                    <a:pt x="11669" y="9840"/>
                    <a:pt x="14400" y="12840"/>
                    <a:pt x="16510" y="15300"/>
                  </a:cubicBezTo>
                  <a:cubicBezTo>
                    <a:pt x="18621" y="17760"/>
                    <a:pt x="20110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7423150" y="1009649"/>
              <a:ext cx="17780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749"/>
                    <a:pt x="14400" y="3497"/>
                    <a:pt x="11314" y="6069"/>
                  </a:cubicBezTo>
                  <a:cubicBezTo>
                    <a:pt x="8229" y="8640"/>
                    <a:pt x="5657" y="12034"/>
                    <a:pt x="3857" y="14760"/>
                  </a:cubicBezTo>
                  <a:cubicBezTo>
                    <a:pt x="2057" y="17486"/>
                    <a:pt x="1029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7620470" y="1310216"/>
              <a:ext cx="94781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773" y="3494"/>
                  </a:moveTo>
                  <a:cubicBezTo>
                    <a:pt x="2293" y="6988"/>
                    <a:pt x="1813" y="10482"/>
                    <a:pt x="1333" y="13182"/>
                  </a:cubicBezTo>
                  <a:cubicBezTo>
                    <a:pt x="853" y="15882"/>
                    <a:pt x="373" y="17788"/>
                    <a:pt x="133" y="17788"/>
                  </a:cubicBezTo>
                  <a:cubicBezTo>
                    <a:pt x="-107" y="17788"/>
                    <a:pt x="-107" y="15882"/>
                    <a:pt x="853" y="13024"/>
                  </a:cubicBezTo>
                  <a:cubicBezTo>
                    <a:pt x="1813" y="10165"/>
                    <a:pt x="3733" y="6353"/>
                    <a:pt x="6133" y="3812"/>
                  </a:cubicBezTo>
                  <a:cubicBezTo>
                    <a:pt x="8533" y="1271"/>
                    <a:pt x="11413" y="0"/>
                    <a:pt x="13813" y="0"/>
                  </a:cubicBezTo>
                  <a:cubicBezTo>
                    <a:pt x="16213" y="0"/>
                    <a:pt x="18133" y="1271"/>
                    <a:pt x="19333" y="5082"/>
                  </a:cubicBezTo>
                  <a:cubicBezTo>
                    <a:pt x="20533" y="8894"/>
                    <a:pt x="21013" y="15247"/>
                    <a:pt x="214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7346950" y="963083"/>
              <a:ext cx="2794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5" y="10800"/>
                    <a:pt x="9491" y="0"/>
                    <a:pt x="13091" y="0"/>
                  </a:cubicBezTo>
                  <a:cubicBezTo>
                    <a:pt x="16691" y="0"/>
                    <a:pt x="1914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7791450" y="1035049"/>
              <a:ext cx="136542" cy="503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90" fill="norm" stroke="1" extrusionOk="0">
                  <a:moveTo>
                    <a:pt x="0" y="0"/>
                  </a:moveTo>
                  <a:cubicBezTo>
                    <a:pt x="2945" y="723"/>
                    <a:pt x="5891" y="1446"/>
                    <a:pt x="9491" y="3073"/>
                  </a:cubicBezTo>
                  <a:cubicBezTo>
                    <a:pt x="13091" y="4700"/>
                    <a:pt x="17345" y="7230"/>
                    <a:pt x="19473" y="9941"/>
                  </a:cubicBezTo>
                  <a:cubicBezTo>
                    <a:pt x="21600" y="12653"/>
                    <a:pt x="21600" y="15545"/>
                    <a:pt x="19800" y="17533"/>
                  </a:cubicBezTo>
                  <a:cubicBezTo>
                    <a:pt x="18000" y="19521"/>
                    <a:pt x="14400" y="20606"/>
                    <a:pt x="11618" y="21103"/>
                  </a:cubicBezTo>
                  <a:cubicBezTo>
                    <a:pt x="8836" y="21600"/>
                    <a:pt x="6873" y="21510"/>
                    <a:pt x="4909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7893050" y="864542"/>
              <a:ext cx="177800" cy="163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1539"/>
                  </a:moveTo>
                  <a:cubicBezTo>
                    <a:pt x="1029" y="708"/>
                    <a:pt x="2057" y="-123"/>
                    <a:pt x="3857" y="15"/>
                  </a:cubicBezTo>
                  <a:cubicBezTo>
                    <a:pt x="5657" y="154"/>
                    <a:pt x="8229" y="1262"/>
                    <a:pt x="9129" y="3062"/>
                  </a:cubicBezTo>
                  <a:cubicBezTo>
                    <a:pt x="10029" y="4862"/>
                    <a:pt x="9257" y="7354"/>
                    <a:pt x="7843" y="9846"/>
                  </a:cubicBezTo>
                  <a:cubicBezTo>
                    <a:pt x="6429" y="12339"/>
                    <a:pt x="4371" y="14831"/>
                    <a:pt x="2957" y="16769"/>
                  </a:cubicBezTo>
                  <a:cubicBezTo>
                    <a:pt x="1543" y="18708"/>
                    <a:pt x="771" y="20092"/>
                    <a:pt x="1286" y="20785"/>
                  </a:cubicBezTo>
                  <a:cubicBezTo>
                    <a:pt x="1800" y="21477"/>
                    <a:pt x="3600" y="21477"/>
                    <a:pt x="7200" y="21200"/>
                  </a:cubicBezTo>
                  <a:cubicBezTo>
                    <a:pt x="10800" y="20923"/>
                    <a:pt x="16200" y="20369"/>
                    <a:pt x="21600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654050" y="450850"/>
              <a:ext cx="107950" cy="179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970"/>
                    <a:pt x="17365" y="1940"/>
                    <a:pt x="16306" y="2949"/>
                  </a:cubicBezTo>
                  <a:cubicBezTo>
                    <a:pt x="15247" y="3957"/>
                    <a:pt x="15247" y="5004"/>
                    <a:pt x="15247" y="5987"/>
                  </a:cubicBezTo>
                  <a:cubicBezTo>
                    <a:pt x="15247" y="6970"/>
                    <a:pt x="15247" y="7889"/>
                    <a:pt x="15882" y="8821"/>
                  </a:cubicBezTo>
                  <a:cubicBezTo>
                    <a:pt x="16518" y="9753"/>
                    <a:pt x="17788" y="10698"/>
                    <a:pt x="18635" y="11630"/>
                  </a:cubicBezTo>
                  <a:cubicBezTo>
                    <a:pt x="19482" y="12562"/>
                    <a:pt x="19906" y="13481"/>
                    <a:pt x="19694" y="14451"/>
                  </a:cubicBezTo>
                  <a:cubicBezTo>
                    <a:pt x="19482" y="15421"/>
                    <a:pt x="18635" y="16443"/>
                    <a:pt x="16729" y="17426"/>
                  </a:cubicBezTo>
                  <a:cubicBezTo>
                    <a:pt x="14824" y="18409"/>
                    <a:pt x="11859" y="19353"/>
                    <a:pt x="8894" y="20043"/>
                  </a:cubicBezTo>
                  <a:cubicBezTo>
                    <a:pt x="5929" y="20732"/>
                    <a:pt x="2965" y="211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558800" y="0"/>
              <a:ext cx="8151057" cy="2482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96" fill="norm" stroke="1" extrusionOk="0">
                  <a:moveTo>
                    <a:pt x="858" y="4585"/>
                  </a:moveTo>
                  <a:cubicBezTo>
                    <a:pt x="1032" y="4456"/>
                    <a:pt x="1206" y="4327"/>
                    <a:pt x="1391" y="4235"/>
                  </a:cubicBezTo>
                  <a:cubicBezTo>
                    <a:pt x="1576" y="4143"/>
                    <a:pt x="1772" y="4088"/>
                    <a:pt x="1960" y="4033"/>
                  </a:cubicBezTo>
                  <a:cubicBezTo>
                    <a:pt x="2148" y="3977"/>
                    <a:pt x="2327" y="3922"/>
                    <a:pt x="2526" y="3858"/>
                  </a:cubicBezTo>
                  <a:cubicBezTo>
                    <a:pt x="2725" y="3793"/>
                    <a:pt x="2944" y="3720"/>
                    <a:pt x="3135" y="3646"/>
                  </a:cubicBezTo>
                  <a:cubicBezTo>
                    <a:pt x="3325" y="3572"/>
                    <a:pt x="3488" y="3499"/>
                    <a:pt x="3662" y="3416"/>
                  </a:cubicBezTo>
                  <a:cubicBezTo>
                    <a:pt x="3836" y="3333"/>
                    <a:pt x="4021" y="3241"/>
                    <a:pt x="4222" y="3130"/>
                  </a:cubicBezTo>
                  <a:cubicBezTo>
                    <a:pt x="4424" y="3020"/>
                    <a:pt x="4643" y="2891"/>
                    <a:pt x="4862" y="2771"/>
                  </a:cubicBezTo>
                  <a:cubicBezTo>
                    <a:pt x="5080" y="2652"/>
                    <a:pt x="5299" y="2541"/>
                    <a:pt x="5526" y="2431"/>
                  </a:cubicBezTo>
                  <a:cubicBezTo>
                    <a:pt x="5753" y="2320"/>
                    <a:pt x="5989" y="2210"/>
                    <a:pt x="6224" y="2108"/>
                  </a:cubicBezTo>
                  <a:cubicBezTo>
                    <a:pt x="6460" y="2007"/>
                    <a:pt x="6695" y="1915"/>
                    <a:pt x="6936" y="1823"/>
                  </a:cubicBezTo>
                  <a:cubicBezTo>
                    <a:pt x="7178" y="1731"/>
                    <a:pt x="7424" y="1639"/>
                    <a:pt x="7668" y="1547"/>
                  </a:cubicBezTo>
                  <a:cubicBezTo>
                    <a:pt x="7912" y="1455"/>
                    <a:pt x="8153" y="1363"/>
                    <a:pt x="8394" y="1280"/>
                  </a:cubicBezTo>
                  <a:cubicBezTo>
                    <a:pt x="8636" y="1197"/>
                    <a:pt x="8877" y="1123"/>
                    <a:pt x="9118" y="1050"/>
                  </a:cubicBezTo>
                  <a:cubicBezTo>
                    <a:pt x="9359" y="976"/>
                    <a:pt x="9600" y="902"/>
                    <a:pt x="9782" y="847"/>
                  </a:cubicBezTo>
                  <a:cubicBezTo>
                    <a:pt x="9964" y="792"/>
                    <a:pt x="10088" y="755"/>
                    <a:pt x="10335" y="700"/>
                  </a:cubicBezTo>
                  <a:cubicBezTo>
                    <a:pt x="10581" y="645"/>
                    <a:pt x="10951" y="571"/>
                    <a:pt x="11260" y="506"/>
                  </a:cubicBezTo>
                  <a:cubicBezTo>
                    <a:pt x="11568" y="442"/>
                    <a:pt x="11815" y="387"/>
                    <a:pt x="12059" y="341"/>
                  </a:cubicBezTo>
                  <a:cubicBezTo>
                    <a:pt x="12303" y="295"/>
                    <a:pt x="12544" y="258"/>
                    <a:pt x="12785" y="230"/>
                  </a:cubicBezTo>
                  <a:cubicBezTo>
                    <a:pt x="13026" y="203"/>
                    <a:pt x="13267" y="184"/>
                    <a:pt x="13503" y="157"/>
                  </a:cubicBezTo>
                  <a:cubicBezTo>
                    <a:pt x="13738" y="129"/>
                    <a:pt x="13968" y="92"/>
                    <a:pt x="14198" y="64"/>
                  </a:cubicBezTo>
                  <a:cubicBezTo>
                    <a:pt x="14428" y="37"/>
                    <a:pt x="14658" y="18"/>
                    <a:pt x="14879" y="9"/>
                  </a:cubicBezTo>
                  <a:cubicBezTo>
                    <a:pt x="15101" y="0"/>
                    <a:pt x="15314" y="0"/>
                    <a:pt x="15521" y="0"/>
                  </a:cubicBezTo>
                  <a:cubicBezTo>
                    <a:pt x="15729" y="0"/>
                    <a:pt x="15931" y="0"/>
                    <a:pt x="16127" y="0"/>
                  </a:cubicBezTo>
                  <a:cubicBezTo>
                    <a:pt x="16323" y="0"/>
                    <a:pt x="16514" y="0"/>
                    <a:pt x="16710" y="9"/>
                  </a:cubicBezTo>
                  <a:cubicBezTo>
                    <a:pt x="16907" y="18"/>
                    <a:pt x="17108" y="37"/>
                    <a:pt x="17291" y="55"/>
                  </a:cubicBezTo>
                  <a:cubicBezTo>
                    <a:pt x="17473" y="74"/>
                    <a:pt x="17636" y="92"/>
                    <a:pt x="17835" y="138"/>
                  </a:cubicBezTo>
                  <a:cubicBezTo>
                    <a:pt x="18034" y="184"/>
                    <a:pt x="18269" y="258"/>
                    <a:pt x="18496" y="331"/>
                  </a:cubicBezTo>
                  <a:cubicBezTo>
                    <a:pt x="18723" y="405"/>
                    <a:pt x="18942" y="479"/>
                    <a:pt x="19147" y="552"/>
                  </a:cubicBezTo>
                  <a:cubicBezTo>
                    <a:pt x="19351" y="626"/>
                    <a:pt x="19542" y="700"/>
                    <a:pt x="19744" y="783"/>
                  </a:cubicBezTo>
                  <a:cubicBezTo>
                    <a:pt x="19946" y="865"/>
                    <a:pt x="20159" y="958"/>
                    <a:pt x="20366" y="1050"/>
                  </a:cubicBezTo>
                  <a:cubicBezTo>
                    <a:pt x="20574" y="1142"/>
                    <a:pt x="20776" y="1234"/>
                    <a:pt x="20961" y="1326"/>
                  </a:cubicBezTo>
                  <a:cubicBezTo>
                    <a:pt x="21146" y="1418"/>
                    <a:pt x="21314" y="1510"/>
                    <a:pt x="21412" y="1574"/>
                  </a:cubicBezTo>
                  <a:cubicBezTo>
                    <a:pt x="21510" y="1639"/>
                    <a:pt x="21538" y="1676"/>
                    <a:pt x="21561" y="1823"/>
                  </a:cubicBezTo>
                  <a:cubicBezTo>
                    <a:pt x="21583" y="1970"/>
                    <a:pt x="21600" y="2228"/>
                    <a:pt x="21592" y="2744"/>
                  </a:cubicBezTo>
                  <a:cubicBezTo>
                    <a:pt x="21583" y="3259"/>
                    <a:pt x="21550" y="4033"/>
                    <a:pt x="21516" y="4779"/>
                  </a:cubicBezTo>
                  <a:cubicBezTo>
                    <a:pt x="21482" y="5524"/>
                    <a:pt x="21449" y="6242"/>
                    <a:pt x="21426" y="6961"/>
                  </a:cubicBezTo>
                  <a:cubicBezTo>
                    <a:pt x="21404" y="7679"/>
                    <a:pt x="21393" y="8397"/>
                    <a:pt x="21384" y="9124"/>
                  </a:cubicBezTo>
                  <a:cubicBezTo>
                    <a:pt x="21376" y="9852"/>
                    <a:pt x="21370" y="10588"/>
                    <a:pt x="21367" y="11316"/>
                  </a:cubicBezTo>
                  <a:cubicBezTo>
                    <a:pt x="21364" y="12043"/>
                    <a:pt x="21364" y="12761"/>
                    <a:pt x="21359" y="13433"/>
                  </a:cubicBezTo>
                  <a:cubicBezTo>
                    <a:pt x="21353" y="14105"/>
                    <a:pt x="21342" y="14731"/>
                    <a:pt x="21320" y="15394"/>
                  </a:cubicBezTo>
                  <a:cubicBezTo>
                    <a:pt x="21297" y="16057"/>
                    <a:pt x="21264" y="16757"/>
                    <a:pt x="21216" y="17392"/>
                  </a:cubicBezTo>
                  <a:cubicBezTo>
                    <a:pt x="21168" y="18028"/>
                    <a:pt x="21107" y="18598"/>
                    <a:pt x="21011" y="19123"/>
                  </a:cubicBezTo>
                  <a:cubicBezTo>
                    <a:pt x="20916" y="19648"/>
                    <a:pt x="20787" y="20127"/>
                    <a:pt x="20630" y="20495"/>
                  </a:cubicBezTo>
                  <a:cubicBezTo>
                    <a:pt x="20473" y="20863"/>
                    <a:pt x="20288" y="21121"/>
                    <a:pt x="20092" y="21287"/>
                  </a:cubicBezTo>
                  <a:cubicBezTo>
                    <a:pt x="19895" y="21453"/>
                    <a:pt x="19688" y="21526"/>
                    <a:pt x="19489" y="21563"/>
                  </a:cubicBezTo>
                  <a:cubicBezTo>
                    <a:pt x="19290" y="21600"/>
                    <a:pt x="19099" y="21600"/>
                    <a:pt x="18883" y="21591"/>
                  </a:cubicBezTo>
                  <a:cubicBezTo>
                    <a:pt x="18667" y="21582"/>
                    <a:pt x="18426" y="21563"/>
                    <a:pt x="18213" y="21536"/>
                  </a:cubicBezTo>
                  <a:cubicBezTo>
                    <a:pt x="18000" y="21508"/>
                    <a:pt x="17815" y="21471"/>
                    <a:pt x="17630" y="21434"/>
                  </a:cubicBezTo>
                  <a:cubicBezTo>
                    <a:pt x="17445" y="21397"/>
                    <a:pt x="17260" y="21361"/>
                    <a:pt x="17061" y="21315"/>
                  </a:cubicBezTo>
                  <a:cubicBezTo>
                    <a:pt x="16862" y="21269"/>
                    <a:pt x="16649" y="21213"/>
                    <a:pt x="16430" y="21167"/>
                  </a:cubicBezTo>
                  <a:cubicBezTo>
                    <a:pt x="16211" y="21121"/>
                    <a:pt x="15987" y="21084"/>
                    <a:pt x="15757" y="21048"/>
                  </a:cubicBezTo>
                  <a:cubicBezTo>
                    <a:pt x="15527" y="21011"/>
                    <a:pt x="15292" y="20974"/>
                    <a:pt x="15112" y="20946"/>
                  </a:cubicBezTo>
                  <a:cubicBezTo>
                    <a:pt x="14933" y="20919"/>
                    <a:pt x="14809" y="20900"/>
                    <a:pt x="14683" y="20891"/>
                  </a:cubicBezTo>
                  <a:cubicBezTo>
                    <a:pt x="14557" y="20882"/>
                    <a:pt x="14428" y="20882"/>
                    <a:pt x="14302" y="20873"/>
                  </a:cubicBezTo>
                  <a:cubicBezTo>
                    <a:pt x="14176" y="20863"/>
                    <a:pt x="14052" y="20845"/>
                    <a:pt x="13915" y="20827"/>
                  </a:cubicBezTo>
                  <a:cubicBezTo>
                    <a:pt x="13778" y="20808"/>
                    <a:pt x="13626" y="20790"/>
                    <a:pt x="13492" y="20781"/>
                  </a:cubicBezTo>
                  <a:cubicBezTo>
                    <a:pt x="13357" y="20771"/>
                    <a:pt x="13239" y="20771"/>
                    <a:pt x="13107" y="20762"/>
                  </a:cubicBezTo>
                  <a:cubicBezTo>
                    <a:pt x="12976" y="20753"/>
                    <a:pt x="12830" y="20735"/>
                    <a:pt x="12695" y="20716"/>
                  </a:cubicBezTo>
                  <a:cubicBezTo>
                    <a:pt x="12561" y="20698"/>
                    <a:pt x="12437" y="20679"/>
                    <a:pt x="12294" y="20670"/>
                  </a:cubicBezTo>
                  <a:cubicBezTo>
                    <a:pt x="12151" y="20661"/>
                    <a:pt x="11989" y="20661"/>
                    <a:pt x="11846" y="20661"/>
                  </a:cubicBezTo>
                  <a:cubicBezTo>
                    <a:pt x="11703" y="20661"/>
                    <a:pt x="11579" y="20661"/>
                    <a:pt x="11436" y="20652"/>
                  </a:cubicBezTo>
                  <a:cubicBezTo>
                    <a:pt x="11293" y="20642"/>
                    <a:pt x="11131" y="20624"/>
                    <a:pt x="10988" y="20615"/>
                  </a:cubicBezTo>
                  <a:cubicBezTo>
                    <a:pt x="10845" y="20606"/>
                    <a:pt x="10721" y="20606"/>
                    <a:pt x="10584" y="20606"/>
                  </a:cubicBezTo>
                  <a:cubicBezTo>
                    <a:pt x="10447" y="20606"/>
                    <a:pt x="10295" y="20606"/>
                    <a:pt x="10138" y="20596"/>
                  </a:cubicBezTo>
                  <a:cubicBezTo>
                    <a:pt x="9981" y="20587"/>
                    <a:pt x="9819" y="20569"/>
                    <a:pt x="9662" y="20560"/>
                  </a:cubicBezTo>
                  <a:cubicBezTo>
                    <a:pt x="9505" y="20550"/>
                    <a:pt x="9353" y="20550"/>
                    <a:pt x="9216" y="20550"/>
                  </a:cubicBezTo>
                  <a:cubicBezTo>
                    <a:pt x="9079" y="20550"/>
                    <a:pt x="8955" y="20550"/>
                    <a:pt x="8807" y="20550"/>
                  </a:cubicBezTo>
                  <a:cubicBezTo>
                    <a:pt x="8658" y="20550"/>
                    <a:pt x="8484" y="20550"/>
                    <a:pt x="8254" y="20541"/>
                  </a:cubicBezTo>
                  <a:cubicBezTo>
                    <a:pt x="8024" y="20532"/>
                    <a:pt x="7738" y="20514"/>
                    <a:pt x="7528" y="20504"/>
                  </a:cubicBezTo>
                  <a:cubicBezTo>
                    <a:pt x="7318" y="20495"/>
                    <a:pt x="7183" y="20495"/>
                    <a:pt x="7032" y="20486"/>
                  </a:cubicBezTo>
                  <a:cubicBezTo>
                    <a:pt x="6880" y="20477"/>
                    <a:pt x="6712" y="20458"/>
                    <a:pt x="6555" y="20449"/>
                  </a:cubicBezTo>
                  <a:cubicBezTo>
                    <a:pt x="6398" y="20440"/>
                    <a:pt x="6252" y="20440"/>
                    <a:pt x="6107" y="20440"/>
                  </a:cubicBezTo>
                  <a:cubicBezTo>
                    <a:pt x="5961" y="20440"/>
                    <a:pt x="5815" y="20440"/>
                    <a:pt x="5680" y="20440"/>
                  </a:cubicBezTo>
                  <a:cubicBezTo>
                    <a:pt x="5546" y="20440"/>
                    <a:pt x="5422" y="20440"/>
                    <a:pt x="5288" y="20431"/>
                  </a:cubicBezTo>
                  <a:cubicBezTo>
                    <a:pt x="5153" y="20421"/>
                    <a:pt x="5007" y="20403"/>
                    <a:pt x="4870" y="20394"/>
                  </a:cubicBezTo>
                  <a:cubicBezTo>
                    <a:pt x="4733" y="20385"/>
                    <a:pt x="4604" y="20385"/>
                    <a:pt x="4469" y="20375"/>
                  </a:cubicBezTo>
                  <a:cubicBezTo>
                    <a:pt x="4335" y="20366"/>
                    <a:pt x="4194" y="20348"/>
                    <a:pt x="4001" y="20329"/>
                  </a:cubicBezTo>
                  <a:cubicBezTo>
                    <a:pt x="3807" y="20311"/>
                    <a:pt x="3561" y="20293"/>
                    <a:pt x="3320" y="20283"/>
                  </a:cubicBezTo>
                  <a:cubicBezTo>
                    <a:pt x="3079" y="20274"/>
                    <a:pt x="2843" y="20274"/>
                    <a:pt x="2621" y="20274"/>
                  </a:cubicBezTo>
                  <a:cubicBezTo>
                    <a:pt x="2400" y="20274"/>
                    <a:pt x="2193" y="20274"/>
                    <a:pt x="1951" y="20293"/>
                  </a:cubicBezTo>
                  <a:cubicBezTo>
                    <a:pt x="1710" y="20311"/>
                    <a:pt x="1436" y="20348"/>
                    <a:pt x="1172" y="20403"/>
                  </a:cubicBezTo>
                  <a:cubicBezTo>
                    <a:pt x="908" y="20458"/>
                    <a:pt x="656" y="20532"/>
                    <a:pt x="463" y="20596"/>
                  </a:cubicBezTo>
                  <a:cubicBezTo>
                    <a:pt x="269" y="20661"/>
                    <a:pt x="135" y="20716"/>
                    <a:pt x="0" y="20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1540933" y="3008424"/>
              <a:ext cx="179918" cy="251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6353" y="10835"/>
                  </a:moveTo>
                  <a:cubicBezTo>
                    <a:pt x="9402" y="8157"/>
                    <a:pt x="12452" y="5479"/>
                    <a:pt x="14104" y="3605"/>
                  </a:cubicBezTo>
                  <a:cubicBezTo>
                    <a:pt x="15755" y="1731"/>
                    <a:pt x="16009" y="660"/>
                    <a:pt x="15501" y="213"/>
                  </a:cubicBezTo>
                  <a:cubicBezTo>
                    <a:pt x="14993" y="-233"/>
                    <a:pt x="13722" y="-54"/>
                    <a:pt x="11435" y="1463"/>
                  </a:cubicBezTo>
                  <a:cubicBezTo>
                    <a:pt x="9148" y="2980"/>
                    <a:pt x="5845" y="5836"/>
                    <a:pt x="3558" y="8782"/>
                  </a:cubicBezTo>
                  <a:cubicBezTo>
                    <a:pt x="1271" y="11727"/>
                    <a:pt x="0" y="14762"/>
                    <a:pt x="0" y="17083"/>
                  </a:cubicBezTo>
                  <a:cubicBezTo>
                    <a:pt x="0" y="19403"/>
                    <a:pt x="1271" y="21010"/>
                    <a:pt x="5082" y="21188"/>
                  </a:cubicBezTo>
                  <a:cubicBezTo>
                    <a:pt x="8894" y="21367"/>
                    <a:pt x="15247" y="20117"/>
                    <a:pt x="21600" y="18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1815830" y="2934647"/>
              <a:ext cx="113562" cy="32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381" fill="norm" stroke="1" extrusionOk="0">
                  <a:moveTo>
                    <a:pt x="18901" y="1208"/>
                  </a:moveTo>
                  <a:cubicBezTo>
                    <a:pt x="17330" y="643"/>
                    <a:pt x="15759" y="78"/>
                    <a:pt x="13206" y="8"/>
                  </a:cubicBezTo>
                  <a:cubicBezTo>
                    <a:pt x="10653" y="-63"/>
                    <a:pt x="7119" y="361"/>
                    <a:pt x="4370" y="1702"/>
                  </a:cubicBezTo>
                  <a:cubicBezTo>
                    <a:pt x="1621" y="3043"/>
                    <a:pt x="-343" y="5302"/>
                    <a:pt x="50" y="6996"/>
                  </a:cubicBezTo>
                  <a:cubicBezTo>
                    <a:pt x="442" y="8690"/>
                    <a:pt x="3192" y="9819"/>
                    <a:pt x="6530" y="10949"/>
                  </a:cubicBezTo>
                  <a:cubicBezTo>
                    <a:pt x="9868" y="12078"/>
                    <a:pt x="13795" y="13208"/>
                    <a:pt x="16348" y="14125"/>
                  </a:cubicBezTo>
                  <a:cubicBezTo>
                    <a:pt x="18901" y="15043"/>
                    <a:pt x="20079" y="15749"/>
                    <a:pt x="20668" y="16525"/>
                  </a:cubicBezTo>
                  <a:cubicBezTo>
                    <a:pt x="21257" y="17302"/>
                    <a:pt x="21257" y="18149"/>
                    <a:pt x="20275" y="18855"/>
                  </a:cubicBezTo>
                  <a:cubicBezTo>
                    <a:pt x="19293" y="19561"/>
                    <a:pt x="17330" y="20125"/>
                    <a:pt x="14973" y="20619"/>
                  </a:cubicBezTo>
                  <a:cubicBezTo>
                    <a:pt x="12617" y="21113"/>
                    <a:pt x="9868" y="21537"/>
                    <a:pt x="8297" y="21325"/>
                  </a:cubicBezTo>
                  <a:cubicBezTo>
                    <a:pt x="6726" y="21113"/>
                    <a:pt x="6333" y="20266"/>
                    <a:pt x="5941" y="19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2061162" y="2736850"/>
              <a:ext cx="97839" cy="48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88" fill="norm" stroke="1" extrusionOk="0">
                  <a:moveTo>
                    <a:pt x="17107" y="0"/>
                  </a:moveTo>
                  <a:cubicBezTo>
                    <a:pt x="12971" y="2630"/>
                    <a:pt x="8834" y="5259"/>
                    <a:pt x="5847" y="8030"/>
                  </a:cubicBezTo>
                  <a:cubicBezTo>
                    <a:pt x="2860" y="10800"/>
                    <a:pt x="1022" y="13711"/>
                    <a:pt x="332" y="15871"/>
                  </a:cubicBezTo>
                  <a:cubicBezTo>
                    <a:pt x="-357" y="18031"/>
                    <a:pt x="103" y="19440"/>
                    <a:pt x="1022" y="20332"/>
                  </a:cubicBezTo>
                  <a:cubicBezTo>
                    <a:pt x="1941" y="21224"/>
                    <a:pt x="3320" y="21600"/>
                    <a:pt x="6766" y="21459"/>
                  </a:cubicBezTo>
                  <a:cubicBezTo>
                    <a:pt x="10213" y="21318"/>
                    <a:pt x="15728" y="20661"/>
                    <a:pt x="21243" y="20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2025649" y="2933700"/>
              <a:ext cx="196851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4" y="9640"/>
                  </a:moveTo>
                  <a:cubicBezTo>
                    <a:pt x="697" y="8926"/>
                    <a:pt x="0" y="8212"/>
                    <a:pt x="0" y="7498"/>
                  </a:cubicBezTo>
                  <a:cubicBezTo>
                    <a:pt x="0" y="6783"/>
                    <a:pt x="697" y="6069"/>
                    <a:pt x="2555" y="5445"/>
                  </a:cubicBezTo>
                  <a:cubicBezTo>
                    <a:pt x="4413" y="4820"/>
                    <a:pt x="7432" y="4284"/>
                    <a:pt x="10452" y="4731"/>
                  </a:cubicBezTo>
                  <a:cubicBezTo>
                    <a:pt x="13471" y="5177"/>
                    <a:pt x="16490" y="6605"/>
                    <a:pt x="18232" y="9283"/>
                  </a:cubicBezTo>
                  <a:cubicBezTo>
                    <a:pt x="19974" y="11960"/>
                    <a:pt x="20439" y="15888"/>
                    <a:pt x="20555" y="18298"/>
                  </a:cubicBezTo>
                  <a:cubicBezTo>
                    <a:pt x="20671" y="20707"/>
                    <a:pt x="20439" y="21600"/>
                    <a:pt x="20323" y="21600"/>
                  </a:cubicBezTo>
                  <a:cubicBezTo>
                    <a:pt x="20206" y="21600"/>
                    <a:pt x="20206" y="20707"/>
                    <a:pt x="20439" y="16959"/>
                  </a:cubicBezTo>
                  <a:cubicBezTo>
                    <a:pt x="20671" y="13210"/>
                    <a:pt x="21135" y="66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2286000" y="2940050"/>
              <a:ext cx="279401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18" y="5593"/>
                    <a:pt x="1636" y="11186"/>
                    <a:pt x="2045" y="14464"/>
                  </a:cubicBezTo>
                  <a:cubicBezTo>
                    <a:pt x="2455" y="17743"/>
                    <a:pt x="2455" y="18707"/>
                    <a:pt x="2455" y="19671"/>
                  </a:cubicBezTo>
                  <a:cubicBezTo>
                    <a:pt x="2455" y="20636"/>
                    <a:pt x="2455" y="21600"/>
                    <a:pt x="2291" y="21600"/>
                  </a:cubicBezTo>
                  <a:cubicBezTo>
                    <a:pt x="2127" y="21600"/>
                    <a:pt x="1800" y="20636"/>
                    <a:pt x="1964" y="18225"/>
                  </a:cubicBezTo>
                  <a:cubicBezTo>
                    <a:pt x="2127" y="15814"/>
                    <a:pt x="2782" y="11957"/>
                    <a:pt x="3355" y="9546"/>
                  </a:cubicBezTo>
                  <a:cubicBezTo>
                    <a:pt x="3927" y="7136"/>
                    <a:pt x="4418" y="6171"/>
                    <a:pt x="5073" y="5593"/>
                  </a:cubicBezTo>
                  <a:cubicBezTo>
                    <a:pt x="5727" y="5014"/>
                    <a:pt x="6545" y="4821"/>
                    <a:pt x="7200" y="5111"/>
                  </a:cubicBezTo>
                  <a:cubicBezTo>
                    <a:pt x="7855" y="5400"/>
                    <a:pt x="8345" y="6171"/>
                    <a:pt x="8673" y="7521"/>
                  </a:cubicBezTo>
                  <a:cubicBezTo>
                    <a:pt x="9000" y="8871"/>
                    <a:pt x="9164" y="10800"/>
                    <a:pt x="9245" y="12536"/>
                  </a:cubicBezTo>
                  <a:cubicBezTo>
                    <a:pt x="9327" y="14271"/>
                    <a:pt x="9327" y="15814"/>
                    <a:pt x="9245" y="16104"/>
                  </a:cubicBezTo>
                  <a:cubicBezTo>
                    <a:pt x="9164" y="16393"/>
                    <a:pt x="9000" y="15429"/>
                    <a:pt x="9327" y="13886"/>
                  </a:cubicBezTo>
                  <a:cubicBezTo>
                    <a:pt x="9655" y="12343"/>
                    <a:pt x="10473" y="10221"/>
                    <a:pt x="11209" y="8679"/>
                  </a:cubicBezTo>
                  <a:cubicBezTo>
                    <a:pt x="11945" y="7136"/>
                    <a:pt x="12600" y="6171"/>
                    <a:pt x="13336" y="5882"/>
                  </a:cubicBezTo>
                  <a:cubicBezTo>
                    <a:pt x="14073" y="5593"/>
                    <a:pt x="14891" y="5979"/>
                    <a:pt x="15382" y="7232"/>
                  </a:cubicBezTo>
                  <a:cubicBezTo>
                    <a:pt x="15873" y="8486"/>
                    <a:pt x="16036" y="10607"/>
                    <a:pt x="16118" y="12536"/>
                  </a:cubicBezTo>
                  <a:cubicBezTo>
                    <a:pt x="16200" y="14464"/>
                    <a:pt x="16200" y="16200"/>
                    <a:pt x="16364" y="17550"/>
                  </a:cubicBezTo>
                  <a:cubicBezTo>
                    <a:pt x="16527" y="18900"/>
                    <a:pt x="16855" y="19864"/>
                    <a:pt x="17755" y="20057"/>
                  </a:cubicBezTo>
                  <a:cubicBezTo>
                    <a:pt x="18655" y="20250"/>
                    <a:pt x="20127" y="19671"/>
                    <a:pt x="21600" y="19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2559050" y="2678934"/>
              <a:ext cx="219357" cy="46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204" fill="norm" stroke="1" extrusionOk="0">
                  <a:moveTo>
                    <a:pt x="3738" y="19505"/>
                  </a:moveTo>
                  <a:cubicBezTo>
                    <a:pt x="4569" y="18439"/>
                    <a:pt x="5400" y="17374"/>
                    <a:pt x="5815" y="16599"/>
                  </a:cubicBezTo>
                  <a:cubicBezTo>
                    <a:pt x="6231" y="15824"/>
                    <a:pt x="6231" y="15339"/>
                    <a:pt x="5712" y="15049"/>
                  </a:cubicBezTo>
                  <a:cubicBezTo>
                    <a:pt x="5192" y="14758"/>
                    <a:pt x="4154" y="14661"/>
                    <a:pt x="3323" y="14807"/>
                  </a:cubicBezTo>
                  <a:cubicBezTo>
                    <a:pt x="2492" y="14952"/>
                    <a:pt x="1869" y="15339"/>
                    <a:pt x="1246" y="16308"/>
                  </a:cubicBezTo>
                  <a:cubicBezTo>
                    <a:pt x="623" y="17277"/>
                    <a:pt x="0" y="18826"/>
                    <a:pt x="0" y="19795"/>
                  </a:cubicBezTo>
                  <a:cubicBezTo>
                    <a:pt x="0" y="20764"/>
                    <a:pt x="623" y="21151"/>
                    <a:pt x="1350" y="21200"/>
                  </a:cubicBezTo>
                  <a:cubicBezTo>
                    <a:pt x="2077" y="21248"/>
                    <a:pt x="2908" y="20957"/>
                    <a:pt x="3738" y="20667"/>
                  </a:cubicBezTo>
                  <a:cubicBezTo>
                    <a:pt x="4569" y="20376"/>
                    <a:pt x="5400" y="20086"/>
                    <a:pt x="6127" y="20183"/>
                  </a:cubicBezTo>
                  <a:cubicBezTo>
                    <a:pt x="6854" y="20279"/>
                    <a:pt x="7477" y="20764"/>
                    <a:pt x="8412" y="21006"/>
                  </a:cubicBezTo>
                  <a:cubicBezTo>
                    <a:pt x="9346" y="21248"/>
                    <a:pt x="10592" y="21248"/>
                    <a:pt x="12254" y="20328"/>
                  </a:cubicBezTo>
                  <a:cubicBezTo>
                    <a:pt x="13915" y="19408"/>
                    <a:pt x="15992" y="17567"/>
                    <a:pt x="17446" y="14952"/>
                  </a:cubicBezTo>
                  <a:cubicBezTo>
                    <a:pt x="18900" y="12337"/>
                    <a:pt x="19731" y="8947"/>
                    <a:pt x="20250" y="7009"/>
                  </a:cubicBezTo>
                  <a:cubicBezTo>
                    <a:pt x="20769" y="5072"/>
                    <a:pt x="20977" y="4588"/>
                    <a:pt x="21185" y="3522"/>
                  </a:cubicBezTo>
                  <a:cubicBezTo>
                    <a:pt x="21392" y="2457"/>
                    <a:pt x="21600" y="810"/>
                    <a:pt x="21496" y="229"/>
                  </a:cubicBezTo>
                  <a:cubicBezTo>
                    <a:pt x="21392" y="-352"/>
                    <a:pt x="20977" y="132"/>
                    <a:pt x="20146" y="2166"/>
                  </a:cubicBezTo>
                  <a:cubicBezTo>
                    <a:pt x="19315" y="4200"/>
                    <a:pt x="18069" y="7784"/>
                    <a:pt x="17446" y="10932"/>
                  </a:cubicBezTo>
                  <a:cubicBezTo>
                    <a:pt x="16823" y="14080"/>
                    <a:pt x="16823" y="16792"/>
                    <a:pt x="17031" y="18391"/>
                  </a:cubicBezTo>
                  <a:cubicBezTo>
                    <a:pt x="17238" y="19989"/>
                    <a:pt x="17654" y="20473"/>
                    <a:pt x="18277" y="20522"/>
                  </a:cubicBezTo>
                  <a:cubicBezTo>
                    <a:pt x="18900" y="20570"/>
                    <a:pt x="19731" y="20183"/>
                    <a:pt x="20250" y="19698"/>
                  </a:cubicBezTo>
                  <a:cubicBezTo>
                    <a:pt x="20769" y="19214"/>
                    <a:pt x="20977" y="18633"/>
                    <a:pt x="21185" y="18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2701838" y="2927349"/>
              <a:ext cx="356789" cy="192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39" fill="norm" stroke="1" extrusionOk="0">
                  <a:moveTo>
                    <a:pt x="1340" y="3522"/>
                  </a:moveTo>
                  <a:cubicBezTo>
                    <a:pt x="704" y="3991"/>
                    <a:pt x="69" y="4461"/>
                    <a:pt x="6" y="5048"/>
                  </a:cubicBezTo>
                  <a:cubicBezTo>
                    <a:pt x="-58" y="5635"/>
                    <a:pt x="450" y="6339"/>
                    <a:pt x="2166" y="6926"/>
                  </a:cubicBezTo>
                  <a:cubicBezTo>
                    <a:pt x="3881" y="7513"/>
                    <a:pt x="6803" y="7983"/>
                    <a:pt x="8582" y="7983"/>
                  </a:cubicBezTo>
                  <a:cubicBezTo>
                    <a:pt x="10361" y="7983"/>
                    <a:pt x="10996" y="7513"/>
                    <a:pt x="11695" y="7043"/>
                  </a:cubicBezTo>
                  <a:cubicBezTo>
                    <a:pt x="12394" y="6574"/>
                    <a:pt x="13156" y="6104"/>
                    <a:pt x="13220" y="5517"/>
                  </a:cubicBezTo>
                  <a:cubicBezTo>
                    <a:pt x="13283" y="4930"/>
                    <a:pt x="12648" y="4226"/>
                    <a:pt x="11886" y="4461"/>
                  </a:cubicBezTo>
                  <a:cubicBezTo>
                    <a:pt x="11123" y="4696"/>
                    <a:pt x="10234" y="5870"/>
                    <a:pt x="9408" y="7983"/>
                  </a:cubicBezTo>
                  <a:cubicBezTo>
                    <a:pt x="8582" y="10096"/>
                    <a:pt x="7820" y="13148"/>
                    <a:pt x="7629" y="15143"/>
                  </a:cubicBezTo>
                  <a:cubicBezTo>
                    <a:pt x="7438" y="17139"/>
                    <a:pt x="7820" y="18078"/>
                    <a:pt x="8646" y="18313"/>
                  </a:cubicBezTo>
                  <a:cubicBezTo>
                    <a:pt x="9471" y="18548"/>
                    <a:pt x="10742" y="18078"/>
                    <a:pt x="11758" y="16787"/>
                  </a:cubicBezTo>
                  <a:cubicBezTo>
                    <a:pt x="12775" y="15496"/>
                    <a:pt x="13537" y="13383"/>
                    <a:pt x="13918" y="11387"/>
                  </a:cubicBezTo>
                  <a:cubicBezTo>
                    <a:pt x="14300" y="9391"/>
                    <a:pt x="14300" y="7513"/>
                    <a:pt x="14300" y="5987"/>
                  </a:cubicBezTo>
                  <a:cubicBezTo>
                    <a:pt x="14300" y="4461"/>
                    <a:pt x="14300" y="3287"/>
                    <a:pt x="14617" y="2935"/>
                  </a:cubicBezTo>
                  <a:cubicBezTo>
                    <a:pt x="14935" y="2583"/>
                    <a:pt x="15570" y="3052"/>
                    <a:pt x="16777" y="5517"/>
                  </a:cubicBezTo>
                  <a:cubicBezTo>
                    <a:pt x="17984" y="7983"/>
                    <a:pt x="19763" y="12443"/>
                    <a:pt x="20653" y="15378"/>
                  </a:cubicBezTo>
                  <a:cubicBezTo>
                    <a:pt x="21542" y="18313"/>
                    <a:pt x="21542" y="19722"/>
                    <a:pt x="21224" y="20543"/>
                  </a:cubicBezTo>
                  <a:cubicBezTo>
                    <a:pt x="20907" y="21365"/>
                    <a:pt x="20271" y="21600"/>
                    <a:pt x="19763" y="21013"/>
                  </a:cubicBezTo>
                  <a:cubicBezTo>
                    <a:pt x="19255" y="20426"/>
                    <a:pt x="18874" y="19017"/>
                    <a:pt x="19128" y="15378"/>
                  </a:cubicBezTo>
                  <a:cubicBezTo>
                    <a:pt x="19382" y="11739"/>
                    <a:pt x="20271" y="5870"/>
                    <a:pt x="211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3595189" y="2634232"/>
              <a:ext cx="437062" cy="48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88" fill="norm" stroke="1" extrusionOk="0">
                  <a:moveTo>
                    <a:pt x="9650" y="3411"/>
                  </a:moveTo>
                  <a:cubicBezTo>
                    <a:pt x="9650" y="2850"/>
                    <a:pt x="9650" y="2289"/>
                    <a:pt x="9442" y="1635"/>
                  </a:cubicBezTo>
                  <a:cubicBezTo>
                    <a:pt x="9233" y="980"/>
                    <a:pt x="8816" y="232"/>
                    <a:pt x="8189" y="45"/>
                  </a:cubicBezTo>
                  <a:cubicBezTo>
                    <a:pt x="7563" y="-142"/>
                    <a:pt x="6729" y="232"/>
                    <a:pt x="5946" y="1588"/>
                  </a:cubicBezTo>
                  <a:cubicBezTo>
                    <a:pt x="5163" y="2944"/>
                    <a:pt x="4433" y="5281"/>
                    <a:pt x="4016" y="8180"/>
                  </a:cubicBezTo>
                  <a:cubicBezTo>
                    <a:pt x="3598" y="11079"/>
                    <a:pt x="3494" y="14539"/>
                    <a:pt x="3442" y="16783"/>
                  </a:cubicBezTo>
                  <a:cubicBezTo>
                    <a:pt x="3389" y="19027"/>
                    <a:pt x="3389" y="20055"/>
                    <a:pt x="3129" y="20663"/>
                  </a:cubicBezTo>
                  <a:cubicBezTo>
                    <a:pt x="2868" y="21271"/>
                    <a:pt x="2346" y="21458"/>
                    <a:pt x="1929" y="21364"/>
                  </a:cubicBezTo>
                  <a:cubicBezTo>
                    <a:pt x="1511" y="21271"/>
                    <a:pt x="1198" y="20897"/>
                    <a:pt x="885" y="20336"/>
                  </a:cubicBezTo>
                  <a:cubicBezTo>
                    <a:pt x="572" y="19775"/>
                    <a:pt x="259" y="19027"/>
                    <a:pt x="103" y="18326"/>
                  </a:cubicBezTo>
                  <a:cubicBezTo>
                    <a:pt x="-54" y="17624"/>
                    <a:pt x="-54" y="16970"/>
                    <a:pt x="259" y="16455"/>
                  </a:cubicBezTo>
                  <a:cubicBezTo>
                    <a:pt x="572" y="15941"/>
                    <a:pt x="1198" y="15567"/>
                    <a:pt x="2659" y="15240"/>
                  </a:cubicBezTo>
                  <a:cubicBezTo>
                    <a:pt x="4120" y="14913"/>
                    <a:pt x="6416" y="14632"/>
                    <a:pt x="7824" y="14352"/>
                  </a:cubicBezTo>
                  <a:cubicBezTo>
                    <a:pt x="9233" y="14071"/>
                    <a:pt x="9755" y="13790"/>
                    <a:pt x="9650" y="13697"/>
                  </a:cubicBezTo>
                  <a:cubicBezTo>
                    <a:pt x="9546" y="13603"/>
                    <a:pt x="8816" y="13697"/>
                    <a:pt x="8085" y="14118"/>
                  </a:cubicBezTo>
                  <a:cubicBezTo>
                    <a:pt x="7355" y="14539"/>
                    <a:pt x="6624" y="15287"/>
                    <a:pt x="6259" y="16175"/>
                  </a:cubicBezTo>
                  <a:cubicBezTo>
                    <a:pt x="5894" y="17063"/>
                    <a:pt x="5894" y="18092"/>
                    <a:pt x="6155" y="18793"/>
                  </a:cubicBezTo>
                  <a:cubicBezTo>
                    <a:pt x="6416" y="19494"/>
                    <a:pt x="6937" y="19868"/>
                    <a:pt x="7929" y="19775"/>
                  </a:cubicBezTo>
                  <a:cubicBezTo>
                    <a:pt x="8920" y="19681"/>
                    <a:pt x="10381" y="19120"/>
                    <a:pt x="11163" y="18185"/>
                  </a:cubicBezTo>
                  <a:cubicBezTo>
                    <a:pt x="11946" y="17250"/>
                    <a:pt x="12050" y="15941"/>
                    <a:pt x="11998" y="15053"/>
                  </a:cubicBezTo>
                  <a:cubicBezTo>
                    <a:pt x="11946" y="14164"/>
                    <a:pt x="11737" y="13697"/>
                    <a:pt x="11894" y="13650"/>
                  </a:cubicBezTo>
                  <a:cubicBezTo>
                    <a:pt x="12050" y="13603"/>
                    <a:pt x="12572" y="13977"/>
                    <a:pt x="13616" y="15006"/>
                  </a:cubicBezTo>
                  <a:cubicBezTo>
                    <a:pt x="14659" y="16035"/>
                    <a:pt x="16224" y="17718"/>
                    <a:pt x="17007" y="18840"/>
                  </a:cubicBezTo>
                  <a:cubicBezTo>
                    <a:pt x="17789" y="19962"/>
                    <a:pt x="17789" y="20523"/>
                    <a:pt x="17529" y="20897"/>
                  </a:cubicBezTo>
                  <a:cubicBezTo>
                    <a:pt x="17268" y="21271"/>
                    <a:pt x="16746" y="21458"/>
                    <a:pt x="16329" y="21364"/>
                  </a:cubicBezTo>
                  <a:cubicBezTo>
                    <a:pt x="15911" y="21271"/>
                    <a:pt x="15598" y="20897"/>
                    <a:pt x="15442" y="19822"/>
                  </a:cubicBezTo>
                  <a:cubicBezTo>
                    <a:pt x="15285" y="18746"/>
                    <a:pt x="15285" y="16970"/>
                    <a:pt x="16329" y="15333"/>
                  </a:cubicBezTo>
                  <a:cubicBezTo>
                    <a:pt x="17372" y="13697"/>
                    <a:pt x="19459" y="12201"/>
                    <a:pt x="21546" y="10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4656434" y="2790009"/>
              <a:ext cx="131467" cy="353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457" fill="norm" stroke="1" extrusionOk="0">
                  <a:moveTo>
                    <a:pt x="21295" y="2943"/>
                  </a:moveTo>
                  <a:cubicBezTo>
                    <a:pt x="20952" y="1914"/>
                    <a:pt x="20609" y="886"/>
                    <a:pt x="19409" y="371"/>
                  </a:cubicBezTo>
                  <a:cubicBezTo>
                    <a:pt x="18209" y="-143"/>
                    <a:pt x="16152" y="-143"/>
                    <a:pt x="13752" y="500"/>
                  </a:cubicBezTo>
                  <a:cubicBezTo>
                    <a:pt x="11352" y="1143"/>
                    <a:pt x="8609" y="2428"/>
                    <a:pt x="5866" y="5000"/>
                  </a:cubicBezTo>
                  <a:cubicBezTo>
                    <a:pt x="3124" y="7571"/>
                    <a:pt x="381" y="11428"/>
                    <a:pt x="38" y="14386"/>
                  </a:cubicBezTo>
                  <a:cubicBezTo>
                    <a:pt x="-305" y="17343"/>
                    <a:pt x="1752" y="19400"/>
                    <a:pt x="3981" y="20428"/>
                  </a:cubicBezTo>
                  <a:cubicBezTo>
                    <a:pt x="6209" y="21457"/>
                    <a:pt x="8609" y="21457"/>
                    <a:pt x="11009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4883150" y="2844800"/>
              <a:ext cx="190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904"/>
                    <a:pt x="7200" y="11808"/>
                    <a:pt x="3600" y="15408"/>
                  </a:cubicBezTo>
                  <a:cubicBezTo>
                    <a:pt x="0" y="19008"/>
                    <a:pt x="0" y="203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4849854" y="2802466"/>
              <a:ext cx="166647" cy="74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600" fill="norm" stroke="1" extrusionOk="0">
                  <a:moveTo>
                    <a:pt x="197" y="21600"/>
                  </a:moveTo>
                  <a:cubicBezTo>
                    <a:pt x="-73" y="16046"/>
                    <a:pt x="-343" y="10491"/>
                    <a:pt x="1412" y="6480"/>
                  </a:cubicBezTo>
                  <a:cubicBezTo>
                    <a:pt x="3167" y="2469"/>
                    <a:pt x="6947" y="0"/>
                    <a:pt x="10592" y="0"/>
                  </a:cubicBezTo>
                  <a:cubicBezTo>
                    <a:pt x="14237" y="0"/>
                    <a:pt x="17747" y="2469"/>
                    <a:pt x="21257" y="4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4787900" y="3086100"/>
              <a:ext cx="2476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7280"/>
                    <a:pt x="9969" y="12960"/>
                    <a:pt x="13569" y="9360"/>
                  </a:cubicBezTo>
                  <a:cubicBezTo>
                    <a:pt x="17169" y="5760"/>
                    <a:pt x="1938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5583574" y="2755383"/>
              <a:ext cx="321926" cy="706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02" fill="norm" stroke="1" extrusionOk="0">
                  <a:moveTo>
                    <a:pt x="7496" y="7322"/>
                  </a:moveTo>
                  <a:cubicBezTo>
                    <a:pt x="7072" y="7066"/>
                    <a:pt x="6648" y="6809"/>
                    <a:pt x="6013" y="6713"/>
                  </a:cubicBezTo>
                  <a:cubicBezTo>
                    <a:pt x="5378" y="6617"/>
                    <a:pt x="4531" y="6681"/>
                    <a:pt x="3472" y="7162"/>
                  </a:cubicBezTo>
                  <a:cubicBezTo>
                    <a:pt x="2413" y="7642"/>
                    <a:pt x="1143" y="8540"/>
                    <a:pt x="507" y="9149"/>
                  </a:cubicBezTo>
                  <a:cubicBezTo>
                    <a:pt x="-128" y="9758"/>
                    <a:pt x="-128" y="10078"/>
                    <a:pt x="296" y="10302"/>
                  </a:cubicBezTo>
                  <a:cubicBezTo>
                    <a:pt x="719" y="10527"/>
                    <a:pt x="1566" y="10655"/>
                    <a:pt x="2696" y="10527"/>
                  </a:cubicBezTo>
                  <a:cubicBezTo>
                    <a:pt x="3825" y="10399"/>
                    <a:pt x="5237" y="10014"/>
                    <a:pt x="6154" y="9181"/>
                  </a:cubicBezTo>
                  <a:cubicBezTo>
                    <a:pt x="7072" y="8348"/>
                    <a:pt x="7496" y="7066"/>
                    <a:pt x="8272" y="5880"/>
                  </a:cubicBezTo>
                  <a:cubicBezTo>
                    <a:pt x="9048" y="4694"/>
                    <a:pt x="10178" y="3605"/>
                    <a:pt x="11378" y="2707"/>
                  </a:cubicBezTo>
                  <a:cubicBezTo>
                    <a:pt x="12578" y="1810"/>
                    <a:pt x="13848" y="1105"/>
                    <a:pt x="14978" y="624"/>
                  </a:cubicBezTo>
                  <a:cubicBezTo>
                    <a:pt x="16107" y="143"/>
                    <a:pt x="17096" y="-113"/>
                    <a:pt x="17378" y="47"/>
                  </a:cubicBezTo>
                  <a:cubicBezTo>
                    <a:pt x="17660" y="207"/>
                    <a:pt x="17237" y="784"/>
                    <a:pt x="15966" y="2162"/>
                  </a:cubicBezTo>
                  <a:cubicBezTo>
                    <a:pt x="14696" y="3540"/>
                    <a:pt x="12578" y="5720"/>
                    <a:pt x="10743" y="7867"/>
                  </a:cubicBezTo>
                  <a:cubicBezTo>
                    <a:pt x="8907" y="10014"/>
                    <a:pt x="7354" y="12129"/>
                    <a:pt x="6437" y="14212"/>
                  </a:cubicBezTo>
                  <a:cubicBezTo>
                    <a:pt x="5519" y="16295"/>
                    <a:pt x="5237" y="18346"/>
                    <a:pt x="5237" y="19564"/>
                  </a:cubicBezTo>
                  <a:cubicBezTo>
                    <a:pt x="5237" y="20782"/>
                    <a:pt x="5519" y="21167"/>
                    <a:pt x="6013" y="21327"/>
                  </a:cubicBezTo>
                  <a:cubicBezTo>
                    <a:pt x="6507" y="21487"/>
                    <a:pt x="7213" y="21423"/>
                    <a:pt x="8272" y="20814"/>
                  </a:cubicBezTo>
                  <a:cubicBezTo>
                    <a:pt x="9331" y="20205"/>
                    <a:pt x="10743" y="19051"/>
                    <a:pt x="11731" y="17737"/>
                  </a:cubicBezTo>
                  <a:cubicBezTo>
                    <a:pt x="12719" y="16423"/>
                    <a:pt x="13284" y="14949"/>
                    <a:pt x="13354" y="14084"/>
                  </a:cubicBezTo>
                  <a:cubicBezTo>
                    <a:pt x="13425" y="13219"/>
                    <a:pt x="13001" y="12962"/>
                    <a:pt x="13143" y="12802"/>
                  </a:cubicBezTo>
                  <a:cubicBezTo>
                    <a:pt x="13284" y="12642"/>
                    <a:pt x="13990" y="12578"/>
                    <a:pt x="15472" y="12482"/>
                  </a:cubicBezTo>
                  <a:cubicBezTo>
                    <a:pt x="16954" y="12386"/>
                    <a:pt x="19213" y="12257"/>
                    <a:pt x="21472" y="12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6499722" y="2878293"/>
              <a:ext cx="205879" cy="379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01" fill="norm" stroke="1" extrusionOk="0">
                  <a:moveTo>
                    <a:pt x="279" y="1341"/>
                  </a:moveTo>
                  <a:cubicBezTo>
                    <a:pt x="58" y="741"/>
                    <a:pt x="-162" y="141"/>
                    <a:pt x="169" y="21"/>
                  </a:cubicBezTo>
                  <a:cubicBezTo>
                    <a:pt x="499" y="-99"/>
                    <a:pt x="1381" y="261"/>
                    <a:pt x="3365" y="1881"/>
                  </a:cubicBezTo>
                  <a:cubicBezTo>
                    <a:pt x="5348" y="3501"/>
                    <a:pt x="8434" y="6381"/>
                    <a:pt x="11189" y="9561"/>
                  </a:cubicBezTo>
                  <a:cubicBezTo>
                    <a:pt x="13944" y="12741"/>
                    <a:pt x="16369" y="16221"/>
                    <a:pt x="18022" y="18261"/>
                  </a:cubicBezTo>
                  <a:cubicBezTo>
                    <a:pt x="19675" y="20301"/>
                    <a:pt x="20556" y="20901"/>
                    <a:pt x="21438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6591300" y="2882336"/>
              <a:ext cx="133350" cy="40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372"/>
                  </a:moveTo>
                  <a:cubicBezTo>
                    <a:pt x="19886" y="144"/>
                    <a:pt x="18171" y="-83"/>
                    <a:pt x="16800" y="31"/>
                  </a:cubicBezTo>
                  <a:cubicBezTo>
                    <a:pt x="15429" y="144"/>
                    <a:pt x="14400" y="599"/>
                    <a:pt x="12000" y="2532"/>
                  </a:cubicBezTo>
                  <a:cubicBezTo>
                    <a:pt x="9600" y="4464"/>
                    <a:pt x="5829" y="7875"/>
                    <a:pt x="3429" y="11058"/>
                  </a:cubicBezTo>
                  <a:cubicBezTo>
                    <a:pt x="1029" y="14241"/>
                    <a:pt x="0" y="17197"/>
                    <a:pt x="0" y="18902"/>
                  </a:cubicBezTo>
                  <a:cubicBezTo>
                    <a:pt x="0" y="20608"/>
                    <a:pt x="1029" y="21062"/>
                    <a:pt x="2057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6756400" y="3129342"/>
              <a:ext cx="139700" cy="139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4" fill="norm" stroke="1" extrusionOk="0">
                  <a:moveTo>
                    <a:pt x="0" y="5020"/>
                  </a:moveTo>
                  <a:cubicBezTo>
                    <a:pt x="655" y="8566"/>
                    <a:pt x="1309" y="12113"/>
                    <a:pt x="1473" y="15175"/>
                  </a:cubicBezTo>
                  <a:cubicBezTo>
                    <a:pt x="1636" y="18238"/>
                    <a:pt x="1309" y="20817"/>
                    <a:pt x="1309" y="21140"/>
                  </a:cubicBezTo>
                  <a:cubicBezTo>
                    <a:pt x="1309" y="21462"/>
                    <a:pt x="1636" y="19528"/>
                    <a:pt x="3436" y="15820"/>
                  </a:cubicBezTo>
                  <a:cubicBezTo>
                    <a:pt x="5236" y="12113"/>
                    <a:pt x="8509" y="6632"/>
                    <a:pt x="10964" y="3569"/>
                  </a:cubicBezTo>
                  <a:cubicBezTo>
                    <a:pt x="13418" y="507"/>
                    <a:pt x="15055" y="-138"/>
                    <a:pt x="16527" y="23"/>
                  </a:cubicBezTo>
                  <a:cubicBezTo>
                    <a:pt x="18000" y="184"/>
                    <a:pt x="19309" y="1152"/>
                    <a:pt x="20127" y="4053"/>
                  </a:cubicBezTo>
                  <a:cubicBezTo>
                    <a:pt x="20945" y="6955"/>
                    <a:pt x="21273" y="11790"/>
                    <a:pt x="21600" y="16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6496050" y="2755900"/>
              <a:ext cx="2730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14400"/>
                    <a:pt x="9377" y="7200"/>
                    <a:pt x="12977" y="3600"/>
                  </a:cubicBezTo>
                  <a:cubicBezTo>
                    <a:pt x="16577" y="0"/>
                    <a:pt x="1908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5689600" y="1400356"/>
              <a:ext cx="222250" cy="97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6" fill="norm" stroke="1" extrusionOk="0">
                  <a:moveTo>
                    <a:pt x="0" y="636"/>
                  </a:moveTo>
                  <a:cubicBezTo>
                    <a:pt x="2263" y="186"/>
                    <a:pt x="4526" y="-264"/>
                    <a:pt x="6069" y="186"/>
                  </a:cubicBezTo>
                  <a:cubicBezTo>
                    <a:pt x="7611" y="636"/>
                    <a:pt x="8434" y="1986"/>
                    <a:pt x="8846" y="4011"/>
                  </a:cubicBezTo>
                  <a:cubicBezTo>
                    <a:pt x="9257" y="6036"/>
                    <a:pt x="9257" y="8736"/>
                    <a:pt x="8640" y="11886"/>
                  </a:cubicBezTo>
                  <a:cubicBezTo>
                    <a:pt x="8023" y="15036"/>
                    <a:pt x="6789" y="18636"/>
                    <a:pt x="6686" y="19986"/>
                  </a:cubicBezTo>
                  <a:cubicBezTo>
                    <a:pt x="6583" y="21336"/>
                    <a:pt x="7611" y="20436"/>
                    <a:pt x="10286" y="18636"/>
                  </a:cubicBezTo>
                  <a:cubicBezTo>
                    <a:pt x="12960" y="16836"/>
                    <a:pt x="17280" y="14136"/>
                    <a:pt x="21600" y="1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4584700" y="1435099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349250" y="3949700"/>
              <a:ext cx="82677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4" y="21112"/>
                    <a:pt x="188" y="20624"/>
                    <a:pt x="324" y="20319"/>
                  </a:cubicBezTo>
                  <a:cubicBezTo>
                    <a:pt x="459" y="20014"/>
                    <a:pt x="636" y="19892"/>
                    <a:pt x="816" y="19586"/>
                  </a:cubicBezTo>
                  <a:cubicBezTo>
                    <a:pt x="995" y="19281"/>
                    <a:pt x="1178" y="18793"/>
                    <a:pt x="1349" y="18305"/>
                  </a:cubicBezTo>
                  <a:cubicBezTo>
                    <a:pt x="1521" y="17817"/>
                    <a:pt x="1681" y="17329"/>
                    <a:pt x="1911" y="16658"/>
                  </a:cubicBezTo>
                  <a:cubicBezTo>
                    <a:pt x="2140" y="15986"/>
                    <a:pt x="2439" y="15132"/>
                    <a:pt x="2707" y="14461"/>
                  </a:cubicBezTo>
                  <a:cubicBezTo>
                    <a:pt x="2975" y="13790"/>
                    <a:pt x="3213" y="13302"/>
                    <a:pt x="3401" y="12875"/>
                  </a:cubicBezTo>
                  <a:cubicBezTo>
                    <a:pt x="3589" y="12447"/>
                    <a:pt x="3727" y="12081"/>
                    <a:pt x="3940" y="11654"/>
                  </a:cubicBezTo>
                  <a:cubicBezTo>
                    <a:pt x="4153" y="11227"/>
                    <a:pt x="4441" y="10739"/>
                    <a:pt x="4659" y="10373"/>
                  </a:cubicBezTo>
                  <a:cubicBezTo>
                    <a:pt x="4877" y="10007"/>
                    <a:pt x="5027" y="9763"/>
                    <a:pt x="5253" y="9397"/>
                  </a:cubicBezTo>
                  <a:cubicBezTo>
                    <a:pt x="5480" y="9031"/>
                    <a:pt x="5784" y="8542"/>
                    <a:pt x="6025" y="8176"/>
                  </a:cubicBezTo>
                  <a:cubicBezTo>
                    <a:pt x="6265" y="7810"/>
                    <a:pt x="6442" y="7566"/>
                    <a:pt x="6617" y="7322"/>
                  </a:cubicBezTo>
                  <a:cubicBezTo>
                    <a:pt x="6791" y="7078"/>
                    <a:pt x="6962" y="6834"/>
                    <a:pt x="7139" y="6590"/>
                  </a:cubicBezTo>
                  <a:cubicBezTo>
                    <a:pt x="7316" y="6346"/>
                    <a:pt x="7499" y="6102"/>
                    <a:pt x="7676" y="5919"/>
                  </a:cubicBezTo>
                  <a:cubicBezTo>
                    <a:pt x="7853" y="5736"/>
                    <a:pt x="8024" y="5614"/>
                    <a:pt x="8209" y="5369"/>
                  </a:cubicBezTo>
                  <a:cubicBezTo>
                    <a:pt x="8394" y="5125"/>
                    <a:pt x="8594" y="4759"/>
                    <a:pt x="8790" y="4515"/>
                  </a:cubicBezTo>
                  <a:cubicBezTo>
                    <a:pt x="8986" y="4271"/>
                    <a:pt x="9180" y="4149"/>
                    <a:pt x="9379" y="3966"/>
                  </a:cubicBezTo>
                  <a:cubicBezTo>
                    <a:pt x="9578" y="3783"/>
                    <a:pt x="9782" y="3539"/>
                    <a:pt x="9979" y="3295"/>
                  </a:cubicBezTo>
                  <a:cubicBezTo>
                    <a:pt x="10175" y="3051"/>
                    <a:pt x="10363" y="2807"/>
                    <a:pt x="10568" y="2624"/>
                  </a:cubicBezTo>
                  <a:cubicBezTo>
                    <a:pt x="10772" y="2441"/>
                    <a:pt x="10994" y="2319"/>
                    <a:pt x="11206" y="2136"/>
                  </a:cubicBezTo>
                  <a:cubicBezTo>
                    <a:pt x="11419" y="1953"/>
                    <a:pt x="11624" y="1708"/>
                    <a:pt x="11834" y="1525"/>
                  </a:cubicBezTo>
                  <a:cubicBezTo>
                    <a:pt x="12044" y="1342"/>
                    <a:pt x="12260" y="1220"/>
                    <a:pt x="12465" y="1098"/>
                  </a:cubicBezTo>
                  <a:cubicBezTo>
                    <a:pt x="12669" y="976"/>
                    <a:pt x="12863" y="854"/>
                    <a:pt x="13067" y="732"/>
                  </a:cubicBezTo>
                  <a:cubicBezTo>
                    <a:pt x="13272" y="610"/>
                    <a:pt x="13488" y="488"/>
                    <a:pt x="13700" y="427"/>
                  </a:cubicBezTo>
                  <a:cubicBezTo>
                    <a:pt x="13913" y="366"/>
                    <a:pt x="14124" y="366"/>
                    <a:pt x="14334" y="366"/>
                  </a:cubicBezTo>
                  <a:cubicBezTo>
                    <a:pt x="14544" y="366"/>
                    <a:pt x="14754" y="366"/>
                    <a:pt x="14953" y="305"/>
                  </a:cubicBezTo>
                  <a:cubicBezTo>
                    <a:pt x="15152" y="244"/>
                    <a:pt x="15340" y="122"/>
                    <a:pt x="15539" y="61"/>
                  </a:cubicBezTo>
                  <a:cubicBezTo>
                    <a:pt x="15738" y="0"/>
                    <a:pt x="15948" y="0"/>
                    <a:pt x="16150" y="0"/>
                  </a:cubicBezTo>
                  <a:cubicBezTo>
                    <a:pt x="16352" y="0"/>
                    <a:pt x="16546" y="0"/>
                    <a:pt x="16825" y="122"/>
                  </a:cubicBezTo>
                  <a:cubicBezTo>
                    <a:pt x="17104" y="244"/>
                    <a:pt x="17469" y="488"/>
                    <a:pt x="17746" y="610"/>
                  </a:cubicBezTo>
                  <a:cubicBezTo>
                    <a:pt x="18022" y="732"/>
                    <a:pt x="18210" y="732"/>
                    <a:pt x="18465" y="854"/>
                  </a:cubicBezTo>
                  <a:cubicBezTo>
                    <a:pt x="18719" y="976"/>
                    <a:pt x="19040" y="1220"/>
                    <a:pt x="19347" y="1464"/>
                  </a:cubicBezTo>
                  <a:cubicBezTo>
                    <a:pt x="19653" y="1708"/>
                    <a:pt x="19947" y="1953"/>
                    <a:pt x="20220" y="2258"/>
                  </a:cubicBezTo>
                  <a:cubicBezTo>
                    <a:pt x="20494" y="2563"/>
                    <a:pt x="20748" y="2929"/>
                    <a:pt x="20975" y="3234"/>
                  </a:cubicBezTo>
                  <a:cubicBezTo>
                    <a:pt x="21202" y="3539"/>
                    <a:pt x="21401" y="3783"/>
                    <a:pt x="21600" y="4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0" y="4889970"/>
              <a:ext cx="525976" cy="24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558" fill="norm" stroke="1" extrusionOk="0">
                  <a:moveTo>
                    <a:pt x="0" y="18716"/>
                  </a:moveTo>
                  <a:cubicBezTo>
                    <a:pt x="2065" y="17011"/>
                    <a:pt x="4131" y="15305"/>
                    <a:pt x="6798" y="13695"/>
                  </a:cubicBezTo>
                  <a:cubicBezTo>
                    <a:pt x="9466" y="12084"/>
                    <a:pt x="12736" y="10569"/>
                    <a:pt x="14888" y="9337"/>
                  </a:cubicBezTo>
                  <a:cubicBezTo>
                    <a:pt x="17039" y="8105"/>
                    <a:pt x="18072" y="7158"/>
                    <a:pt x="18674" y="6211"/>
                  </a:cubicBezTo>
                  <a:cubicBezTo>
                    <a:pt x="19276" y="5263"/>
                    <a:pt x="19449" y="4316"/>
                    <a:pt x="19320" y="3558"/>
                  </a:cubicBezTo>
                  <a:cubicBezTo>
                    <a:pt x="19190" y="2800"/>
                    <a:pt x="18760" y="2232"/>
                    <a:pt x="18115" y="1758"/>
                  </a:cubicBezTo>
                  <a:cubicBezTo>
                    <a:pt x="17469" y="1284"/>
                    <a:pt x="16609" y="905"/>
                    <a:pt x="15920" y="621"/>
                  </a:cubicBezTo>
                  <a:cubicBezTo>
                    <a:pt x="15232" y="337"/>
                    <a:pt x="14716" y="147"/>
                    <a:pt x="14673" y="53"/>
                  </a:cubicBezTo>
                  <a:cubicBezTo>
                    <a:pt x="14629" y="-42"/>
                    <a:pt x="15060" y="-42"/>
                    <a:pt x="16178" y="337"/>
                  </a:cubicBezTo>
                  <a:cubicBezTo>
                    <a:pt x="17297" y="716"/>
                    <a:pt x="19104" y="1474"/>
                    <a:pt x="20180" y="2326"/>
                  </a:cubicBezTo>
                  <a:cubicBezTo>
                    <a:pt x="21256" y="3179"/>
                    <a:pt x="21600" y="4126"/>
                    <a:pt x="21256" y="7347"/>
                  </a:cubicBezTo>
                  <a:cubicBezTo>
                    <a:pt x="20912" y="10569"/>
                    <a:pt x="19879" y="16063"/>
                    <a:pt x="18846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990600" y="4716918"/>
              <a:ext cx="66178" cy="388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45" fill="norm" stroke="1" extrusionOk="0">
                  <a:moveTo>
                    <a:pt x="0" y="3232"/>
                  </a:moveTo>
                  <a:cubicBezTo>
                    <a:pt x="675" y="2528"/>
                    <a:pt x="1350" y="1823"/>
                    <a:pt x="3037" y="1178"/>
                  </a:cubicBezTo>
                  <a:cubicBezTo>
                    <a:pt x="4725" y="532"/>
                    <a:pt x="7425" y="-55"/>
                    <a:pt x="9450" y="4"/>
                  </a:cubicBezTo>
                  <a:cubicBezTo>
                    <a:pt x="11475" y="62"/>
                    <a:pt x="12825" y="767"/>
                    <a:pt x="14850" y="3408"/>
                  </a:cubicBezTo>
                  <a:cubicBezTo>
                    <a:pt x="16875" y="6049"/>
                    <a:pt x="19575" y="10628"/>
                    <a:pt x="20588" y="13973"/>
                  </a:cubicBezTo>
                  <a:cubicBezTo>
                    <a:pt x="21600" y="17319"/>
                    <a:pt x="20925" y="19432"/>
                    <a:pt x="2025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838200" y="4711700"/>
              <a:ext cx="38735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8" y="21600"/>
                  </a:moveTo>
                  <a:cubicBezTo>
                    <a:pt x="354" y="20800"/>
                    <a:pt x="0" y="20000"/>
                    <a:pt x="0" y="19100"/>
                  </a:cubicBezTo>
                  <a:cubicBezTo>
                    <a:pt x="0" y="18200"/>
                    <a:pt x="354" y="17200"/>
                    <a:pt x="2125" y="14900"/>
                  </a:cubicBezTo>
                  <a:cubicBezTo>
                    <a:pt x="3895" y="12600"/>
                    <a:pt x="7082" y="9000"/>
                    <a:pt x="10564" y="6300"/>
                  </a:cubicBezTo>
                  <a:cubicBezTo>
                    <a:pt x="14046" y="3600"/>
                    <a:pt x="1782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1111250" y="4914900"/>
              <a:ext cx="314045" cy="29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66" fill="norm" stroke="1" extrusionOk="0">
                  <a:moveTo>
                    <a:pt x="0" y="0"/>
                  </a:moveTo>
                  <a:cubicBezTo>
                    <a:pt x="1305" y="626"/>
                    <a:pt x="2609" y="1252"/>
                    <a:pt x="3769" y="2817"/>
                  </a:cubicBezTo>
                  <a:cubicBezTo>
                    <a:pt x="4929" y="4383"/>
                    <a:pt x="5944" y="6887"/>
                    <a:pt x="6306" y="8530"/>
                  </a:cubicBezTo>
                  <a:cubicBezTo>
                    <a:pt x="6668" y="10174"/>
                    <a:pt x="6379" y="10957"/>
                    <a:pt x="5871" y="11426"/>
                  </a:cubicBezTo>
                  <a:cubicBezTo>
                    <a:pt x="5364" y="11896"/>
                    <a:pt x="4639" y="12052"/>
                    <a:pt x="4132" y="11661"/>
                  </a:cubicBezTo>
                  <a:cubicBezTo>
                    <a:pt x="3624" y="11270"/>
                    <a:pt x="3334" y="10330"/>
                    <a:pt x="3479" y="8843"/>
                  </a:cubicBezTo>
                  <a:cubicBezTo>
                    <a:pt x="3624" y="7357"/>
                    <a:pt x="4204" y="5322"/>
                    <a:pt x="5291" y="3991"/>
                  </a:cubicBezTo>
                  <a:cubicBezTo>
                    <a:pt x="6379" y="2661"/>
                    <a:pt x="7973" y="2035"/>
                    <a:pt x="9133" y="1800"/>
                  </a:cubicBezTo>
                  <a:cubicBezTo>
                    <a:pt x="10293" y="1565"/>
                    <a:pt x="11017" y="1722"/>
                    <a:pt x="11525" y="2191"/>
                  </a:cubicBezTo>
                  <a:cubicBezTo>
                    <a:pt x="12032" y="2661"/>
                    <a:pt x="12322" y="3443"/>
                    <a:pt x="12830" y="3835"/>
                  </a:cubicBezTo>
                  <a:cubicBezTo>
                    <a:pt x="13337" y="4226"/>
                    <a:pt x="14062" y="4226"/>
                    <a:pt x="14859" y="3678"/>
                  </a:cubicBezTo>
                  <a:cubicBezTo>
                    <a:pt x="15656" y="3130"/>
                    <a:pt x="16526" y="2035"/>
                    <a:pt x="16961" y="1878"/>
                  </a:cubicBezTo>
                  <a:cubicBezTo>
                    <a:pt x="17396" y="1722"/>
                    <a:pt x="17396" y="2504"/>
                    <a:pt x="17903" y="4383"/>
                  </a:cubicBezTo>
                  <a:cubicBezTo>
                    <a:pt x="18411" y="6261"/>
                    <a:pt x="19426" y="9235"/>
                    <a:pt x="20150" y="11896"/>
                  </a:cubicBezTo>
                  <a:cubicBezTo>
                    <a:pt x="20875" y="14557"/>
                    <a:pt x="21310" y="16904"/>
                    <a:pt x="21455" y="18470"/>
                  </a:cubicBezTo>
                  <a:cubicBezTo>
                    <a:pt x="21600" y="20035"/>
                    <a:pt x="21455" y="20817"/>
                    <a:pt x="20948" y="21209"/>
                  </a:cubicBezTo>
                  <a:cubicBezTo>
                    <a:pt x="20440" y="21600"/>
                    <a:pt x="19570" y="21600"/>
                    <a:pt x="18266" y="20817"/>
                  </a:cubicBezTo>
                  <a:cubicBezTo>
                    <a:pt x="16961" y="20035"/>
                    <a:pt x="15221" y="18470"/>
                    <a:pt x="13482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2000241" y="4667250"/>
              <a:ext cx="323860" cy="365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61" fill="norm" stroke="1" extrusionOk="0">
                  <a:moveTo>
                    <a:pt x="9678" y="0"/>
                  </a:moveTo>
                  <a:cubicBezTo>
                    <a:pt x="8556" y="2359"/>
                    <a:pt x="7434" y="4717"/>
                    <a:pt x="6592" y="7572"/>
                  </a:cubicBezTo>
                  <a:cubicBezTo>
                    <a:pt x="5751" y="10428"/>
                    <a:pt x="5190" y="13779"/>
                    <a:pt x="4979" y="16076"/>
                  </a:cubicBezTo>
                  <a:cubicBezTo>
                    <a:pt x="4769" y="18372"/>
                    <a:pt x="4909" y="19614"/>
                    <a:pt x="5260" y="20421"/>
                  </a:cubicBezTo>
                  <a:cubicBezTo>
                    <a:pt x="5611" y="21228"/>
                    <a:pt x="6172" y="21600"/>
                    <a:pt x="6452" y="21414"/>
                  </a:cubicBezTo>
                  <a:cubicBezTo>
                    <a:pt x="6733" y="21228"/>
                    <a:pt x="6733" y="20483"/>
                    <a:pt x="6031" y="19676"/>
                  </a:cubicBezTo>
                  <a:cubicBezTo>
                    <a:pt x="5330" y="18869"/>
                    <a:pt x="3928" y="18000"/>
                    <a:pt x="2876" y="17441"/>
                  </a:cubicBezTo>
                  <a:cubicBezTo>
                    <a:pt x="1824" y="16883"/>
                    <a:pt x="1122" y="16634"/>
                    <a:pt x="631" y="16138"/>
                  </a:cubicBezTo>
                  <a:cubicBezTo>
                    <a:pt x="141" y="15641"/>
                    <a:pt x="-140" y="14897"/>
                    <a:pt x="70" y="13655"/>
                  </a:cubicBezTo>
                  <a:cubicBezTo>
                    <a:pt x="281" y="12414"/>
                    <a:pt x="982" y="10676"/>
                    <a:pt x="2595" y="9000"/>
                  </a:cubicBezTo>
                  <a:cubicBezTo>
                    <a:pt x="4208" y="7324"/>
                    <a:pt x="6733" y="5710"/>
                    <a:pt x="8696" y="4841"/>
                  </a:cubicBezTo>
                  <a:cubicBezTo>
                    <a:pt x="10660" y="3972"/>
                    <a:pt x="12063" y="3848"/>
                    <a:pt x="12834" y="4097"/>
                  </a:cubicBezTo>
                  <a:cubicBezTo>
                    <a:pt x="13605" y="4345"/>
                    <a:pt x="13746" y="4966"/>
                    <a:pt x="13465" y="7014"/>
                  </a:cubicBezTo>
                  <a:cubicBezTo>
                    <a:pt x="13185" y="9062"/>
                    <a:pt x="12483" y="12538"/>
                    <a:pt x="12063" y="14648"/>
                  </a:cubicBezTo>
                  <a:cubicBezTo>
                    <a:pt x="11642" y="16759"/>
                    <a:pt x="11502" y="17503"/>
                    <a:pt x="11431" y="17566"/>
                  </a:cubicBezTo>
                  <a:cubicBezTo>
                    <a:pt x="11361" y="17628"/>
                    <a:pt x="11361" y="17007"/>
                    <a:pt x="11572" y="16448"/>
                  </a:cubicBezTo>
                  <a:cubicBezTo>
                    <a:pt x="11782" y="15890"/>
                    <a:pt x="12203" y="15393"/>
                    <a:pt x="12694" y="14959"/>
                  </a:cubicBezTo>
                  <a:cubicBezTo>
                    <a:pt x="13185" y="14524"/>
                    <a:pt x="13746" y="14152"/>
                    <a:pt x="14166" y="14400"/>
                  </a:cubicBezTo>
                  <a:cubicBezTo>
                    <a:pt x="14587" y="14648"/>
                    <a:pt x="14868" y="15517"/>
                    <a:pt x="15008" y="16262"/>
                  </a:cubicBezTo>
                  <a:cubicBezTo>
                    <a:pt x="15148" y="17007"/>
                    <a:pt x="15148" y="17628"/>
                    <a:pt x="15289" y="18310"/>
                  </a:cubicBezTo>
                  <a:cubicBezTo>
                    <a:pt x="15429" y="18993"/>
                    <a:pt x="15709" y="19738"/>
                    <a:pt x="16130" y="19924"/>
                  </a:cubicBezTo>
                  <a:cubicBezTo>
                    <a:pt x="16551" y="20110"/>
                    <a:pt x="17112" y="19738"/>
                    <a:pt x="17533" y="19241"/>
                  </a:cubicBezTo>
                  <a:cubicBezTo>
                    <a:pt x="17954" y="18745"/>
                    <a:pt x="18234" y="18124"/>
                    <a:pt x="18515" y="17503"/>
                  </a:cubicBezTo>
                  <a:cubicBezTo>
                    <a:pt x="18795" y="16883"/>
                    <a:pt x="19076" y="16262"/>
                    <a:pt x="19426" y="16200"/>
                  </a:cubicBezTo>
                  <a:cubicBezTo>
                    <a:pt x="19777" y="16138"/>
                    <a:pt x="20198" y="16634"/>
                    <a:pt x="20408" y="16510"/>
                  </a:cubicBezTo>
                  <a:cubicBezTo>
                    <a:pt x="20618" y="16386"/>
                    <a:pt x="20618" y="15641"/>
                    <a:pt x="20759" y="14400"/>
                  </a:cubicBezTo>
                  <a:cubicBezTo>
                    <a:pt x="20899" y="13159"/>
                    <a:pt x="21179" y="11421"/>
                    <a:pt x="21460" y="9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2317749" y="4795572"/>
              <a:ext cx="133623" cy="208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464" fill="norm" stroke="1" extrusionOk="0">
                  <a:moveTo>
                    <a:pt x="18225" y="3137"/>
                  </a:moveTo>
                  <a:cubicBezTo>
                    <a:pt x="18563" y="2046"/>
                    <a:pt x="18900" y="955"/>
                    <a:pt x="18225" y="409"/>
                  </a:cubicBezTo>
                  <a:cubicBezTo>
                    <a:pt x="17550" y="-136"/>
                    <a:pt x="15862" y="-136"/>
                    <a:pt x="14344" y="409"/>
                  </a:cubicBezTo>
                  <a:cubicBezTo>
                    <a:pt x="12825" y="955"/>
                    <a:pt x="11475" y="2046"/>
                    <a:pt x="11137" y="4119"/>
                  </a:cubicBezTo>
                  <a:cubicBezTo>
                    <a:pt x="10800" y="6191"/>
                    <a:pt x="11475" y="9246"/>
                    <a:pt x="12825" y="11319"/>
                  </a:cubicBezTo>
                  <a:cubicBezTo>
                    <a:pt x="14175" y="13391"/>
                    <a:pt x="16200" y="14482"/>
                    <a:pt x="18056" y="15573"/>
                  </a:cubicBezTo>
                  <a:cubicBezTo>
                    <a:pt x="19912" y="16664"/>
                    <a:pt x="21600" y="17755"/>
                    <a:pt x="21262" y="18628"/>
                  </a:cubicBezTo>
                  <a:cubicBezTo>
                    <a:pt x="20925" y="19500"/>
                    <a:pt x="18563" y="20155"/>
                    <a:pt x="14681" y="20591"/>
                  </a:cubicBezTo>
                  <a:cubicBezTo>
                    <a:pt x="10800" y="21028"/>
                    <a:pt x="5400" y="21246"/>
                    <a:pt x="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2910592" y="4614038"/>
              <a:ext cx="385058" cy="404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71" fill="norm" stroke="1" extrusionOk="0">
                  <a:moveTo>
                    <a:pt x="9787" y="3150"/>
                  </a:moveTo>
                  <a:cubicBezTo>
                    <a:pt x="9079" y="2142"/>
                    <a:pt x="8370" y="1135"/>
                    <a:pt x="7721" y="576"/>
                  </a:cubicBezTo>
                  <a:cubicBezTo>
                    <a:pt x="7072" y="16"/>
                    <a:pt x="6482" y="-96"/>
                    <a:pt x="6010" y="72"/>
                  </a:cubicBezTo>
                  <a:cubicBezTo>
                    <a:pt x="5538" y="240"/>
                    <a:pt x="5183" y="687"/>
                    <a:pt x="4829" y="2814"/>
                  </a:cubicBezTo>
                  <a:cubicBezTo>
                    <a:pt x="4475" y="4940"/>
                    <a:pt x="4121" y="8745"/>
                    <a:pt x="4003" y="11823"/>
                  </a:cubicBezTo>
                  <a:cubicBezTo>
                    <a:pt x="3885" y="14901"/>
                    <a:pt x="4003" y="17251"/>
                    <a:pt x="4062" y="18762"/>
                  </a:cubicBezTo>
                  <a:cubicBezTo>
                    <a:pt x="4121" y="20273"/>
                    <a:pt x="4121" y="20944"/>
                    <a:pt x="3826" y="21224"/>
                  </a:cubicBezTo>
                  <a:cubicBezTo>
                    <a:pt x="3531" y="21504"/>
                    <a:pt x="2941" y="21392"/>
                    <a:pt x="2233" y="20832"/>
                  </a:cubicBezTo>
                  <a:cubicBezTo>
                    <a:pt x="1524" y="20273"/>
                    <a:pt x="698" y="19266"/>
                    <a:pt x="285" y="18370"/>
                  </a:cubicBezTo>
                  <a:cubicBezTo>
                    <a:pt x="-128" y="17475"/>
                    <a:pt x="-128" y="16692"/>
                    <a:pt x="521" y="15908"/>
                  </a:cubicBezTo>
                  <a:cubicBezTo>
                    <a:pt x="1170" y="15125"/>
                    <a:pt x="2469" y="14341"/>
                    <a:pt x="3767" y="13726"/>
                  </a:cubicBezTo>
                  <a:cubicBezTo>
                    <a:pt x="5065" y="13110"/>
                    <a:pt x="6364" y="12663"/>
                    <a:pt x="7426" y="12439"/>
                  </a:cubicBezTo>
                  <a:cubicBezTo>
                    <a:pt x="8488" y="12215"/>
                    <a:pt x="9315" y="12215"/>
                    <a:pt x="9551" y="12495"/>
                  </a:cubicBezTo>
                  <a:cubicBezTo>
                    <a:pt x="9787" y="12774"/>
                    <a:pt x="9433" y="13334"/>
                    <a:pt x="8842" y="14062"/>
                  </a:cubicBezTo>
                  <a:cubicBezTo>
                    <a:pt x="8252" y="14789"/>
                    <a:pt x="7426" y="15684"/>
                    <a:pt x="6895" y="16580"/>
                  </a:cubicBezTo>
                  <a:cubicBezTo>
                    <a:pt x="6364" y="17475"/>
                    <a:pt x="6128" y="18370"/>
                    <a:pt x="6305" y="18762"/>
                  </a:cubicBezTo>
                  <a:cubicBezTo>
                    <a:pt x="6482" y="19154"/>
                    <a:pt x="7072" y="19042"/>
                    <a:pt x="7662" y="18482"/>
                  </a:cubicBezTo>
                  <a:cubicBezTo>
                    <a:pt x="8252" y="17923"/>
                    <a:pt x="8842" y="16915"/>
                    <a:pt x="9197" y="16132"/>
                  </a:cubicBezTo>
                  <a:cubicBezTo>
                    <a:pt x="9551" y="15349"/>
                    <a:pt x="9669" y="14789"/>
                    <a:pt x="10023" y="14453"/>
                  </a:cubicBezTo>
                  <a:cubicBezTo>
                    <a:pt x="10377" y="14117"/>
                    <a:pt x="10967" y="14006"/>
                    <a:pt x="11498" y="14173"/>
                  </a:cubicBezTo>
                  <a:cubicBezTo>
                    <a:pt x="12029" y="14341"/>
                    <a:pt x="12502" y="14789"/>
                    <a:pt x="13033" y="15293"/>
                  </a:cubicBezTo>
                  <a:cubicBezTo>
                    <a:pt x="13564" y="15796"/>
                    <a:pt x="14154" y="16356"/>
                    <a:pt x="14685" y="16971"/>
                  </a:cubicBezTo>
                  <a:cubicBezTo>
                    <a:pt x="15216" y="17587"/>
                    <a:pt x="15688" y="18258"/>
                    <a:pt x="15806" y="18314"/>
                  </a:cubicBezTo>
                  <a:cubicBezTo>
                    <a:pt x="15924" y="18370"/>
                    <a:pt x="15688" y="17811"/>
                    <a:pt x="15688" y="16748"/>
                  </a:cubicBezTo>
                  <a:cubicBezTo>
                    <a:pt x="15688" y="15684"/>
                    <a:pt x="15924" y="14117"/>
                    <a:pt x="16928" y="12830"/>
                  </a:cubicBezTo>
                  <a:cubicBezTo>
                    <a:pt x="17931" y="11543"/>
                    <a:pt x="19702" y="10536"/>
                    <a:pt x="21472" y="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4083050" y="4724399"/>
              <a:ext cx="50800" cy="318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21600" y="0"/>
                  </a:moveTo>
                  <a:cubicBezTo>
                    <a:pt x="18000" y="4148"/>
                    <a:pt x="14400" y="8297"/>
                    <a:pt x="12150" y="11444"/>
                  </a:cubicBezTo>
                  <a:cubicBezTo>
                    <a:pt x="9900" y="14591"/>
                    <a:pt x="9000" y="16736"/>
                    <a:pt x="8550" y="18453"/>
                  </a:cubicBezTo>
                  <a:cubicBezTo>
                    <a:pt x="8100" y="20170"/>
                    <a:pt x="8100" y="21457"/>
                    <a:pt x="6750" y="21528"/>
                  </a:cubicBezTo>
                  <a:cubicBezTo>
                    <a:pt x="5400" y="21600"/>
                    <a:pt x="2700" y="20456"/>
                    <a:pt x="0" y="19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4051299" y="4673599"/>
              <a:ext cx="273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" y="18157"/>
                    <a:pt x="1005" y="14713"/>
                    <a:pt x="3014" y="11113"/>
                  </a:cubicBezTo>
                  <a:cubicBezTo>
                    <a:pt x="5023" y="7513"/>
                    <a:pt x="8540" y="3757"/>
                    <a:pt x="11888" y="1878"/>
                  </a:cubicBezTo>
                  <a:cubicBezTo>
                    <a:pt x="15237" y="0"/>
                    <a:pt x="1841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4108450" y="4857750"/>
              <a:ext cx="1651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4229099" y="4972050"/>
              <a:ext cx="1206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4260849" y="4978400"/>
              <a:ext cx="1333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1440"/>
                    <a:pt x="15429" y="2880"/>
                    <a:pt x="11829" y="6480"/>
                  </a:cubicBezTo>
                  <a:cubicBezTo>
                    <a:pt x="8229" y="10080"/>
                    <a:pt x="4114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4121150" y="4416023"/>
              <a:ext cx="158750" cy="149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6" fill="norm" stroke="1" extrusionOk="0">
                  <a:moveTo>
                    <a:pt x="0" y="20916"/>
                  </a:moveTo>
                  <a:cubicBezTo>
                    <a:pt x="1728" y="15294"/>
                    <a:pt x="3456" y="9672"/>
                    <a:pt x="4896" y="6269"/>
                  </a:cubicBezTo>
                  <a:cubicBezTo>
                    <a:pt x="6336" y="2867"/>
                    <a:pt x="7488" y="1683"/>
                    <a:pt x="8784" y="795"/>
                  </a:cubicBezTo>
                  <a:cubicBezTo>
                    <a:pt x="10080" y="-92"/>
                    <a:pt x="11520" y="-684"/>
                    <a:pt x="13248" y="1535"/>
                  </a:cubicBezTo>
                  <a:cubicBezTo>
                    <a:pt x="14976" y="3754"/>
                    <a:pt x="16992" y="8784"/>
                    <a:pt x="18432" y="12187"/>
                  </a:cubicBezTo>
                  <a:cubicBezTo>
                    <a:pt x="19872" y="15590"/>
                    <a:pt x="20736" y="17365"/>
                    <a:pt x="21600" y="19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4517742" y="4663016"/>
              <a:ext cx="117759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600" fill="norm" stroke="1" extrusionOk="0">
                  <a:moveTo>
                    <a:pt x="21082" y="1115"/>
                  </a:moveTo>
                  <a:cubicBezTo>
                    <a:pt x="19945" y="557"/>
                    <a:pt x="18808" y="0"/>
                    <a:pt x="17103" y="0"/>
                  </a:cubicBezTo>
                  <a:cubicBezTo>
                    <a:pt x="15398" y="0"/>
                    <a:pt x="13124" y="557"/>
                    <a:pt x="10093" y="2508"/>
                  </a:cubicBezTo>
                  <a:cubicBezTo>
                    <a:pt x="7061" y="4459"/>
                    <a:pt x="3271" y="7804"/>
                    <a:pt x="1377" y="10870"/>
                  </a:cubicBezTo>
                  <a:cubicBezTo>
                    <a:pt x="-518" y="13935"/>
                    <a:pt x="-518" y="16723"/>
                    <a:pt x="1756" y="18465"/>
                  </a:cubicBezTo>
                  <a:cubicBezTo>
                    <a:pt x="4029" y="20206"/>
                    <a:pt x="8577" y="20903"/>
                    <a:pt x="131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4699470" y="4673600"/>
              <a:ext cx="170981" cy="26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59" fill="norm" stroke="1" extrusionOk="0">
                  <a:moveTo>
                    <a:pt x="21541" y="0"/>
                  </a:moveTo>
                  <a:cubicBezTo>
                    <a:pt x="18608" y="4457"/>
                    <a:pt x="15674" y="8914"/>
                    <a:pt x="13141" y="12343"/>
                  </a:cubicBezTo>
                  <a:cubicBezTo>
                    <a:pt x="10608" y="15771"/>
                    <a:pt x="8474" y="18171"/>
                    <a:pt x="6874" y="19629"/>
                  </a:cubicBezTo>
                  <a:cubicBezTo>
                    <a:pt x="5274" y="21086"/>
                    <a:pt x="4208" y="21600"/>
                    <a:pt x="3141" y="21257"/>
                  </a:cubicBezTo>
                  <a:cubicBezTo>
                    <a:pt x="2074" y="20914"/>
                    <a:pt x="1008" y="19714"/>
                    <a:pt x="474" y="18600"/>
                  </a:cubicBezTo>
                  <a:cubicBezTo>
                    <a:pt x="-59" y="17486"/>
                    <a:pt x="-59" y="16457"/>
                    <a:pt x="74" y="15514"/>
                  </a:cubicBezTo>
                  <a:cubicBezTo>
                    <a:pt x="208" y="14571"/>
                    <a:pt x="474" y="13714"/>
                    <a:pt x="1274" y="13200"/>
                  </a:cubicBezTo>
                  <a:cubicBezTo>
                    <a:pt x="2074" y="12686"/>
                    <a:pt x="3408" y="12514"/>
                    <a:pt x="5408" y="13029"/>
                  </a:cubicBezTo>
                  <a:cubicBezTo>
                    <a:pt x="7408" y="13543"/>
                    <a:pt x="10074" y="14743"/>
                    <a:pt x="12608" y="16114"/>
                  </a:cubicBezTo>
                  <a:cubicBezTo>
                    <a:pt x="15141" y="17486"/>
                    <a:pt x="17541" y="19029"/>
                    <a:pt x="19941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4933950" y="4665649"/>
              <a:ext cx="133971" cy="3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5" h="21457" fill="norm" stroke="1" extrusionOk="0">
                  <a:moveTo>
                    <a:pt x="0" y="87"/>
                  </a:moveTo>
                  <a:cubicBezTo>
                    <a:pt x="1612" y="-28"/>
                    <a:pt x="3224" y="-143"/>
                    <a:pt x="5964" y="546"/>
                  </a:cubicBezTo>
                  <a:cubicBezTo>
                    <a:pt x="8704" y="1236"/>
                    <a:pt x="12573" y="2729"/>
                    <a:pt x="15797" y="5027"/>
                  </a:cubicBezTo>
                  <a:cubicBezTo>
                    <a:pt x="19021" y="7325"/>
                    <a:pt x="21600" y="10427"/>
                    <a:pt x="19827" y="13300"/>
                  </a:cubicBezTo>
                  <a:cubicBezTo>
                    <a:pt x="18054" y="16172"/>
                    <a:pt x="11928" y="18814"/>
                    <a:pt x="5803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5926570" y="4678123"/>
              <a:ext cx="201181" cy="401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71" fill="norm" stroke="1" extrusionOk="0">
                  <a:moveTo>
                    <a:pt x="21165" y="14346"/>
                  </a:moveTo>
                  <a:cubicBezTo>
                    <a:pt x="17825" y="12424"/>
                    <a:pt x="14485" y="10501"/>
                    <a:pt x="12703" y="8522"/>
                  </a:cubicBezTo>
                  <a:cubicBezTo>
                    <a:pt x="10922" y="6543"/>
                    <a:pt x="10699" y="4508"/>
                    <a:pt x="11033" y="3094"/>
                  </a:cubicBezTo>
                  <a:cubicBezTo>
                    <a:pt x="11367" y="1680"/>
                    <a:pt x="12258" y="889"/>
                    <a:pt x="13260" y="436"/>
                  </a:cubicBezTo>
                  <a:cubicBezTo>
                    <a:pt x="14262" y="-16"/>
                    <a:pt x="15375" y="-129"/>
                    <a:pt x="16266" y="154"/>
                  </a:cubicBezTo>
                  <a:cubicBezTo>
                    <a:pt x="17157" y="436"/>
                    <a:pt x="17825" y="1115"/>
                    <a:pt x="17713" y="2811"/>
                  </a:cubicBezTo>
                  <a:cubicBezTo>
                    <a:pt x="17602" y="4508"/>
                    <a:pt x="16711" y="7222"/>
                    <a:pt x="14151" y="9710"/>
                  </a:cubicBezTo>
                  <a:cubicBezTo>
                    <a:pt x="11590" y="12198"/>
                    <a:pt x="7359" y="14459"/>
                    <a:pt x="4798" y="15873"/>
                  </a:cubicBezTo>
                  <a:cubicBezTo>
                    <a:pt x="2237" y="17287"/>
                    <a:pt x="1346" y="17852"/>
                    <a:pt x="678" y="18418"/>
                  </a:cubicBezTo>
                  <a:cubicBezTo>
                    <a:pt x="10" y="18983"/>
                    <a:pt x="-435" y="19548"/>
                    <a:pt x="678" y="19944"/>
                  </a:cubicBezTo>
                  <a:cubicBezTo>
                    <a:pt x="1792" y="20340"/>
                    <a:pt x="4464" y="20566"/>
                    <a:pt x="7804" y="20792"/>
                  </a:cubicBezTo>
                  <a:cubicBezTo>
                    <a:pt x="11144" y="21019"/>
                    <a:pt x="15153" y="21245"/>
                    <a:pt x="19161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6972941" y="4770665"/>
              <a:ext cx="212420" cy="62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503" fill="norm" stroke="1" extrusionOk="0">
                  <a:moveTo>
                    <a:pt x="1823" y="9102"/>
                  </a:moveTo>
                  <a:cubicBezTo>
                    <a:pt x="2243" y="10847"/>
                    <a:pt x="2662" y="12593"/>
                    <a:pt x="2557" y="14520"/>
                  </a:cubicBezTo>
                  <a:cubicBezTo>
                    <a:pt x="2453" y="16447"/>
                    <a:pt x="1823" y="18556"/>
                    <a:pt x="1299" y="19829"/>
                  </a:cubicBezTo>
                  <a:cubicBezTo>
                    <a:pt x="775" y="21102"/>
                    <a:pt x="355" y="21538"/>
                    <a:pt x="146" y="21502"/>
                  </a:cubicBezTo>
                  <a:cubicBezTo>
                    <a:pt x="-64" y="21465"/>
                    <a:pt x="-64" y="20956"/>
                    <a:pt x="251" y="19465"/>
                  </a:cubicBezTo>
                  <a:cubicBezTo>
                    <a:pt x="565" y="17974"/>
                    <a:pt x="1194" y="15502"/>
                    <a:pt x="1928" y="13138"/>
                  </a:cubicBezTo>
                  <a:cubicBezTo>
                    <a:pt x="2662" y="10774"/>
                    <a:pt x="3501" y="8520"/>
                    <a:pt x="4759" y="6520"/>
                  </a:cubicBezTo>
                  <a:cubicBezTo>
                    <a:pt x="6018" y="4520"/>
                    <a:pt x="7695" y="2774"/>
                    <a:pt x="9058" y="1720"/>
                  </a:cubicBezTo>
                  <a:cubicBezTo>
                    <a:pt x="10421" y="665"/>
                    <a:pt x="11470" y="302"/>
                    <a:pt x="12623" y="120"/>
                  </a:cubicBezTo>
                  <a:cubicBezTo>
                    <a:pt x="13777" y="-62"/>
                    <a:pt x="15035" y="-62"/>
                    <a:pt x="16398" y="302"/>
                  </a:cubicBezTo>
                  <a:cubicBezTo>
                    <a:pt x="17761" y="665"/>
                    <a:pt x="19229" y="1393"/>
                    <a:pt x="20173" y="2411"/>
                  </a:cubicBezTo>
                  <a:cubicBezTo>
                    <a:pt x="21117" y="3429"/>
                    <a:pt x="21536" y="4738"/>
                    <a:pt x="20173" y="5902"/>
                  </a:cubicBezTo>
                  <a:cubicBezTo>
                    <a:pt x="18810" y="7065"/>
                    <a:pt x="15664" y="8083"/>
                    <a:pt x="12309" y="8702"/>
                  </a:cubicBezTo>
                  <a:cubicBezTo>
                    <a:pt x="8953" y="9320"/>
                    <a:pt x="5388" y="9538"/>
                    <a:pt x="1823" y="9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7131050" y="5035550"/>
              <a:ext cx="1460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6600"/>
                    <a:pt x="8139" y="13200"/>
                    <a:pt x="11739" y="16800"/>
                  </a:cubicBezTo>
                  <a:cubicBezTo>
                    <a:pt x="15339" y="20400"/>
                    <a:pt x="18470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7162799" y="5086350"/>
              <a:ext cx="1079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71" y="6133"/>
                    <a:pt x="9741" y="12267"/>
                    <a:pt x="6141" y="15867"/>
                  </a:cubicBezTo>
                  <a:cubicBezTo>
                    <a:pt x="2541" y="19467"/>
                    <a:pt x="1271" y="20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7356133" y="4842759"/>
              <a:ext cx="111467" cy="30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125" fill="norm" stroke="1" extrusionOk="0">
                  <a:moveTo>
                    <a:pt x="20681" y="3223"/>
                  </a:moveTo>
                  <a:cubicBezTo>
                    <a:pt x="20681" y="1909"/>
                    <a:pt x="20681" y="596"/>
                    <a:pt x="19699" y="158"/>
                  </a:cubicBezTo>
                  <a:cubicBezTo>
                    <a:pt x="18717" y="-280"/>
                    <a:pt x="16754" y="158"/>
                    <a:pt x="13416" y="1909"/>
                  </a:cubicBezTo>
                  <a:cubicBezTo>
                    <a:pt x="10077" y="3661"/>
                    <a:pt x="5365" y="6725"/>
                    <a:pt x="2616" y="9717"/>
                  </a:cubicBezTo>
                  <a:cubicBezTo>
                    <a:pt x="-134" y="12709"/>
                    <a:pt x="-919" y="15628"/>
                    <a:pt x="1241" y="17598"/>
                  </a:cubicBezTo>
                  <a:cubicBezTo>
                    <a:pt x="3401" y="19569"/>
                    <a:pt x="8506" y="20590"/>
                    <a:pt x="12237" y="20955"/>
                  </a:cubicBezTo>
                  <a:cubicBezTo>
                    <a:pt x="15968" y="21320"/>
                    <a:pt x="18325" y="21028"/>
                    <a:pt x="20681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7506170" y="4876800"/>
              <a:ext cx="17098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21541" y="0"/>
                  </a:moveTo>
                  <a:cubicBezTo>
                    <a:pt x="18074" y="5143"/>
                    <a:pt x="14608" y="10286"/>
                    <a:pt x="11808" y="13577"/>
                  </a:cubicBezTo>
                  <a:cubicBezTo>
                    <a:pt x="9008" y="16869"/>
                    <a:pt x="6874" y="18309"/>
                    <a:pt x="5141" y="19029"/>
                  </a:cubicBezTo>
                  <a:cubicBezTo>
                    <a:pt x="3408" y="19749"/>
                    <a:pt x="2074" y="19749"/>
                    <a:pt x="1274" y="19131"/>
                  </a:cubicBezTo>
                  <a:cubicBezTo>
                    <a:pt x="474" y="18514"/>
                    <a:pt x="208" y="17280"/>
                    <a:pt x="74" y="15840"/>
                  </a:cubicBezTo>
                  <a:cubicBezTo>
                    <a:pt x="-59" y="14400"/>
                    <a:pt x="-59" y="12754"/>
                    <a:pt x="474" y="11417"/>
                  </a:cubicBezTo>
                  <a:cubicBezTo>
                    <a:pt x="1008" y="10080"/>
                    <a:pt x="2074" y="9051"/>
                    <a:pt x="3274" y="8537"/>
                  </a:cubicBezTo>
                  <a:cubicBezTo>
                    <a:pt x="4474" y="8023"/>
                    <a:pt x="5808" y="8023"/>
                    <a:pt x="7674" y="8846"/>
                  </a:cubicBezTo>
                  <a:cubicBezTo>
                    <a:pt x="9541" y="9669"/>
                    <a:pt x="11941" y="11314"/>
                    <a:pt x="14208" y="13577"/>
                  </a:cubicBezTo>
                  <a:cubicBezTo>
                    <a:pt x="16474" y="15840"/>
                    <a:pt x="18608" y="18720"/>
                    <a:pt x="20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7658100" y="4883150"/>
              <a:ext cx="111646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600" fill="norm" stroke="1" extrusionOk="0">
                  <a:moveTo>
                    <a:pt x="20029" y="0"/>
                  </a:moveTo>
                  <a:cubicBezTo>
                    <a:pt x="20815" y="4226"/>
                    <a:pt x="21600" y="8452"/>
                    <a:pt x="18262" y="12052"/>
                  </a:cubicBezTo>
                  <a:cubicBezTo>
                    <a:pt x="14924" y="15652"/>
                    <a:pt x="7462" y="18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7054850" y="4511586"/>
              <a:ext cx="184150" cy="21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0" y="20467"/>
                    <a:pt x="0" y="19428"/>
                    <a:pt x="1490" y="17040"/>
                  </a:cubicBezTo>
                  <a:cubicBezTo>
                    <a:pt x="2979" y="14651"/>
                    <a:pt x="5959" y="10913"/>
                    <a:pt x="8317" y="8109"/>
                  </a:cubicBezTo>
                  <a:cubicBezTo>
                    <a:pt x="10676" y="5305"/>
                    <a:pt x="12414" y="3436"/>
                    <a:pt x="14028" y="2086"/>
                  </a:cubicBezTo>
                  <a:cubicBezTo>
                    <a:pt x="15641" y="736"/>
                    <a:pt x="17131" y="-95"/>
                    <a:pt x="18248" y="9"/>
                  </a:cubicBezTo>
                  <a:cubicBezTo>
                    <a:pt x="19366" y="113"/>
                    <a:pt x="20110" y="1151"/>
                    <a:pt x="20607" y="3955"/>
                  </a:cubicBezTo>
                  <a:cubicBezTo>
                    <a:pt x="21103" y="6759"/>
                    <a:pt x="21352" y="11328"/>
                    <a:pt x="21600" y="15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7" name="Drawing"/>
          <p:cNvGrpSpPr/>
          <p:nvPr/>
        </p:nvGrpSpPr>
        <p:grpSpPr>
          <a:xfrm>
            <a:off x="485685" y="2034924"/>
            <a:ext cx="5375648" cy="2162427"/>
            <a:chOff x="0" y="0"/>
            <a:chExt cx="5375647" cy="2162425"/>
          </a:xfrm>
        </p:grpSpPr>
        <p:sp>
          <p:nvSpPr>
            <p:cNvPr id="1704" name="Line"/>
            <p:cNvSpPr/>
            <p:nvPr/>
          </p:nvSpPr>
          <p:spPr>
            <a:xfrm>
              <a:off x="2277070" y="67924"/>
              <a:ext cx="56645" cy="77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19" fill="norm" stroke="1" extrusionOk="0">
                  <a:moveTo>
                    <a:pt x="11809" y="852"/>
                  </a:moveTo>
                  <a:cubicBezTo>
                    <a:pt x="7809" y="442"/>
                    <a:pt x="3809" y="31"/>
                    <a:pt x="1809" y="1"/>
                  </a:cubicBezTo>
                  <a:cubicBezTo>
                    <a:pt x="-191" y="-28"/>
                    <a:pt x="-191" y="324"/>
                    <a:pt x="209" y="1704"/>
                  </a:cubicBezTo>
                  <a:cubicBezTo>
                    <a:pt x="609" y="3083"/>
                    <a:pt x="1409" y="5489"/>
                    <a:pt x="2609" y="7749"/>
                  </a:cubicBezTo>
                  <a:cubicBezTo>
                    <a:pt x="3809" y="10009"/>
                    <a:pt x="5409" y="12122"/>
                    <a:pt x="8209" y="14264"/>
                  </a:cubicBezTo>
                  <a:cubicBezTo>
                    <a:pt x="11009" y="16407"/>
                    <a:pt x="15009" y="18579"/>
                    <a:pt x="17409" y="19870"/>
                  </a:cubicBezTo>
                  <a:cubicBezTo>
                    <a:pt x="19809" y="21161"/>
                    <a:pt x="20609" y="21572"/>
                    <a:pt x="21009" y="21513"/>
                  </a:cubicBezTo>
                  <a:cubicBezTo>
                    <a:pt x="21409" y="21455"/>
                    <a:pt x="21409" y="20926"/>
                    <a:pt x="21409" y="20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2203804" y="1128017"/>
              <a:ext cx="282311" cy="490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02" fill="norm" stroke="1" extrusionOk="0">
                  <a:moveTo>
                    <a:pt x="10860" y="4126"/>
                  </a:moveTo>
                  <a:cubicBezTo>
                    <a:pt x="10215" y="3480"/>
                    <a:pt x="9571" y="2834"/>
                    <a:pt x="8926" y="2695"/>
                  </a:cubicBezTo>
                  <a:cubicBezTo>
                    <a:pt x="8281" y="2557"/>
                    <a:pt x="7636" y="2926"/>
                    <a:pt x="6347" y="4495"/>
                  </a:cubicBezTo>
                  <a:cubicBezTo>
                    <a:pt x="5057" y="6065"/>
                    <a:pt x="3123" y="8834"/>
                    <a:pt x="1914" y="11465"/>
                  </a:cubicBezTo>
                  <a:cubicBezTo>
                    <a:pt x="705" y="14095"/>
                    <a:pt x="221" y="16588"/>
                    <a:pt x="60" y="18111"/>
                  </a:cubicBezTo>
                  <a:cubicBezTo>
                    <a:pt x="-101" y="19634"/>
                    <a:pt x="60" y="20188"/>
                    <a:pt x="544" y="20649"/>
                  </a:cubicBezTo>
                  <a:cubicBezTo>
                    <a:pt x="1027" y="21111"/>
                    <a:pt x="1833" y="21480"/>
                    <a:pt x="3284" y="21388"/>
                  </a:cubicBezTo>
                  <a:cubicBezTo>
                    <a:pt x="4735" y="21295"/>
                    <a:pt x="6830" y="20742"/>
                    <a:pt x="9006" y="19449"/>
                  </a:cubicBezTo>
                  <a:cubicBezTo>
                    <a:pt x="11183" y="18157"/>
                    <a:pt x="13439" y="16126"/>
                    <a:pt x="14809" y="13588"/>
                  </a:cubicBezTo>
                  <a:cubicBezTo>
                    <a:pt x="16180" y="11049"/>
                    <a:pt x="16663" y="8003"/>
                    <a:pt x="16663" y="5880"/>
                  </a:cubicBezTo>
                  <a:cubicBezTo>
                    <a:pt x="16663" y="3757"/>
                    <a:pt x="16180" y="2557"/>
                    <a:pt x="15615" y="1680"/>
                  </a:cubicBezTo>
                  <a:cubicBezTo>
                    <a:pt x="15051" y="803"/>
                    <a:pt x="14406" y="249"/>
                    <a:pt x="13278" y="65"/>
                  </a:cubicBezTo>
                  <a:cubicBezTo>
                    <a:pt x="12150" y="-120"/>
                    <a:pt x="10538" y="65"/>
                    <a:pt x="8603" y="988"/>
                  </a:cubicBezTo>
                  <a:cubicBezTo>
                    <a:pt x="6669" y="1911"/>
                    <a:pt x="4412" y="3572"/>
                    <a:pt x="3284" y="4772"/>
                  </a:cubicBezTo>
                  <a:cubicBezTo>
                    <a:pt x="2156" y="5972"/>
                    <a:pt x="2156" y="6711"/>
                    <a:pt x="2639" y="7218"/>
                  </a:cubicBezTo>
                  <a:cubicBezTo>
                    <a:pt x="3123" y="7726"/>
                    <a:pt x="4090" y="8003"/>
                    <a:pt x="7314" y="7865"/>
                  </a:cubicBezTo>
                  <a:cubicBezTo>
                    <a:pt x="10538" y="7726"/>
                    <a:pt x="16018" y="7172"/>
                    <a:pt x="21499" y="6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1204366" y="150470"/>
              <a:ext cx="195899" cy="595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488" fill="norm" stroke="1" extrusionOk="0">
                  <a:moveTo>
                    <a:pt x="20824" y="193"/>
                  </a:moveTo>
                  <a:cubicBezTo>
                    <a:pt x="18349" y="41"/>
                    <a:pt x="15874" y="-112"/>
                    <a:pt x="13849" y="117"/>
                  </a:cubicBezTo>
                  <a:cubicBezTo>
                    <a:pt x="11824" y="346"/>
                    <a:pt x="10249" y="957"/>
                    <a:pt x="8111" y="2521"/>
                  </a:cubicBezTo>
                  <a:cubicBezTo>
                    <a:pt x="5974" y="4086"/>
                    <a:pt x="3274" y="6605"/>
                    <a:pt x="1587" y="9161"/>
                  </a:cubicBezTo>
                  <a:cubicBezTo>
                    <a:pt x="-101" y="11718"/>
                    <a:pt x="-776" y="14313"/>
                    <a:pt x="1249" y="16374"/>
                  </a:cubicBezTo>
                  <a:cubicBezTo>
                    <a:pt x="3274" y="18435"/>
                    <a:pt x="7999" y="19961"/>
                    <a:pt x="11036" y="20725"/>
                  </a:cubicBezTo>
                  <a:cubicBezTo>
                    <a:pt x="14074" y="21488"/>
                    <a:pt x="15424" y="21488"/>
                    <a:pt x="16774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3159214" y="181225"/>
              <a:ext cx="152240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600" fill="norm" stroke="1" extrusionOk="0">
                  <a:moveTo>
                    <a:pt x="8640" y="0"/>
                  </a:moveTo>
                  <a:cubicBezTo>
                    <a:pt x="12384" y="2093"/>
                    <a:pt x="16128" y="4186"/>
                    <a:pt x="18432" y="6656"/>
                  </a:cubicBezTo>
                  <a:cubicBezTo>
                    <a:pt x="20736" y="9126"/>
                    <a:pt x="21600" y="11972"/>
                    <a:pt x="19584" y="14316"/>
                  </a:cubicBezTo>
                  <a:cubicBezTo>
                    <a:pt x="17568" y="16660"/>
                    <a:pt x="12672" y="18502"/>
                    <a:pt x="8928" y="19633"/>
                  </a:cubicBezTo>
                  <a:cubicBezTo>
                    <a:pt x="5184" y="20763"/>
                    <a:pt x="2592" y="211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832725" y="971133"/>
              <a:ext cx="237340" cy="36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59" fill="norm" stroke="1" extrusionOk="0">
                  <a:moveTo>
                    <a:pt x="7670" y="5067"/>
                  </a:moveTo>
                  <a:cubicBezTo>
                    <a:pt x="6906" y="4694"/>
                    <a:pt x="6141" y="4322"/>
                    <a:pt x="5376" y="4632"/>
                  </a:cubicBezTo>
                  <a:cubicBezTo>
                    <a:pt x="4612" y="4943"/>
                    <a:pt x="3847" y="5936"/>
                    <a:pt x="2891" y="7984"/>
                  </a:cubicBezTo>
                  <a:cubicBezTo>
                    <a:pt x="1936" y="10032"/>
                    <a:pt x="789" y="13136"/>
                    <a:pt x="502" y="15370"/>
                  </a:cubicBezTo>
                  <a:cubicBezTo>
                    <a:pt x="215" y="17605"/>
                    <a:pt x="789" y="18970"/>
                    <a:pt x="1458" y="19839"/>
                  </a:cubicBezTo>
                  <a:cubicBezTo>
                    <a:pt x="2127" y="20708"/>
                    <a:pt x="2891" y="21081"/>
                    <a:pt x="3847" y="21267"/>
                  </a:cubicBezTo>
                  <a:cubicBezTo>
                    <a:pt x="4803" y="21453"/>
                    <a:pt x="5950" y="21453"/>
                    <a:pt x="7670" y="20336"/>
                  </a:cubicBezTo>
                  <a:cubicBezTo>
                    <a:pt x="9391" y="19219"/>
                    <a:pt x="11684" y="16984"/>
                    <a:pt x="12831" y="13943"/>
                  </a:cubicBezTo>
                  <a:cubicBezTo>
                    <a:pt x="13978" y="10901"/>
                    <a:pt x="13978" y="7053"/>
                    <a:pt x="13405" y="4570"/>
                  </a:cubicBezTo>
                  <a:cubicBezTo>
                    <a:pt x="12831" y="2087"/>
                    <a:pt x="11684" y="970"/>
                    <a:pt x="10346" y="412"/>
                  </a:cubicBezTo>
                  <a:cubicBezTo>
                    <a:pt x="9008" y="-147"/>
                    <a:pt x="7479" y="-147"/>
                    <a:pt x="5759" y="474"/>
                  </a:cubicBezTo>
                  <a:cubicBezTo>
                    <a:pt x="4038" y="1094"/>
                    <a:pt x="2127" y="2336"/>
                    <a:pt x="1075" y="3453"/>
                  </a:cubicBezTo>
                  <a:cubicBezTo>
                    <a:pt x="24" y="4570"/>
                    <a:pt x="-167" y="5563"/>
                    <a:pt x="120" y="6308"/>
                  </a:cubicBezTo>
                  <a:cubicBezTo>
                    <a:pt x="406" y="7053"/>
                    <a:pt x="1171" y="7550"/>
                    <a:pt x="4325" y="7612"/>
                  </a:cubicBezTo>
                  <a:cubicBezTo>
                    <a:pt x="7479" y="7674"/>
                    <a:pt x="13022" y="7301"/>
                    <a:pt x="16272" y="6991"/>
                  </a:cubicBezTo>
                  <a:cubicBezTo>
                    <a:pt x="19521" y="6681"/>
                    <a:pt x="20477" y="6432"/>
                    <a:pt x="21433" y="6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1120864" y="1171825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1368514" y="946695"/>
              <a:ext cx="158751" cy="39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21413"/>
                  </a:moveTo>
                  <a:cubicBezTo>
                    <a:pt x="1440" y="17184"/>
                    <a:pt x="2880" y="12956"/>
                    <a:pt x="4464" y="9813"/>
                  </a:cubicBezTo>
                  <a:cubicBezTo>
                    <a:pt x="6048" y="6670"/>
                    <a:pt x="7776" y="4613"/>
                    <a:pt x="9072" y="3013"/>
                  </a:cubicBezTo>
                  <a:cubicBezTo>
                    <a:pt x="10368" y="1413"/>
                    <a:pt x="11232" y="270"/>
                    <a:pt x="11664" y="42"/>
                  </a:cubicBezTo>
                  <a:cubicBezTo>
                    <a:pt x="12096" y="-187"/>
                    <a:pt x="12096" y="499"/>
                    <a:pt x="12384" y="3013"/>
                  </a:cubicBezTo>
                  <a:cubicBezTo>
                    <a:pt x="12672" y="5527"/>
                    <a:pt x="13248" y="9870"/>
                    <a:pt x="13968" y="12499"/>
                  </a:cubicBezTo>
                  <a:cubicBezTo>
                    <a:pt x="14688" y="15127"/>
                    <a:pt x="15552" y="16042"/>
                    <a:pt x="16704" y="16727"/>
                  </a:cubicBezTo>
                  <a:cubicBezTo>
                    <a:pt x="17856" y="17413"/>
                    <a:pt x="19296" y="17870"/>
                    <a:pt x="20160" y="17756"/>
                  </a:cubicBezTo>
                  <a:cubicBezTo>
                    <a:pt x="21024" y="17642"/>
                    <a:pt x="21312" y="16956"/>
                    <a:pt x="21600" y="16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1400264" y="1127375"/>
              <a:ext cx="127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0" y="15840"/>
                    <a:pt x="5040" y="10080"/>
                    <a:pt x="8640" y="6480"/>
                  </a:cubicBezTo>
                  <a:cubicBezTo>
                    <a:pt x="12240" y="2880"/>
                    <a:pt x="169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3210014" y="1012447"/>
              <a:ext cx="158751" cy="360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18144" y="2284"/>
                  </a:moveTo>
                  <a:cubicBezTo>
                    <a:pt x="16416" y="1785"/>
                    <a:pt x="14688" y="1285"/>
                    <a:pt x="13248" y="1223"/>
                  </a:cubicBezTo>
                  <a:cubicBezTo>
                    <a:pt x="11808" y="1160"/>
                    <a:pt x="10656" y="1535"/>
                    <a:pt x="8784" y="3096"/>
                  </a:cubicBezTo>
                  <a:cubicBezTo>
                    <a:pt x="6912" y="4656"/>
                    <a:pt x="4320" y="7403"/>
                    <a:pt x="2592" y="10400"/>
                  </a:cubicBezTo>
                  <a:cubicBezTo>
                    <a:pt x="864" y="13396"/>
                    <a:pt x="0" y="16642"/>
                    <a:pt x="0" y="18515"/>
                  </a:cubicBezTo>
                  <a:cubicBezTo>
                    <a:pt x="0" y="20388"/>
                    <a:pt x="864" y="20888"/>
                    <a:pt x="2160" y="21137"/>
                  </a:cubicBezTo>
                  <a:cubicBezTo>
                    <a:pt x="3456" y="21387"/>
                    <a:pt x="5184" y="21387"/>
                    <a:pt x="7632" y="20513"/>
                  </a:cubicBezTo>
                  <a:cubicBezTo>
                    <a:pt x="10080" y="19639"/>
                    <a:pt x="13248" y="17891"/>
                    <a:pt x="15552" y="14895"/>
                  </a:cubicBezTo>
                  <a:cubicBezTo>
                    <a:pt x="17856" y="11898"/>
                    <a:pt x="19296" y="7653"/>
                    <a:pt x="19296" y="4906"/>
                  </a:cubicBezTo>
                  <a:cubicBezTo>
                    <a:pt x="19296" y="2159"/>
                    <a:pt x="17856" y="911"/>
                    <a:pt x="15120" y="349"/>
                  </a:cubicBezTo>
                  <a:cubicBezTo>
                    <a:pt x="12384" y="-213"/>
                    <a:pt x="8352" y="-88"/>
                    <a:pt x="5472" y="661"/>
                  </a:cubicBezTo>
                  <a:cubicBezTo>
                    <a:pt x="2592" y="1410"/>
                    <a:pt x="864" y="2784"/>
                    <a:pt x="432" y="4095"/>
                  </a:cubicBezTo>
                  <a:cubicBezTo>
                    <a:pt x="0" y="5405"/>
                    <a:pt x="864" y="6654"/>
                    <a:pt x="4608" y="7590"/>
                  </a:cubicBezTo>
                  <a:cubicBezTo>
                    <a:pt x="8352" y="8527"/>
                    <a:pt x="14976" y="9151"/>
                    <a:pt x="21600" y="9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3483064" y="1171825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6800"/>
                    <a:pt x="1878" y="12000"/>
                    <a:pt x="5478" y="8400"/>
                  </a:cubicBezTo>
                  <a:cubicBezTo>
                    <a:pt x="9078" y="4800"/>
                    <a:pt x="153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3551783" y="1095625"/>
              <a:ext cx="26532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15842" y="0"/>
                  </a:moveTo>
                  <a:cubicBezTo>
                    <a:pt x="7535" y="4680"/>
                    <a:pt x="-773" y="9360"/>
                    <a:pt x="58" y="12960"/>
                  </a:cubicBezTo>
                  <a:cubicBezTo>
                    <a:pt x="889" y="16560"/>
                    <a:pt x="10858" y="19080"/>
                    <a:pt x="208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3781514" y="952664"/>
              <a:ext cx="158751" cy="358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21542"/>
                  </a:moveTo>
                  <a:cubicBezTo>
                    <a:pt x="864" y="18111"/>
                    <a:pt x="1728" y="14681"/>
                    <a:pt x="3456" y="11250"/>
                  </a:cubicBezTo>
                  <a:cubicBezTo>
                    <a:pt x="5184" y="7820"/>
                    <a:pt x="7776" y="4389"/>
                    <a:pt x="9504" y="2420"/>
                  </a:cubicBezTo>
                  <a:cubicBezTo>
                    <a:pt x="11232" y="450"/>
                    <a:pt x="12096" y="-58"/>
                    <a:pt x="12672" y="6"/>
                  </a:cubicBezTo>
                  <a:cubicBezTo>
                    <a:pt x="13248" y="69"/>
                    <a:pt x="13536" y="704"/>
                    <a:pt x="13968" y="2801"/>
                  </a:cubicBezTo>
                  <a:cubicBezTo>
                    <a:pt x="14400" y="4897"/>
                    <a:pt x="14976" y="8455"/>
                    <a:pt x="15696" y="11504"/>
                  </a:cubicBezTo>
                  <a:cubicBezTo>
                    <a:pt x="16416" y="14554"/>
                    <a:pt x="17280" y="17095"/>
                    <a:pt x="18288" y="18556"/>
                  </a:cubicBezTo>
                  <a:cubicBezTo>
                    <a:pt x="19296" y="20017"/>
                    <a:pt x="20448" y="20398"/>
                    <a:pt x="21600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3793088" y="1136619"/>
              <a:ext cx="153527" cy="3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134" fill="norm" stroke="1" extrusionOk="0">
                  <a:moveTo>
                    <a:pt x="1906" y="21134"/>
                  </a:moveTo>
                  <a:cubicBezTo>
                    <a:pt x="739" y="16052"/>
                    <a:pt x="-429" y="10969"/>
                    <a:pt x="155" y="7158"/>
                  </a:cubicBezTo>
                  <a:cubicBezTo>
                    <a:pt x="739" y="3346"/>
                    <a:pt x="3074" y="805"/>
                    <a:pt x="6868" y="169"/>
                  </a:cubicBezTo>
                  <a:cubicBezTo>
                    <a:pt x="10663" y="-466"/>
                    <a:pt x="15917" y="805"/>
                    <a:pt x="21171" y="2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37916" y="-1"/>
              <a:ext cx="339999" cy="1133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544" fill="norm" stroke="1" extrusionOk="0">
                  <a:moveTo>
                    <a:pt x="21286" y="789"/>
                  </a:moveTo>
                  <a:cubicBezTo>
                    <a:pt x="20756" y="507"/>
                    <a:pt x="20226" y="226"/>
                    <a:pt x="19497" y="85"/>
                  </a:cubicBezTo>
                  <a:cubicBezTo>
                    <a:pt x="18768" y="-56"/>
                    <a:pt x="17841" y="-56"/>
                    <a:pt x="16515" y="346"/>
                  </a:cubicBezTo>
                  <a:cubicBezTo>
                    <a:pt x="15190" y="748"/>
                    <a:pt x="13468" y="1553"/>
                    <a:pt x="11612" y="2719"/>
                  </a:cubicBezTo>
                  <a:cubicBezTo>
                    <a:pt x="9757" y="3886"/>
                    <a:pt x="7769" y="5414"/>
                    <a:pt x="5980" y="6943"/>
                  </a:cubicBezTo>
                  <a:cubicBezTo>
                    <a:pt x="4192" y="8471"/>
                    <a:pt x="2601" y="10000"/>
                    <a:pt x="1475" y="11548"/>
                  </a:cubicBezTo>
                  <a:cubicBezTo>
                    <a:pt x="349" y="13097"/>
                    <a:pt x="-314" y="14666"/>
                    <a:pt x="150" y="16013"/>
                  </a:cubicBezTo>
                  <a:cubicBezTo>
                    <a:pt x="614" y="17361"/>
                    <a:pt x="2204" y="18487"/>
                    <a:pt x="4987" y="19372"/>
                  </a:cubicBezTo>
                  <a:cubicBezTo>
                    <a:pt x="7769" y="20257"/>
                    <a:pt x="11745" y="20900"/>
                    <a:pt x="1572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-1" y="1681274"/>
              <a:ext cx="219166" cy="460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38" fill="norm" stroke="1" extrusionOk="0">
                  <a:moveTo>
                    <a:pt x="9667" y="1411"/>
                  </a:moveTo>
                  <a:cubicBezTo>
                    <a:pt x="7174" y="2496"/>
                    <a:pt x="4682" y="3581"/>
                    <a:pt x="2917" y="5899"/>
                  </a:cubicBezTo>
                  <a:cubicBezTo>
                    <a:pt x="1151" y="8217"/>
                    <a:pt x="113" y="11768"/>
                    <a:pt x="9" y="14381"/>
                  </a:cubicBezTo>
                  <a:cubicBezTo>
                    <a:pt x="-95" y="16995"/>
                    <a:pt x="736" y="18672"/>
                    <a:pt x="1567" y="19707"/>
                  </a:cubicBezTo>
                  <a:cubicBezTo>
                    <a:pt x="2397" y="20743"/>
                    <a:pt x="3228" y="21137"/>
                    <a:pt x="4267" y="21335"/>
                  </a:cubicBezTo>
                  <a:cubicBezTo>
                    <a:pt x="5305" y="21532"/>
                    <a:pt x="6551" y="21532"/>
                    <a:pt x="8420" y="20546"/>
                  </a:cubicBezTo>
                  <a:cubicBezTo>
                    <a:pt x="10290" y="19559"/>
                    <a:pt x="12782" y="17587"/>
                    <a:pt x="14443" y="14727"/>
                  </a:cubicBezTo>
                  <a:cubicBezTo>
                    <a:pt x="16105" y="11866"/>
                    <a:pt x="16936" y="8118"/>
                    <a:pt x="16936" y="5653"/>
                  </a:cubicBezTo>
                  <a:cubicBezTo>
                    <a:pt x="16936" y="3187"/>
                    <a:pt x="16105" y="2003"/>
                    <a:pt x="15274" y="1264"/>
                  </a:cubicBezTo>
                  <a:cubicBezTo>
                    <a:pt x="14443" y="524"/>
                    <a:pt x="13613" y="228"/>
                    <a:pt x="12470" y="80"/>
                  </a:cubicBezTo>
                  <a:cubicBezTo>
                    <a:pt x="11328" y="-68"/>
                    <a:pt x="9874" y="-68"/>
                    <a:pt x="8213" y="573"/>
                  </a:cubicBezTo>
                  <a:cubicBezTo>
                    <a:pt x="6551" y="1214"/>
                    <a:pt x="4682" y="2496"/>
                    <a:pt x="3436" y="4124"/>
                  </a:cubicBezTo>
                  <a:cubicBezTo>
                    <a:pt x="2190" y="5751"/>
                    <a:pt x="1567" y="7724"/>
                    <a:pt x="2917" y="9154"/>
                  </a:cubicBezTo>
                  <a:cubicBezTo>
                    <a:pt x="4267" y="10584"/>
                    <a:pt x="7590" y="11472"/>
                    <a:pt x="11017" y="11817"/>
                  </a:cubicBezTo>
                  <a:cubicBezTo>
                    <a:pt x="14443" y="12162"/>
                    <a:pt x="17974" y="11965"/>
                    <a:pt x="21505" y="11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289014" y="1902075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0" y="18327"/>
                    <a:pt x="8160" y="15055"/>
                    <a:pt x="11760" y="11455"/>
                  </a:cubicBezTo>
                  <a:cubicBezTo>
                    <a:pt x="15360" y="7855"/>
                    <a:pt x="1848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572486" y="1775075"/>
              <a:ext cx="53079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1" h="21600" fill="norm" stroke="1" extrusionOk="0">
                  <a:moveTo>
                    <a:pt x="3261" y="0"/>
                  </a:moveTo>
                  <a:cubicBezTo>
                    <a:pt x="861" y="3064"/>
                    <a:pt x="-1539" y="6128"/>
                    <a:pt x="1261" y="9728"/>
                  </a:cubicBezTo>
                  <a:cubicBezTo>
                    <a:pt x="4061" y="13328"/>
                    <a:pt x="12061" y="17464"/>
                    <a:pt x="200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578836" y="1675592"/>
              <a:ext cx="270108" cy="48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600" fill="norm" stroke="1" extrusionOk="0">
                  <a:moveTo>
                    <a:pt x="677" y="5823"/>
                  </a:moveTo>
                  <a:cubicBezTo>
                    <a:pt x="178" y="4320"/>
                    <a:pt x="-320" y="2817"/>
                    <a:pt x="262" y="1737"/>
                  </a:cubicBezTo>
                  <a:cubicBezTo>
                    <a:pt x="843" y="657"/>
                    <a:pt x="2505" y="0"/>
                    <a:pt x="4498" y="0"/>
                  </a:cubicBezTo>
                  <a:cubicBezTo>
                    <a:pt x="6492" y="0"/>
                    <a:pt x="8818" y="657"/>
                    <a:pt x="9732" y="1503"/>
                  </a:cubicBezTo>
                  <a:cubicBezTo>
                    <a:pt x="10646" y="2348"/>
                    <a:pt x="10148" y="3381"/>
                    <a:pt x="9068" y="4461"/>
                  </a:cubicBezTo>
                  <a:cubicBezTo>
                    <a:pt x="7988" y="5541"/>
                    <a:pt x="6326" y="6668"/>
                    <a:pt x="5412" y="7466"/>
                  </a:cubicBezTo>
                  <a:cubicBezTo>
                    <a:pt x="4498" y="8264"/>
                    <a:pt x="4332" y="8734"/>
                    <a:pt x="4748" y="9110"/>
                  </a:cubicBezTo>
                  <a:cubicBezTo>
                    <a:pt x="5163" y="9485"/>
                    <a:pt x="6160" y="9767"/>
                    <a:pt x="8652" y="10424"/>
                  </a:cubicBezTo>
                  <a:cubicBezTo>
                    <a:pt x="11145" y="11082"/>
                    <a:pt x="15132" y="12115"/>
                    <a:pt x="17625" y="13007"/>
                  </a:cubicBezTo>
                  <a:cubicBezTo>
                    <a:pt x="20117" y="13899"/>
                    <a:pt x="21114" y="14650"/>
                    <a:pt x="21197" y="15449"/>
                  </a:cubicBezTo>
                  <a:cubicBezTo>
                    <a:pt x="21280" y="16247"/>
                    <a:pt x="20449" y="17092"/>
                    <a:pt x="17126" y="18125"/>
                  </a:cubicBezTo>
                  <a:cubicBezTo>
                    <a:pt x="13803" y="19158"/>
                    <a:pt x="7988" y="20379"/>
                    <a:pt x="21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4537164" y="181426"/>
              <a:ext cx="266959" cy="95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48" fill="norm" stroke="1" extrusionOk="0">
                  <a:moveTo>
                    <a:pt x="0" y="567"/>
                  </a:moveTo>
                  <a:cubicBezTo>
                    <a:pt x="335" y="329"/>
                    <a:pt x="670" y="91"/>
                    <a:pt x="1256" y="19"/>
                  </a:cubicBezTo>
                  <a:cubicBezTo>
                    <a:pt x="1842" y="-52"/>
                    <a:pt x="2679" y="43"/>
                    <a:pt x="4688" y="852"/>
                  </a:cubicBezTo>
                  <a:cubicBezTo>
                    <a:pt x="6698" y="1661"/>
                    <a:pt x="9879" y="3183"/>
                    <a:pt x="12726" y="4777"/>
                  </a:cubicBezTo>
                  <a:cubicBezTo>
                    <a:pt x="15572" y="6371"/>
                    <a:pt x="18084" y="8036"/>
                    <a:pt x="19591" y="9749"/>
                  </a:cubicBezTo>
                  <a:cubicBezTo>
                    <a:pt x="21098" y="11462"/>
                    <a:pt x="21600" y="13222"/>
                    <a:pt x="20595" y="14768"/>
                  </a:cubicBezTo>
                  <a:cubicBezTo>
                    <a:pt x="19591" y="16315"/>
                    <a:pt x="17079" y="17647"/>
                    <a:pt x="13395" y="18741"/>
                  </a:cubicBezTo>
                  <a:cubicBezTo>
                    <a:pt x="9712" y="19835"/>
                    <a:pt x="4856" y="20692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4680403" y="1207656"/>
              <a:ext cx="231412" cy="402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08" fill="norm" stroke="1" extrusionOk="0">
                  <a:moveTo>
                    <a:pt x="21274" y="1134"/>
                  </a:moveTo>
                  <a:cubicBezTo>
                    <a:pt x="20691" y="684"/>
                    <a:pt x="20107" y="234"/>
                    <a:pt x="19328" y="65"/>
                  </a:cubicBezTo>
                  <a:cubicBezTo>
                    <a:pt x="18550" y="-104"/>
                    <a:pt x="17577" y="9"/>
                    <a:pt x="15631" y="1021"/>
                  </a:cubicBezTo>
                  <a:cubicBezTo>
                    <a:pt x="13685" y="2034"/>
                    <a:pt x="10766" y="3946"/>
                    <a:pt x="8042" y="6646"/>
                  </a:cubicBezTo>
                  <a:cubicBezTo>
                    <a:pt x="5318" y="9346"/>
                    <a:pt x="2788" y="12834"/>
                    <a:pt x="1426" y="15252"/>
                  </a:cubicBezTo>
                  <a:cubicBezTo>
                    <a:pt x="64" y="17671"/>
                    <a:pt x="-131" y="19021"/>
                    <a:pt x="64" y="19921"/>
                  </a:cubicBezTo>
                  <a:cubicBezTo>
                    <a:pt x="258" y="20821"/>
                    <a:pt x="842" y="21271"/>
                    <a:pt x="2301" y="21384"/>
                  </a:cubicBezTo>
                  <a:cubicBezTo>
                    <a:pt x="3761" y="21496"/>
                    <a:pt x="6096" y="21271"/>
                    <a:pt x="9112" y="19696"/>
                  </a:cubicBezTo>
                  <a:cubicBezTo>
                    <a:pt x="12128" y="18121"/>
                    <a:pt x="15826" y="15196"/>
                    <a:pt x="18161" y="12215"/>
                  </a:cubicBezTo>
                  <a:cubicBezTo>
                    <a:pt x="20496" y="9234"/>
                    <a:pt x="21469" y="6196"/>
                    <a:pt x="20788" y="4115"/>
                  </a:cubicBezTo>
                  <a:cubicBezTo>
                    <a:pt x="20107" y="2034"/>
                    <a:pt x="17772" y="909"/>
                    <a:pt x="14853" y="740"/>
                  </a:cubicBezTo>
                  <a:cubicBezTo>
                    <a:pt x="11934" y="571"/>
                    <a:pt x="8431" y="1359"/>
                    <a:pt x="6193" y="2821"/>
                  </a:cubicBezTo>
                  <a:cubicBezTo>
                    <a:pt x="3955" y="4284"/>
                    <a:pt x="2983" y="6421"/>
                    <a:pt x="4734" y="8165"/>
                  </a:cubicBezTo>
                  <a:cubicBezTo>
                    <a:pt x="6485" y="9909"/>
                    <a:pt x="10961" y="11259"/>
                    <a:pt x="13880" y="12102"/>
                  </a:cubicBezTo>
                  <a:cubicBezTo>
                    <a:pt x="16799" y="12946"/>
                    <a:pt x="18161" y="13284"/>
                    <a:pt x="19523" y="13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4929734" y="1419475"/>
              <a:ext cx="21703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628" y="21600"/>
                  </a:moveTo>
                  <a:cubicBezTo>
                    <a:pt x="1370" y="21600"/>
                    <a:pt x="112" y="21600"/>
                    <a:pt x="7" y="19800"/>
                  </a:cubicBezTo>
                  <a:cubicBezTo>
                    <a:pt x="-98" y="18000"/>
                    <a:pt x="951" y="14400"/>
                    <a:pt x="3782" y="12000"/>
                  </a:cubicBezTo>
                  <a:cubicBezTo>
                    <a:pt x="6613" y="9600"/>
                    <a:pt x="11226" y="8400"/>
                    <a:pt x="14477" y="6600"/>
                  </a:cubicBezTo>
                  <a:cubicBezTo>
                    <a:pt x="17727" y="4800"/>
                    <a:pt x="19615" y="2400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5049574" y="1336925"/>
              <a:ext cx="3369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600" fill="norm" stroke="1" extrusionOk="0">
                  <a:moveTo>
                    <a:pt x="20224" y="0"/>
                  </a:moveTo>
                  <a:cubicBezTo>
                    <a:pt x="13871" y="480"/>
                    <a:pt x="7518" y="960"/>
                    <a:pt x="3706" y="2320"/>
                  </a:cubicBezTo>
                  <a:cubicBezTo>
                    <a:pt x="-105" y="3680"/>
                    <a:pt x="-1376" y="5920"/>
                    <a:pt x="1800" y="9280"/>
                  </a:cubicBezTo>
                  <a:cubicBezTo>
                    <a:pt x="4977" y="12640"/>
                    <a:pt x="12600" y="17120"/>
                    <a:pt x="202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5197564" y="1198779"/>
              <a:ext cx="178084" cy="442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524" fill="norm" stroke="1" extrusionOk="0">
                  <a:moveTo>
                    <a:pt x="2260" y="21524"/>
                  </a:moveTo>
                  <a:cubicBezTo>
                    <a:pt x="2763" y="18027"/>
                    <a:pt x="3265" y="14530"/>
                    <a:pt x="4521" y="11290"/>
                  </a:cubicBezTo>
                  <a:cubicBezTo>
                    <a:pt x="5777" y="8050"/>
                    <a:pt x="7786" y="5067"/>
                    <a:pt x="9670" y="3215"/>
                  </a:cubicBezTo>
                  <a:cubicBezTo>
                    <a:pt x="11553" y="1364"/>
                    <a:pt x="13312" y="644"/>
                    <a:pt x="14819" y="284"/>
                  </a:cubicBezTo>
                  <a:cubicBezTo>
                    <a:pt x="16326" y="-76"/>
                    <a:pt x="17581" y="-76"/>
                    <a:pt x="18460" y="181"/>
                  </a:cubicBezTo>
                  <a:cubicBezTo>
                    <a:pt x="19340" y="438"/>
                    <a:pt x="19842" y="953"/>
                    <a:pt x="19088" y="2341"/>
                  </a:cubicBezTo>
                  <a:cubicBezTo>
                    <a:pt x="18335" y="3730"/>
                    <a:pt x="16326" y="5993"/>
                    <a:pt x="14944" y="7535"/>
                  </a:cubicBezTo>
                  <a:cubicBezTo>
                    <a:pt x="13563" y="9078"/>
                    <a:pt x="12809" y="9901"/>
                    <a:pt x="13060" y="10467"/>
                  </a:cubicBezTo>
                  <a:cubicBezTo>
                    <a:pt x="13312" y="11033"/>
                    <a:pt x="14567" y="11341"/>
                    <a:pt x="16074" y="11907"/>
                  </a:cubicBezTo>
                  <a:cubicBezTo>
                    <a:pt x="17581" y="12473"/>
                    <a:pt x="19340" y="13295"/>
                    <a:pt x="20344" y="14478"/>
                  </a:cubicBezTo>
                  <a:cubicBezTo>
                    <a:pt x="21349" y="15661"/>
                    <a:pt x="21600" y="17204"/>
                    <a:pt x="19842" y="18438"/>
                  </a:cubicBezTo>
                  <a:cubicBezTo>
                    <a:pt x="18084" y="19673"/>
                    <a:pt x="14316" y="20598"/>
                    <a:pt x="10674" y="20753"/>
                  </a:cubicBezTo>
                  <a:cubicBezTo>
                    <a:pt x="7033" y="20907"/>
                    <a:pt x="3516" y="20290"/>
                    <a:pt x="0" y="19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